
<file path=[Content_Types].xml><?xml version="1.0" encoding="utf-8"?>
<Types xmlns="http://schemas.openxmlformats.org/package/2006/content-types">
  <Default Extension="jpeg" ContentType="image/jpeg"/>
  <Default Extension="mp3" ContentType="audio/m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2"/>
  </p:notesMasterIdLst>
  <p:sldIdLst>
    <p:sldId id="257" r:id="rId3"/>
    <p:sldId id="326" r:id="rId4"/>
    <p:sldId id="258" r:id="rId5"/>
    <p:sldId id="259" r:id="rId6"/>
    <p:sldId id="262" r:id="rId7"/>
    <p:sldId id="260" r:id="rId8"/>
    <p:sldId id="325" r:id="rId9"/>
    <p:sldId id="266" r:id="rId10"/>
    <p:sldId id="311" r:id="rId11"/>
    <p:sldId id="316" r:id="rId12"/>
    <p:sldId id="318" r:id="rId13"/>
    <p:sldId id="321" r:id="rId14"/>
    <p:sldId id="319" r:id="rId15"/>
    <p:sldId id="328" r:id="rId16"/>
    <p:sldId id="327" r:id="rId17"/>
    <p:sldId id="329" r:id="rId18"/>
    <p:sldId id="331" r:id="rId19"/>
    <p:sldId id="332" r:id="rId20"/>
    <p:sldId id="330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D050"/>
    <a:srgbClr val="C638A8"/>
    <a:srgbClr val="42458A"/>
    <a:srgbClr val="F4E0C7"/>
    <a:srgbClr val="EA8A9F"/>
    <a:srgbClr val="F2B7C3"/>
    <a:srgbClr val="FFFF00"/>
    <a:srgbClr val="452069"/>
    <a:srgbClr val="51E838"/>
    <a:srgbClr val="FCCF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900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654486-F8AF-4A2B-89BB-70C03F1CE073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B6E852-CC74-468D-884F-99ED54983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0854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033F31-0B6A-4F63-B835-D4CBC08B401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669100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033F31-0B6A-4F63-B835-D4CBC08B401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5552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033F31-0B6A-4F63-B835-D4CBC08B401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617001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033F31-0B6A-4F63-B835-D4CBC08B401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08405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033F31-0B6A-4F63-B835-D4CBC08B401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882961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033F31-0B6A-4F63-B835-D4CBC08B401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258638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033F31-0B6A-4F63-B835-D4CBC08B401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42390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0F573-9AF1-41C5-8362-E3FA6B20CD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B602C3-9696-44B0-8C80-2895340264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EA0E25-C598-49DA-9868-A2EAF483D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A7777-4D52-4090-B12B-F41ED2777053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E37BEF-6BEC-4DA6-8E01-26E673C08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BD70A2-8303-482E-A810-F956B3B4F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A7918-09D6-41FF-AADA-C928593AF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056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30075-D1C3-4003-8034-B57061436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670ABA-3055-4F77-8109-7BE6EE0232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39947-7B94-4DDE-9E4B-BC03853AC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A7777-4D52-4090-B12B-F41ED2777053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DEFD16-F304-4D20-B645-693D8E6AF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B9E043-C5B7-46AA-A49F-5E593088C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A7918-09D6-41FF-AADA-C928593AF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576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975AD6-FB68-4509-9FBA-09E420A61F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0697A7-F82B-4666-9979-80311304B7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8F9FBA-810F-40E8-8E6B-EFAC2B388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A7777-4D52-4090-B12B-F41ED2777053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0444EF-1E24-4BB0-A01A-A7F0DFC0B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8802B9-3819-48CA-A603-0CD4C82D9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A7918-09D6-41FF-AADA-C928593AF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3975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AA09C-015C-4871-BC1E-984E38B5BD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DD9FD1-EE33-4B17-9524-3437940FBE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13BF67-3EC7-44AF-ACCF-D7A5C52CC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CEB653-D82D-4562-BFF8-31872BF7A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EE7503-2259-4A4E-A0E3-7B43791B8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9781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D5FCC-7ACB-4997-827B-F4FC6D9D1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6D8E47-BE40-4128-988C-6440F57036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878C48-9C2E-49C7-9313-364B7C57A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8E9F17-8AF7-4AA7-98D1-4B2614926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B9FEEA-DF0B-4F7C-85CA-F45304A8F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4479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80A79-63E1-4268-9E98-5FF6F211D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68C932-F66B-4E11-B75F-3FADD4C8A0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AFDC66-D571-4A46-AE0C-111ECE320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940363-140C-4F05-A724-70635F9BC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AC0E14-4258-4998-AD19-DDB664928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1190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74AE0-A0FF-4C3C-B375-9A8D0DBCB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D545F-ABBF-4B6D-8E38-1B97519426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F3341C-D40C-459C-9D21-51BE8313A8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22D8E6-9F34-4F05-91E5-8C35035B3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4D3702-5AE3-4BEB-A24A-0503D9F5A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6FAC1F-4EE4-45AB-B1B2-CFD82404D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6090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F78E6-CF71-48B8-AE64-29EA66E5F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8727C9-8A2B-41F1-90C6-6F215D4977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83000D-0078-4728-AEC2-83B011AB16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F60ED2-9FFA-434B-9D2C-185E46E5F7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9E9366-4912-4E71-9F88-50C3BB7660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D8FC65-CC35-4FB8-8D63-8FE0BCF02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89B2FB-2AA4-437A-99EF-E7C645475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1FC4F8-69DA-4C9F-9CBF-25708D31F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8017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4A1CD-DBA0-49FF-B07B-BFA76A044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2EB785-56A3-4347-B6E7-D2D7CC4AC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6CA5A6-845E-41B1-93EA-818044C37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7D4A48-BAD8-4ACD-9C17-26E80B8AA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5564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7CA5C5-1864-415A-B9E2-512870B7D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6685E8-E4B9-4607-BCB4-6DC9BDE84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454B6D-3C4D-472D-8AF1-6EDBE2011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8599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6A04F-F1F8-4F1E-AF4F-887F5E2AD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FDEF26-3D66-4A65-B198-3A64E30EE9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4E30FD-FBAE-4087-8F68-EF1F2702E5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E9EA9C-D1F5-4CAD-9AAC-1F0AF7306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B8DE47-9AEB-48EF-864B-20DD41372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1E65F4-6FB3-49B8-BF65-0DE4D784F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386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099E0-B807-4D01-87C1-83EA3186D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251621-4615-457A-B7C9-81CF0003F8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30CDB9-DDD9-4105-95BF-F9F8FC256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A7777-4D52-4090-B12B-F41ED2777053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A50B73-F2C3-46A4-8CB6-35F06A18C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19BED8-549A-4F5F-BB3F-2EA7D8FCD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A7918-09D6-41FF-AADA-C928593AF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7871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31EB0-0F2A-41DC-9E92-ABF1D1B0E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818889-94B8-49E3-A83B-B6BB878643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90923C-54CA-4E55-ADAA-0BB26C6C33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533CF4-46D5-429C-9EFD-8897661A8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B8973A-04B7-432C-8D5B-1AEF5C93E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8C06CE-85D6-43EC-922D-2A0116727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72340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4916E-D812-4EE6-9253-253A3D695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AF84E4-B22F-401F-BB9B-BA6E530E34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4783A4-E139-4670-BEB0-A40E192E0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7D53D8-323C-4AD4-A3EF-45838B51E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13A85-978D-4F92-809A-2B5AAA8AB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64976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896772-E72D-475E-81AD-DA4D69B2DE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2FA020-3A24-47E3-90FF-3BA311013B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EFCDF9-378B-4451-9A6B-99C49F473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A58EEC-B15C-4F54-91AA-9E135E32F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3A496C-D9BB-4048-B182-B22070E0D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748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F5692-1FF6-483E-B1F0-E41A65422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D6D79A-175F-4B16-A615-B1F7129A51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8A04F1-161B-4930-9F53-8114E41EB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A7777-4D52-4090-B12B-F41ED2777053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8E6ACA-F4F0-47A2-BF89-9FBA35960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C883F2-E5BD-48A4-A6B8-28145C3B0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A7918-09D6-41FF-AADA-C928593AF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836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764CD-9E08-45F9-81D8-C9B8858CC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3860AB-1ABD-4300-9911-E147E5BD7A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0F9302-2CCF-4D2F-9029-2192C2D2E0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C1BBE0-448D-4524-8A0F-A130DB5E3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A7777-4D52-4090-B12B-F41ED2777053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4F9B27-6048-4A56-AD80-19C8C9070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75C50C-ABC6-4B63-8FBF-601A3AA40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A7918-09D6-41FF-AADA-C928593AF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831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75EF2-3D0C-4478-A4BA-629D4E779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B18FA7-8646-43C7-B621-D57E98F7CF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F58752-FD37-4270-8F47-3D7FCB2269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3F44E7-B582-4E92-97BD-2F2BEB4F29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BDF442-97A5-4B9E-8CC0-666DFB903D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7FC8D1-AEA6-45D2-85EA-A41065B2E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A7777-4D52-4090-B12B-F41ED2777053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922155-E785-472D-9604-ADC5BA927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808EC4-5A21-4990-A9B5-A44EFBBA1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A7918-09D6-41FF-AADA-C928593AF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345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C7420-94D3-4982-8859-DEFF4FDE2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917091-F694-4BA0-9B4B-49329ED82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A7777-4D52-4090-B12B-F41ED2777053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F93EBA-BBD1-456F-8418-F97A852C9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03FADC-F606-4134-B7D1-3D246A9AD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A7918-09D6-41FF-AADA-C928593AF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5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10C4E1-0AD5-4D98-ACE9-455502953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A7777-4D52-4090-B12B-F41ED2777053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083E6A-6B14-457A-89C1-F4D473A1F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BB0DE9-9431-4207-A88D-8064689CA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A7918-09D6-41FF-AADA-C928593AF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402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766FC-9FBD-4879-8DE1-BD10CB671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160126-03CF-4C58-85A1-6D3D535991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86080-7A56-4DA7-95A9-66D88ADA39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5E29BC-2DD6-4527-B177-952880836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A7777-4D52-4090-B12B-F41ED2777053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513E7B-79FF-429A-AFE2-F1FCE2087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F96D43-13D3-477F-8702-2B40F7497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A7918-09D6-41FF-AADA-C928593AF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655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9EA9D-186A-4D9D-A05E-773F866D1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D922C0-20A3-44D8-BC26-928E27F14B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B30B41-AC8B-4FED-BC21-EB1FA4756A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55799C-D283-4195-A755-53BFBB177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A7777-4D52-4090-B12B-F41ED2777053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3084A4-0072-4D70-ABB0-43C0C6833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381B04-13BC-4551-B970-2E8A73B41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A7918-09D6-41FF-AADA-C928593AF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73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750756-3348-4A2F-BA23-CEFCF7457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9398D6-8136-4AF7-ABF0-A7FE3D91F6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549456-31F2-4EBE-8AA7-02EBC91F40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5A7777-4D52-4090-B12B-F41ED2777053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27856B-3B36-4298-A311-7D9CBC1162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5B2DA2-81B0-45D5-A1D3-2A22A3B06A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8A7918-09D6-41FF-AADA-C928593AF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1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17FFD3-5184-4DCA-8442-9BCA274FF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586A00-75E5-4C12-8689-97A8A17C8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BFFCF7-13EC-402A-B292-37B05F1AD6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539124-B002-464C-8371-5F1CF4CECED7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856DAF-955E-41BB-8941-1A91AF372A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1B05A8-D418-4D53-BE3E-018B7B94E6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011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audio" Target="../media/media19.mp3"/><Relationship Id="rId1" Type="http://schemas.microsoft.com/office/2007/relationships/media" Target="../media/media19.mp3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audio" Target="../media/media20.mp3"/><Relationship Id="rId1" Type="http://schemas.microsoft.com/office/2007/relationships/media" Target="../media/media20.mp3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audio" Target="../media/media21.mp3"/><Relationship Id="rId1" Type="http://schemas.microsoft.com/office/2007/relationships/media" Target="../media/media21.mp3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audio" Target="../media/media22.mp3"/><Relationship Id="rId1" Type="http://schemas.microsoft.com/office/2007/relationships/media" Target="../media/media22.mp3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audio" Target="../media/media23.mp3"/><Relationship Id="rId1" Type="http://schemas.microsoft.com/office/2007/relationships/media" Target="../media/media23.mp3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audio" Target="../media/media24.mp3"/><Relationship Id="rId1" Type="http://schemas.microsoft.com/office/2007/relationships/media" Target="../media/media24.mp3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audio" Target="../media/media25.mp3"/><Relationship Id="rId1" Type="http://schemas.microsoft.com/office/2007/relationships/media" Target="../media/media25.mp3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26.mp3"/><Relationship Id="rId1" Type="http://schemas.microsoft.com/office/2007/relationships/media" Target="../media/media26.mp3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2.mp3"/><Relationship Id="rId1" Type="http://schemas.microsoft.com/office/2007/relationships/media" Target="../media/media2.mp3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audio" Target="../media/media6.mp3"/><Relationship Id="rId3" Type="http://schemas.microsoft.com/office/2007/relationships/media" Target="../media/media4.mp3"/><Relationship Id="rId7" Type="http://schemas.microsoft.com/office/2007/relationships/media" Target="../media/media6.mp3"/><Relationship Id="rId12" Type="http://schemas.openxmlformats.org/officeDocument/2006/relationships/image" Target="../media/image1.png"/><Relationship Id="rId2" Type="http://schemas.openxmlformats.org/officeDocument/2006/relationships/audio" Target="../media/media3.mp3"/><Relationship Id="rId1" Type="http://schemas.microsoft.com/office/2007/relationships/media" Target="../media/media3.mp3"/><Relationship Id="rId6" Type="http://schemas.openxmlformats.org/officeDocument/2006/relationships/audio" Target="../media/media5.mp3"/><Relationship Id="rId11" Type="http://schemas.openxmlformats.org/officeDocument/2006/relationships/slideLayout" Target="../slideLayouts/slideLayout7.xml"/><Relationship Id="rId5" Type="http://schemas.microsoft.com/office/2007/relationships/media" Target="../media/media5.mp3"/><Relationship Id="rId10" Type="http://schemas.openxmlformats.org/officeDocument/2006/relationships/audio" Target="../media/media7.mp3"/><Relationship Id="rId4" Type="http://schemas.openxmlformats.org/officeDocument/2006/relationships/audio" Target="../media/media4.mp3"/><Relationship Id="rId9" Type="http://schemas.microsoft.com/office/2007/relationships/media" Target="../media/media7.mp3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audio" Target="../media/media6.mp3"/><Relationship Id="rId3" Type="http://schemas.microsoft.com/office/2007/relationships/media" Target="../media/media9.mp3"/><Relationship Id="rId7" Type="http://schemas.microsoft.com/office/2007/relationships/media" Target="../media/media6.mp3"/><Relationship Id="rId12" Type="http://schemas.openxmlformats.org/officeDocument/2006/relationships/image" Target="../media/image1.png"/><Relationship Id="rId2" Type="http://schemas.openxmlformats.org/officeDocument/2006/relationships/audio" Target="../media/media8.mp3"/><Relationship Id="rId1" Type="http://schemas.microsoft.com/office/2007/relationships/media" Target="../media/media8.mp3"/><Relationship Id="rId6" Type="http://schemas.openxmlformats.org/officeDocument/2006/relationships/audio" Target="../media/media5.mp3"/><Relationship Id="rId11" Type="http://schemas.openxmlformats.org/officeDocument/2006/relationships/slideLayout" Target="../slideLayouts/slideLayout7.xml"/><Relationship Id="rId5" Type="http://schemas.microsoft.com/office/2007/relationships/media" Target="../media/media5.mp3"/><Relationship Id="rId10" Type="http://schemas.openxmlformats.org/officeDocument/2006/relationships/audio" Target="../media/media10.mp3"/><Relationship Id="rId4" Type="http://schemas.openxmlformats.org/officeDocument/2006/relationships/audio" Target="../media/media9.mp3"/><Relationship Id="rId9" Type="http://schemas.microsoft.com/office/2007/relationships/media" Target="../media/media10.mp3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audio" Target="../media/media12.mp3"/><Relationship Id="rId3" Type="http://schemas.microsoft.com/office/2007/relationships/media" Target="../media/media5.mp3"/><Relationship Id="rId7" Type="http://schemas.microsoft.com/office/2007/relationships/media" Target="../media/media12.mp3"/><Relationship Id="rId2" Type="http://schemas.openxmlformats.org/officeDocument/2006/relationships/audio" Target="../media/media11.mp3"/><Relationship Id="rId1" Type="http://schemas.microsoft.com/office/2007/relationships/media" Target="../media/media11.mp3"/><Relationship Id="rId6" Type="http://schemas.openxmlformats.org/officeDocument/2006/relationships/audio" Target="../media/media6.mp3"/><Relationship Id="rId5" Type="http://schemas.microsoft.com/office/2007/relationships/media" Target="../media/media6.mp3"/><Relationship Id="rId10" Type="http://schemas.openxmlformats.org/officeDocument/2006/relationships/image" Target="../media/image1.png"/><Relationship Id="rId4" Type="http://schemas.openxmlformats.org/officeDocument/2006/relationships/audio" Target="../media/media5.mp3"/><Relationship Id="rId9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audio" Target="../media/media14.mp3"/><Relationship Id="rId3" Type="http://schemas.microsoft.com/office/2007/relationships/media" Target="../media/media5.mp3"/><Relationship Id="rId7" Type="http://schemas.microsoft.com/office/2007/relationships/media" Target="../media/media14.mp3"/><Relationship Id="rId2" Type="http://schemas.openxmlformats.org/officeDocument/2006/relationships/audio" Target="../media/media13.mp3"/><Relationship Id="rId1" Type="http://schemas.microsoft.com/office/2007/relationships/media" Target="../media/media13.mp3"/><Relationship Id="rId6" Type="http://schemas.openxmlformats.org/officeDocument/2006/relationships/audio" Target="../media/media6.mp3"/><Relationship Id="rId5" Type="http://schemas.microsoft.com/office/2007/relationships/media" Target="../media/media6.mp3"/><Relationship Id="rId10" Type="http://schemas.openxmlformats.org/officeDocument/2006/relationships/image" Target="../media/image1.png"/><Relationship Id="rId4" Type="http://schemas.openxmlformats.org/officeDocument/2006/relationships/audio" Target="../media/media5.mp3"/><Relationship Id="rId9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audio" Target="../media/media16.mp3"/><Relationship Id="rId3" Type="http://schemas.microsoft.com/office/2007/relationships/media" Target="../media/media5.mp3"/><Relationship Id="rId7" Type="http://schemas.microsoft.com/office/2007/relationships/media" Target="../media/media16.mp3"/><Relationship Id="rId2" Type="http://schemas.openxmlformats.org/officeDocument/2006/relationships/audio" Target="../media/media15.mp3"/><Relationship Id="rId1" Type="http://schemas.microsoft.com/office/2007/relationships/media" Target="../media/media15.mp3"/><Relationship Id="rId6" Type="http://schemas.openxmlformats.org/officeDocument/2006/relationships/audio" Target="../media/media6.mp3"/><Relationship Id="rId5" Type="http://schemas.microsoft.com/office/2007/relationships/media" Target="../media/media6.mp3"/><Relationship Id="rId10" Type="http://schemas.openxmlformats.org/officeDocument/2006/relationships/image" Target="../media/image1.png"/><Relationship Id="rId4" Type="http://schemas.openxmlformats.org/officeDocument/2006/relationships/audio" Target="../media/media5.mp3"/><Relationship Id="rId9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17.mp3"/><Relationship Id="rId1" Type="http://schemas.microsoft.com/office/2007/relationships/media" Target="../media/media17.mp3"/><Relationship Id="rId6" Type="http://schemas.openxmlformats.org/officeDocument/2006/relationships/image" Target="../media/image1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audio" Target="../media/media18.mp3"/><Relationship Id="rId1" Type="http://schemas.microsoft.com/office/2007/relationships/media" Target="../media/media18.mp3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3593325-DC52-4ED0-A9E4-1B84DEDD6956}"/>
              </a:ext>
            </a:extLst>
          </p:cNvPr>
          <p:cNvSpPr txBox="1"/>
          <p:nvPr/>
        </p:nvSpPr>
        <p:spPr>
          <a:xfrm>
            <a:off x="-680887" y="-257861"/>
            <a:ext cx="9039030" cy="37702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3900" dirty="0">
                <a:ln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latin typeface="Arial Black" panose="020B0A04020102020204" pitchFamily="34" charset="0"/>
              </a:rPr>
              <a:t>C</a:t>
            </a:r>
            <a:r>
              <a:rPr lang="en-US" sz="23900" dirty="0">
                <a:ln>
                  <a:solidFill>
                    <a:sysClr val="windowText" lastClr="000000"/>
                  </a:solidFill>
                </a:ln>
                <a:solidFill>
                  <a:srgbClr val="C638A8"/>
                </a:solidFill>
                <a:latin typeface="Arial Black" panose="020B0A04020102020204" pitchFamily="34" charset="0"/>
              </a:rPr>
              <a:t>V</a:t>
            </a:r>
            <a:r>
              <a:rPr lang="en-US" sz="23900" dirty="0">
                <a:ln>
                  <a:solidFill>
                    <a:sysClr val="windowText" lastClr="000000"/>
                  </a:solidFill>
                </a:ln>
                <a:solidFill>
                  <a:srgbClr val="92D050"/>
                </a:solidFill>
                <a:latin typeface="Arial Black" panose="020B0A04020102020204" pitchFamily="34" charset="0"/>
              </a:rPr>
              <a:t>C</a:t>
            </a:r>
            <a:endParaRPr kumimoji="0" lang="en-US" sz="19900" b="0" i="0" u="none" strike="noStrike" kern="1200" cap="none" spc="0" normalizeH="0" baseline="0" noProof="0" dirty="0">
              <a:ln>
                <a:noFill/>
              </a:ln>
              <a:solidFill>
                <a:srgbClr val="92D05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4" name="intro-sound-bell-269297">
            <a:hlinkClick r:id="" action="ppaction://media"/>
            <a:extLst>
              <a:ext uri="{FF2B5EF4-FFF2-40B4-BE49-F238E27FC236}">
                <a16:creationId xmlns:a16="http://schemas.microsoft.com/office/drawing/2014/main" id="{7EA8A04D-0E89-4266-83EC-B3BF48EEB80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230075" y="393231"/>
            <a:ext cx="609600" cy="609600"/>
          </a:xfrm>
          <a:prstGeom prst="rect">
            <a:avLst/>
          </a:prstGeom>
        </p:spPr>
      </p:pic>
      <p:sp>
        <p:nvSpPr>
          <p:cNvPr id="359" name="Freeform: Shape 358">
            <a:extLst>
              <a:ext uri="{FF2B5EF4-FFF2-40B4-BE49-F238E27FC236}">
                <a16:creationId xmlns:a16="http://schemas.microsoft.com/office/drawing/2014/main" id="{DFA0697F-6546-4DF9-8C6E-AB8D575CEF00}"/>
              </a:ext>
            </a:extLst>
          </p:cNvPr>
          <p:cNvSpPr/>
          <p:nvPr/>
        </p:nvSpPr>
        <p:spPr>
          <a:xfrm flipH="1">
            <a:off x="-683079" y="926220"/>
            <a:ext cx="202731" cy="153222"/>
          </a:xfrm>
          <a:custGeom>
            <a:avLst/>
            <a:gdLst>
              <a:gd name="connsiteX0" fmla="*/ 43542 w 499306"/>
              <a:gd name="connsiteY0" fmla="*/ 0 h 377371"/>
              <a:gd name="connsiteX1" fmla="*/ 478971 w 499306"/>
              <a:gd name="connsiteY1" fmla="*/ 58057 h 377371"/>
              <a:gd name="connsiteX2" fmla="*/ 406400 w 499306"/>
              <a:gd name="connsiteY2" fmla="*/ 246743 h 377371"/>
              <a:gd name="connsiteX3" fmla="*/ 217714 w 499306"/>
              <a:gd name="connsiteY3" fmla="*/ 304800 h 377371"/>
              <a:gd name="connsiteX4" fmla="*/ 0 w 499306"/>
              <a:gd name="connsiteY4" fmla="*/ 377371 h 377371"/>
              <a:gd name="connsiteX5" fmla="*/ 0 w 499306"/>
              <a:gd name="connsiteY5" fmla="*/ 377371 h 377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306" h="377371">
                <a:moveTo>
                  <a:pt x="43542" y="0"/>
                </a:moveTo>
                <a:cubicBezTo>
                  <a:pt x="231018" y="8466"/>
                  <a:pt x="418495" y="16933"/>
                  <a:pt x="478971" y="58057"/>
                </a:cubicBezTo>
                <a:cubicBezTo>
                  <a:pt x="539447" y="99181"/>
                  <a:pt x="449943" y="205619"/>
                  <a:pt x="406400" y="246743"/>
                </a:cubicBezTo>
                <a:cubicBezTo>
                  <a:pt x="362857" y="287867"/>
                  <a:pt x="285447" y="283029"/>
                  <a:pt x="217714" y="304800"/>
                </a:cubicBezTo>
                <a:cubicBezTo>
                  <a:pt x="149981" y="326571"/>
                  <a:pt x="0" y="377371"/>
                  <a:pt x="0" y="377371"/>
                </a:cubicBezTo>
                <a:lnTo>
                  <a:pt x="0" y="377371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48BAFE36-A2A0-41DA-EDE6-D0EF653CE437}"/>
              </a:ext>
            </a:extLst>
          </p:cNvPr>
          <p:cNvGrpSpPr/>
          <p:nvPr/>
        </p:nvGrpSpPr>
        <p:grpSpPr>
          <a:xfrm>
            <a:off x="6447075" y="507531"/>
            <a:ext cx="5554905" cy="6205582"/>
            <a:chOff x="4182121" y="76928"/>
            <a:chExt cx="6051502" cy="6760348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7EA9A1BA-0137-6509-6DA6-FB562E6605DC}"/>
                </a:ext>
              </a:extLst>
            </p:cNvPr>
            <p:cNvSpPr/>
            <p:nvPr/>
          </p:nvSpPr>
          <p:spPr>
            <a:xfrm>
              <a:off x="9148277" y="4046953"/>
              <a:ext cx="1085346" cy="1330331"/>
            </a:xfrm>
            <a:custGeom>
              <a:avLst/>
              <a:gdLst>
                <a:gd name="connsiteX0" fmla="*/ 0 w 828245"/>
                <a:gd name="connsiteY0" fmla="*/ 0 h 618420"/>
                <a:gd name="connsiteX1" fmla="*/ 828245 w 828245"/>
                <a:gd name="connsiteY1" fmla="*/ 0 h 618420"/>
                <a:gd name="connsiteX2" fmla="*/ 828245 w 828245"/>
                <a:gd name="connsiteY2" fmla="*/ 618420 h 618420"/>
                <a:gd name="connsiteX3" fmla="*/ 0 w 828245"/>
                <a:gd name="connsiteY3" fmla="*/ 618420 h 618420"/>
                <a:gd name="connsiteX4" fmla="*/ 0 w 828245"/>
                <a:gd name="connsiteY4" fmla="*/ 0 h 618420"/>
                <a:gd name="connsiteX0" fmla="*/ 0 w 828245"/>
                <a:gd name="connsiteY0" fmla="*/ 618420 h 618420"/>
                <a:gd name="connsiteX1" fmla="*/ 828245 w 828245"/>
                <a:gd name="connsiteY1" fmla="*/ 0 h 618420"/>
                <a:gd name="connsiteX2" fmla="*/ 828245 w 828245"/>
                <a:gd name="connsiteY2" fmla="*/ 618420 h 618420"/>
                <a:gd name="connsiteX3" fmla="*/ 0 w 828245"/>
                <a:gd name="connsiteY3" fmla="*/ 618420 h 618420"/>
                <a:gd name="connsiteX0" fmla="*/ 222633 w 1050878"/>
                <a:gd name="connsiteY0" fmla="*/ 604772 h 604772"/>
                <a:gd name="connsiteX1" fmla="*/ 0 w 1050878"/>
                <a:gd name="connsiteY1" fmla="*/ 0 h 604772"/>
                <a:gd name="connsiteX2" fmla="*/ 1050878 w 1050878"/>
                <a:gd name="connsiteY2" fmla="*/ 604772 h 604772"/>
                <a:gd name="connsiteX3" fmla="*/ 222633 w 1050878"/>
                <a:gd name="connsiteY3" fmla="*/ 604772 h 604772"/>
                <a:gd name="connsiteX0" fmla="*/ 222633 w 222633"/>
                <a:gd name="connsiteY0" fmla="*/ 604772 h 604772"/>
                <a:gd name="connsiteX1" fmla="*/ 0 w 222633"/>
                <a:gd name="connsiteY1" fmla="*/ 0 h 604772"/>
                <a:gd name="connsiteX2" fmla="*/ 222633 w 222633"/>
                <a:gd name="connsiteY2" fmla="*/ 604772 h 604772"/>
                <a:gd name="connsiteX0" fmla="*/ 318168 w 318168"/>
                <a:gd name="connsiteY0" fmla="*/ 741250 h 741250"/>
                <a:gd name="connsiteX1" fmla="*/ 0 w 318168"/>
                <a:gd name="connsiteY1" fmla="*/ 0 h 741250"/>
                <a:gd name="connsiteX2" fmla="*/ 318168 w 318168"/>
                <a:gd name="connsiteY2" fmla="*/ 741250 h 741250"/>
                <a:gd name="connsiteX0" fmla="*/ 318168 w 1101827"/>
                <a:gd name="connsiteY0" fmla="*/ 741250 h 741250"/>
                <a:gd name="connsiteX1" fmla="*/ 0 w 1101827"/>
                <a:gd name="connsiteY1" fmla="*/ 0 h 741250"/>
                <a:gd name="connsiteX2" fmla="*/ 318168 w 1101827"/>
                <a:gd name="connsiteY2" fmla="*/ 741250 h 741250"/>
                <a:gd name="connsiteX0" fmla="*/ 127100 w 956340"/>
                <a:gd name="connsiteY0" fmla="*/ 513587 h 513587"/>
                <a:gd name="connsiteX1" fmla="*/ 0 w 956340"/>
                <a:gd name="connsiteY1" fmla="*/ 31644 h 513587"/>
                <a:gd name="connsiteX2" fmla="*/ 127100 w 956340"/>
                <a:gd name="connsiteY2" fmla="*/ 513587 h 513587"/>
                <a:gd name="connsiteX0" fmla="*/ 127100 w 1066403"/>
                <a:gd name="connsiteY0" fmla="*/ 1301512 h 1301512"/>
                <a:gd name="connsiteX1" fmla="*/ 0 w 1066403"/>
                <a:gd name="connsiteY1" fmla="*/ 819569 h 1301512"/>
                <a:gd name="connsiteX2" fmla="*/ 127100 w 1066403"/>
                <a:gd name="connsiteY2" fmla="*/ 1301512 h 1301512"/>
                <a:gd name="connsiteX0" fmla="*/ 154396 w 1085346"/>
                <a:gd name="connsiteY0" fmla="*/ 1330331 h 1330331"/>
                <a:gd name="connsiteX1" fmla="*/ 0 w 1085346"/>
                <a:gd name="connsiteY1" fmla="*/ 807445 h 1330331"/>
                <a:gd name="connsiteX2" fmla="*/ 154396 w 1085346"/>
                <a:gd name="connsiteY2" fmla="*/ 1330331 h 1330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85346" h="1330331">
                  <a:moveTo>
                    <a:pt x="154396" y="1330331"/>
                  </a:moveTo>
                  <a:lnTo>
                    <a:pt x="0" y="807445"/>
                  </a:lnTo>
                  <a:cubicBezTo>
                    <a:pt x="570080" y="-828863"/>
                    <a:pt x="2040913" y="373565"/>
                    <a:pt x="154396" y="1330331"/>
                  </a:cubicBezTo>
                  <a:close/>
                </a:path>
              </a:pathLst>
            </a:custGeom>
            <a:gradFill>
              <a:gsLst>
                <a:gs pos="0">
                  <a:srgbClr val="452069"/>
                </a:gs>
                <a:gs pos="100000">
                  <a:srgbClr val="42458A"/>
                </a:gs>
              </a:gsLst>
              <a:lin ang="5400000" scaled="1"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5C282700-CC41-8A16-13D4-22BF26D84F4A}"/>
                </a:ext>
              </a:extLst>
            </p:cNvPr>
            <p:cNvGrpSpPr/>
            <p:nvPr/>
          </p:nvGrpSpPr>
          <p:grpSpPr>
            <a:xfrm>
              <a:off x="5095533" y="5946709"/>
              <a:ext cx="1006206" cy="890567"/>
              <a:chOff x="4754542" y="5870030"/>
              <a:chExt cx="1006206" cy="890567"/>
            </a:xfrm>
          </p:grpSpPr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5FB36613-573C-949D-5856-A61FF97F4EB3}"/>
                  </a:ext>
                </a:extLst>
              </p:cNvPr>
              <p:cNvSpPr/>
              <p:nvPr/>
            </p:nvSpPr>
            <p:spPr>
              <a:xfrm rot="18674978">
                <a:off x="4812841" y="5812690"/>
                <a:ext cx="890567" cy="1005247"/>
              </a:xfrm>
              <a:custGeom>
                <a:avLst/>
                <a:gdLst>
                  <a:gd name="connsiteX0" fmla="*/ 889576 w 890567"/>
                  <a:gd name="connsiteY0" fmla="*/ 403423 h 1005247"/>
                  <a:gd name="connsiteX1" fmla="*/ 890567 w 890567"/>
                  <a:gd name="connsiteY1" fmla="*/ 429599 h 1005247"/>
                  <a:gd name="connsiteX2" fmla="*/ 787223 w 890567"/>
                  <a:gd name="connsiteY2" fmla="*/ 974300 h 1005247"/>
                  <a:gd name="connsiteX3" fmla="*/ 773135 w 890567"/>
                  <a:gd name="connsiteY3" fmla="*/ 1005247 h 1005247"/>
                  <a:gd name="connsiteX4" fmla="*/ 703845 w 890567"/>
                  <a:gd name="connsiteY4" fmla="*/ 929468 h 1005247"/>
                  <a:gd name="connsiteX5" fmla="*/ 847000 w 890567"/>
                  <a:gd name="connsiteY5" fmla="*/ 448378 h 1005247"/>
                  <a:gd name="connsiteX6" fmla="*/ 889576 w 890567"/>
                  <a:gd name="connsiteY6" fmla="*/ 403423 h 10052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90567" h="1005247">
                    <a:moveTo>
                      <a:pt x="889576" y="403423"/>
                    </a:moveTo>
                    <a:lnTo>
                      <a:pt x="890567" y="429599"/>
                    </a:lnTo>
                    <a:cubicBezTo>
                      <a:pt x="890567" y="626825"/>
                      <a:pt x="853130" y="812380"/>
                      <a:pt x="787223" y="974300"/>
                    </a:cubicBezTo>
                    <a:lnTo>
                      <a:pt x="773135" y="1005247"/>
                    </a:lnTo>
                    <a:lnTo>
                      <a:pt x="703845" y="929468"/>
                    </a:lnTo>
                    <a:cubicBezTo>
                      <a:pt x="288450" y="1007161"/>
                      <a:pt x="-719825" y="-817483"/>
                      <a:pt x="847000" y="448378"/>
                    </a:cubicBezTo>
                    <a:lnTo>
                      <a:pt x="889576" y="403423"/>
                    </a:lnTo>
                    <a:close/>
                  </a:path>
                </a:pathLst>
              </a:custGeom>
              <a:solidFill>
                <a:srgbClr val="42458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grpSp>
            <p:nvGrpSpPr>
              <p:cNvPr id="106" name="Group 105">
                <a:extLst>
                  <a:ext uri="{FF2B5EF4-FFF2-40B4-BE49-F238E27FC236}">
                    <a16:creationId xmlns:a16="http://schemas.microsoft.com/office/drawing/2014/main" id="{84FB3E25-4500-98E1-5456-F7AA7BBE5CB1}"/>
                  </a:ext>
                </a:extLst>
              </p:cNvPr>
              <p:cNvGrpSpPr/>
              <p:nvPr/>
            </p:nvGrpSpPr>
            <p:grpSpPr>
              <a:xfrm>
                <a:off x="4754542" y="6107295"/>
                <a:ext cx="518573" cy="419842"/>
                <a:chOff x="6978783" y="6499397"/>
                <a:chExt cx="518573" cy="419842"/>
              </a:xfrm>
            </p:grpSpPr>
            <p:sp>
              <p:nvSpPr>
                <p:cNvPr id="103" name="Freeform: Shape 102">
                  <a:extLst>
                    <a:ext uri="{FF2B5EF4-FFF2-40B4-BE49-F238E27FC236}">
                      <a16:creationId xmlns:a16="http://schemas.microsoft.com/office/drawing/2014/main" id="{A1327302-E21E-B269-FFA9-AC0D1A1133FE}"/>
                    </a:ext>
                  </a:extLst>
                </p:cNvPr>
                <p:cNvSpPr/>
                <p:nvPr/>
              </p:nvSpPr>
              <p:spPr>
                <a:xfrm rot="17542130">
                  <a:off x="7276814" y="6698697"/>
                  <a:ext cx="334951" cy="106133"/>
                </a:xfrm>
                <a:custGeom>
                  <a:avLst/>
                  <a:gdLst>
                    <a:gd name="connsiteX0" fmla="*/ 0 w 393700"/>
                    <a:gd name="connsiteY0" fmla="*/ 0 h 101600"/>
                    <a:gd name="connsiteX1" fmla="*/ 393700 w 393700"/>
                    <a:gd name="connsiteY1" fmla="*/ 101600 h 101600"/>
                    <a:gd name="connsiteX2" fmla="*/ 393700 w 393700"/>
                    <a:gd name="connsiteY2" fmla="*/ 101600 h 101600"/>
                    <a:gd name="connsiteX0" fmla="*/ 0 w 401320"/>
                    <a:gd name="connsiteY0" fmla="*/ 0 h 78740"/>
                    <a:gd name="connsiteX1" fmla="*/ 401320 w 401320"/>
                    <a:gd name="connsiteY1" fmla="*/ 78740 h 78740"/>
                    <a:gd name="connsiteX2" fmla="*/ 401320 w 401320"/>
                    <a:gd name="connsiteY2" fmla="*/ 78740 h 78740"/>
                    <a:gd name="connsiteX0" fmla="*/ 0 w 401320"/>
                    <a:gd name="connsiteY0" fmla="*/ 1441 h 80181"/>
                    <a:gd name="connsiteX1" fmla="*/ 401320 w 401320"/>
                    <a:gd name="connsiteY1" fmla="*/ 80181 h 80181"/>
                    <a:gd name="connsiteX2" fmla="*/ 401320 w 401320"/>
                    <a:gd name="connsiteY2" fmla="*/ 80181 h 80181"/>
                    <a:gd name="connsiteX0" fmla="*/ 0 w 401320"/>
                    <a:gd name="connsiteY0" fmla="*/ 2043 h 80783"/>
                    <a:gd name="connsiteX1" fmla="*/ 401320 w 401320"/>
                    <a:gd name="connsiteY1" fmla="*/ 80783 h 80783"/>
                    <a:gd name="connsiteX2" fmla="*/ 401320 w 401320"/>
                    <a:gd name="connsiteY2" fmla="*/ 80783 h 80783"/>
                    <a:gd name="connsiteX0" fmla="*/ 0 w 401320"/>
                    <a:gd name="connsiteY0" fmla="*/ 2043 h 80783"/>
                    <a:gd name="connsiteX1" fmla="*/ 401320 w 401320"/>
                    <a:gd name="connsiteY1" fmla="*/ 80783 h 80783"/>
                    <a:gd name="connsiteX2" fmla="*/ 401320 w 401320"/>
                    <a:gd name="connsiteY2" fmla="*/ 19823 h 80783"/>
                    <a:gd name="connsiteX0" fmla="*/ 0 w 401320"/>
                    <a:gd name="connsiteY0" fmla="*/ 2043 h 80783"/>
                    <a:gd name="connsiteX1" fmla="*/ 401320 w 401320"/>
                    <a:gd name="connsiteY1" fmla="*/ 80783 h 80783"/>
                    <a:gd name="connsiteX0" fmla="*/ 0 w 401320"/>
                    <a:gd name="connsiteY0" fmla="*/ 5730 h 46370"/>
                    <a:gd name="connsiteX1" fmla="*/ 401320 w 401320"/>
                    <a:gd name="connsiteY1" fmla="*/ 46370 h 46370"/>
                    <a:gd name="connsiteX0" fmla="*/ 0 w 359039"/>
                    <a:gd name="connsiteY0" fmla="*/ 3255 h 61294"/>
                    <a:gd name="connsiteX1" fmla="*/ 359039 w 359039"/>
                    <a:gd name="connsiteY1" fmla="*/ 61294 h 61294"/>
                    <a:gd name="connsiteX0" fmla="*/ 0 w 334951"/>
                    <a:gd name="connsiteY0" fmla="*/ 6575 h 43627"/>
                    <a:gd name="connsiteX1" fmla="*/ 334951 w 334951"/>
                    <a:gd name="connsiteY1" fmla="*/ 43627 h 43627"/>
                    <a:gd name="connsiteX0" fmla="*/ 0 w 334951"/>
                    <a:gd name="connsiteY0" fmla="*/ 61832 h 98884"/>
                    <a:gd name="connsiteX1" fmla="*/ 334951 w 334951"/>
                    <a:gd name="connsiteY1" fmla="*/ 98884 h 98884"/>
                    <a:gd name="connsiteX0" fmla="*/ 0 w 334951"/>
                    <a:gd name="connsiteY0" fmla="*/ 69081 h 106133"/>
                    <a:gd name="connsiteX1" fmla="*/ 334951 w 334951"/>
                    <a:gd name="connsiteY1" fmla="*/ 106133 h 1061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34951" h="106133">
                      <a:moveTo>
                        <a:pt x="0" y="69081"/>
                      </a:moveTo>
                      <a:cubicBezTo>
                        <a:pt x="200846" y="-67103"/>
                        <a:pt x="224757" y="26722"/>
                        <a:pt x="334951" y="106133"/>
                      </a:cubicBezTo>
                    </a:path>
                  </a:pathLst>
                </a:custGeom>
                <a:solidFill>
                  <a:srgbClr val="42458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" name="Freeform: Shape 103">
                  <a:extLst>
                    <a:ext uri="{FF2B5EF4-FFF2-40B4-BE49-F238E27FC236}">
                      <a16:creationId xmlns:a16="http://schemas.microsoft.com/office/drawing/2014/main" id="{106E76A4-938B-5DAA-FD3C-AC2B55E95D51}"/>
                    </a:ext>
                  </a:extLst>
                </p:cNvPr>
                <p:cNvSpPr/>
                <p:nvPr/>
              </p:nvSpPr>
              <p:spPr>
                <a:xfrm rot="17542130">
                  <a:off x="7043860" y="6666396"/>
                  <a:ext cx="334951" cy="106133"/>
                </a:xfrm>
                <a:custGeom>
                  <a:avLst/>
                  <a:gdLst>
                    <a:gd name="connsiteX0" fmla="*/ 0 w 393700"/>
                    <a:gd name="connsiteY0" fmla="*/ 0 h 101600"/>
                    <a:gd name="connsiteX1" fmla="*/ 393700 w 393700"/>
                    <a:gd name="connsiteY1" fmla="*/ 101600 h 101600"/>
                    <a:gd name="connsiteX2" fmla="*/ 393700 w 393700"/>
                    <a:gd name="connsiteY2" fmla="*/ 101600 h 101600"/>
                    <a:gd name="connsiteX0" fmla="*/ 0 w 401320"/>
                    <a:gd name="connsiteY0" fmla="*/ 0 h 78740"/>
                    <a:gd name="connsiteX1" fmla="*/ 401320 w 401320"/>
                    <a:gd name="connsiteY1" fmla="*/ 78740 h 78740"/>
                    <a:gd name="connsiteX2" fmla="*/ 401320 w 401320"/>
                    <a:gd name="connsiteY2" fmla="*/ 78740 h 78740"/>
                    <a:gd name="connsiteX0" fmla="*/ 0 w 401320"/>
                    <a:gd name="connsiteY0" fmla="*/ 1441 h 80181"/>
                    <a:gd name="connsiteX1" fmla="*/ 401320 w 401320"/>
                    <a:gd name="connsiteY1" fmla="*/ 80181 h 80181"/>
                    <a:gd name="connsiteX2" fmla="*/ 401320 w 401320"/>
                    <a:gd name="connsiteY2" fmla="*/ 80181 h 80181"/>
                    <a:gd name="connsiteX0" fmla="*/ 0 w 401320"/>
                    <a:gd name="connsiteY0" fmla="*/ 2043 h 80783"/>
                    <a:gd name="connsiteX1" fmla="*/ 401320 w 401320"/>
                    <a:gd name="connsiteY1" fmla="*/ 80783 h 80783"/>
                    <a:gd name="connsiteX2" fmla="*/ 401320 w 401320"/>
                    <a:gd name="connsiteY2" fmla="*/ 80783 h 80783"/>
                    <a:gd name="connsiteX0" fmla="*/ 0 w 401320"/>
                    <a:gd name="connsiteY0" fmla="*/ 2043 h 80783"/>
                    <a:gd name="connsiteX1" fmla="*/ 401320 w 401320"/>
                    <a:gd name="connsiteY1" fmla="*/ 80783 h 80783"/>
                    <a:gd name="connsiteX2" fmla="*/ 401320 w 401320"/>
                    <a:gd name="connsiteY2" fmla="*/ 19823 h 80783"/>
                    <a:gd name="connsiteX0" fmla="*/ 0 w 401320"/>
                    <a:gd name="connsiteY0" fmla="*/ 2043 h 80783"/>
                    <a:gd name="connsiteX1" fmla="*/ 401320 w 401320"/>
                    <a:gd name="connsiteY1" fmla="*/ 80783 h 80783"/>
                    <a:gd name="connsiteX0" fmla="*/ 0 w 401320"/>
                    <a:gd name="connsiteY0" fmla="*/ 5730 h 46370"/>
                    <a:gd name="connsiteX1" fmla="*/ 401320 w 401320"/>
                    <a:gd name="connsiteY1" fmla="*/ 46370 h 46370"/>
                    <a:gd name="connsiteX0" fmla="*/ 0 w 359039"/>
                    <a:gd name="connsiteY0" fmla="*/ 3255 h 61294"/>
                    <a:gd name="connsiteX1" fmla="*/ 359039 w 359039"/>
                    <a:gd name="connsiteY1" fmla="*/ 61294 h 61294"/>
                    <a:gd name="connsiteX0" fmla="*/ 0 w 334951"/>
                    <a:gd name="connsiteY0" fmla="*/ 6575 h 43627"/>
                    <a:gd name="connsiteX1" fmla="*/ 334951 w 334951"/>
                    <a:gd name="connsiteY1" fmla="*/ 43627 h 43627"/>
                    <a:gd name="connsiteX0" fmla="*/ 0 w 334951"/>
                    <a:gd name="connsiteY0" fmla="*/ 61832 h 98884"/>
                    <a:gd name="connsiteX1" fmla="*/ 334951 w 334951"/>
                    <a:gd name="connsiteY1" fmla="*/ 98884 h 98884"/>
                    <a:gd name="connsiteX0" fmla="*/ 0 w 334951"/>
                    <a:gd name="connsiteY0" fmla="*/ 69081 h 106133"/>
                    <a:gd name="connsiteX1" fmla="*/ 334951 w 334951"/>
                    <a:gd name="connsiteY1" fmla="*/ 106133 h 1061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34951" h="106133">
                      <a:moveTo>
                        <a:pt x="0" y="69081"/>
                      </a:moveTo>
                      <a:cubicBezTo>
                        <a:pt x="200846" y="-67103"/>
                        <a:pt x="224757" y="26722"/>
                        <a:pt x="334951" y="106133"/>
                      </a:cubicBezTo>
                    </a:path>
                  </a:pathLst>
                </a:custGeom>
                <a:solidFill>
                  <a:srgbClr val="42458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5" name="Freeform: Shape 104">
                  <a:extLst>
                    <a:ext uri="{FF2B5EF4-FFF2-40B4-BE49-F238E27FC236}">
                      <a16:creationId xmlns:a16="http://schemas.microsoft.com/office/drawing/2014/main" id="{1E33A649-0197-ED1F-3ADB-B2FF63B0064C}"/>
                    </a:ext>
                  </a:extLst>
                </p:cNvPr>
                <p:cNvSpPr/>
                <p:nvPr/>
              </p:nvSpPr>
              <p:spPr>
                <a:xfrm rot="17542130">
                  <a:off x="6864374" y="6613806"/>
                  <a:ext cx="334951" cy="106133"/>
                </a:xfrm>
                <a:custGeom>
                  <a:avLst/>
                  <a:gdLst>
                    <a:gd name="connsiteX0" fmla="*/ 0 w 393700"/>
                    <a:gd name="connsiteY0" fmla="*/ 0 h 101600"/>
                    <a:gd name="connsiteX1" fmla="*/ 393700 w 393700"/>
                    <a:gd name="connsiteY1" fmla="*/ 101600 h 101600"/>
                    <a:gd name="connsiteX2" fmla="*/ 393700 w 393700"/>
                    <a:gd name="connsiteY2" fmla="*/ 101600 h 101600"/>
                    <a:gd name="connsiteX0" fmla="*/ 0 w 401320"/>
                    <a:gd name="connsiteY0" fmla="*/ 0 h 78740"/>
                    <a:gd name="connsiteX1" fmla="*/ 401320 w 401320"/>
                    <a:gd name="connsiteY1" fmla="*/ 78740 h 78740"/>
                    <a:gd name="connsiteX2" fmla="*/ 401320 w 401320"/>
                    <a:gd name="connsiteY2" fmla="*/ 78740 h 78740"/>
                    <a:gd name="connsiteX0" fmla="*/ 0 w 401320"/>
                    <a:gd name="connsiteY0" fmla="*/ 1441 h 80181"/>
                    <a:gd name="connsiteX1" fmla="*/ 401320 w 401320"/>
                    <a:gd name="connsiteY1" fmla="*/ 80181 h 80181"/>
                    <a:gd name="connsiteX2" fmla="*/ 401320 w 401320"/>
                    <a:gd name="connsiteY2" fmla="*/ 80181 h 80181"/>
                    <a:gd name="connsiteX0" fmla="*/ 0 w 401320"/>
                    <a:gd name="connsiteY0" fmla="*/ 2043 h 80783"/>
                    <a:gd name="connsiteX1" fmla="*/ 401320 w 401320"/>
                    <a:gd name="connsiteY1" fmla="*/ 80783 h 80783"/>
                    <a:gd name="connsiteX2" fmla="*/ 401320 w 401320"/>
                    <a:gd name="connsiteY2" fmla="*/ 80783 h 80783"/>
                    <a:gd name="connsiteX0" fmla="*/ 0 w 401320"/>
                    <a:gd name="connsiteY0" fmla="*/ 2043 h 80783"/>
                    <a:gd name="connsiteX1" fmla="*/ 401320 w 401320"/>
                    <a:gd name="connsiteY1" fmla="*/ 80783 h 80783"/>
                    <a:gd name="connsiteX2" fmla="*/ 401320 w 401320"/>
                    <a:gd name="connsiteY2" fmla="*/ 19823 h 80783"/>
                    <a:gd name="connsiteX0" fmla="*/ 0 w 401320"/>
                    <a:gd name="connsiteY0" fmla="*/ 2043 h 80783"/>
                    <a:gd name="connsiteX1" fmla="*/ 401320 w 401320"/>
                    <a:gd name="connsiteY1" fmla="*/ 80783 h 80783"/>
                    <a:gd name="connsiteX0" fmla="*/ 0 w 401320"/>
                    <a:gd name="connsiteY0" fmla="*/ 5730 h 46370"/>
                    <a:gd name="connsiteX1" fmla="*/ 401320 w 401320"/>
                    <a:gd name="connsiteY1" fmla="*/ 46370 h 46370"/>
                    <a:gd name="connsiteX0" fmla="*/ 0 w 359039"/>
                    <a:gd name="connsiteY0" fmla="*/ 3255 h 61294"/>
                    <a:gd name="connsiteX1" fmla="*/ 359039 w 359039"/>
                    <a:gd name="connsiteY1" fmla="*/ 61294 h 61294"/>
                    <a:gd name="connsiteX0" fmla="*/ 0 w 334951"/>
                    <a:gd name="connsiteY0" fmla="*/ 6575 h 43627"/>
                    <a:gd name="connsiteX1" fmla="*/ 334951 w 334951"/>
                    <a:gd name="connsiteY1" fmla="*/ 43627 h 43627"/>
                    <a:gd name="connsiteX0" fmla="*/ 0 w 334951"/>
                    <a:gd name="connsiteY0" fmla="*/ 61832 h 98884"/>
                    <a:gd name="connsiteX1" fmla="*/ 334951 w 334951"/>
                    <a:gd name="connsiteY1" fmla="*/ 98884 h 98884"/>
                    <a:gd name="connsiteX0" fmla="*/ 0 w 334951"/>
                    <a:gd name="connsiteY0" fmla="*/ 69081 h 106133"/>
                    <a:gd name="connsiteX1" fmla="*/ 334951 w 334951"/>
                    <a:gd name="connsiteY1" fmla="*/ 106133 h 1061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34951" h="106133">
                      <a:moveTo>
                        <a:pt x="0" y="69081"/>
                      </a:moveTo>
                      <a:cubicBezTo>
                        <a:pt x="200846" y="-67103"/>
                        <a:pt x="224757" y="26722"/>
                        <a:pt x="334951" y="106133"/>
                      </a:cubicBezTo>
                    </a:path>
                  </a:pathLst>
                </a:custGeom>
                <a:solidFill>
                  <a:srgbClr val="42458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13DF3B01-3FBA-2211-B47C-0408CFE73657}"/>
                </a:ext>
              </a:extLst>
            </p:cNvPr>
            <p:cNvGrpSpPr/>
            <p:nvPr/>
          </p:nvGrpSpPr>
          <p:grpSpPr>
            <a:xfrm>
              <a:off x="6370578" y="76928"/>
              <a:ext cx="2118793" cy="1469608"/>
              <a:chOff x="6378249" y="68515"/>
              <a:chExt cx="2118793" cy="1469608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A7149B64-9842-D142-A586-CD6E51B4F352}"/>
                  </a:ext>
                </a:extLst>
              </p:cNvPr>
              <p:cNvSpPr/>
              <p:nvPr/>
            </p:nvSpPr>
            <p:spPr>
              <a:xfrm>
                <a:off x="7495086" y="150581"/>
                <a:ext cx="1001956" cy="1387542"/>
              </a:xfrm>
              <a:custGeom>
                <a:avLst/>
                <a:gdLst>
                  <a:gd name="connsiteX0" fmla="*/ 0 w 721786"/>
                  <a:gd name="connsiteY0" fmla="*/ 0 h 694041"/>
                  <a:gd name="connsiteX1" fmla="*/ 721786 w 721786"/>
                  <a:gd name="connsiteY1" fmla="*/ 0 h 694041"/>
                  <a:gd name="connsiteX2" fmla="*/ 721786 w 721786"/>
                  <a:gd name="connsiteY2" fmla="*/ 694041 h 694041"/>
                  <a:gd name="connsiteX3" fmla="*/ 0 w 721786"/>
                  <a:gd name="connsiteY3" fmla="*/ 694041 h 694041"/>
                  <a:gd name="connsiteX4" fmla="*/ 0 w 721786"/>
                  <a:gd name="connsiteY4" fmla="*/ 0 h 694041"/>
                  <a:gd name="connsiteX0" fmla="*/ 215900 w 937686"/>
                  <a:gd name="connsiteY0" fmla="*/ 0 h 694041"/>
                  <a:gd name="connsiteX1" fmla="*/ 937686 w 937686"/>
                  <a:gd name="connsiteY1" fmla="*/ 0 h 694041"/>
                  <a:gd name="connsiteX2" fmla="*/ 937686 w 937686"/>
                  <a:gd name="connsiteY2" fmla="*/ 694041 h 694041"/>
                  <a:gd name="connsiteX3" fmla="*/ 0 w 937686"/>
                  <a:gd name="connsiteY3" fmla="*/ 59041 h 694041"/>
                  <a:gd name="connsiteX4" fmla="*/ 215900 w 937686"/>
                  <a:gd name="connsiteY4" fmla="*/ 0 h 694041"/>
                  <a:gd name="connsiteX0" fmla="*/ 215900 w 975786"/>
                  <a:gd name="connsiteY0" fmla="*/ 0 h 840091"/>
                  <a:gd name="connsiteX1" fmla="*/ 937686 w 975786"/>
                  <a:gd name="connsiteY1" fmla="*/ 0 h 840091"/>
                  <a:gd name="connsiteX2" fmla="*/ 975786 w 975786"/>
                  <a:gd name="connsiteY2" fmla="*/ 840091 h 840091"/>
                  <a:gd name="connsiteX3" fmla="*/ 0 w 975786"/>
                  <a:gd name="connsiteY3" fmla="*/ 59041 h 840091"/>
                  <a:gd name="connsiteX4" fmla="*/ 215900 w 975786"/>
                  <a:gd name="connsiteY4" fmla="*/ 0 h 840091"/>
                  <a:gd name="connsiteX0" fmla="*/ 0 w 975786"/>
                  <a:gd name="connsiteY0" fmla="*/ 59041 h 840091"/>
                  <a:gd name="connsiteX1" fmla="*/ 937686 w 975786"/>
                  <a:gd name="connsiteY1" fmla="*/ 0 h 840091"/>
                  <a:gd name="connsiteX2" fmla="*/ 975786 w 975786"/>
                  <a:gd name="connsiteY2" fmla="*/ 840091 h 840091"/>
                  <a:gd name="connsiteX3" fmla="*/ 0 w 975786"/>
                  <a:gd name="connsiteY3" fmla="*/ 59041 h 840091"/>
                  <a:gd name="connsiteX0" fmla="*/ 0 w 975786"/>
                  <a:gd name="connsiteY0" fmla="*/ 0 h 781050"/>
                  <a:gd name="connsiteX1" fmla="*/ 975786 w 975786"/>
                  <a:gd name="connsiteY1" fmla="*/ 781050 h 781050"/>
                  <a:gd name="connsiteX2" fmla="*/ 0 w 975786"/>
                  <a:gd name="connsiteY2" fmla="*/ 0 h 781050"/>
                  <a:gd name="connsiteX0" fmla="*/ 0 w 990625"/>
                  <a:gd name="connsiteY0" fmla="*/ 154060 h 935110"/>
                  <a:gd name="connsiteX1" fmla="*/ 975786 w 990625"/>
                  <a:gd name="connsiteY1" fmla="*/ 935110 h 935110"/>
                  <a:gd name="connsiteX2" fmla="*/ 0 w 990625"/>
                  <a:gd name="connsiteY2" fmla="*/ 154060 h 935110"/>
                  <a:gd name="connsiteX0" fmla="*/ 0 w 990625"/>
                  <a:gd name="connsiteY0" fmla="*/ 154060 h 935110"/>
                  <a:gd name="connsiteX1" fmla="*/ 975786 w 990625"/>
                  <a:gd name="connsiteY1" fmla="*/ 935110 h 935110"/>
                  <a:gd name="connsiteX2" fmla="*/ 0 w 990625"/>
                  <a:gd name="connsiteY2" fmla="*/ 154060 h 935110"/>
                  <a:gd name="connsiteX0" fmla="*/ 0 w 1005034"/>
                  <a:gd name="connsiteY0" fmla="*/ 619198 h 1400248"/>
                  <a:gd name="connsiteX1" fmla="*/ 975786 w 1005034"/>
                  <a:gd name="connsiteY1" fmla="*/ 1400248 h 1400248"/>
                  <a:gd name="connsiteX2" fmla="*/ 0 w 1005034"/>
                  <a:gd name="connsiteY2" fmla="*/ 619198 h 1400248"/>
                  <a:gd name="connsiteX0" fmla="*/ 0 w 1011288"/>
                  <a:gd name="connsiteY0" fmla="*/ 627057 h 1408107"/>
                  <a:gd name="connsiteX1" fmla="*/ 975786 w 1011288"/>
                  <a:gd name="connsiteY1" fmla="*/ 1408107 h 1408107"/>
                  <a:gd name="connsiteX2" fmla="*/ 0 w 1011288"/>
                  <a:gd name="connsiteY2" fmla="*/ 627057 h 1408107"/>
                  <a:gd name="connsiteX0" fmla="*/ 0 w 1017610"/>
                  <a:gd name="connsiteY0" fmla="*/ 616350 h 1397400"/>
                  <a:gd name="connsiteX1" fmla="*/ 975786 w 1017610"/>
                  <a:gd name="connsiteY1" fmla="*/ 1397400 h 1397400"/>
                  <a:gd name="connsiteX2" fmla="*/ 0 w 1017610"/>
                  <a:gd name="connsiteY2" fmla="*/ 616350 h 1397400"/>
                  <a:gd name="connsiteX0" fmla="*/ 0 w 1001956"/>
                  <a:gd name="connsiteY0" fmla="*/ 606492 h 1387542"/>
                  <a:gd name="connsiteX1" fmla="*/ 975786 w 1001956"/>
                  <a:gd name="connsiteY1" fmla="*/ 1387542 h 1387542"/>
                  <a:gd name="connsiteX2" fmla="*/ 0 w 1001956"/>
                  <a:gd name="connsiteY2" fmla="*/ 606492 h 13875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1956" h="1387542">
                    <a:moveTo>
                      <a:pt x="0" y="606492"/>
                    </a:moveTo>
                    <a:cubicBezTo>
                      <a:pt x="884062" y="-307908"/>
                      <a:pt x="1082324" y="-295208"/>
                      <a:pt x="975786" y="1387542"/>
                    </a:cubicBezTo>
                    <a:cubicBezTo>
                      <a:pt x="650524" y="1127192"/>
                      <a:pt x="217312" y="904942"/>
                      <a:pt x="0" y="606492"/>
                    </a:cubicBezTo>
                    <a:close/>
                  </a:path>
                </a:pathLst>
              </a:custGeom>
              <a:solidFill>
                <a:srgbClr val="42458A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Rectangle 2">
                <a:extLst>
                  <a:ext uri="{FF2B5EF4-FFF2-40B4-BE49-F238E27FC236}">
                    <a16:creationId xmlns:a16="http://schemas.microsoft.com/office/drawing/2014/main" id="{9F170977-AF33-EA79-2D98-FA8B2955E46A}"/>
                  </a:ext>
                </a:extLst>
              </p:cNvPr>
              <p:cNvSpPr/>
              <p:nvPr/>
            </p:nvSpPr>
            <p:spPr>
              <a:xfrm>
                <a:off x="7794013" y="188630"/>
                <a:ext cx="606340" cy="1135139"/>
              </a:xfrm>
              <a:custGeom>
                <a:avLst/>
                <a:gdLst>
                  <a:gd name="connsiteX0" fmla="*/ 0 w 721786"/>
                  <a:gd name="connsiteY0" fmla="*/ 0 h 694041"/>
                  <a:gd name="connsiteX1" fmla="*/ 721786 w 721786"/>
                  <a:gd name="connsiteY1" fmla="*/ 0 h 694041"/>
                  <a:gd name="connsiteX2" fmla="*/ 721786 w 721786"/>
                  <a:gd name="connsiteY2" fmla="*/ 694041 h 694041"/>
                  <a:gd name="connsiteX3" fmla="*/ 0 w 721786"/>
                  <a:gd name="connsiteY3" fmla="*/ 694041 h 694041"/>
                  <a:gd name="connsiteX4" fmla="*/ 0 w 721786"/>
                  <a:gd name="connsiteY4" fmla="*/ 0 h 694041"/>
                  <a:gd name="connsiteX0" fmla="*/ 215900 w 937686"/>
                  <a:gd name="connsiteY0" fmla="*/ 0 h 694041"/>
                  <a:gd name="connsiteX1" fmla="*/ 937686 w 937686"/>
                  <a:gd name="connsiteY1" fmla="*/ 0 h 694041"/>
                  <a:gd name="connsiteX2" fmla="*/ 937686 w 937686"/>
                  <a:gd name="connsiteY2" fmla="*/ 694041 h 694041"/>
                  <a:gd name="connsiteX3" fmla="*/ 0 w 937686"/>
                  <a:gd name="connsiteY3" fmla="*/ 59041 h 694041"/>
                  <a:gd name="connsiteX4" fmla="*/ 215900 w 937686"/>
                  <a:gd name="connsiteY4" fmla="*/ 0 h 694041"/>
                  <a:gd name="connsiteX0" fmla="*/ 215900 w 975786"/>
                  <a:gd name="connsiteY0" fmla="*/ 0 h 840091"/>
                  <a:gd name="connsiteX1" fmla="*/ 937686 w 975786"/>
                  <a:gd name="connsiteY1" fmla="*/ 0 h 840091"/>
                  <a:gd name="connsiteX2" fmla="*/ 975786 w 975786"/>
                  <a:gd name="connsiteY2" fmla="*/ 840091 h 840091"/>
                  <a:gd name="connsiteX3" fmla="*/ 0 w 975786"/>
                  <a:gd name="connsiteY3" fmla="*/ 59041 h 840091"/>
                  <a:gd name="connsiteX4" fmla="*/ 215900 w 975786"/>
                  <a:gd name="connsiteY4" fmla="*/ 0 h 840091"/>
                  <a:gd name="connsiteX0" fmla="*/ 0 w 975786"/>
                  <a:gd name="connsiteY0" fmla="*/ 59041 h 840091"/>
                  <a:gd name="connsiteX1" fmla="*/ 937686 w 975786"/>
                  <a:gd name="connsiteY1" fmla="*/ 0 h 840091"/>
                  <a:gd name="connsiteX2" fmla="*/ 975786 w 975786"/>
                  <a:gd name="connsiteY2" fmla="*/ 840091 h 840091"/>
                  <a:gd name="connsiteX3" fmla="*/ 0 w 975786"/>
                  <a:gd name="connsiteY3" fmla="*/ 59041 h 840091"/>
                  <a:gd name="connsiteX0" fmla="*/ 0 w 975786"/>
                  <a:gd name="connsiteY0" fmla="*/ 0 h 781050"/>
                  <a:gd name="connsiteX1" fmla="*/ 975786 w 975786"/>
                  <a:gd name="connsiteY1" fmla="*/ 781050 h 781050"/>
                  <a:gd name="connsiteX2" fmla="*/ 0 w 975786"/>
                  <a:gd name="connsiteY2" fmla="*/ 0 h 781050"/>
                  <a:gd name="connsiteX0" fmla="*/ 0 w 990625"/>
                  <a:gd name="connsiteY0" fmla="*/ 154060 h 935110"/>
                  <a:gd name="connsiteX1" fmla="*/ 975786 w 990625"/>
                  <a:gd name="connsiteY1" fmla="*/ 935110 h 935110"/>
                  <a:gd name="connsiteX2" fmla="*/ 0 w 990625"/>
                  <a:gd name="connsiteY2" fmla="*/ 154060 h 935110"/>
                  <a:gd name="connsiteX0" fmla="*/ 0 w 990625"/>
                  <a:gd name="connsiteY0" fmla="*/ 154060 h 935110"/>
                  <a:gd name="connsiteX1" fmla="*/ 975786 w 990625"/>
                  <a:gd name="connsiteY1" fmla="*/ 935110 h 935110"/>
                  <a:gd name="connsiteX2" fmla="*/ 0 w 990625"/>
                  <a:gd name="connsiteY2" fmla="*/ 154060 h 935110"/>
                  <a:gd name="connsiteX0" fmla="*/ 0 w 1005034"/>
                  <a:gd name="connsiteY0" fmla="*/ 619198 h 1400248"/>
                  <a:gd name="connsiteX1" fmla="*/ 975786 w 1005034"/>
                  <a:gd name="connsiteY1" fmla="*/ 1400248 h 1400248"/>
                  <a:gd name="connsiteX2" fmla="*/ 0 w 1005034"/>
                  <a:gd name="connsiteY2" fmla="*/ 619198 h 1400248"/>
                  <a:gd name="connsiteX0" fmla="*/ 0 w 1011288"/>
                  <a:gd name="connsiteY0" fmla="*/ 627057 h 1408107"/>
                  <a:gd name="connsiteX1" fmla="*/ 975786 w 1011288"/>
                  <a:gd name="connsiteY1" fmla="*/ 1408107 h 1408107"/>
                  <a:gd name="connsiteX2" fmla="*/ 0 w 1011288"/>
                  <a:gd name="connsiteY2" fmla="*/ 627057 h 1408107"/>
                  <a:gd name="connsiteX0" fmla="*/ 0 w 1017610"/>
                  <a:gd name="connsiteY0" fmla="*/ 616350 h 1397400"/>
                  <a:gd name="connsiteX1" fmla="*/ 975786 w 1017610"/>
                  <a:gd name="connsiteY1" fmla="*/ 1397400 h 1397400"/>
                  <a:gd name="connsiteX2" fmla="*/ 0 w 1017610"/>
                  <a:gd name="connsiteY2" fmla="*/ 616350 h 1397400"/>
                  <a:gd name="connsiteX0" fmla="*/ 0 w 1001956"/>
                  <a:gd name="connsiteY0" fmla="*/ 606492 h 1387542"/>
                  <a:gd name="connsiteX1" fmla="*/ 975786 w 1001956"/>
                  <a:gd name="connsiteY1" fmla="*/ 1387542 h 1387542"/>
                  <a:gd name="connsiteX2" fmla="*/ 0 w 1001956"/>
                  <a:gd name="connsiteY2" fmla="*/ 606492 h 1387542"/>
                  <a:gd name="connsiteX0" fmla="*/ 0 w 954547"/>
                  <a:gd name="connsiteY0" fmla="*/ 626560 h 1356300"/>
                  <a:gd name="connsiteX1" fmla="*/ 924476 w 954547"/>
                  <a:gd name="connsiteY1" fmla="*/ 1356300 h 1356300"/>
                  <a:gd name="connsiteX2" fmla="*/ 0 w 954547"/>
                  <a:gd name="connsiteY2" fmla="*/ 626560 h 1356300"/>
                  <a:gd name="connsiteX0" fmla="*/ 0 w 802670"/>
                  <a:gd name="connsiteY0" fmla="*/ 643168 h 1331860"/>
                  <a:gd name="connsiteX1" fmla="*/ 750023 w 802670"/>
                  <a:gd name="connsiteY1" fmla="*/ 1331860 h 1331860"/>
                  <a:gd name="connsiteX2" fmla="*/ 0 w 802670"/>
                  <a:gd name="connsiteY2" fmla="*/ 643168 h 1331860"/>
                  <a:gd name="connsiteX0" fmla="*/ 0 w 844102"/>
                  <a:gd name="connsiteY0" fmla="*/ 1129836 h 1818528"/>
                  <a:gd name="connsiteX1" fmla="*/ 750023 w 844102"/>
                  <a:gd name="connsiteY1" fmla="*/ 1818528 h 1818528"/>
                  <a:gd name="connsiteX2" fmla="*/ 0 w 844102"/>
                  <a:gd name="connsiteY2" fmla="*/ 1129836 h 1818528"/>
                  <a:gd name="connsiteX0" fmla="*/ 0 w 966668"/>
                  <a:gd name="connsiteY0" fmla="*/ 1144263 h 1832955"/>
                  <a:gd name="connsiteX1" fmla="*/ 750023 w 966668"/>
                  <a:gd name="connsiteY1" fmla="*/ 1832955 h 1832955"/>
                  <a:gd name="connsiteX2" fmla="*/ 0 w 966668"/>
                  <a:gd name="connsiteY2" fmla="*/ 1144263 h 1832955"/>
                  <a:gd name="connsiteX0" fmla="*/ 0 w 916637"/>
                  <a:gd name="connsiteY0" fmla="*/ 1113123 h 1801815"/>
                  <a:gd name="connsiteX1" fmla="*/ 750023 w 916637"/>
                  <a:gd name="connsiteY1" fmla="*/ 1801815 h 1801815"/>
                  <a:gd name="connsiteX2" fmla="*/ 0 w 916637"/>
                  <a:gd name="connsiteY2" fmla="*/ 1113123 h 1801815"/>
                  <a:gd name="connsiteX0" fmla="*/ 0 w 979876"/>
                  <a:gd name="connsiteY0" fmla="*/ 1145753 h 1834445"/>
                  <a:gd name="connsiteX1" fmla="*/ 750023 w 979876"/>
                  <a:gd name="connsiteY1" fmla="*/ 1834445 h 1834445"/>
                  <a:gd name="connsiteX2" fmla="*/ 0 w 979876"/>
                  <a:gd name="connsiteY2" fmla="*/ 1145753 h 1834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79876" h="1834445">
                    <a:moveTo>
                      <a:pt x="0" y="1145753"/>
                    </a:moveTo>
                    <a:cubicBezTo>
                      <a:pt x="843014" y="-835887"/>
                      <a:pt x="1277301" y="-12497"/>
                      <a:pt x="750023" y="1834445"/>
                    </a:cubicBezTo>
                    <a:cubicBezTo>
                      <a:pt x="424761" y="1574095"/>
                      <a:pt x="217312" y="1444203"/>
                      <a:pt x="0" y="1145753"/>
                    </a:cubicBezTo>
                    <a:close/>
                  </a:path>
                </a:pathLst>
              </a:custGeom>
              <a:solidFill>
                <a:srgbClr val="F4E0C7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578D5EA-05DB-2949-4FCD-47ECA67E17FF}"/>
                  </a:ext>
                </a:extLst>
              </p:cNvPr>
              <p:cNvSpPr/>
              <p:nvPr/>
            </p:nvSpPr>
            <p:spPr>
              <a:xfrm>
                <a:off x="6378249" y="68515"/>
                <a:ext cx="995932" cy="858528"/>
              </a:xfrm>
              <a:custGeom>
                <a:avLst/>
                <a:gdLst>
                  <a:gd name="connsiteX0" fmla="*/ 0 w 1001956"/>
                  <a:gd name="connsiteY0" fmla="*/ 0 h 593667"/>
                  <a:gd name="connsiteX1" fmla="*/ 1001956 w 1001956"/>
                  <a:gd name="connsiteY1" fmla="*/ 0 h 593667"/>
                  <a:gd name="connsiteX2" fmla="*/ 1001956 w 1001956"/>
                  <a:gd name="connsiteY2" fmla="*/ 593667 h 593667"/>
                  <a:gd name="connsiteX3" fmla="*/ 0 w 1001956"/>
                  <a:gd name="connsiteY3" fmla="*/ 593667 h 593667"/>
                  <a:gd name="connsiteX4" fmla="*/ 0 w 1001956"/>
                  <a:gd name="connsiteY4" fmla="*/ 0 h 593667"/>
                  <a:gd name="connsiteX0" fmla="*/ 0 w 1001956"/>
                  <a:gd name="connsiteY0" fmla="*/ 0 h 593667"/>
                  <a:gd name="connsiteX1" fmla="*/ 1001956 w 1001956"/>
                  <a:gd name="connsiteY1" fmla="*/ 0 h 593667"/>
                  <a:gd name="connsiteX2" fmla="*/ 1001956 w 1001956"/>
                  <a:gd name="connsiteY2" fmla="*/ 593667 h 593667"/>
                  <a:gd name="connsiteX3" fmla="*/ 133350 w 1001956"/>
                  <a:gd name="connsiteY3" fmla="*/ 441267 h 593667"/>
                  <a:gd name="connsiteX4" fmla="*/ 0 w 1001956"/>
                  <a:gd name="connsiteY4" fmla="*/ 0 h 593667"/>
                  <a:gd name="connsiteX0" fmla="*/ 0 w 1059106"/>
                  <a:gd name="connsiteY0" fmla="*/ 0 h 441267"/>
                  <a:gd name="connsiteX1" fmla="*/ 1001956 w 1059106"/>
                  <a:gd name="connsiteY1" fmla="*/ 0 h 441267"/>
                  <a:gd name="connsiteX2" fmla="*/ 1059106 w 1059106"/>
                  <a:gd name="connsiteY2" fmla="*/ 307917 h 441267"/>
                  <a:gd name="connsiteX3" fmla="*/ 133350 w 1059106"/>
                  <a:gd name="connsiteY3" fmla="*/ 441267 h 441267"/>
                  <a:gd name="connsiteX4" fmla="*/ 0 w 1059106"/>
                  <a:gd name="connsiteY4" fmla="*/ 0 h 441267"/>
                  <a:gd name="connsiteX0" fmla="*/ 0 w 925756"/>
                  <a:gd name="connsiteY0" fmla="*/ 441267 h 441267"/>
                  <a:gd name="connsiteX1" fmla="*/ 868606 w 925756"/>
                  <a:gd name="connsiteY1" fmla="*/ 0 h 441267"/>
                  <a:gd name="connsiteX2" fmla="*/ 925756 w 925756"/>
                  <a:gd name="connsiteY2" fmla="*/ 307917 h 441267"/>
                  <a:gd name="connsiteX3" fmla="*/ 0 w 925756"/>
                  <a:gd name="connsiteY3" fmla="*/ 441267 h 441267"/>
                  <a:gd name="connsiteX0" fmla="*/ 0 w 925756"/>
                  <a:gd name="connsiteY0" fmla="*/ 133350 h 133350"/>
                  <a:gd name="connsiteX1" fmla="*/ 925756 w 925756"/>
                  <a:gd name="connsiteY1" fmla="*/ 0 h 133350"/>
                  <a:gd name="connsiteX2" fmla="*/ 0 w 925756"/>
                  <a:gd name="connsiteY2" fmla="*/ 133350 h 133350"/>
                  <a:gd name="connsiteX0" fmla="*/ 25473 w 951229"/>
                  <a:gd name="connsiteY0" fmla="*/ 841154 h 841154"/>
                  <a:gd name="connsiteX1" fmla="*/ 951229 w 951229"/>
                  <a:gd name="connsiteY1" fmla="*/ 707804 h 841154"/>
                  <a:gd name="connsiteX2" fmla="*/ 25473 w 951229"/>
                  <a:gd name="connsiteY2" fmla="*/ 841154 h 841154"/>
                  <a:gd name="connsiteX0" fmla="*/ 24720 w 979051"/>
                  <a:gd name="connsiteY0" fmla="*/ 849123 h 849123"/>
                  <a:gd name="connsiteX1" fmla="*/ 979051 w 979051"/>
                  <a:gd name="connsiteY1" fmla="*/ 687198 h 849123"/>
                  <a:gd name="connsiteX2" fmla="*/ 24720 w 979051"/>
                  <a:gd name="connsiteY2" fmla="*/ 849123 h 849123"/>
                  <a:gd name="connsiteX0" fmla="*/ 24720 w 979051"/>
                  <a:gd name="connsiteY0" fmla="*/ 849123 h 849123"/>
                  <a:gd name="connsiteX1" fmla="*/ 979051 w 979051"/>
                  <a:gd name="connsiteY1" fmla="*/ 687198 h 849123"/>
                  <a:gd name="connsiteX2" fmla="*/ 24720 w 979051"/>
                  <a:gd name="connsiteY2" fmla="*/ 849123 h 849123"/>
                  <a:gd name="connsiteX0" fmla="*/ 23593 w 977924"/>
                  <a:gd name="connsiteY0" fmla="*/ 879431 h 879431"/>
                  <a:gd name="connsiteX1" fmla="*/ 977924 w 977924"/>
                  <a:gd name="connsiteY1" fmla="*/ 717506 h 879431"/>
                  <a:gd name="connsiteX2" fmla="*/ 23593 w 977924"/>
                  <a:gd name="connsiteY2" fmla="*/ 879431 h 879431"/>
                  <a:gd name="connsiteX0" fmla="*/ 35930 w 990261"/>
                  <a:gd name="connsiteY0" fmla="*/ 812102 h 812102"/>
                  <a:gd name="connsiteX1" fmla="*/ 990261 w 990261"/>
                  <a:gd name="connsiteY1" fmla="*/ 650177 h 812102"/>
                  <a:gd name="connsiteX2" fmla="*/ 35930 w 990261"/>
                  <a:gd name="connsiteY2" fmla="*/ 812102 h 812102"/>
                  <a:gd name="connsiteX0" fmla="*/ 35930 w 990261"/>
                  <a:gd name="connsiteY0" fmla="*/ 812102 h 812102"/>
                  <a:gd name="connsiteX1" fmla="*/ 990261 w 990261"/>
                  <a:gd name="connsiteY1" fmla="*/ 650177 h 812102"/>
                  <a:gd name="connsiteX2" fmla="*/ 35930 w 990261"/>
                  <a:gd name="connsiteY2" fmla="*/ 812102 h 812102"/>
                  <a:gd name="connsiteX0" fmla="*/ 41601 w 995932"/>
                  <a:gd name="connsiteY0" fmla="*/ 858528 h 858528"/>
                  <a:gd name="connsiteX1" fmla="*/ 995932 w 995932"/>
                  <a:gd name="connsiteY1" fmla="*/ 696603 h 858528"/>
                  <a:gd name="connsiteX2" fmla="*/ 41601 w 995932"/>
                  <a:gd name="connsiteY2" fmla="*/ 858528 h 8585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95932" h="858528">
                    <a:moveTo>
                      <a:pt x="41601" y="858528"/>
                    </a:moveTo>
                    <a:cubicBezTo>
                      <a:pt x="340661" y="818841"/>
                      <a:pt x="687347" y="836303"/>
                      <a:pt x="995932" y="696603"/>
                    </a:cubicBezTo>
                    <a:cubicBezTo>
                      <a:pt x="577809" y="441016"/>
                      <a:pt x="-186389" y="-824222"/>
                      <a:pt x="41601" y="858528"/>
                    </a:cubicBezTo>
                    <a:close/>
                  </a:path>
                </a:pathLst>
              </a:custGeom>
              <a:solidFill>
                <a:srgbClr val="42458A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049D2471-F88E-4A93-0FAC-437CC0FACE20}"/>
                  </a:ext>
                </a:extLst>
              </p:cNvPr>
              <p:cNvSpPr/>
              <p:nvPr/>
            </p:nvSpPr>
            <p:spPr>
              <a:xfrm>
                <a:off x="6388090" y="80808"/>
                <a:ext cx="362169" cy="845412"/>
              </a:xfrm>
              <a:custGeom>
                <a:avLst/>
                <a:gdLst>
                  <a:gd name="connsiteX0" fmla="*/ 94838 w 362169"/>
                  <a:gd name="connsiteY0" fmla="*/ 0 h 845412"/>
                  <a:gd name="connsiteX1" fmla="*/ 104052 w 362169"/>
                  <a:gd name="connsiteY1" fmla="*/ 5312 h 845412"/>
                  <a:gd name="connsiteX2" fmla="*/ 362169 w 362169"/>
                  <a:gd name="connsiteY2" fmla="*/ 728466 h 845412"/>
                  <a:gd name="connsiteX3" fmla="*/ 357434 w 362169"/>
                  <a:gd name="connsiteY3" fmla="*/ 815700 h 845412"/>
                  <a:gd name="connsiteX4" fmla="*/ 273487 w 362169"/>
                  <a:gd name="connsiteY4" fmla="*/ 823014 h 845412"/>
                  <a:gd name="connsiteX5" fmla="*/ 41602 w 362169"/>
                  <a:gd name="connsiteY5" fmla="*/ 845412 h 845412"/>
                  <a:gd name="connsiteX6" fmla="*/ 77701 w 362169"/>
                  <a:gd name="connsiteY6" fmla="*/ 10725 h 845412"/>
                  <a:gd name="connsiteX7" fmla="*/ 94838 w 362169"/>
                  <a:gd name="connsiteY7" fmla="*/ 0 h 8454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62169" h="845412">
                    <a:moveTo>
                      <a:pt x="94838" y="0"/>
                    </a:moveTo>
                    <a:lnTo>
                      <a:pt x="104052" y="5312"/>
                    </a:lnTo>
                    <a:cubicBezTo>
                      <a:pt x="255737" y="124455"/>
                      <a:pt x="362169" y="403379"/>
                      <a:pt x="362169" y="728466"/>
                    </a:cubicBezTo>
                    <a:lnTo>
                      <a:pt x="357434" y="815700"/>
                    </a:lnTo>
                    <a:lnTo>
                      <a:pt x="273487" y="823014"/>
                    </a:lnTo>
                    <a:cubicBezTo>
                      <a:pt x="194109" y="829140"/>
                      <a:pt x="116367" y="835490"/>
                      <a:pt x="41602" y="845412"/>
                    </a:cubicBezTo>
                    <a:cubicBezTo>
                      <a:pt x="-29645" y="319553"/>
                      <a:pt x="-3998" y="81583"/>
                      <a:pt x="77701" y="10725"/>
                    </a:cubicBezTo>
                    <a:lnTo>
                      <a:pt x="94838" y="0"/>
                    </a:lnTo>
                    <a:close/>
                  </a:path>
                </a:pathLst>
              </a:custGeom>
              <a:solidFill>
                <a:srgbClr val="F4E0C7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887094FD-D760-5648-8717-0901F958327D}"/>
                </a:ext>
              </a:extLst>
            </p:cNvPr>
            <p:cNvGrpSpPr/>
            <p:nvPr/>
          </p:nvGrpSpPr>
          <p:grpSpPr>
            <a:xfrm>
              <a:off x="4182121" y="2579427"/>
              <a:ext cx="5355177" cy="4069569"/>
              <a:chOff x="4182121" y="2579427"/>
              <a:chExt cx="5355177" cy="4069569"/>
            </a:xfrm>
            <a:solidFill>
              <a:srgbClr val="F4E0C7"/>
            </a:solidFill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8638F480-C215-761F-1D04-A9D9897B9198}"/>
                  </a:ext>
                </a:extLst>
              </p:cNvPr>
              <p:cNvSpPr/>
              <p:nvPr/>
            </p:nvSpPr>
            <p:spPr>
              <a:xfrm>
                <a:off x="4182121" y="2579427"/>
                <a:ext cx="5355177" cy="4069569"/>
              </a:xfrm>
              <a:custGeom>
                <a:avLst/>
                <a:gdLst>
                  <a:gd name="connsiteX0" fmla="*/ 0 w 2450111"/>
                  <a:gd name="connsiteY0" fmla="*/ 0 h 3149839"/>
                  <a:gd name="connsiteX1" fmla="*/ 2450111 w 2450111"/>
                  <a:gd name="connsiteY1" fmla="*/ 0 h 3149839"/>
                  <a:gd name="connsiteX2" fmla="*/ 2450111 w 2450111"/>
                  <a:gd name="connsiteY2" fmla="*/ 3149839 h 3149839"/>
                  <a:gd name="connsiteX3" fmla="*/ 0 w 2450111"/>
                  <a:gd name="connsiteY3" fmla="*/ 3149839 h 3149839"/>
                  <a:gd name="connsiteX4" fmla="*/ 0 w 2450111"/>
                  <a:gd name="connsiteY4" fmla="*/ 0 h 3149839"/>
                  <a:gd name="connsiteX0" fmla="*/ 0 w 2491054"/>
                  <a:gd name="connsiteY0" fmla="*/ 0 h 3313613"/>
                  <a:gd name="connsiteX1" fmla="*/ 2491054 w 2491054"/>
                  <a:gd name="connsiteY1" fmla="*/ 163774 h 3313613"/>
                  <a:gd name="connsiteX2" fmla="*/ 2491054 w 2491054"/>
                  <a:gd name="connsiteY2" fmla="*/ 3313613 h 3313613"/>
                  <a:gd name="connsiteX3" fmla="*/ 40943 w 2491054"/>
                  <a:gd name="connsiteY3" fmla="*/ 3313613 h 3313613"/>
                  <a:gd name="connsiteX4" fmla="*/ 0 w 2491054"/>
                  <a:gd name="connsiteY4" fmla="*/ 0 h 3313613"/>
                  <a:gd name="connsiteX0" fmla="*/ 0 w 2491054"/>
                  <a:gd name="connsiteY0" fmla="*/ 0 h 3313613"/>
                  <a:gd name="connsiteX1" fmla="*/ 2450110 w 2491054"/>
                  <a:gd name="connsiteY1" fmla="*/ 13649 h 3313613"/>
                  <a:gd name="connsiteX2" fmla="*/ 2491054 w 2491054"/>
                  <a:gd name="connsiteY2" fmla="*/ 3313613 h 3313613"/>
                  <a:gd name="connsiteX3" fmla="*/ 40943 w 2491054"/>
                  <a:gd name="connsiteY3" fmla="*/ 3313613 h 3313613"/>
                  <a:gd name="connsiteX4" fmla="*/ 0 w 2491054"/>
                  <a:gd name="connsiteY4" fmla="*/ 0 h 3313613"/>
                  <a:gd name="connsiteX0" fmla="*/ 0 w 2933970"/>
                  <a:gd name="connsiteY0" fmla="*/ 0 h 3313613"/>
                  <a:gd name="connsiteX1" fmla="*/ 2450110 w 2933970"/>
                  <a:gd name="connsiteY1" fmla="*/ 13649 h 3313613"/>
                  <a:gd name="connsiteX2" fmla="*/ 2933970 w 2933970"/>
                  <a:gd name="connsiteY2" fmla="*/ 1419368 h 3313613"/>
                  <a:gd name="connsiteX3" fmla="*/ 2491054 w 2933970"/>
                  <a:gd name="connsiteY3" fmla="*/ 3313613 h 3313613"/>
                  <a:gd name="connsiteX4" fmla="*/ 40943 w 2933970"/>
                  <a:gd name="connsiteY4" fmla="*/ 3313613 h 3313613"/>
                  <a:gd name="connsiteX5" fmla="*/ 0 w 2933970"/>
                  <a:gd name="connsiteY5" fmla="*/ 0 h 3313613"/>
                  <a:gd name="connsiteX0" fmla="*/ 955343 w 3889313"/>
                  <a:gd name="connsiteY0" fmla="*/ 0 h 3668454"/>
                  <a:gd name="connsiteX1" fmla="*/ 3405453 w 3889313"/>
                  <a:gd name="connsiteY1" fmla="*/ 13649 h 3668454"/>
                  <a:gd name="connsiteX2" fmla="*/ 3889313 w 3889313"/>
                  <a:gd name="connsiteY2" fmla="*/ 1419368 h 3668454"/>
                  <a:gd name="connsiteX3" fmla="*/ 3446397 w 3889313"/>
                  <a:gd name="connsiteY3" fmla="*/ 3313613 h 3668454"/>
                  <a:gd name="connsiteX4" fmla="*/ 0 w 3889313"/>
                  <a:gd name="connsiteY4" fmla="*/ 3668454 h 3668454"/>
                  <a:gd name="connsiteX5" fmla="*/ 955343 w 3889313"/>
                  <a:gd name="connsiteY5" fmla="*/ 0 h 3668454"/>
                  <a:gd name="connsiteX0" fmla="*/ 1763828 w 4697798"/>
                  <a:gd name="connsiteY0" fmla="*/ 0 h 3668454"/>
                  <a:gd name="connsiteX1" fmla="*/ 4213938 w 4697798"/>
                  <a:gd name="connsiteY1" fmla="*/ 13649 h 3668454"/>
                  <a:gd name="connsiteX2" fmla="*/ 4697798 w 4697798"/>
                  <a:gd name="connsiteY2" fmla="*/ 1419368 h 3668454"/>
                  <a:gd name="connsiteX3" fmla="*/ 4254882 w 4697798"/>
                  <a:gd name="connsiteY3" fmla="*/ 3313613 h 3668454"/>
                  <a:gd name="connsiteX4" fmla="*/ 808485 w 4697798"/>
                  <a:gd name="connsiteY4" fmla="*/ 3668454 h 3668454"/>
                  <a:gd name="connsiteX5" fmla="*/ 1763828 w 4697798"/>
                  <a:gd name="connsiteY5" fmla="*/ 0 h 3668454"/>
                  <a:gd name="connsiteX0" fmla="*/ 1675262 w 4609232"/>
                  <a:gd name="connsiteY0" fmla="*/ 0 h 3654807"/>
                  <a:gd name="connsiteX1" fmla="*/ 4125372 w 4609232"/>
                  <a:gd name="connsiteY1" fmla="*/ 13649 h 3654807"/>
                  <a:gd name="connsiteX2" fmla="*/ 4609232 w 4609232"/>
                  <a:gd name="connsiteY2" fmla="*/ 1419368 h 3654807"/>
                  <a:gd name="connsiteX3" fmla="*/ 4166316 w 4609232"/>
                  <a:gd name="connsiteY3" fmla="*/ 3313613 h 3654807"/>
                  <a:gd name="connsiteX4" fmla="*/ 829101 w 4609232"/>
                  <a:gd name="connsiteY4" fmla="*/ 3654807 h 3654807"/>
                  <a:gd name="connsiteX5" fmla="*/ 1675262 w 4609232"/>
                  <a:gd name="connsiteY5" fmla="*/ 0 h 3654807"/>
                  <a:gd name="connsiteX0" fmla="*/ 1722909 w 4656879"/>
                  <a:gd name="connsiteY0" fmla="*/ 0 h 3654807"/>
                  <a:gd name="connsiteX1" fmla="*/ 4173019 w 4656879"/>
                  <a:gd name="connsiteY1" fmla="*/ 13649 h 3654807"/>
                  <a:gd name="connsiteX2" fmla="*/ 4656879 w 4656879"/>
                  <a:gd name="connsiteY2" fmla="*/ 1419368 h 3654807"/>
                  <a:gd name="connsiteX3" fmla="*/ 4213963 w 4656879"/>
                  <a:gd name="connsiteY3" fmla="*/ 3313613 h 3654807"/>
                  <a:gd name="connsiteX4" fmla="*/ 876748 w 4656879"/>
                  <a:gd name="connsiteY4" fmla="*/ 3654807 h 3654807"/>
                  <a:gd name="connsiteX5" fmla="*/ 1722909 w 4656879"/>
                  <a:gd name="connsiteY5" fmla="*/ 0 h 3654807"/>
                  <a:gd name="connsiteX0" fmla="*/ 1725277 w 4659247"/>
                  <a:gd name="connsiteY0" fmla="*/ 0 h 3654807"/>
                  <a:gd name="connsiteX1" fmla="*/ 4175387 w 4659247"/>
                  <a:gd name="connsiteY1" fmla="*/ 13649 h 3654807"/>
                  <a:gd name="connsiteX2" fmla="*/ 4659247 w 4659247"/>
                  <a:gd name="connsiteY2" fmla="*/ 1419368 h 3654807"/>
                  <a:gd name="connsiteX3" fmla="*/ 4216331 w 4659247"/>
                  <a:gd name="connsiteY3" fmla="*/ 3313613 h 3654807"/>
                  <a:gd name="connsiteX4" fmla="*/ 879116 w 4659247"/>
                  <a:gd name="connsiteY4" fmla="*/ 3654807 h 3654807"/>
                  <a:gd name="connsiteX5" fmla="*/ 1725277 w 4659247"/>
                  <a:gd name="connsiteY5" fmla="*/ 0 h 3654807"/>
                  <a:gd name="connsiteX0" fmla="*/ 1727656 w 4661626"/>
                  <a:gd name="connsiteY0" fmla="*/ 0 h 3654807"/>
                  <a:gd name="connsiteX1" fmla="*/ 4177766 w 4661626"/>
                  <a:gd name="connsiteY1" fmla="*/ 13649 h 3654807"/>
                  <a:gd name="connsiteX2" fmla="*/ 4661626 w 4661626"/>
                  <a:gd name="connsiteY2" fmla="*/ 1419368 h 3654807"/>
                  <a:gd name="connsiteX3" fmla="*/ 4218710 w 4661626"/>
                  <a:gd name="connsiteY3" fmla="*/ 3313613 h 3654807"/>
                  <a:gd name="connsiteX4" fmla="*/ 881495 w 4661626"/>
                  <a:gd name="connsiteY4" fmla="*/ 3654807 h 3654807"/>
                  <a:gd name="connsiteX5" fmla="*/ 1727656 w 4661626"/>
                  <a:gd name="connsiteY5" fmla="*/ 0 h 3654807"/>
                  <a:gd name="connsiteX0" fmla="*/ 1727656 w 4661626"/>
                  <a:gd name="connsiteY0" fmla="*/ 13647 h 3668454"/>
                  <a:gd name="connsiteX1" fmla="*/ 4068584 w 4661626"/>
                  <a:gd name="connsiteY1" fmla="*/ 0 h 3668454"/>
                  <a:gd name="connsiteX2" fmla="*/ 4661626 w 4661626"/>
                  <a:gd name="connsiteY2" fmla="*/ 1433015 h 3668454"/>
                  <a:gd name="connsiteX3" fmla="*/ 4218710 w 4661626"/>
                  <a:gd name="connsiteY3" fmla="*/ 3327260 h 3668454"/>
                  <a:gd name="connsiteX4" fmla="*/ 881495 w 4661626"/>
                  <a:gd name="connsiteY4" fmla="*/ 3668454 h 3668454"/>
                  <a:gd name="connsiteX5" fmla="*/ 1727656 w 4661626"/>
                  <a:gd name="connsiteY5" fmla="*/ 13647 h 3668454"/>
                  <a:gd name="connsiteX0" fmla="*/ 1727656 w 4661626"/>
                  <a:gd name="connsiteY0" fmla="*/ 13647 h 3668454"/>
                  <a:gd name="connsiteX1" fmla="*/ 4068584 w 4661626"/>
                  <a:gd name="connsiteY1" fmla="*/ 0 h 3668454"/>
                  <a:gd name="connsiteX2" fmla="*/ 4661626 w 4661626"/>
                  <a:gd name="connsiteY2" fmla="*/ 1433015 h 3668454"/>
                  <a:gd name="connsiteX3" fmla="*/ 4218710 w 4661626"/>
                  <a:gd name="connsiteY3" fmla="*/ 3327260 h 3668454"/>
                  <a:gd name="connsiteX4" fmla="*/ 881495 w 4661626"/>
                  <a:gd name="connsiteY4" fmla="*/ 3668454 h 3668454"/>
                  <a:gd name="connsiteX5" fmla="*/ 1727656 w 4661626"/>
                  <a:gd name="connsiteY5" fmla="*/ 13647 h 3668454"/>
                  <a:gd name="connsiteX0" fmla="*/ 1727656 w 4661626"/>
                  <a:gd name="connsiteY0" fmla="*/ 13647 h 4067489"/>
                  <a:gd name="connsiteX1" fmla="*/ 4068584 w 4661626"/>
                  <a:gd name="connsiteY1" fmla="*/ 0 h 4067489"/>
                  <a:gd name="connsiteX2" fmla="*/ 4661626 w 4661626"/>
                  <a:gd name="connsiteY2" fmla="*/ 1433015 h 4067489"/>
                  <a:gd name="connsiteX3" fmla="*/ 3957453 w 4661626"/>
                  <a:gd name="connsiteY3" fmla="*/ 4067489 h 4067489"/>
                  <a:gd name="connsiteX4" fmla="*/ 881495 w 4661626"/>
                  <a:gd name="connsiteY4" fmla="*/ 3668454 h 4067489"/>
                  <a:gd name="connsiteX5" fmla="*/ 1727656 w 4661626"/>
                  <a:gd name="connsiteY5" fmla="*/ 13647 h 4067489"/>
                  <a:gd name="connsiteX0" fmla="*/ 1727656 w 5048025"/>
                  <a:gd name="connsiteY0" fmla="*/ 13647 h 4067489"/>
                  <a:gd name="connsiteX1" fmla="*/ 4068584 w 5048025"/>
                  <a:gd name="connsiteY1" fmla="*/ 0 h 4067489"/>
                  <a:gd name="connsiteX2" fmla="*/ 4661626 w 5048025"/>
                  <a:gd name="connsiteY2" fmla="*/ 1433015 h 4067489"/>
                  <a:gd name="connsiteX3" fmla="*/ 3957453 w 5048025"/>
                  <a:gd name="connsiteY3" fmla="*/ 4067489 h 4067489"/>
                  <a:gd name="connsiteX4" fmla="*/ 881495 w 5048025"/>
                  <a:gd name="connsiteY4" fmla="*/ 3668454 h 4067489"/>
                  <a:gd name="connsiteX5" fmla="*/ 1727656 w 5048025"/>
                  <a:gd name="connsiteY5" fmla="*/ 13647 h 4067489"/>
                  <a:gd name="connsiteX0" fmla="*/ 1727656 w 5332999"/>
                  <a:gd name="connsiteY0" fmla="*/ 13647 h 4067489"/>
                  <a:gd name="connsiteX1" fmla="*/ 4068584 w 5332999"/>
                  <a:gd name="connsiteY1" fmla="*/ 0 h 4067489"/>
                  <a:gd name="connsiteX2" fmla="*/ 4661626 w 5332999"/>
                  <a:gd name="connsiteY2" fmla="*/ 1433015 h 4067489"/>
                  <a:gd name="connsiteX3" fmla="*/ 3957453 w 5332999"/>
                  <a:gd name="connsiteY3" fmla="*/ 4067489 h 4067489"/>
                  <a:gd name="connsiteX4" fmla="*/ 881495 w 5332999"/>
                  <a:gd name="connsiteY4" fmla="*/ 3668454 h 4067489"/>
                  <a:gd name="connsiteX5" fmla="*/ 1727656 w 5332999"/>
                  <a:gd name="connsiteY5" fmla="*/ 13647 h 4067489"/>
                  <a:gd name="connsiteX0" fmla="*/ 1727656 w 5355177"/>
                  <a:gd name="connsiteY0" fmla="*/ 13647 h 4067489"/>
                  <a:gd name="connsiteX1" fmla="*/ 4068584 w 5355177"/>
                  <a:gd name="connsiteY1" fmla="*/ 0 h 4067489"/>
                  <a:gd name="connsiteX2" fmla="*/ 4661626 w 5355177"/>
                  <a:gd name="connsiteY2" fmla="*/ 1433015 h 4067489"/>
                  <a:gd name="connsiteX3" fmla="*/ 3957453 w 5355177"/>
                  <a:gd name="connsiteY3" fmla="*/ 4067489 h 4067489"/>
                  <a:gd name="connsiteX4" fmla="*/ 881495 w 5355177"/>
                  <a:gd name="connsiteY4" fmla="*/ 3668454 h 4067489"/>
                  <a:gd name="connsiteX5" fmla="*/ 1727656 w 5355177"/>
                  <a:gd name="connsiteY5" fmla="*/ 13647 h 4067489"/>
                  <a:gd name="connsiteX0" fmla="*/ 1727656 w 5355177"/>
                  <a:gd name="connsiteY0" fmla="*/ 13647 h 4069193"/>
                  <a:gd name="connsiteX1" fmla="*/ 4068584 w 5355177"/>
                  <a:gd name="connsiteY1" fmla="*/ 0 h 4069193"/>
                  <a:gd name="connsiteX2" fmla="*/ 4661626 w 5355177"/>
                  <a:gd name="connsiteY2" fmla="*/ 1433015 h 4069193"/>
                  <a:gd name="connsiteX3" fmla="*/ 3957453 w 5355177"/>
                  <a:gd name="connsiteY3" fmla="*/ 4067489 h 4069193"/>
                  <a:gd name="connsiteX4" fmla="*/ 881495 w 5355177"/>
                  <a:gd name="connsiteY4" fmla="*/ 3668454 h 4069193"/>
                  <a:gd name="connsiteX5" fmla="*/ 1727656 w 5355177"/>
                  <a:gd name="connsiteY5" fmla="*/ 13647 h 4069193"/>
                  <a:gd name="connsiteX0" fmla="*/ 1727656 w 5355177"/>
                  <a:gd name="connsiteY0" fmla="*/ 13647 h 4069569"/>
                  <a:gd name="connsiteX1" fmla="*/ 4068584 w 5355177"/>
                  <a:gd name="connsiteY1" fmla="*/ 0 h 4069569"/>
                  <a:gd name="connsiteX2" fmla="*/ 4661626 w 5355177"/>
                  <a:gd name="connsiteY2" fmla="*/ 1433015 h 4069569"/>
                  <a:gd name="connsiteX3" fmla="*/ 3957453 w 5355177"/>
                  <a:gd name="connsiteY3" fmla="*/ 4067489 h 4069569"/>
                  <a:gd name="connsiteX4" fmla="*/ 881495 w 5355177"/>
                  <a:gd name="connsiteY4" fmla="*/ 3668454 h 4069569"/>
                  <a:gd name="connsiteX5" fmla="*/ 1727656 w 5355177"/>
                  <a:gd name="connsiteY5" fmla="*/ 13647 h 406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355177" h="4069569">
                    <a:moveTo>
                      <a:pt x="1727656" y="13647"/>
                    </a:moveTo>
                    <a:lnTo>
                      <a:pt x="4068584" y="0"/>
                    </a:lnTo>
                    <a:cubicBezTo>
                      <a:pt x="4302659" y="213814"/>
                      <a:pt x="4659563" y="973541"/>
                      <a:pt x="4661626" y="1433015"/>
                    </a:cubicBezTo>
                    <a:cubicBezTo>
                      <a:pt x="5283245" y="1933802"/>
                      <a:pt x="6122577" y="3653788"/>
                      <a:pt x="3957453" y="4067489"/>
                    </a:cubicBezTo>
                    <a:cubicBezTo>
                      <a:pt x="2467677" y="4094134"/>
                      <a:pt x="1906814" y="3859524"/>
                      <a:pt x="881495" y="3668454"/>
                    </a:cubicBezTo>
                    <a:cubicBezTo>
                      <a:pt x="-1379484" y="1790545"/>
                      <a:pt x="1381912" y="308418"/>
                      <a:pt x="1727656" y="13647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CF67B2C9-8D72-EA9F-FBDA-1A877A8436F7}"/>
                  </a:ext>
                </a:extLst>
              </p:cNvPr>
              <p:cNvSpPr/>
              <p:nvPr/>
            </p:nvSpPr>
            <p:spPr>
              <a:xfrm>
                <a:off x="4852622" y="2861984"/>
                <a:ext cx="1220581" cy="3542055"/>
              </a:xfrm>
              <a:custGeom>
                <a:avLst/>
                <a:gdLst>
                  <a:gd name="connsiteX0" fmla="*/ 362857 w 362857"/>
                  <a:gd name="connsiteY0" fmla="*/ 0 h 3512457"/>
                  <a:gd name="connsiteX1" fmla="*/ 0 w 362857"/>
                  <a:gd name="connsiteY1" fmla="*/ 3512457 h 3512457"/>
                  <a:gd name="connsiteX2" fmla="*/ 0 w 362857"/>
                  <a:gd name="connsiteY2" fmla="*/ 3512457 h 3512457"/>
                  <a:gd name="connsiteX3" fmla="*/ 0 w 362857"/>
                  <a:gd name="connsiteY3" fmla="*/ 3512457 h 3512457"/>
                  <a:gd name="connsiteX0" fmla="*/ 767572 w 767572"/>
                  <a:gd name="connsiteY0" fmla="*/ 0 h 3512457"/>
                  <a:gd name="connsiteX1" fmla="*/ 404715 w 767572"/>
                  <a:gd name="connsiteY1" fmla="*/ 3512457 h 3512457"/>
                  <a:gd name="connsiteX2" fmla="*/ 404715 w 767572"/>
                  <a:gd name="connsiteY2" fmla="*/ 3512457 h 3512457"/>
                  <a:gd name="connsiteX3" fmla="*/ 404715 w 767572"/>
                  <a:gd name="connsiteY3" fmla="*/ 3512457 h 3512457"/>
                  <a:gd name="connsiteX0" fmla="*/ 1208639 w 1208639"/>
                  <a:gd name="connsiteY0" fmla="*/ 0 h 3512457"/>
                  <a:gd name="connsiteX1" fmla="*/ 845782 w 1208639"/>
                  <a:gd name="connsiteY1" fmla="*/ 3512457 h 3512457"/>
                  <a:gd name="connsiteX2" fmla="*/ 845782 w 1208639"/>
                  <a:gd name="connsiteY2" fmla="*/ 3512457 h 3512457"/>
                  <a:gd name="connsiteX3" fmla="*/ 845782 w 1208639"/>
                  <a:gd name="connsiteY3" fmla="*/ 3512457 h 3512457"/>
                  <a:gd name="connsiteX0" fmla="*/ 1208639 w 1208639"/>
                  <a:gd name="connsiteY0" fmla="*/ 0 h 3512457"/>
                  <a:gd name="connsiteX1" fmla="*/ 845782 w 1208639"/>
                  <a:gd name="connsiteY1" fmla="*/ 3512457 h 3512457"/>
                  <a:gd name="connsiteX2" fmla="*/ 845782 w 1208639"/>
                  <a:gd name="connsiteY2" fmla="*/ 3512457 h 3512457"/>
                  <a:gd name="connsiteX3" fmla="*/ 961896 w 1208639"/>
                  <a:gd name="connsiteY3" fmla="*/ 3512457 h 3512457"/>
                  <a:gd name="connsiteX0" fmla="*/ 1208639 w 1208639"/>
                  <a:gd name="connsiteY0" fmla="*/ 0 h 3512457"/>
                  <a:gd name="connsiteX1" fmla="*/ 845782 w 1208639"/>
                  <a:gd name="connsiteY1" fmla="*/ 3512457 h 3512457"/>
                  <a:gd name="connsiteX2" fmla="*/ 845782 w 1208639"/>
                  <a:gd name="connsiteY2" fmla="*/ 3512457 h 3512457"/>
                  <a:gd name="connsiteX0" fmla="*/ 1208639 w 1208639"/>
                  <a:gd name="connsiteY0" fmla="*/ 0 h 3512457"/>
                  <a:gd name="connsiteX1" fmla="*/ 845782 w 1208639"/>
                  <a:gd name="connsiteY1" fmla="*/ 3512457 h 3512457"/>
                  <a:gd name="connsiteX2" fmla="*/ 972782 w 1208639"/>
                  <a:gd name="connsiteY2" fmla="*/ 3512457 h 3512457"/>
                  <a:gd name="connsiteX0" fmla="*/ 1208639 w 1208639"/>
                  <a:gd name="connsiteY0" fmla="*/ 0 h 3512457"/>
                  <a:gd name="connsiteX1" fmla="*/ 845782 w 1208639"/>
                  <a:gd name="connsiteY1" fmla="*/ 3512457 h 3512457"/>
                  <a:gd name="connsiteX0" fmla="*/ 1161127 w 1161127"/>
                  <a:gd name="connsiteY0" fmla="*/ 0 h 3487057"/>
                  <a:gd name="connsiteX1" fmla="*/ 887170 w 1161127"/>
                  <a:gd name="connsiteY1" fmla="*/ 3487057 h 3487057"/>
                  <a:gd name="connsiteX0" fmla="*/ 1220581 w 1220581"/>
                  <a:gd name="connsiteY0" fmla="*/ 0 h 3487057"/>
                  <a:gd name="connsiteX1" fmla="*/ 946624 w 1220581"/>
                  <a:gd name="connsiteY1" fmla="*/ 3487057 h 3487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20581" h="3487057">
                    <a:moveTo>
                      <a:pt x="1220581" y="0"/>
                    </a:moveTo>
                    <a:cubicBezTo>
                      <a:pt x="-337285" y="517677"/>
                      <a:pt x="-376595" y="2876852"/>
                      <a:pt x="946624" y="348705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5932093D-46C9-FFD9-C582-E8C0AB0C4866}"/>
                </a:ext>
              </a:extLst>
            </p:cNvPr>
            <p:cNvGrpSpPr/>
            <p:nvPr/>
          </p:nvGrpSpPr>
          <p:grpSpPr>
            <a:xfrm>
              <a:off x="6708427" y="3260817"/>
              <a:ext cx="2847750" cy="3542055"/>
              <a:chOff x="6656281" y="3235657"/>
              <a:chExt cx="2847750" cy="3542055"/>
            </a:xfrm>
            <a:solidFill>
              <a:srgbClr val="42458A"/>
            </a:solidFill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DFBD48F6-8C8A-F2A2-003F-AEDE13787583}"/>
                  </a:ext>
                </a:extLst>
              </p:cNvPr>
              <p:cNvSpPr/>
              <p:nvPr/>
            </p:nvSpPr>
            <p:spPr>
              <a:xfrm>
                <a:off x="6656281" y="3235657"/>
                <a:ext cx="2847750" cy="3542055"/>
              </a:xfrm>
              <a:custGeom>
                <a:avLst/>
                <a:gdLst>
                  <a:gd name="connsiteX0" fmla="*/ 0 w 540366"/>
                  <a:gd name="connsiteY0" fmla="*/ 0 h 1009934"/>
                  <a:gd name="connsiteX1" fmla="*/ 540366 w 540366"/>
                  <a:gd name="connsiteY1" fmla="*/ 0 h 1009934"/>
                  <a:gd name="connsiteX2" fmla="*/ 540366 w 540366"/>
                  <a:gd name="connsiteY2" fmla="*/ 1009934 h 1009934"/>
                  <a:gd name="connsiteX3" fmla="*/ 0 w 540366"/>
                  <a:gd name="connsiteY3" fmla="*/ 1009934 h 1009934"/>
                  <a:gd name="connsiteX4" fmla="*/ 0 w 540366"/>
                  <a:gd name="connsiteY4" fmla="*/ 0 h 1009934"/>
                  <a:gd name="connsiteX0" fmla="*/ 0 w 540366"/>
                  <a:gd name="connsiteY0" fmla="*/ 381000 h 1390934"/>
                  <a:gd name="connsiteX1" fmla="*/ 387966 w 540366"/>
                  <a:gd name="connsiteY1" fmla="*/ 0 h 1390934"/>
                  <a:gd name="connsiteX2" fmla="*/ 540366 w 540366"/>
                  <a:gd name="connsiteY2" fmla="*/ 1390934 h 1390934"/>
                  <a:gd name="connsiteX3" fmla="*/ 0 w 540366"/>
                  <a:gd name="connsiteY3" fmla="*/ 1390934 h 1390934"/>
                  <a:gd name="connsiteX4" fmla="*/ 0 w 540366"/>
                  <a:gd name="connsiteY4" fmla="*/ 381000 h 1390934"/>
                  <a:gd name="connsiteX0" fmla="*/ 0 w 635616"/>
                  <a:gd name="connsiteY0" fmla="*/ 381000 h 1390934"/>
                  <a:gd name="connsiteX1" fmla="*/ 387966 w 635616"/>
                  <a:gd name="connsiteY1" fmla="*/ 0 h 1390934"/>
                  <a:gd name="connsiteX2" fmla="*/ 635616 w 635616"/>
                  <a:gd name="connsiteY2" fmla="*/ 800384 h 1390934"/>
                  <a:gd name="connsiteX3" fmla="*/ 0 w 635616"/>
                  <a:gd name="connsiteY3" fmla="*/ 1390934 h 1390934"/>
                  <a:gd name="connsiteX4" fmla="*/ 0 w 635616"/>
                  <a:gd name="connsiteY4" fmla="*/ 381000 h 1390934"/>
                  <a:gd name="connsiteX0" fmla="*/ 657225 w 1292841"/>
                  <a:gd name="connsiteY0" fmla="*/ 381000 h 2981609"/>
                  <a:gd name="connsiteX1" fmla="*/ 1045191 w 1292841"/>
                  <a:gd name="connsiteY1" fmla="*/ 0 h 2981609"/>
                  <a:gd name="connsiteX2" fmla="*/ 1292841 w 1292841"/>
                  <a:gd name="connsiteY2" fmla="*/ 800384 h 2981609"/>
                  <a:gd name="connsiteX3" fmla="*/ 0 w 1292841"/>
                  <a:gd name="connsiteY3" fmla="*/ 2981609 h 2981609"/>
                  <a:gd name="connsiteX4" fmla="*/ 657225 w 1292841"/>
                  <a:gd name="connsiteY4" fmla="*/ 381000 h 2981609"/>
                  <a:gd name="connsiteX0" fmla="*/ 609600 w 1292841"/>
                  <a:gd name="connsiteY0" fmla="*/ 1752600 h 2981609"/>
                  <a:gd name="connsiteX1" fmla="*/ 1045191 w 1292841"/>
                  <a:gd name="connsiteY1" fmla="*/ 0 h 2981609"/>
                  <a:gd name="connsiteX2" fmla="*/ 1292841 w 1292841"/>
                  <a:gd name="connsiteY2" fmla="*/ 800384 h 2981609"/>
                  <a:gd name="connsiteX3" fmla="*/ 0 w 1292841"/>
                  <a:gd name="connsiteY3" fmla="*/ 2981609 h 2981609"/>
                  <a:gd name="connsiteX4" fmla="*/ 609600 w 1292841"/>
                  <a:gd name="connsiteY4" fmla="*/ 1752600 h 2981609"/>
                  <a:gd name="connsiteX0" fmla="*/ 609600 w 1862041"/>
                  <a:gd name="connsiteY0" fmla="*/ 1752600 h 2981609"/>
                  <a:gd name="connsiteX1" fmla="*/ 1045191 w 1862041"/>
                  <a:gd name="connsiteY1" fmla="*/ 0 h 2981609"/>
                  <a:gd name="connsiteX2" fmla="*/ 1292841 w 1862041"/>
                  <a:gd name="connsiteY2" fmla="*/ 800384 h 2981609"/>
                  <a:gd name="connsiteX3" fmla="*/ 0 w 1862041"/>
                  <a:gd name="connsiteY3" fmla="*/ 2981609 h 2981609"/>
                  <a:gd name="connsiteX4" fmla="*/ 609600 w 1862041"/>
                  <a:gd name="connsiteY4" fmla="*/ 1752600 h 2981609"/>
                  <a:gd name="connsiteX0" fmla="*/ 609600 w 1862041"/>
                  <a:gd name="connsiteY0" fmla="*/ 1752600 h 2981609"/>
                  <a:gd name="connsiteX1" fmla="*/ 1045191 w 1862041"/>
                  <a:gd name="connsiteY1" fmla="*/ 0 h 2981609"/>
                  <a:gd name="connsiteX2" fmla="*/ 1292841 w 1862041"/>
                  <a:gd name="connsiteY2" fmla="*/ 800384 h 2981609"/>
                  <a:gd name="connsiteX3" fmla="*/ 0 w 1862041"/>
                  <a:gd name="connsiteY3" fmla="*/ 2981609 h 2981609"/>
                  <a:gd name="connsiteX4" fmla="*/ 609600 w 1862041"/>
                  <a:gd name="connsiteY4" fmla="*/ 1752600 h 2981609"/>
                  <a:gd name="connsiteX0" fmla="*/ 609600 w 1862041"/>
                  <a:gd name="connsiteY0" fmla="*/ 1752600 h 2981609"/>
                  <a:gd name="connsiteX1" fmla="*/ 1045191 w 1862041"/>
                  <a:gd name="connsiteY1" fmla="*/ 0 h 2981609"/>
                  <a:gd name="connsiteX2" fmla="*/ 1292841 w 1862041"/>
                  <a:gd name="connsiteY2" fmla="*/ 800384 h 2981609"/>
                  <a:gd name="connsiteX3" fmla="*/ 0 w 1862041"/>
                  <a:gd name="connsiteY3" fmla="*/ 2981609 h 2981609"/>
                  <a:gd name="connsiteX4" fmla="*/ 609600 w 1862041"/>
                  <a:gd name="connsiteY4" fmla="*/ 1752600 h 2981609"/>
                  <a:gd name="connsiteX0" fmla="*/ 847725 w 1862041"/>
                  <a:gd name="connsiteY0" fmla="*/ 1981200 h 2981609"/>
                  <a:gd name="connsiteX1" fmla="*/ 1045191 w 1862041"/>
                  <a:gd name="connsiteY1" fmla="*/ 0 h 2981609"/>
                  <a:gd name="connsiteX2" fmla="*/ 1292841 w 1862041"/>
                  <a:gd name="connsiteY2" fmla="*/ 800384 h 2981609"/>
                  <a:gd name="connsiteX3" fmla="*/ 0 w 1862041"/>
                  <a:gd name="connsiteY3" fmla="*/ 2981609 h 2981609"/>
                  <a:gd name="connsiteX4" fmla="*/ 847725 w 1862041"/>
                  <a:gd name="connsiteY4" fmla="*/ 1981200 h 2981609"/>
                  <a:gd name="connsiteX0" fmla="*/ 847725 w 1862041"/>
                  <a:gd name="connsiteY0" fmla="*/ 1981200 h 2981609"/>
                  <a:gd name="connsiteX1" fmla="*/ 1045191 w 1862041"/>
                  <a:gd name="connsiteY1" fmla="*/ 0 h 2981609"/>
                  <a:gd name="connsiteX2" fmla="*/ 1292841 w 1862041"/>
                  <a:gd name="connsiteY2" fmla="*/ 800384 h 2981609"/>
                  <a:gd name="connsiteX3" fmla="*/ 0 w 1862041"/>
                  <a:gd name="connsiteY3" fmla="*/ 2981609 h 2981609"/>
                  <a:gd name="connsiteX4" fmla="*/ 847725 w 1862041"/>
                  <a:gd name="connsiteY4" fmla="*/ 1981200 h 2981609"/>
                  <a:gd name="connsiteX0" fmla="*/ 847725 w 1862041"/>
                  <a:gd name="connsiteY0" fmla="*/ 1981200 h 2981609"/>
                  <a:gd name="connsiteX1" fmla="*/ 1045191 w 1862041"/>
                  <a:gd name="connsiteY1" fmla="*/ 0 h 2981609"/>
                  <a:gd name="connsiteX2" fmla="*/ 1292841 w 1862041"/>
                  <a:gd name="connsiteY2" fmla="*/ 800384 h 2981609"/>
                  <a:gd name="connsiteX3" fmla="*/ 0 w 1862041"/>
                  <a:gd name="connsiteY3" fmla="*/ 2981609 h 2981609"/>
                  <a:gd name="connsiteX4" fmla="*/ 847725 w 1862041"/>
                  <a:gd name="connsiteY4" fmla="*/ 1981200 h 2981609"/>
                  <a:gd name="connsiteX0" fmla="*/ 847725 w 1847001"/>
                  <a:gd name="connsiteY0" fmla="*/ 1981200 h 3002846"/>
                  <a:gd name="connsiteX1" fmla="*/ 1045191 w 1847001"/>
                  <a:gd name="connsiteY1" fmla="*/ 0 h 3002846"/>
                  <a:gd name="connsiteX2" fmla="*/ 1292841 w 1847001"/>
                  <a:gd name="connsiteY2" fmla="*/ 800384 h 3002846"/>
                  <a:gd name="connsiteX3" fmla="*/ 0 w 1847001"/>
                  <a:gd name="connsiteY3" fmla="*/ 2981609 h 3002846"/>
                  <a:gd name="connsiteX4" fmla="*/ 847725 w 1847001"/>
                  <a:gd name="connsiteY4" fmla="*/ 1981200 h 3002846"/>
                  <a:gd name="connsiteX0" fmla="*/ 861180 w 1860456"/>
                  <a:gd name="connsiteY0" fmla="*/ 1981200 h 3002846"/>
                  <a:gd name="connsiteX1" fmla="*/ 1058646 w 1860456"/>
                  <a:gd name="connsiteY1" fmla="*/ 0 h 3002846"/>
                  <a:gd name="connsiteX2" fmla="*/ 1306296 w 1860456"/>
                  <a:gd name="connsiteY2" fmla="*/ 800384 h 3002846"/>
                  <a:gd name="connsiteX3" fmla="*/ 13455 w 1860456"/>
                  <a:gd name="connsiteY3" fmla="*/ 2981609 h 3002846"/>
                  <a:gd name="connsiteX4" fmla="*/ 861180 w 1860456"/>
                  <a:gd name="connsiteY4" fmla="*/ 1981200 h 3002846"/>
                  <a:gd name="connsiteX0" fmla="*/ 861342 w 1860618"/>
                  <a:gd name="connsiteY0" fmla="*/ 1981200 h 3002846"/>
                  <a:gd name="connsiteX1" fmla="*/ 1058808 w 1860618"/>
                  <a:gd name="connsiteY1" fmla="*/ 0 h 3002846"/>
                  <a:gd name="connsiteX2" fmla="*/ 1306458 w 1860618"/>
                  <a:gd name="connsiteY2" fmla="*/ 800384 h 3002846"/>
                  <a:gd name="connsiteX3" fmla="*/ 13617 w 1860618"/>
                  <a:gd name="connsiteY3" fmla="*/ 2981609 h 3002846"/>
                  <a:gd name="connsiteX4" fmla="*/ 861342 w 1860618"/>
                  <a:gd name="connsiteY4" fmla="*/ 1981200 h 3002846"/>
                  <a:gd name="connsiteX0" fmla="*/ 876201 w 1321317"/>
                  <a:gd name="connsiteY0" fmla="*/ 1981200 h 3518532"/>
                  <a:gd name="connsiteX1" fmla="*/ 1073667 w 1321317"/>
                  <a:gd name="connsiteY1" fmla="*/ 0 h 3518532"/>
                  <a:gd name="connsiteX2" fmla="*/ 1321317 w 1321317"/>
                  <a:gd name="connsiteY2" fmla="*/ 800384 h 3518532"/>
                  <a:gd name="connsiteX3" fmla="*/ 295793 w 1321317"/>
                  <a:gd name="connsiteY3" fmla="*/ 3406442 h 3518532"/>
                  <a:gd name="connsiteX4" fmla="*/ 28476 w 1321317"/>
                  <a:gd name="connsiteY4" fmla="*/ 2981609 h 3518532"/>
                  <a:gd name="connsiteX5" fmla="*/ 876201 w 1321317"/>
                  <a:gd name="connsiteY5" fmla="*/ 1981200 h 3518532"/>
                  <a:gd name="connsiteX0" fmla="*/ 1709227 w 2154343"/>
                  <a:gd name="connsiteY0" fmla="*/ 1981200 h 3559152"/>
                  <a:gd name="connsiteX1" fmla="*/ 1906693 w 2154343"/>
                  <a:gd name="connsiteY1" fmla="*/ 0 h 3559152"/>
                  <a:gd name="connsiteX2" fmla="*/ 2154343 w 2154343"/>
                  <a:gd name="connsiteY2" fmla="*/ 800384 h 3559152"/>
                  <a:gd name="connsiteX3" fmla="*/ 1128819 w 2154343"/>
                  <a:gd name="connsiteY3" fmla="*/ 3406442 h 3559152"/>
                  <a:gd name="connsiteX4" fmla="*/ 861502 w 2154343"/>
                  <a:gd name="connsiteY4" fmla="*/ 2981609 h 3559152"/>
                  <a:gd name="connsiteX5" fmla="*/ 1709227 w 2154343"/>
                  <a:gd name="connsiteY5" fmla="*/ 1981200 h 3559152"/>
                  <a:gd name="connsiteX0" fmla="*/ 1709227 w 2154343"/>
                  <a:gd name="connsiteY0" fmla="*/ 1981200 h 3542055"/>
                  <a:gd name="connsiteX1" fmla="*/ 1906693 w 2154343"/>
                  <a:gd name="connsiteY1" fmla="*/ 0 h 3542055"/>
                  <a:gd name="connsiteX2" fmla="*/ 2154343 w 2154343"/>
                  <a:gd name="connsiteY2" fmla="*/ 800384 h 3542055"/>
                  <a:gd name="connsiteX3" fmla="*/ 1128819 w 2154343"/>
                  <a:gd name="connsiteY3" fmla="*/ 3406442 h 3542055"/>
                  <a:gd name="connsiteX4" fmla="*/ 861502 w 2154343"/>
                  <a:gd name="connsiteY4" fmla="*/ 2981609 h 3542055"/>
                  <a:gd name="connsiteX5" fmla="*/ 1709227 w 2154343"/>
                  <a:gd name="connsiteY5" fmla="*/ 1981200 h 3542055"/>
                  <a:gd name="connsiteX0" fmla="*/ 1709227 w 2446761"/>
                  <a:gd name="connsiteY0" fmla="*/ 1981200 h 3542055"/>
                  <a:gd name="connsiteX1" fmla="*/ 1906693 w 2446761"/>
                  <a:gd name="connsiteY1" fmla="*/ 0 h 3542055"/>
                  <a:gd name="connsiteX2" fmla="*/ 2154343 w 2446761"/>
                  <a:gd name="connsiteY2" fmla="*/ 800384 h 3542055"/>
                  <a:gd name="connsiteX3" fmla="*/ 1128819 w 2446761"/>
                  <a:gd name="connsiteY3" fmla="*/ 3406442 h 3542055"/>
                  <a:gd name="connsiteX4" fmla="*/ 861502 w 2446761"/>
                  <a:gd name="connsiteY4" fmla="*/ 2981609 h 3542055"/>
                  <a:gd name="connsiteX5" fmla="*/ 1709227 w 2446761"/>
                  <a:gd name="connsiteY5" fmla="*/ 1981200 h 3542055"/>
                  <a:gd name="connsiteX0" fmla="*/ 1709227 w 2847750"/>
                  <a:gd name="connsiteY0" fmla="*/ 1981200 h 3542055"/>
                  <a:gd name="connsiteX1" fmla="*/ 1906693 w 2847750"/>
                  <a:gd name="connsiteY1" fmla="*/ 0 h 3542055"/>
                  <a:gd name="connsiteX2" fmla="*/ 2154343 w 2847750"/>
                  <a:gd name="connsiteY2" fmla="*/ 800384 h 3542055"/>
                  <a:gd name="connsiteX3" fmla="*/ 1128819 w 2847750"/>
                  <a:gd name="connsiteY3" fmla="*/ 3406442 h 3542055"/>
                  <a:gd name="connsiteX4" fmla="*/ 861502 w 2847750"/>
                  <a:gd name="connsiteY4" fmla="*/ 2981609 h 3542055"/>
                  <a:gd name="connsiteX5" fmla="*/ 1709227 w 2847750"/>
                  <a:gd name="connsiteY5" fmla="*/ 1981200 h 35420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847750" h="3542055">
                    <a:moveTo>
                      <a:pt x="1709227" y="1981200"/>
                    </a:moveTo>
                    <a:cubicBezTo>
                      <a:pt x="2127474" y="1130300"/>
                      <a:pt x="1840871" y="660400"/>
                      <a:pt x="1906693" y="0"/>
                    </a:cubicBezTo>
                    <a:cubicBezTo>
                      <a:pt x="2094018" y="76295"/>
                      <a:pt x="2147993" y="581214"/>
                      <a:pt x="2154343" y="800384"/>
                    </a:cubicBezTo>
                    <a:cubicBezTo>
                      <a:pt x="3070331" y="1397758"/>
                      <a:pt x="3388993" y="3423905"/>
                      <a:pt x="1128819" y="3406442"/>
                    </a:cubicBezTo>
                    <a:cubicBezTo>
                      <a:pt x="913346" y="3769980"/>
                      <a:pt x="-1123299" y="3324983"/>
                      <a:pt x="861502" y="2981609"/>
                    </a:cubicBezTo>
                    <a:cubicBezTo>
                      <a:pt x="744027" y="2190939"/>
                      <a:pt x="1417127" y="2076545"/>
                      <a:pt x="1709227" y="1981200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D9BE48BE-5D91-3D57-670A-8189D53A021D}"/>
                  </a:ext>
                </a:extLst>
              </p:cNvPr>
              <p:cNvSpPr/>
              <p:nvPr/>
            </p:nvSpPr>
            <p:spPr>
              <a:xfrm>
                <a:off x="8348980" y="5215116"/>
                <a:ext cx="401320" cy="80783"/>
              </a:xfrm>
              <a:custGeom>
                <a:avLst/>
                <a:gdLst>
                  <a:gd name="connsiteX0" fmla="*/ 0 w 393700"/>
                  <a:gd name="connsiteY0" fmla="*/ 0 h 101600"/>
                  <a:gd name="connsiteX1" fmla="*/ 393700 w 393700"/>
                  <a:gd name="connsiteY1" fmla="*/ 101600 h 101600"/>
                  <a:gd name="connsiteX2" fmla="*/ 393700 w 393700"/>
                  <a:gd name="connsiteY2" fmla="*/ 101600 h 101600"/>
                  <a:gd name="connsiteX0" fmla="*/ 0 w 401320"/>
                  <a:gd name="connsiteY0" fmla="*/ 0 h 78740"/>
                  <a:gd name="connsiteX1" fmla="*/ 401320 w 401320"/>
                  <a:gd name="connsiteY1" fmla="*/ 78740 h 78740"/>
                  <a:gd name="connsiteX2" fmla="*/ 401320 w 401320"/>
                  <a:gd name="connsiteY2" fmla="*/ 78740 h 78740"/>
                  <a:gd name="connsiteX0" fmla="*/ 0 w 401320"/>
                  <a:gd name="connsiteY0" fmla="*/ 1441 h 80181"/>
                  <a:gd name="connsiteX1" fmla="*/ 401320 w 401320"/>
                  <a:gd name="connsiteY1" fmla="*/ 80181 h 80181"/>
                  <a:gd name="connsiteX2" fmla="*/ 401320 w 401320"/>
                  <a:gd name="connsiteY2" fmla="*/ 80181 h 80181"/>
                  <a:gd name="connsiteX0" fmla="*/ 0 w 401320"/>
                  <a:gd name="connsiteY0" fmla="*/ 2043 h 80783"/>
                  <a:gd name="connsiteX1" fmla="*/ 401320 w 401320"/>
                  <a:gd name="connsiteY1" fmla="*/ 80783 h 80783"/>
                  <a:gd name="connsiteX2" fmla="*/ 401320 w 401320"/>
                  <a:gd name="connsiteY2" fmla="*/ 80783 h 807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01320" h="80783">
                    <a:moveTo>
                      <a:pt x="0" y="2043"/>
                    </a:moveTo>
                    <a:cubicBezTo>
                      <a:pt x="149013" y="-9810"/>
                      <a:pt x="267547" y="31676"/>
                      <a:pt x="401320" y="80783"/>
                    </a:cubicBezTo>
                    <a:lnTo>
                      <a:pt x="401320" y="80783"/>
                    </a:ln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5FE966CD-CD9D-7985-00D0-ED86A4407FD4}"/>
                  </a:ext>
                </a:extLst>
              </p:cNvPr>
              <p:cNvSpPr/>
              <p:nvPr/>
            </p:nvSpPr>
            <p:spPr>
              <a:xfrm>
                <a:off x="7516672" y="6204522"/>
                <a:ext cx="401320" cy="46370"/>
              </a:xfrm>
              <a:custGeom>
                <a:avLst/>
                <a:gdLst>
                  <a:gd name="connsiteX0" fmla="*/ 0 w 393700"/>
                  <a:gd name="connsiteY0" fmla="*/ 0 h 101600"/>
                  <a:gd name="connsiteX1" fmla="*/ 393700 w 393700"/>
                  <a:gd name="connsiteY1" fmla="*/ 101600 h 101600"/>
                  <a:gd name="connsiteX2" fmla="*/ 393700 w 393700"/>
                  <a:gd name="connsiteY2" fmla="*/ 101600 h 101600"/>
                  <a:gd name="connsiteX0" fmla="*/ 0 w 401320"/>
                  <a:gd name="connsiteY0" fmla="*/ 0 h 78740"/>
                  <a:gd name="connsiteX1" fmla="*/ 401320 w 401320"/>
                  <a:gd name="connsiteY1" fmla="*/ 78740 h 78740"/>
                  <a:gd name="connsiteX2" fmla="*/ 401320 w 401320"/>
                  <a:gd name="connsiteY2" fmla="*/ 78740 h 78740"/>
                  <a:gd name="connsiteX0" fmla="*/ 0 w 401320"/>
                  <a:gd name="connsiteY0" fmla="*/ 1441 h 80181"/>
                  <a:gd name="connsiteX1" fmla="*/ 401320 w 401320"/>
                  <a:gd name="connsiteY1" fmla="*/ 80181 h 80181"/>
                  <a:gd name="connsiteX2" fmla="*/ 401320 w 401320"/>
                  <a:gd name="connsiteY2" fmla="*/ 80181 h 80181"/>
                  <a:gd name="connsiteX0" fmla="*/ 0 w 401320"/>
                  <a:gd name="connsiteY0" fmla="*/ 2043 h 80783"/>
                  <a:gd name="connsiteX1" fmla="*/ 401320 w 401320"/>
                  <a:gd name="connsiteY1" fmla="*/ 80783 h 80783"/>
                  <a:gd name="connsiteX2" fmla="*/ 401320 w 401320"/>
                  <a:gd name="connsiteY2" fmla="*/ 80783 h 80783"/>
                  <a:gd name="connsiteX0" fmla="*/ 0 w 401320"/>
                  <a:gd name="connsiteY0" fmla="*/ 2043 h 80783"/>
                  <a:gd name="connsiteX1" fmla="*/ 401320 w 401320"/>
                  <a:gd name="connsiteY1" fmla="*/ 80783 h 80783"/>
                  <a:gd name="connsiteX2" fmla="*/ 401320 w 401320"/>
                  <a:gd name="connsiteY2" fmla="*/ 19823 h 80783"/>
                  <a:gd name="connsiteX0" fmla="*/ 0 w 401320"/>
                  <a:gd name="connsiteY0" fmla="*/ 2043 h 80783"/>
                  <a:gd name="connsiteX1" fmla="*/ 401320 w 401320"/>
                  <a:gd name="connsiteY1" fmla="*/ 80783 h 80783"/>
                  <a:gd name="connsiteX0" fmla="*/ 0 w 401320"/>
                  <a:gd name="connsiteY0" fmla="*/ 5730 h 46370"/>
                  <a:gd name="connsiteX1" fmla="*/ 401320 w 401320"/>
                  <a:gd name="connsiteY1" fmla="*/ 46370 h 46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01320" h="46370">
                    <a:moveTo>
                      <a:pt x="0" y="5730"/>
                    </a:moveTo>
                    <a:cubicBezTo>
                      <a:pt x="149013" y="-6123"/>
                      <a:pt x="267547" y="-2737"/>
                      <a:pt x="401320" y="46370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7586137A-0D4E-C96C-727C-7CF8051F608C}"/>
                  </a:ext>
                </a:extLst>
              </p:cNvPr>
              <p:cNvSpPr/>
              <p:nvPr/>
            </p:nvSpPr>
            <p:spPr>
              <a:xfrm rot="17542130">
                <a:off x="7124414" y="6546297"/>
                <a:ext cx="334951" cy="106133"/>
              </a:xfrm>
              <a:custGeom>
                <a:avLst/>
                <a:gdLst>
                  <a:gd name="connsiteX0" fmla="*/ 0 w 393700"/>
                  <a:gd name="connsiteY0" fmla="*/ 0 h 101600"/>
                  <a:gd name="connsiteX1" fmla="*/ 393700 w 393700"/>
                  <a:gd name="connsiteY1" fmla="*/ 101600 h 101600"/>
                  <a:gd name="connsiteX2" fmla="*/ 393700 w 393700"/>
                  <a:gd name="connsiteY2" fmla="*/ 101600 h 101600"/>
                  <a:gd name="connsiteX0" fmla="*/ 0 w 401320"/>
                  <a:gd name="connsiteY0" fmla="*/ 0 h 78740"/>
                  <a:gd name="connsiteX1" fmla="*/ 401320 w 401320"/>
                  <a:gd name="connsiteY1" fmla="*/ 78740 h 78740"/>
                  <a:gd name="connsiteX2" fmla="*/ 401320 w 401320"/>
                  <a:gd name="connsiteY2" fmla="*/ 78740 h 78740"/>
                  <a:gd name="connsiteX0" fmla="*/ 0 w 401320"/>
                  <a:gd name="connsiteY0" fmla="*/ 1441 h 80181"/>
                  <a:gd name="connsiteX1" fmla="*/ 401320 w 401320"/>
                  <a:gd name="connsiteY1" fmla="*/ 80181 h 80181"/>
                  <a:gd name="connsiteX2" fmla="*/ 401320 w 401320"/>
                  <a:gd name="connsiteY2" fmla="*/ 80181 h 80181"/>
                  <a:gd name="connsiteX0" fmla="*/ 0 w 401320"/>
                  <a:gd name="connsiteY0" fmla="*/ 2043 h 80783"/>
                  <a:gd name="connsiteX1" fmla="*/ 401320 w 401320"/>
                  <a:gd name="connsiteY1" fmla="*/ 80783 h 80783"/>
                  <a:gd name="connsiteX2" fmla="*/ 401320 w 401320"/>
                  <a:gd name="connsiteY2" fmla="*/ 80783 h 80783"/>
                  <a:gd name="connsiteX0" fmla="*/ 0 w 401320"/>
                  <a:gd name="connsiteY0" fmla="*/ 2043 h 80783"/>
                  <a:gd name="connsiteX1" fmla="*/ 401320 w 401320"/>
                  <a:gd name="connsiteY1" fmla="*/ 80783 h 80783"/>
                  <a:gd name="connsiteX2" fmla="*/ 401320 w 401320"/>
                  <a:gd name="connsiteY2" fmla="*/ 19823 h 80783"/>
                  <a:gd name="connsiteX0" fmla="*/ 0 w 401320"/>
                  <a:gd name="connsiteY0" fmla="*/ 2043 h 80783"/>
                  <a:gd name="connsiteX1" fmla="*/ 401320 w 401320"/>
                  <a:gd name="connsiteY1" fmla="*/ 80783 h 80783"/>
                  <a:gd name="connsiteX0" fmla="*/ 0 w 401320"/>
                  <a:gd name="connsiteY0" fmla="*/ 5730 h 46370"/>
                  <a:gd name="connsiteX1" fmla="*/ 401320 w 401320"/>
                  <a:gd name="connsiteY1" fmla="*/ 46370 h 46370"/>
                  <a:gd name="connsiteX0" fmla="*/ 0 w 359039"/>
                  <a:gd name="connsiteY0" fmla="*/ 3255 h 61294"/>
                  <a:gd name="connsiteX1" fmla="*/ 359039 w 359039"/>
                  <a:gd name="connsiteY1" fmla="*/ 61294 h 61294"/>
                  <a:gd name="connsiteX0" fmla="*/ 0 w 334951"/>
                  <a:gd name="connsiteY0" fmla="*/ 6575 h 43627"/>
                  <a:gd name="connsiteX1" fmla="*/ 334951 w 334951"/>
                  <a:gd name="connsiteY1" fmla="*/ 43627 h 43627"/>
                  <a:gd name="connsiteX0" fmla="*/ 0 w 334951"/>
                  <a:gd name="connsiteY0" fmla="*/ 61832 h 98884"/>
                  <a:gd name="connsiteX1" fmla="*/ 334951 w 334951"/>
                  <a:gd name="connsiteY1" fmla="*/ 98884 h 98884"/>
                  <a:gd name="connsiteX0" fmla="*/ 0 w 334951"/>
                  <a:gd name="connsiteY0" fmla="*/ 69081 h 106133"/>
                  <a:gd name="connsiteX1" fmla="*/ 334951 w 334951"/>
                  <a:gd name="connsiteY1" fmla="*/ 106133 h 106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4951" h="106133">
                    <a:moveTo>
                      <a:pt x="0" y="69081"/>
                    </a:moveTo>
                    <a:cubicBezTo>
                      <a:pt x="200846" y="-67103"/>
                      <a:pt x="224757" y="26722"/>
                      <a:pt x="334951" y="106133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B5095CA7-9FBA-D1DC-3A02-928BB917CD78}"/>
                  </a:ext>
                </a:extLst>
              </p:cNvPr>
              <p:cNvSpPr/>
              <p:nvPr/>
            </p:nvSpPr>
            <p:spPr>
              <a:xfrm rot="17542130">
                <a:off x="6891460" y="6513996"/>
                <a:ext cx="334951" cy="106133"/>
              </a:xfrm>
              <a:custGeom>
                <a:avLst/>
                <a:gdLst>
                  <a:gd name="connsiteX0" fmla="*/ 0 w 393700"/>
                  <a:gd name="connsiteY0" fmla="*/ 0 h 101600"/>
                  <a:gd name="connsiteX1" fmla="*/ 393700 w 393700"/>
                  <a:gd name="connsiteY1" fmla="*/ 101600 h 101600"/>
                  <a:gd name="connsiteX2" fmla="*/ 393700 w 393700"/>
                  <a:gd name="connsiteY2" fmla="*/ 101600 h 101600"/>
                  <a:gd name="connsiteX0" fmla="*/ 0 w 401320"/>
                  <a:gd name="connsiteY0" fmla="*/ 0 h 78740"/>
                  <a:gd name="connsiteX1" fmla="*/ 401320 w 401320"/>
                  <a:gd name="connsiteY1" fmla="*/ 78740 h 78740"/>
                  <a:gd name="connsiteX2" fmla="*/ 401320 w 401320"/>
                  <a:gd name="connsiteY2" fmla="*/ 78740 h 78740"/>
                  <a:gd name="connsiteX0" fmla="*/ 0 w 401320"/>
                  <a:gd name="connsiteY0" fmla="*/ 1441 h 80181"/>
                  <a:gd name="connsiteX1" fmla="*/ 401320 w 401320"/>
                  <a:gd name="connsiteY1" fmla="*/ 80181 h 80181"/>
                  <a:gd name="connsiteX2" fmla="*/ 401320 w 401320"/>
                  <a:gd name="connsiteY2" fmla="*/ 80181 h 80181"/>
                  <a:gd name="connsiteX0" fmla="*/ 0 w 401320"/>
                  <a:gd name="connsiteY0" fmla="*/ 2043 h 80783"/>
                  <a:gd name="connsiteX1" fmla="*/ 401320 w 401320"/>
                  <a:gd name="connsiteY1" fmla="*/ 80783 h 80783"/>
                  <a:gd name="connsiteX2" fmla="*/ 401320 w 401320"/>
                  <a:gd name="connsiteY2" fmla="*/ 80783 h 80783"/>
                  <a:gd name="connsiteX0" fmla="*/ 0 w 401320"/>
                  <a:gd name="connsiteY0" fmla="*/ 2043 h 80783"/>
                  <a:gd name="connsiteX1" fmla="*/ 401320 w 401320"/>
                  <a:gd name="connsiteY1" fmla="*/ 80783 h 80783"/>
                  <a:gd name="connsiteX2" fmla="*/ 401320 w 401320"/>
                  <a:gd name="connsiteY2" fmla="*/ 19823 h 80783"/>
                  <a:gd name="connsiteX0" fmla="*/ 0 w 401320"/>
                  <a:gd name="connsiteY0" fmla="*/ 2043 h 80783"/>
                  <a:gd name="connsiteX1" fmla="*/ 401320 w 401320"/>
                  <a:gd name="connsiteY1" fmla="*/ 80783 h 80783"/>
                  <a:gd name="connsiteX0" fmla="*/ 0 w 401320"/>
                  <a:gd name="connsiteY0" fmla="*/ 5730 h 46370"/>
                  <a:gd name="connsiteX1" fmla="*/ 401320 w 401320"/>
                  <a:gd name="connsiteY1" fmla="*/ 46370 h 46370"/>
                  <a:gd name="connsiteX0" fmla="*/ 0 w 359039"/>
                  <a:gd name="connsiteY0" fmla="*/ 3255 h 61294"/>
                  <a:gd name="connsiteX1" fmla="*/ 359039 w 359039"/>
                  <a:gd name="connsiteY1" fmla="*/ 61294 h 61294"/>
                  <a:gd name="connsiteX0" fmla="*/ 0 w 334951"/>
                  <a:gd name="connsiteY0" fmla="*/ 6575 h 43627"/>
                  <a:gd name="connsiteX1" fmla="*/ 334951 w 334951"/>
                  <a:gd name="connsiteY1" fmla="*/ 43627 h 43627"/>
                  <a:gd name="connsiteX0" fmla="*/ 0 w 334951"/>
                  <a:gd name="connsiteY0" fmla="*/ 61832 h 98884"/>
                  <a:gd name="connsiteX1" fmla="*/ 334951 w 334951"/>
                  <a:gd name="connsiteY1" fmla="*/ 98884 h 98884"/>
                  <a:gd name="connsiteX0" fmla="*/ 0 w 334951"/>
                  <a:gd name="connsiteY0" fmla="*/ 69081 h 106133"/>
                  <a:gd name="connsiteX1" fmla="*/ 334951 w 334951"/>
                  <a:gd name="connsiteY1" fmla="*/ 106133 h 106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4951" h="106133">
                    <a:moveTo>
                      <a:pt x="0" y="69081"/>
                    </a:moveTo>
                    <a:cubicBezTo>
                      <a:pt x="200846" y="-67103"/>
                      <a:pt x="224757" y="26722"/>
                      <a:pt x="334951" y="106133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50727EA0-E1A9-44B7-EA85-EDDB58A9957C}"/>
                  </a:ext>
                </a:extLst>
              </p:cNvPr>
              <p:cNvSpPr/>
              <p:nvPr/>
            </p:nvSpPr>
            <p:spPr>
              <a:xfrm rot="17542130">
                <a:off x="6711975" y="6478416"/>
                <a:ext cx="334951" cy="106133"/>
              </a:xfrm>
              <a:custGeom>
                <a:avLst/>
                <a:gdLst>
                  <a:gd name="connsiteX0" fmla="*/ 0 w 393700"/>
                  <a:gd name="connsiteY0" fmla="*/ 0 h 101600"/>
                  <a:gd name="connsiteX1" fmla="*/ 393700 w 393700"/>
                  <a:gd name="connsiteY1" fmla="*/ 101600 h 101600"/>
                  <a:gd name="connsiteX2" fmla="*/ 393700 w 393700"/>
                  <a:gd name="connsiteY2" fmla="*/ 101600 h 101600"/>
                  <a:gd name="connsiteX0" fmla="*/ 0 w 401320"/>
                  <a:gd name="connsiteY0" fmla="*/ 0 h 78740"/>
                  <a:gd name="connsiteX1" fmla="*/ 401320 w 401320"/>
                  <a:gd name="connsiteY1" fmla="*/ 78740 h 78740"/>
                  <a:gd name="connsiteX2" fmla="*/ 401320 w 401320"/>
                  <a:gd name="connsiteY2" fmla="*/ 78740 h 78740"/>
                  <a:gd name="connsiteX0" fmla="*/ 0 w 401320"/>
                  <a:gd name="connsiteY0" fmla="*/ 1441 h 80181"/>
                  <a:gd name="connsiteX1" fmla="*/ 401320 w 401320"/>
                  <a:gd name="connsiteY1" fmla="*/ 80181 h 80181"/>
                  <a:gd name="connsiteX2" fmla="*/ 401320 w 401320"/>
                  <a:gd name="connsiteY2" fmla="*/ 80181 h 80181"/>
                  <a:gd name="connsiteX0" fmla="*/ 0 w 401320"/>
                  <a:gd name="connsiteY0" fmla="*/ 2043 h 80783"/>
                  <a:gd name="connsiteX1" fmla="*/ 401320 w 401320"/>
                  <a:gd name="connsiteY1" fmla="*/ 80783 h 80783"/>
                  <a:gd name="connsiteX2" fmla="*/ 401320 w 401320"/>
                  <a:gd name="connsiteY2" fmla="*/ 80783 h 80783"/>
                  <a:gd name="connsiteX0" fmla="*/ 0 w 401320"/>
                  <a:gd name="connsiteY0" fmla="*/ 2043 h 80783"/>
                  <a:gd name="connsiteX1" fmla="*/ 401320 w 401320"/>
                  <a:gd name="connsiteY1" fmla="*/ 80783 h 80783"/>
                  <a:gd name="connsiteX2" fmla="*/ 401320 w 401320"/>
                  <a:gd name="connsiteY2" fmla="*/ 19823 h 80783"/>
                  <a:gd name="connsiteX0" fmla="*/ 0 w 401320"/>
                  <a:gd name="connsiteY0" fmla="*/ 2043 h 80783"/>
                  <a:gd name="connsiteX1" fmla="*/ 401320 w 401320"/>
                  <a:gd name="connsiteY1" fmla="*/ 80783 h 80783"/>
                  <a:gd name="connsiteX0" fmla="*/ 0 w 401320"/>
                  <a:gd name="connsiteY0" fmla="*/ 5730 h 46370"/>
                  <a:gd name="connsiteX1" fmla="*/ 401320 w 401320"/>
                  <a:gd name="connsiteY1" fmla="*/ 46370 h 46370"/>
                  <a:gd name="connsiteX0" fmla="*/ 0 w 359039"/>
                  <a:gd name="connsiteY0" fmla="*/ 3255 h 61294"/>
                  <a:gd name="connsiteX1" fmla="*/ 359039 w 359039"/>
                  <a:gd name="connsiteY1" fmla="*/ 61294 h 61294"/>
                  <a:gd name="connsiteX0" fmla="*/ 0 w 334951"/>
                  <a:gd name="connsiteY0" fmla="*/ 6575 h 43627"/>
                  <a:gd name="connsiteX1" fmla="*/ 334951 w 334951"/>
                  <a:gd name="connsiteY1" fmla="*/ 43627 h 43627"/>
                  <a:gd name="connsiteX0" fmla="*/ 0 w 334951"/>
                  <a:gd name="connsiteY0" fmla="*/ 61832 h 98884"/>
                  <a:gd name="connsiteX1" fmla="*/ 334951 w 334951"/>
                  <a:gd name="connsiteY1" fmla="*/ 98884 h 98884"/>
                  <a:gd name="connsiteX0" fmla="*/ 0 w 334951"/>
                  <a:gd name="connsiteY0" fmla="*/ 69081 h 106133"/>
                  <a:gd name="connsiteX1" fmla="*/ 334951 w 334951"/>
                  <a:gd name="connsiteY1" fmla="*/ 106133 h 106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4951" h="106133">
                    <a:moveTo>
                      <a:pt x="0" y="69081"/>
                    </a:moveTo>
                    <a:cubicBezTo>
                      <a:pt x="200846" y="-67103"/>
                      <a:pt x="224757" y="26722"/>
                      <a:pt x="334951" y="106133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3FA09DA1-0591-4029-901D-A59AF066269E}"/>
                </a:ext>
              </a:extLst>
            </p:cNvPr>
            <p:cNvGrpSpPr/>
            <p:nvPr/>
          </p:nvGrpSpPr>
          <p:grpSpPr>
            <a:xfrm>
              <a:off x="6732995" y="4853928"/>
              <a:ext cx="851156" cy="634689"/>
              <a:chOff x="6732995" y="4853928"/>
              <a:chExt cx="851156" cy="634689"/>
            </a:xfrm>
            <a:solidFill>
              <a:srgbClr val="F4E0C7"/>
            </a:solidFill>
          </p:grpSpPr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AAE7BD60-E79E-5BC9-D70F-717AEAF50A8A}"/>
                  </a:ext>
                </a:extLst>
              </p:cNvPr>
              <p:cNvSpPr/>
              <p:nvPr/>
            </p:nvSpPr>
            <p:spPr>
              <a:xfrm>
                <a:off x="6732995" y="4853928"/>
                <a:ext cx="851156" cy="634689"/>
              </a:xfrm>
              <a:custGeom>
                <a:avLst/>
                <a:gdLst>
                  <a:gd name="connsiteX0" fmla="*/ 0 w 621982"/>
                  <a:gd name="connsiteY0" fmla="*/ 0 h 202272"/>
                  <a:gd name="connsiteX1" fmla="*/ 621982 w 621982"/>
                  <a:gd name="connsiteY1" fmla="*/ 0 h 202272"/>
                  <a:gd name="connsiteX2" fmla="*/ 621982 w 621982"/>
                  <a:gd name="connsiteY2" fmla="*/ 202272 h 202272"/>
                  <a:gd name="connsiteX3" fmla="*/ 0 w 621982"/>
                  <a:gd name="connsiteY3" fmla="*/ 202272 h 202272"/>
                  <a:gd name="connsiteX4" fmla="*/ 0 w 621982"/>
                  <a:gd name="connsiteY4" fmla="*/ 0 h 202272"/>
                  <a:gd name="connsiteX0" fmla="*/ 0 w 621982"/>
                  <a:gd name="connsiteY0" fmla="*/ 0 h 484212"/>
                  <a:gd name="connsiteX1" fmla="*/ 621982 w 621982"/>
                  <a:gd name="connsiteY1" fmla="*/ 0 h 484212"/>
                  <a:gd name="connsiteX2" fmla="*/ 621982 w 621982"/>
                  <a:gd name="connsiteY2" fmla="*/ 202272 h 484212"/>
                  <a:gd name="connsiteX3" fmla="*/ 7620 w 621982"/>
                  <a:gd name="connsiteY3" fmla="*/ 484212 h 484212"/>
                  <a:gd name="connsiteX4" fmla="*/ 0 w 621982"/>
                  <a:gd name="connsiteY4" fmla="*/ 0 h 484212"/>
                  <a:gd name="connsiteX0" fmla="*/ 0 w 621982"/>
                  <a:gd name="connsiteY0" fmla="*/ 0 h 579133"/>
                  <a:gd name="connsiteX1" fmla="*/ 621982 w 621982"/>
                  <a:gd name="connsiteY1" fmla="*/ 0 h 579133"/>
                  <a:gd name="connsiteX2" fmla="*/ 621982 w 621982"/>
                  <a:gd name="connsiteY2" fmla="*/ 202272 h 579133"/>
                  <a:gd name="connsiteX3" fmla="*/ 385762 w 621982"/>
                  <a:gd name="connsiteY3" fmla="*/ 579133 h 579133"/>
                  <a:gd name="connsiteX4" fmla="*/ 7620 w 621982"/>
                  <a:gd name="connsiteY4" fmla="*/ 484212 h 579133"/>
                  <a:gd name="connsiteX5" fmla="*/ 0 w 621982"/>
                  <a:gd name="connsiteY5" fmla="*/ 0 h 579133"/>
                  <a:gd name="connsiteX0" fmla="*/ 0 w 621982"/>
                  <a:gd name="connsiteY0" fmla="*/ 0 h 579133"/>
                  <a:gd name="connsiteX1" fmla="*/ 621982 w 621982"/>
                  <a:gd name="connsiteY1" fmla="*/ 0 h 579133"/>
                  <a:gd name="connsiteX2" fmla="*/ 385762 w 621982"/>
                  <a:gd name="connsiteY2" fmla="*/ 579133 h 579133"/>
                  <a:gd name="connsiteX3" fmla="*/ 7620 w 621982"/>
                  <a:gd name="connsiteY3" fmla="*/ 484212 h 579133"/>
                  <a:gd name="connsiteX4" fmla="*/ 0 w 621982"/>
                  <a:gd name="connsiteY4" fmla="*/ 0 h 579133"/>
                  <a:gd name="connsiteX0" fmla="*/ 0 w 492442"/>
                  <a:gd name="connsiteY0" fmla="*/ 0 h 579133"/>
                  <a:gd name="connsiteX1" fmla="*/ 492442 w 492442"/>
                  <a:gd name="connsiteY1" fmla="*/ 45720 h 579133"/>
                  <a:gd name="connsiteX2" fmla="*/ 385762 w 492442"/>
                  <a:gd name="connsiteY2" fmla="*/ 579133 h 579133"/>
                  <a:gd name="connsiteX3" fmla="*/ 7620 w 492442"/>
                  <a:gd name="connsiteY3" fmla="*/ 484212 h 579133"/>
                  <a:gd name="connsiteX4" fmla="*/ 0 w 492442"/>
                  <a:gd name="connsiteY4" fmla="*/ 0 h 579133"/>
                  <a:gd name="connsiteX0" fmla="*/ 0 w 730913"/>
                  <a:gd name="connsiteY0" fmla="*/ 0 h 583491"/>
                  <a:gd name="connsiteX1" fmla="*/ 492442 w 730913"/>
                  <a:gd name="connsiteY1" fmla="*/ 45720 h 583491"/>
                  <a:gd name="connsiteX2" fmla="*/ 385762 w 730913"/>
                  <a:gd name="connsiteY2" fmla="*/ 579133 h 583491"/>
                  <a:gd name="connsiteX3" fmla="*/ 7620 w 730913"/>
                  <a:gd name="connsiteY3" fmla="*/ 484212 h 583491"/>
                  <a:gd name="connsiteX4" fmla="*/ 0 w 730913"/>
                  <a:gd name="connsiteY4" fmla="*/ 0 h 583491"/>
                  <a:gd name="connsiteX0" fmla="*/ 0 w 730913"/>
                  <a:gd name="connsiteY0" fmla="*/ 0 h 626126"/>
                  <a:gd name="connsiteX1" fmla="*/ 492442 w 730913"/>
                  <a:gd name="connsiteY1" fmla="*/ 45720 h 626126"/>
                  <a:gd name="connsiteX2" fmla="*/ 385762 w 730913"/>
                  <a:gd name="connsiteY2" fmla="*/ 579133 h 626126"/>
                  <a:gd name="connsiteX3" fmla="*/ 7620 w 730913"/>
                  <a:gd name="connsiteY3" fmla="*/ 484212 h 626126"/>
                  <a:gd name="connsiteX4" fmla="*/ 0 w 730913"/>
                  <a:gd name="connsiteY4" fmla="*/ 0 h 626126"/>
                  <a:gd name="connsiteX0" fmla="*/ 0 w 730913"/>
                  <a:gd name="connsiteY0" fmla="*/ 0 h 634689"/>
                  <a:gd name="connsiteX1" fmla="*/ 492442 w 730913"/>
                  <a:gd name="connsiteY1" fmla="*/ 45720 h 634689"/>
                  <a:gd name="connsiteX2" fmla="*/ 385762 w 730913"/>
                  <a:gd name="connsiteY2" fmla="*/ 579133 h 634689"/>
                  <a:gd name="connsiteX3" fmla="*/ 7620 w 730913"/>
                  <a:gd name="connsiteY3" fmla="*/ 484212 h 634689"/>
                  <a:gd name="connsiteX4" fmla="*/ 0 w 730913"/>
                  <a:gd name="connsiteY4" fmla="*/ 0 h 634689"/>
                  <a:gd name="connsiteX0" fmla="*/ 120243 w 851156"/>
                  <a:gd name="connsiteY0" fmla="*/ 0 h 634689"/>
                  <a:gd name="connsiteX1" fmla="*/ 612685 w 851156"/>
                  <a:gd name="connsiteY1" fmla="*/ 45720 h 634689"/>
                  <a:gd name="connsiteX2" fmla="*/ 506005 w 851156"/>
                  <a:gd name="connsiteY2" fmla="*/ 579133 h 634689"/>
                  <a:gd name="connsiteX3" fmla="*/ 127863 w 851156"/>
                  <a:gd name="connsiteY3" fmla="*/ 484212 h 634689"/>
                  <a:gd name="connsiteX4" fmla="*/ 120243 w 851156"/>
                  <a:gd name="connsiteY4" fmla="*/ 0 h 6346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1156" h="634689">
                    <a:moveTo>
                      <a:pt x="120243" y="0"/>
                    </a:moveTo>
                    <a:lnTo>
                      <a:pt x="612685" y="45720"/>
                    </a:lnTo>
                    <a:cubicBezTo>
                      <a:pt x="577125" y="223524"/>
                      <a:pt x="1234985" y="629929"/>
                      <a:pt x="506005" y="579133"/>
                    </a:cubicBezTo>
                    <a:cubicBezTo>
                      <a:pt x="318998" y="715133"/>
                      <a:pt x="208190" y="569192"/>
                      <a:pt x="127863" y="484212"/>
                    </a:cubicBezTo>
                    <a:cubicBezTo>
                      <a:pt x="-156617" y="231368"/>
                      <a:pt x="122783" y="161404"/>
                      <a:pt x="120243" y="0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4891F289-925C-B8D8-F145-843719720609}"/>
                  </a:ext>
                </a:extLst>
              </p:cNvPr>
              <p:cNvSpPr/>
              <p:nvPr/>
            </p:nvSpPr>
            <p:spPr>
              <a:xfrm>
                <a:off x="6861714" y="5143500"/>
                <a:ext cx="34385" cy="205740"/>
              </a:xfrm>
              <a:custGeom>
                <a:avLst/>
                <a:gdLst>
                  <a:gd name="connsiteX0" fmla="*/ 22860 w 22860"/>
                  <a:gd name="connsiteY0" fmla="*/ 0 h 205740"/>
                  <a:gd name="connsiteX1" fmla="*/ 0 w 22860"/>
                  <a:gd name="connsiteY1" fmla="*/ 205740 h 205740"/>
                  <a:gd name="connsiteX2" fmla="*/ 0 w 22860"/>
                  <a:gd name="connsiteY2" fmla="*/ 205740 h 205740"/>
                  <a:gd name="connsiteX0" fmla="*/ 29304 w 29304"/>
                  <a:gd name="connsiteY0" fmla="*/ 0 h 205740"/>
                  <a:gd name="connsiteX1" fmla="*/ 6444 w 29304"/>
                  <a:gd name="connsiteY1" fmla="*/ 205740 h 205740"/>
                  <a:gd name="connsiteX2" fmla="*/ 6444 w 29304"/>
                  <a:gd name="connsiteY2" fmla="*/ 205740 h 205740"/>
                  <a:gd name="connsiteX0" fmla="*/ 34385 w 34385"/>
                  <a:gd name="connsiteY0" fmla="*/ 0 h 205740"/>
                  <a:gd name="connsiteX1" fmla="*/ 11525 w 34385"/>
                  <a:gd name="connsiteY1" fmla="*/ 205740 h 205740"/>
                  <a:gd name="connsiteX2" fmla="*/ 11525 w 34385"/>
                  <a:gd name="connsiteY2" fmla="*/ 205740 h 205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4385" h="205740">
                    <a:moveTo>
                      <a:pt x="34385" y="0"/>
                    </a:moveTo>
                    <a:cubicBezTo>
                      <a:pt x="-1810" y="68580"/>
                      <a:pt x="-9430" y="122873"/>
                      <a:pt x="11525" y="205740"/>
                    </a:cubicBezTo>
                    <a:lnTo>
                      <a:pt x="11525" y="205740"/>
                    </a:ln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AAAC906D-9470-0B15-B002-8D341E4EC58E}"/>
                  </a:ext>
                </a:extLst>
              </p:cNvPr>
              <p:cNvSpPr/>
              <p:nvPr/>
            </p:nvSpPr>
            <p:spPr>
              <a:xfrm rot="19483736">
                <a:off x="7177008" y="5241225"/>
                <a:ext cx="34385" cy="205740"/>
              </a:xfrm>
              <a:custGeom>
                <a:avLst/>
                <a:gdLst>
                  <a:gd name="connsiteX0" fmla="*/ 22860 w 22860"/>
                  <a:gd name="connsiteY0" fmla="*/ 0 h 205740"/>
                  <a:gd name="connsiteX1" fmla="*/ 0 w 22860"/>
                  <a:gd name="connsiteY1" fmla="*/ 205740 h 205740"/>
                  <a:gd name="connsiteX2" fmla="*/ 0 w 22860"/>
                  <a:gd name="connsiteY2" fmla="*/ 205740 h 205740"/>
                  <a:gd name="connsiteX0" fmla="*/ 29304 w 29304"/>
                  <a:gd name="connsiteY0" fmla="*/ 0 h 205740"/>
                  <a:gd name="connsiteX1" fmla="*/ 6444 w 29304"/>
                  <a:gd name="connsiteY1" fmla="*/ 205740 h 205740"/>
                  <a:gd name="connsiteX2" fmla="*/ 6444 w 29304"/>
                  <a:gd name="connsiteY2" fmla="*/ 205740 h 205740"/>
                  <a:gd name="connsiteX0" fmla="*/ 34385 w 34385"/>
                  <a:gd name="connsiteY0" fmla="*/ 0 h 205740"/>
                  <a:gd name="connsiteX1" fmla="*/ 11525 w 34385"/>
                  <a:gd name="connsiteY1" fmla="*/ 205740 h 205740"/>
                  <a:gd name="connsiteX2" fmla="*/ 11525 w 34385"/>
                  <a:gd name="connsiteY2" fmla="*/ 205740 h 205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4385" h="205740">
                    <a:moveTo>
                      <a:pt x="34385" y="0"/>
                    </a:moveTo>
                    <a:cubicBezTo>
                      <a:pt x="-1810" y="68580"/>
                      <a:pt x="-9430" y="122873"/>
                      <a:pt x="11525" y="205740"/>
                    </a:cubicBezTo>
                    <a:lnTo>
                      <a:pt x="11525" y="205740"/>
                    </a:ln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CA87AE8D-045E-D1AE-924E-282C2111E6AA}"/>
                </a:ext>
              </a:extLst>
            </p:cNvPr>
            <p:cNvSpPr/>
            <p:nvPr/>
          </p:nvSpPr>
          <p:spPr>
            <a:xfrm>
              <a:off x="6701426" y="2633370"/>
              <a:ext cx="1978172" cy="2552923"/>
            </a:xfrm>
            <a:custGeom>
              <a:avLst/>
              <a:gdLst>
                <a:gd name="connsiteX0" fmla="*/ 0 w 647700"/>
                <a:gd name="connsiteY0" fmla="*/ 0 h 1321633"/>
                <a:gd name="connsiteX1" fmla="*/ 647700 w 647700"/>
                <a:gd name="connsiteY1" fmla="*/ 0 h 1321633"/>
                <a:gd name="connsiteX2" fmla="*/ 647700 w 647700"/>
                <a:gd name="connsiteY2" fmla="*/ 1321633 h 1321633"/>
                <a:gd name="connsiteX3" fmla="*/ 0 w 647700"/>
                <a:gd name="connsiteY3" fmla="*/ 1321633 h 1321633"/>
                <a:gd name="connsiteX4" fmla="*/ 0 w 647700"/>
                <a:gd name="connsiteY4" fmla="*/ 0 h 1321633"/>
                <a:gd name="connsiteX0" fmla="*/ 304800 w 952500"/>
                <a:gd name="connsiteY0" fmla="*/ 0 h 1321633"/>
                <a:gd name="connsiteX1" fmla="*/ 952500 w 952500"/>
                <a:gd name="connsiteY1" fmla="*/ 0 h 1321633"/>
                <a:gd name="connsiteX2" fmla="*/ 952500 w 952500"/>
                <a:gd name="connsiteY2" fmla="*/ 1321633 h 1321633"/>
                <a:gd name="connsiteX3" fmla="*/ 0 w 952500"/>
                <a:gd name="connsiteY3" fmla="*/ 742513 h 1321633"/>
                <a:gd name="connsiteX4" fmla="*/ 304800 w 952500"/>
                <a:gd name="connsiteY4" fmla="*/ 0 h 1321633"/>
                <a:gd name="connsiteX0" fmla="*/ 304800 w 1478280"/>
                <a:gd name="connsiteY0" fmla="*/ 0 h 742513"/>
                <a:gd name="connsiteX1" fmla="*/ 952500 w 1478280"/>
                <a:gd name="connsiteY1" fmla="*/ 0 h 742513"/>
                <a:gd name="connsiteX2" fmla="*/ 1478280 w 1478280"/>
                <a:gd name="connsiteY2" fmla="*/ 536773 h 742513"/>
                <a:gd name="connsiteX3" fmla="*/ 0 w 1478280"/>
                <a:gd name="connsiteY3" fmla="*/ 742513 h 742513"/>
                <a:gd name="connsiteX4" fmla="*/ 304800 w 1478280"/>
                <a:gd name="connsiteY4" fmla="*/ 0 h 742513"/>
                <a:gd name="connsiteX0" fmla="*/ 304800 w 1478280"/>
                <a:gd name="connsiteY0" fmla="*/ 0 h 1680408"/>
                <a:gd name="connsiteX1" fmla="*/ 952500 w 1478280"/>
                <a:gd name="connsiteY1" fmla="*/ 0 h 1680408"/>
                <a:gd name="connsiteX2" fmla="*/ 1478280 w 1478280"/>
                <a:gd name="connsiteY2" fmla="*/ 536773 h 1680408"/>
                <a:gd name="connsiteX3" fmla="*/ 0 w 1478280"/>
                <a:gd name="connsiteY3" fmla="*/ 742513 h 1680408"/>
                <a:gd name="connsiteX4" fmla="*/ 304800 w 1478280"/>
                <a:gd name="connsiteY4" fmla="*/ 0 h 1680408"/>
                <a:gd name="connsiteX0" fmla="*/ 817466 w 1990946"/>
                <a:gd name="connsiteY0" fmla="*/ 0 h 2244436"/>
                <a:gd name="connsiteX1" fmla="*/ 1465166 w 1990946"/>
                <a:gd name="connsiteY1" fmla="*/ 0 h 2244436"/>
                <a:gd name="connsiteX2" fmla="*/ 1990946 w 1990946"/>
                <a:gd name="connsiteY2" fmla="*/ 536773 h 2244436"/>
                <a:gd name="connsiteX3" fmla="*/ 512666 w 1990946"/>
                <a:gd name="connsiteY3" fmla="*/ 742513 h 2244436"/>
                <a:gd name="connsiteX4" fmla="*/ 817466 w 1990946"/>
                <a:gd name="connsiteY4" fmla="*/ 0 h 2244436"/>
                <a:gd name="connsiteX0" fmla="*/ 804275 w 1978172"/>
                <a:gd name="connsiteY0" fmla="*/ 0 h 2248123"/>
                <a:gd name="connsiteX1" fmla="*/ 1451975 w 1978172"/>
                <a:gd name="connsiteY1" fmla="*/ 0 h 2248123"/>
                <a:gd name="connsiteX2" fmla="*/ 1977755 w 1978172"/>
                <a:gd name="connsiteY2" fmla="*/ 536773 h 2248123"/>
                <a:gd name="connsiteX3" fmla="*/ 499475 w 1978172"/>
                <a:gd name="connsiteY3" fmla="*/ 742513 h 2248123"/>
                <a:gd name="connsiteX4" fmla="*/ 804275 w 1978172"/>
                <a:gd name="connsiteY4" fmla="*/ 0 h 2248123"/>
                <a:gd name="connsiteX0" fmla="*/ 804275 w 1978172"/>
                <a:gd name="connsiteY0" fmla="*/ 209550 h 2457673"/>
                <a:gd name="connsiteX1" fmla="*/ 1451975 w 1978172"/>
                <a:gd name="connsiteY1" fmla="*/ 0 h 2457673"/>
                <a:gd name="connsiteX2" fmla="*/ 1977755 w 1978172"/>
                <a:gd name="connsiteY2" fmla="*/ 746323 h 2457673"/>
                <a:gd name="connsiteX3" fmla="*/ 499475 w 1978172"/>
                <a:gd name="connsiteY3" fmla="*/ 952063 h 2457673"/>
                <a:gd name="connsiteX4" fmla="*/ 804275 w 1978172"/>
                <a:gd name="connsiteY4" fmla="*/ 209550 h 2457673"/>
                <a:gd name="connsiteX0" fmla="*/ 804275 w 1978172"/>
                <a:gd name="connsiteY0" fmla="*/ 304800 h 2552923"/>
                <a:gd name="connsiteX1" fmla="*/ 1594850 w 1978172"/>
                <a:gd name="connsiteY1" fmla="*/ 0 h 2552923"/>
                <a:gd name="connsiteX2" fmla="*/ 1977755 w 1978172"/>
                <a:gd name="connsiteY2" fmla="*/ 841573 h 2552923"/>
                <a:gd name="connsiteX3" fmla="*/ 499475 w 1978172"/>
                <a:gd name="connsiteY3" fmla="*/ 1047313 h 2552923"/>
                <a:gd name="connsiteX4" fmla="*/ 804275 w 1978172"/>
                <a:gd name="connsiteY4" fmla="*/ 304800 h 2552923"/>
                <a:gd name="connsiteX0" fmla="*/ 804275 w 1978172"/>
                <a:gd name="connsiteY0" fmla="*/ 304800 h 2552923"/>
                <a:gd name="connsiteX1" fmla="*/ 1594850 w 1978172"/>
                <a:gd name="connsiteY1" fmla="*/ 0 h 2552923"/>
                <a:gd name="connsiteX2" fmla="*/ 1977755 w 1978172"/>
                <a:gd name="connsiteY2" fmla="*/ 841573 h 2552923"/>
                <a:gd name="connsiteX3" fmla="*/ 499475 w 1978172"/>
                <a:gd name="connsiteY3" fmla="*/ 1047313 h 2552923"/>
                <a:gd name="connsiteX4" fmla="*/ 804275 w 1978172"/>
                <a:gd name="connsiteY4" fmla="*/ 304800 h 2552923"/>
                <a:gd name="connsiteX0" fmla="*/ 804275 w 1978172"/>
                <a:gd name="connsiteY0" fmla="*/ 304800 h 2552923"/>
                <a:gd name="connsiteX1" fmla="*/ 1594850 w 1978172"/>
                <a:gd name="connsiteY1" fmla="*/ 0 h 2552923"/>
                <a:gd name="connsiteX2" fmla="*/ 1977755 w 1978172"/>
                <a:gd name="connsiteY2" fmla="*/ 841573 h 2552923"/>
                <a:gd name="connsiteX3" fmla="*/ 499475 w 1978172"/>
                <a:gd name="connsiteY3" fmla="*/ 1047313 h 2552923"/>
                <a:gd name="connsiteX4" fmla="*/ 804275 w 1978172"/>
                <a:gd name="connsiteY4" fmla="*/ 304800 h 2552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8172" h="2552923">
                  <a:moveTo>
                    <a:pt x="804275" y="304800"/>
                  </a:moveTo>
                  <a:lnTo>
                    <a:pt x="1594850" y="0"/>
                  </a:lnTo>
                  <a:cubicBezTo>
                    <a:pt x="1874885" y="356724"/>
                    <a:pt x="1983470" y="665824"/>
                    <a:pt x="1977755" y="841573"/>
                  </a:cubicBezTo>
                  <a:cubicBezTo>
                    <a:pt x="2020300" y="3335218"/>
                    <a:pt x="-1209945" y="2838013"/>
                    <a:pt x="499475" y="1047313"/>
                  </a:cubicBezTo>
                  <a:lnTo>
                    <a:pt x="804275" y="304800"/>
                  </a:lnTo>
                  <a:close/>
                </a:path>
              </a:pathLst>
            </a:custGeom>
            <a:solidFill>
              <a:srgbClr val="42458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76509AD9-90A5-77B0-7D35-E1318B60C82F}"/>
                </a:ext>
              </a:extLst>
            </p:cNvPr>
            <p:cNvSpPr/>
            <p:nvPr/>
          </p:nvSpPr>
          <p:spPr>
            <a:xfrm rot="1546519">
              <a:off x="7572838" y="630996"/>
              <a:ext cx="261871" cy="264008"/>
            </a:xfrm>
            <a:prstGeom prst="ellipse">
              <a:avLst/>
            </a:prstGeom>
            <a:solidFill>
              <a:srgbClr val="42458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2359CE2D-4432-34C4-8340-11365462845F}"/>
                </a:ext>
              </a:extLst>
            </p:cNvPr>
            <p:cNvGrpSpPr/>
            <p:nvPr/>
          </p:nvGrpSpPr>
          <p:grpSpPr>
            <a:xfrm>
              <a:off x="5215276" y="546986"/>
              <a:ext cx="3447193" cy="2459035"/>
              <a:chOff x="5215276" y="546986"/>
              <a:chExt cx="3447193" cy="2459035"/>
            </a:xfrm>
          </p:grpSpPr>
          <p:grpSp>
            <p:nvGrpSpPr>
              <p:cNvPr id="108" name="Group 107">
                <a:extLst>
                  <a:ext uri="{FF2B5EF4-FFF2-40B4-BE49-F238E27FC236}">
                    <a16:creationId xmlns:a16="http://schemas.microsoft.com/office/drawing/2014/main" id="{2A555A92-3E0E-F7FD-F71E-B6A9043AD4A0}"/>
                  </a:ext>
                </a:extLst>
              </p:cNvPr>
              <p:cNvGrpSpPr/>
              <p:nvPr/>
            </p:nvGrpSpPr>
            <p:grpSpPr>
              <a:xfrm>
                <a:off x="5215276" y="546986"/>
                <a:ext cx="3447193" cy="2459035"/>
                <a:chOff x="5215276" y="546986"/>
                <a:chExt cx="3447193" cy="2459035"/>
              </a:xfrm>
            </p:grpSpPr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E1E164FE-BD83-4F01-D64E-0956CD3E82D4}"/>
                    </a:ext>
                  </a:extLst>
                </p:cNvPr>
                <p:cNvSpPr/>
                <p:nvPr/>
              </p:nvSpPr>
              <p:spPr>
                <a:xfrm>
                  <a:off x="5543882" y="546986"/>
                  <a:ext cx="3079510" cy="2285705"/>
                </a:xfrm>
                <a:custGeom>
                  <a:avLst/>
                  <a:gdLst>
                    <a:gd name="connsiteX0" fmla="*/ 0 w 2656840"/>
                    <a:gd name="connsiteY0" fmla="*/ 0 h 1387542"/>
                    <a:gd name="connsiteX1" fmla="*/ 2656840 w 2656840"/>
                    <a:gd name="connsiteY1" fmla="*/ 0 h 1387542"/>
                    <a:gd name="connsiteX2" fmla="*/ 2656840 w 2656840"/>
                    <a:gd name="connsiteY2" fmla="*/ 1387542 h 1387542"/>
                    <a:gd name="connsiteX3" fmla="*/ 0 w 2656840"/>
                    <a:gd name="connsiteY3" fmla="*/ 1387542 h 1387542"/>
                    <a:gd name="connsiteX4" fmla="*/ 0 w 2656840"/>
                    <a:gd name="connsiteY4" fmla="*/ 0 h 1387542"/>
                    <a:gd name="connsiteX0" fmla="*/ 0 w 2656840"/>
                    <a:gd name="connsiteY0" fmla="*/ 0 h 2009842"/>
                    <a:gd name="connsiteX1" fmla="*/ 2656840 w 2656840"/>
                    <a:gd name="connsiteY1" fmla="*/ 0 h 2009842"/>
                    <a:gd name="connsiteX2" fmla="*/ 2644140 w 2656840"/>
                    <a:gd name="connsiteY2" fmla="*/ 2009842 h 2009842"/>
                    <a:gd name="connsiteX3" fmla="*/ 0 w 2656840"/>
                    <a:gd name="connsiteY3" fmla="*/ 1387542 h 2009842"/>
                    <a:gd name="connsiteX4" fmla="*/ 0 w 2656840"/>
                    <a:gd name="connsiteY4" fmla="*/ 0 h 2009842"/>
                    <a:gd name="connsiteX0" fmla="*/ 0 w 2656840"/>
                    <a:gd name="connsiteY0" fmla="*/ 1387542 h 2009842"/>
                    <a:gd name="connsiteX1" fmla="*/ 2656840 w 2656840"/>
                    <a:gd name="connsiteY1" fmla="*/ 0 h 2009842"/>
                    <a:gd name="connsiteX2" fmla="*/ 2644140 w 2656840"/>
                    <a:gd name="connsiteY2" fmla="*/ 2009842 h 2009842"/>
                    <a:gd name="connsiteX3" fmla="*/ 0 w 2656840"/>
                    <a:gd name="connsiteY3" fmla="*/ 1387542 h 2009842"/>
                    <a:gd name="connsiteX0" fmla="*/ 0 w 2644140"/>
                    <a:gd name="connsiteY0" fmla="*/ 0 h 622300"/>
                    <a:gd name="connsiteX1" fmla="*/ 2644140 w 2644140"/>
                    <a:gd name="connsiteY1" fmla="*/ 622300 h 622300"/>
                    <a:gd name="connsiteX2" fmla="*/ 0 w 2644140"/>
                    <a:gd name="connsiteY2" fmla="*/ 0 h 622300"/>
                    <a:gd name="connsiteX0" fmla="*/ 0 w 2644140"/>
                    <a:gd name="connsiteY0" fmla="*/ 0 h 622300"/>
                    <a:gd name="connsiteX1" fmla="*/ 2644140 w 2644140"/>
                    <a:gd name="connsiteY1" fmla="*/ 622300 h 622300"/>
                    <a:gd name="connsiteX2" fmla="*/ 0 w 2644140"/>
                    <a:gd name="connsiteY2" fmla="*/ 0 h 622300"/>
                    <a:gd name="connsiteX0" fmla="*/ 0 w 2644140"/>
                    <a:gd name="connsiteY0" fmla="*/ 290801 h 913101"/>
                    <a:gd name="connsiteX1" fmla="*/ 2644140 w 2644140"/>
                    <a:gd name="connsiteY1" fmla="*/ 913101 h 913101"/>
                    <a:gd name="connsiteX2" fmla="*/ 0 w 2644140"/>
                    <a:gd name="connsiteY2" fmla="*/ 290801 h 913101"/>
                    <a:gd name="connsiteX0" fmla="*/ 0 w 2644140"/>
                    <a:gd name="connsiteY0" fmla="*/ 263651 h 885951"/>
                    <a:gd name="connsiteX1" fmla="*/ 2644140 w 2644140"/>
                    <a:gd name="connsiteY1" fmla="*/ 885951 h 885951"/>
                    <a:gd name="connsiteX2" fmla="*/ 0 w 2644140"/>
                    <a:gd name="connsiteY2" fmla="*/ 263651 h 885951"/>
                    <a:gd name="connsiteX0" fmla="*/ 0 w 2644140"/>
                    <a:gd name="connsiteY0" fmla="*/ 263651 h 885951"/>
                    <a:gd name="connsiteX1" fmla="*/ 2644140 w 2644140"/>
                    <a:gd name="connsiteY1" fmla="*/ 885951 h 885951"/>
                    <a:gd name="connsiteX2" fmla="*/ 0 w 2644140"/>
                    <a:gd name="connsiteY2" fmla="*/ 263651 h 885951"/>
                    <a:gd name="connsiteX0" fmla="*/ 0 w 2644140"/>
                    <a:gd name="connsiteY0" fmla="*/ 773202 h 1395502"/>
                    <a:gd name="connsiteX1" fmla="*/ 2644140 w 2644140"/>
                    <a:gd name="connsiteY1" fmla="*/ 1395502 h 1395502"/>
                    <a:gd name="connsiteX2" fmla="*/ 0 w 2644140"/>
                    <a:gd name="connsiteY2" fmla="*/ 773202 h 1395502"/>
                    <a:gd name="connsiteX0" fmla="*/ 386416 w 3030556"/>
                    <a:gd name="connsiteY0" fmla="*/ 773202 h 1418085"/>
                    <a:gd name="connsiteX1" fmla="*/ 3030556 w 3030556"/>
                    <a:gd name="connsiteY1" fmla="*/ 1395502 h 1418085"/>
                    <a:gd name="connsiteX2" fmla="*/ 386416 w 3030556"/>
                    <a:gd name="connsiteY2" fmla="*/ 773202 h 1418085"/>
                    <a:gd name="connsiteX0" fmla="*/ 370495 w 3014635"/>
                    <a:gd name="connsiteY0" fmla="*/ 773202 h 2235442"/>
                    <a:gd name="connsiteX1" fmla="*/ 3014635 w 3014635"/>
                    <a:gd name="connsiteY1" fmla="*/ 1395502 h 2235442"/>
                    <a:gd name="connsiteX2" fmla="*/ 370495 w 3014635"/>
                    <a:gd name="connsiteY2" fmla="*/ 773202 h 2235442"/>
                    <a:gd name="connsiteX0" fmla="*/ 366697 w 3010837"/>
                    <a:gd name="connsiteY0" fmla="*/ 773202 h 2263562"/>
                    <a:gd name="connsiteX1" fmla="*/ 3010837 w 3010837"/>
                    <a:gd name="connsiteY1" fmla="*/ 1395502 h 2263562"/>
                    <a:gd name="connsiteX2" fmla="*/ 366697 w 3010837"/>
                    <a:gd name="connsiteY2" fmla="*/ 773202 h 2263562"/>
                    <a:gd name="connsiteX0" fmla="*/ 421467 w 3065607"/>
                    <a:gd name="connsiteY0" fmla="*/ 773202 h 2305234"/>
                    <a:gd name="connsiteX1" fmla="*/ 3065607 w 3065607"/>
                    <a:gd name="connsiteY1" fmla="*/ 1395502 h 2305234"/>
                    <a:gd name="connsiteX2" fmla="*/ 421467 w 3065607"/>
                    <a:gd name="connsiteY2" fmla="*/ 773202 h 2305234"/>
                    <a:gd name="connsiteX0" fmla="*/ 444682 w 3088822"/>
                    <a:gd name="connsiteY0" fmla="*/ 773202 h 2282500"/>
                    <a:gd name="connsiteX1" fmla="*/ 3088822 w 3088822"/>
                    <a:gd name="connsiteY1" fmla="*/ 1395502 h 2282500"/>
                    <a:gd name="connsiteX2" fmla="*/ 444682 w 3088822"/>
                    <a:gd name="connsiteY2" fmla="*/ 773202 h 2282500"/>
                    <a:gd name="connsiteX0" fmla="*/ 421468 w 3065608"/>
                    <a:gd name="connsiteY0" fmla="*/ 773202 h 2285705"/>
                    <a:gd name="connsiteX1" fmla="*/ 3065608 w 3065608"/>
                    <a:gd name="connsiteY1" fmla="*/ 1395502 h 2285705"/>
                    <a:gd name="connsiteX2" fmla="*/ 421468 w 3065608"/>
                    <a:gd name="connsiteY2" fmla="*/ 773202 h 2285705"/>
                    <a:gd name="connsiteX0" fmla="*/ 435370 w 3079510"/>
                    <a:gd name="connsiteY0" fmla="*/ 773202 h 2285705"/>
                    <a:gd name="connsiteX1" fmla="*/ 3079510 w 3079510"/>
                    <a:gd name="connsiteY1" fmla="*/ 1395502 h 2285705"/>
                    <a:gd name="connsiteX2" fmla="*/ 435370 w 3079510"/>
                    <a:gd name="connsiteY2" fmla="*/ 773202 h 22857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079510" h="2285705">
                      <a:moveTo>
                        <a:pt x="435370" y="773202"/>
                      </a:moveTo>
                      <a:cubicBezTo>
                        <a:pt x="796050" y="-390965"/>
                        <a:pt x="2541030" y="-285131"/>
                        <a:pt x="3079510" y="1395502"/>
                      </a:cubicBezTo>
                      <a:cubicBezTo>
                        <a:pt x="2452130" y="3156569"/>
                        <a:pt x="-1248650" y="1958535"/>
                        <a:pt x="435370" y="773202"/>
                      </a:cubicBezTo>
                      <a:close/>
                    </a:path>
                  </a:pathLst>
                </a:custGeom>
                <a:solidFill>
                  <a:srgbClr val="42458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66CCF246-DBEA-90AF-2D63-E39147D1B0AE}"/>
                    </a:ext>
                  </a:extLst>
                </p:cNvPr>
                <p:cNvSpPr/>
                <p:nvPr/>
              </p:nvSpPr>
              <p:spPr>
                <a:xfrm rot="1331110">
                  <a:off x="6283215" y="1088273"/>
                  <a:ext cx="257818" cy="449288"/>
                </a:xfrm>
                <a:custGeom>
                  <a:avLst/>
                  <a:gdLst>
                    <a:gd name="connsiteX0" fmla="*/ 0 w 254310"/>
                    <a:gd name="connsiteY0" fmla="*/ 228274 h 456548"/>
                    <a:gd name="connsiteX1" fmla="*/ 127155 w 254310"/>
                    <a:gd name="connsiteY1" fmla="*/ 0 h 456548"/>
                    <a:gd name="connsiteX2" fmla="*/ 254310 w 254310"/>
                    <a:gd name="connsiteY2" fmla="*/ 228274 h 456548"/>
                    <a:gd name="connsiteX3" fmla="*/ 127155 w 254310"/>
                    <a:gd name="connsiteY3" fmla="*/ 456548 h 456548"/>
                    <a:gd name="connsiteX4" fmla="*/ 0 w 254310"/>
                    <a:gd name="connsiteY4" fmla="*/ 228274 h 456548"/>
                    <a:gd name="connsiteX0" fmla="*/ 1699 w 256009"/>
                    <a:gd name="connsiteY0" fmla="*/ 229729 h 458003"/>
                    <a:gd name="connsiteX1" fmla="*/ 81971 w 256009"/>
                    <a:gd name="connsiteY1" fmla="*/ 0 h 458003"/>
                    <a:gd name="connsiteX2" fmla="*/ 256009 w 256009"/>
                    <a:gd name="connsiteY2" fmla="*/ 229729 h 458003"/>
                    <a:gd name="connsiteX3" fmla="*/ 128854 w 256009"/>
                    <a:gd name="connsiteY3" fmla="*/ 458003 h 458003"/>
                    <a:gd name="connsiteX4" fmla="*/ 1699 w 256009"/>
                    <a:gd name="connsiteY4" fmla="*/ 229729 h 458003"/>
                    <a:gd name="connsiteX0" fmla="*/ 3082 w 257392"/>
                    <a:gd name="connsiteY0" fmla="*/ 229729 h 468450"/>
                    <a:gd name="connsiteX1" fmla="*/ 83354 w 257392"/>
                    <a:gd name="connsiteY1" fmla="*/ 0 h 468450"/>
                    <a:gd name="connsiteX2" fmla="*/ 257392 w 257392"/>
                    <a:gd name="connsiteY2" fmla="*/ 229729 h 468450"/>
                    <a:gd name="connsiteX3" fmla="*/ 155070 w 257392"/>
                    <a:gd name="connsiteY3" fmla="*/ 468450 h 468450"/>
                    <a:gd name="connsiteX4" fmla="*/ 3082 w 257392"/>
                    <a:gd name="connsiteY4" fmla="*/ 229729 h 468450"/>
                    <a:gd name="connsiteX0" fmla="*/ 1417 w 155332"/>
                    <a:gd name="connsiteY0" fmla="*/ 235107 h 478670"/>
                    <a:gd name="connsiteX1" fmla="*/ 81689 w 155332"/>
                    <a:gd name="connsiteY1" fmla="*/ 5378 h 478670"/>
                    <a:gd name="connsiteX2" fmla="*/ 153405 w 155332"/>
                    <a:gd name="connsiteY2" fmla="*/ 473828 h 478670"/>
                    <a:gd name="connsiteX3" fmla="*/ 1417 w 155332"/>
                    <a:gd name="connsiteY3" fmla="*/ 235107 h 478670"/>
                    <a:gd name="connsiteX0" fmla="*/ 1417 w 185660"/>
                    <a:gd name="connsiteY0" fmla="*/ 235107 h 485793"/>
                    <a:gd name="connsiteX1" fmla="*/ 81689 w 185660"/>
                    <a:gd name="connsiteY1" fmla="*/ 5378 h 485793"/>
                    <a:gd name="connsiteX2" fmla="*/ 153405 w 185660"/>
                    <a:gd name="connsiteY2" fmla="*/ 473828 h 485793"/>
                    <a:gd name="connsiteX3" fmla="*/ 1417 w 185660"/>
                    <a:gd name="connsiteY3" fmla="*/ 235107 h 485793"/>
                    <a:gd name="connsiteX0" fmla="*/ 193 w 152333"/>
                    <a:gd name="connsiteY0" fmla="*/ 235047 h 512395"/>
                    <a:gd name="connsiteX1" fmla="*/ 80465 w 152333"/>
                    <a:gd name="connsiteY1" fmla="*/ 5318 h 512395"/>
                    <a:gd name="connsiteX2" fmla="*/ 152181 w 152333"/>
                    <a:gd name="connsiteY2" fmla="*/ 473768 h 512395"/>
                    <a:gd name="connsiteX3" fmla="*/ 60953 w 152333"/>
                    <a:gd name="connsiteY3" fmla="*/ 457924 h 512395"/>
                    <a:gd name="connsiteX4" fmla="*/ 193 w 152333"/>
                    <a:gd name="connsiteY4" fmla="*/ 235047 h 512395"/>
                    <a:gd name="connsiteX0" fmla="*/ 150 w 83586"/>
                    <a:gd name="connsiteY0" fmla="*/ 234461 h 462477"/>
                    <a:gd name="connsiteX1" fmla="*/ 80422 w 83586"/>
                    <a:gd name="connsiteY1" fmla="*/ 4732 h 462477"/>
                    <a:gd name="connsiteX2" fmla="*/ 60910 w 83586"/>
                    <a:gd name="connsiteY2" fmla="*/ 457338 h 462477"/>
                    <a:gd name="connsiteX3" fmla="*/ 150 w 83586"/>
                    <a:gd name="connsiteY3" fmla="*/ 234461 h 462477"/>
                    <a:gd name="connsiteX0" fmla="*/ 583 w 128681"/>
                    <a:gd name="connsiteY0" fmla="*/ 234236 h 456630"/>
                    <a:gd name="connsiteX1" fmla="*/ 80855 w 128681"/>
                    <a:gd name="connsiteY1" fmla="*/ 4507 h 456630"/>
                    <a:gd name="connsiteX2" fmla="*/ 125866 w 128681"/>
                    <a:gd name="connsiteY2" fmla="*/ 451374 h 456630"/>
                    <a:gd name="connsiteX3" fmla="*/ 583 w 128681"/>
                    <a:gd name="connsiteY3" fmla="*/ 234236 h 456630"/>
                    <a:gd name="connsiteX0" fmla="*/ 45011 w 45011"/>
                    <a:gd name="connsiteY0" fmla="*/ 446867 h 446867"/>
                    <a:gd name="connsiteX1" fmla="*/ 0 w 45011"/>
                    <a:gd name="connsiteY1" fmla="*/ 0 h 446867"/>
                    <a:gd name="connsiteX2" fmla="*/ 45011 w 45011"/>
                    <a:gd name="connsiteY2" fmla="*/ 446867 h 446867"/>
                    <a:gd name="connsiteX0" fmla="*/ 103481 w 138388"/>
                    <a:gd name="connsiteY0" fmla="*/ 449639 h 449639"/>
                    <a:gd name="connsiteX1" fmla="*/ 58470 w 138388"/>
                    <a:gd name="connsiteY1" fmla="*/ 2772 h 449639"/>
                    <a:gd name="connsiteX2" fmla="*/ 103481 w 138388"/>
                    <a:gd name="connsiteY2" fmla="*/ 449639 h 449639"/>
                    <a:gd name="connsiteX0" fmla="*/ 125225 w 200959"/>
                    <a:gd name="connsiteY0" fmla="*/ 448771 h 449288"/>
                    <a:gd name="connsiteX1" fmla="*/ 80214 w 200959"/>
                    <a:gd name="connsiteY1" fmla="*/ 1904 h 449288"/>
                    <a:gd name="connsiteX2" fmla="*/ 125225 w 200959"/>
                    <a:gd name="connsiteY2" fmla="*/ 448771 h 449288"/>
                    <a:gd name="connsiteX0" fmla="*/ 125225 w 257818"/>
                    <a:gd name="connsiteY0" fmla="*/ 448771 h 449288"/>
                    <a:gd name="connsiteX1" fmla="*/ 80214 w 257818"/>
                    <a:gd name="connsiteY1" fmla="*/ 1904 h 449288"/>
                    <a:gd name="connsiteX2" fmla="*/ 125225 w 257818"/>
                    <a:gd name="connsiteY2" fmla="*/ 448771 h 4492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57818" h="449288">
                      <a:moveTo>
                        <a:pt x="125225" y="448771"/>
                      </a:moveTo>
                      <a:cubicBezTo>
                        <a:pt x="14061" y="467609"/>
                        <a:pt x="-67868" y="-34655"/>
                        <a:pt x="80214" y="1904"/>
                      </a:cubicBezTo>
                      <a:cubicBezTo>
                        <a:pt x="228296" y="38463"/>
                        <a:pt x="370014" y="442303"/>
                        <a:pt x="125225" y="44877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Freeform: Shape 30">
                  <a:extLst>
                    <a:ext uri="{FF2B5EF4-FFF2-40B4-BE49-F238E27FC236}">
                      <a16:creationId xmlns:a16="http://schemas.microsoft.com/office/drawing/2014/main" id="{AA9C663E-FD11-017C-E6FE-A627EAA98098}"/>
                    </a:ext>
                  </a:extLst>
                </p:cNvPr>
                <p:cNvSpPr/>
                <p:nvPr/>
              </p:nvSpPr>
              <p:spPr>
                <a:xfrm rot="1331110">
                  <a:off x="6351623" y="1143939"/>
                  <a:ext cx="174006" cy="415535"/>
                </a:xfrm>
                <a:custGeom>
                  <a:avLst/>
                  <a:gdLst>
                    <a:gd name="connsiteX0" fmla="*/ 46980 w 174006"/>
                    <a:gd name="connsiteY0" fmla="*/ 0 h 415535"/>
                    <a:gd name="connsiteX1" fmla="*/ 50891 w 174006"/>
                    <a:gd name="connsiteY1" fmla="*/ 2685 h 415535"/>
                    <a:gd name="connsiteX2" fmla="*/ 82873 w 174006"/>
                    <a:gd name="connsiteY2" fmla="*/ 414436 h 415535"/>
                    <a:gd name="connsiteX3" fmla="*/ 74857 w 174006"/>
                    <a:gd name="connsiteY3" fmla="*/ 415535 h 415535"/>
                    <a:gd name="connsiteX4" fmla="*/ 67102 w 174006"/>
                    <a:gd name="connsiteY4" fmla="*/ 406124 h 415535"/>
                    <a:gd name="connsiteX5" fmla="*/ 35073 w 174006"/>
                    <a:gd name="connsiteY5" fmla="*/ 6111 h 415535"/>
                    <a:gd name="connsiteX6" fmla="*/ 46980 w 174006"/>
                    <a:gd name="connsiteY6" fmla="*/ 0 h 4155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74006" h="415535">
                      <a:moveTo>
                        <a:pt x="46980" y="0"/>
                      </a:moveTo>
                      <a:lnTo>
                        <a:pt x="50891" y="2685"/>
                      </a:lnTo>
                      <a:cubicBezTo>
                        <a:pt x="165090" y="97285"/>
                        <a:pt x="243717" y="371250"/>
                        <a:pt x="82873" y="414436"/>
                      </a:cubicBezTo>
                      <a:lnTo>
                        <a:pt x="74857" y="415535"/>
                      </a:lnTo>
                      <a:lnTo>
                        <a:pt x="67102" y="406124"/>
                      </a:lnTo>
                      <a:cubicBezTo>
                        <a:pt x="3067" y="310347"/>
                        <a:pt x="-29357" y="62201"/>
                        <a:pt x="35073" y="6111"/>
                      </a:cubicBezTo>
                      <a:lnTo>
                        <a:pt x="4698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Oval 25">
                  <a:extLst>
                    <a:ext uri="{FF2B5EF4-FFF2-40B4-BE49-F238E27FC236}">
                      <a16:creationId xmlns:a16="http://schemas.microsoft.com/office/drawing/2014/main" id="{899D58F4-92F9-F979-4A0C-C490CA52F20F}"/>
                    </a:ext>
                  </a:extLst>
                </p:cNvPr>
                <p:cNvSpPr/>
                <p:nvPr/>
              </p:nvSpPr>
              <p:spPr>
                <a:xfrm rot="1331110">
                  <a:off x="7140710" y="1120998"/>
                  <a:ext cx="321715" cy="560638"/>
                </a:xfrm>
                <a:custGeom>
                  <a:avLst/>
                  <a:gdLst>
                    <a:gd name="connsiteX0" fmla="*/ 0 w 254310"/>
                    <a:gd name="connsiteY0" fmla="*/ 228274 h 456548"/>
                    <a:gd name="connsiteX1" fmla="*/ 127155 w 254310"/>
                    <a:gd name="connsiteY1" fmla="*/ 0 h 456548"/>
                    <a:gd name="connsiteX2" fmla="*/ 254310 w 254310"/>
                    <a:gd name="connsiteY2" fmla="*/ 228274 h 456548"/>
                    <a:gd name="connsiteX3" fmla="*/ 127155 w 254310"/>
                    <a:gd name="connsiteY3" fmla="*/ 456548 h 456548"/>
                    <a:gd name="connsiteX4" fmla="*/ 0 w 254310"/>
                    <a:gd name="connsiteY4" fmla="*/ 228274 h 456548"/>
                    <a:gd name="connsiteX0" fmla="*/ 1699 w 256009"/>
                    <a:gd name="connsiteY0" fmla="*/ 229729 h 458003"/>
                    <a:gd name="connsiteX1" fmla="*/ 81971 w 256009"/>
                    <a:gd name="connsiteY1" fmla="*/ 0 h 458003"/>
                    <a:gd name="connsiteX2" fmla="*/ 256009 w 256009"/>
                    <a:gd name="connsiteY2" fmla="*/ 229729 h 458003"/>
                    <a:gd name="connsiteX3" fmla="*/ 128854 w 256009"/>
                    <a:gd name="connsiteY3" fmla="*/ 458003 h 458003"/>
                    <a:gd name="connsiteX4" fmla="*/ 1699 w 256009"/>
                    <a:gd name="connsiteY4" fmla="*/ 229729 h 458003"/>
                    <a:gd name="connsiteX0" fmla="*/ 3082 w 257392"/>
                    <a:gd name="connsiteY0" fmla="*/ 229729 h 468450"/>
                    <a:gd name="connsiteX1" fmla="*/ 83354 w 257392"/>
                    <a:gd name="connsiteY1" fmla="*/ 0 h 468450"/>
                    <a:gd name="connsiteX2" fmla="*/ 257392 w 257392"/>
                    <a:gd name="connsiteY2" fmla="*/ 229729 h 468450"/>
                    <a:gd name="connsiteX3" fmla="*/ 155070 w 257392"/>
                    <a:gd name="connsiteY3" fmla="*/ 468450 h 468450"/>
                    <a:gd name="connsiteX4" fmla="*/ 3082 w 257392"/>
                    <a:gd name="connsiteY4" fmla="*/ 229729 h 468450"/>
                    <a:gd name="connsiteX0" fmla="*/ 1417 w 155332"/>
                    <a:gd name="connsiteY0" fmla="*/ 235107 h 478670"/>
                    <a:gd name="connsiteX1" fmla="*/ 81689 w 155332"/>
                    <a:gd name="connsiteY1" fmla="*/ 5378 h 478670"/>
                    <a:gd name="connsiteX2" fmla="*/ 153405 w 155332"/>
                    <a:gd name="connsiteY2" fmla="*/ 473828 h 478670"/>
                    <a:gd name="connsiteX3" fmla="*/ 1417 w 155332"/>
                    <a:gd name="connsiteY3" fmla="*/ 235107 h 478670"/>
                    <a:gd name="connsiteX0" fmla="*/ 1417 w 185660"/>
                    <a:gd name="connsiteY0" fmla="*/ 235107 h 485793"/>
                    <a:gd name="connsiteX1" fmla="*/ 81689 w 185660"/>
                    <a:gd name="connsiteY1" fmla="*/ 5378 h 485793"/>
                    <a:gd name="connsiteX2" fmla="*/ 153405 w 185660"/>
                    <a:gd name="connsiteY2" fmla="*/ 473828 h 485793"/>
                    <a:gd name="connsiteX3" fmla="*/ 1417 w 185660"/>
                    <a:gd name="connsiteY3" fmla="*/ 235107 h 485793"/>
                    <a:gd name="connsiteX0" fmla="*/ 193 w 152333"/>
                    <a:gd name="connsiteY0" fmla="*/ 235047 h 512395"/>
                    <a:gd name="connsiteX1" fmla="*/ 80465 w 152333"/>
                    <a:gd name="connsiteY1" fmla="*/ 5318 h 512395"/>
                    <a:gd name="connsiteX2" fmla="*/ 152181 w 152333"/>
                    <a:gd name="connsiteY2" fmla="*/ 473768 h 512395"/>
                    <a:gd name="connsiteX3" fmla="*/ 60953 w 152333"/>
                    <a:gd name="connsiteY3" fmla="*/ 457924 h 512395"/>
                    <a:gd name="connsiteX4" fmla="*/ 193 w 152333"/>
                    <a:gd name="connsiteY4" fmla="*/ 235047 h 512395"/>
                    <a:gd name="connsiteX0" fmla="*/ 150 w 83586"/>
                    <a:gd name="connsiteY0" fmla="*/ 234461 h 462477"/>
                    <a:gd name="connsiteX1" fmla="*/ 80422 w 83586"/>
                    <a:gd name="connsiteY1" fmla="*/ 4732 h 462477"/>
                    <a:gd name="connsiteX2" fmla="*/ 60910 w 83586"/>
                    <a:gd name="connsiteY2" fmla="*/ 457338 h 462477"/>
                    <a:gd name="connsiteX3" fmla="*/ 150 w 83586"/>
                    <a:gd name="connsiteY3" fmla="*/ 234461 h 462477"/>
                    <a:gd name="connsiteX0" fmla="*/ 583 w 128681"/>
                    <a:gd name="connsiteY0" fmla="*/ 234236 h 456630"/>
                    <a:gd name="connsiteX1" fmla="*/ 80855 w 128681"/>
                    <a:gd name="connsiteY1" fmla="*/ 4507 h 456630"/>
                    <a:gd name="connsiteX2" fmla="*/ 125866 w 128681"/>
                    <a:gd name="connsiteY2" fmla="*/ 451374 h 456630"/>
                    <a:gd name="connsiteX3" fmla="*/ 583 w 128681"/>
                    <a:gd name="connsiteY3" fmla="*/ 234236 h 456630"/>
                    <a:gd name="connsiteX0" fmla="*/ 45011 w 45011"/>
                    <a:gd name="connsiteY0" fmla="*/ 446867 h 446867"/>
                    <a:gd name="connsiteX1" fmla="*/ 0 w 45011"/>
                    <a:gd name="connsiteY1" fmla="*/ 0 h 446867"/>
                    <a:gd name="connsiteX2" fmla="*/ 45011 w 45011"/>
                    <a:gd name="connsiteY2" fmla="*/ 446867 h 446867"/>
                    <a:gd name="connsiteX0" fmla="*/ 103481 w 138388"/>
                    <a:gd name="connsiteY0" fmla="*/ 449639 h 449639"/>
                    <a:gd name="connsiteX1" fmla="*/ 58470 w 138388"/>
                    <a:gd name="connsiteY1" fmla="*/ 2772 h 449639"/>
                    <a:gd name="connsiteX2" fmla="*/ 103481 w 138388"/>
                    <a:gd name="connsiteY2" fmla="*/ 449639 h 449639"/>
                    <a:gd name="connsiteX0" fmla="*/ 125225 w 200959"/>
                    <a:gd name="connsiteY0" fmla="*/ 448771 h 449288"/>
                    <a:gd name="connsiteX1" fmla="*/ 80214 w 200959"/>
                    <a:gd name="connsiteY1" fmla="*/ 1904 h 449288"/>
                    <a:gd name="connsiteX2" fmla="*/ 125225 w 200959"/>
                    <a:gd name="connsiteY2" fmla="*/ 448771 h 449288"/>
                    <a:gd name="connsiteX0" fmla="*/ 125225 w 257818"/>
                    <a:gd name="connsiteY0" fmla="*/ 448771 h 449288"/>
                    <a:gd name="connsiteX1" fmla="*/ 80214 w 257818"/>
                    <a:gd name="connsiteY1" fmla="*/ 1904 h 449288"/>
                    <a:gd name="connsiteX2" fmla="*/ 125225 w 257818"/>
                    <a:gd name="connsiteY2" fmla="*/ 448771 h 4492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57818" h="449288">
                      <a:moveTo>
                        <a:pt x="125225" y="448771"/>
                      </a:moveTo>
                      <a:cubicBezTo>
                        <a:pt x="14061" y="467609"/>
                        <a:pt x="-67868" y="-34655"/>
                        <a:pt x="80214" y="1904"/>
                      </a:cubicBezTo>
                      <a:cubicBezTo>
                        <a:pt x="228296" y="38463"/>
                        <a:pt x="370014" y="442303"/>
                        <a:pt x="125225" y="44877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0" name="Freeform: Shape 109">
                  <a:extLst>
                    <a:ext uri="{FF2B5EF4-FFF2-40B4-BE49-F238E27FC236}">
                      <a16:creationId xmlns:a16="http://schemas.microsoft.com/office/drawing/2014/main" id="{DAB4EC46-1FDB-0ADD-89B3-0DC9B7440E5A}"/>
                    </a:ext>
                  </a:extLst>
                </p:cNvPr>
                <p:cNvSpPr/>
                <p:nvPr/>
              </p:nvSpPr>
              <p:spPr>
                <a:xfrm rot="1331110">
                  <a:off x="7234087" y="1181303"/>
                  <a:ext cx="217131" cy="518520"/>
                </a:xfrm>
                <a:custGeom>
                  <a:avLst/>
                  <a:gdLst>
                    <a:gd name="connsiteX0" fmla="*/ 46980 w 174006"/>
                    <a:gd name="connsiteY0" fmla="*/ 0 h 415535"/>
                    <a:gd name="connsiteX1" fmla="*/ 50891 w 174006"/>
                    <a:gd name="connsiteY1" fmla="*/ 2685 h 415535"/>
                    <a:gd name="connsiteX2" fmla="*/ 82873 w 174006"/>
                    <a:gd name="connsiteY2" fmla="*/ 414436 h 415535"/>
                    <a:gd name="connsiteX3" fmla="*/ 74857 w 174006"/>
                    <a:gd name="connsiteY3" fmla="*/ 415535 h 415535"/>
                    <a:gd name="connsiteX4" fmla="*/ 67102 w 174006"/>
                    <a:gd name="connsiteY4" fmla="*/ 406124 h 415535"/>
                    <a:gd name="connsiteX5" fmla="*/ 35073 w 174006"/>
                    <a:gd name="connsiteY5" fmla="*/ 6111 h 415535"/>
                    <a:gd name="connsiteX6" fmla="*/ 46980 w 174006"/>
                    <a:gd name="connsiteY6" fmla="*/ 0 h 4155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74006" h="415535">
                      <a:moveTo>
                        <a:pt x="46980" y="0"/>
                      </a:moveTo>
                      <a:lnTo>
                        <a:pt x="50891" y="2685"/>
                      </a:lnTo>
                      <a:cubicBezTo>
                        <a:pt x="165090" y="97285"/>
                        <a:pt x="243717" y="371250"/>
                        <a:pt x="82873" y="414436"/>
                      </a:cubicBezTo>
                      <a:lnTo>
                        <a:pt x="74857" y="415535"/>
                      </a:lnTo>
                      <a:lnTo>
                        <a:pt x="67102" y="406124"/>
                      </a:lnTo>
                      <a:cubicBezTo>
                        <a:pt x="3067" y="310347"/>
                        <a:pt x="-29357" y="62201"/>
                        <a:pt x="35073" y="6111"/>
                      </a:cubicBezTo>
                      <a:lnTo>
                        <a:pt x="4698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Freeform: Shape 88">
                  <a:extLst>
                    <a:ext uri="{FF2B5EF4-FFF2-40B4-BE49-F238E27FC236}">
                      <a16:creationId xmlns:a16="http://schemas.microsoft.com/office/drawing/2014/main" id="{508DF193-0470-E75D-50FA-AD7307792D67}"/>
                    </a:ext>
                  </a:extLst>
                </p:cNvPr>
                <p:cNvSpPr/>
                <p:nvPr/>
              </p:nvSpPr>
              <p:spPr>
                <a:xfrm>
                  <a:off x="5543882" y="1340716"/>
                  <a:ext cx="3079510" cy="1482565"/>
                </a:xfrm>
                <a:custGeom>
                  <a:avLst/>
                  <a:gdLst>
                    <a:gd name="connsiteX0" fmla="*/ 394941 w 3079510"/>
                    <a:gd name="connsiteY0" fmla="*/ 0 h 1482565"/>
                    <a:gd name="connsiteX1" fmla="*/ 455156 w 3079510"/>
                    <a:gd name="connsiteY1" fmla="*/ 10587 h 1482565"/>
                    <a:gd name="connsiteX2" fmla="*/ 2918763 w 3079510"/>
                    <a:gd name="connsiteY2" fmla="*/ 566361 h 1482565"/>
                    <a:gd name="connsiteX3" fmla="*/ 3074922 w 3079510"/>
                    <a:gd name="connsiteY3" fmla="*/ 579351 h 1482565"/>
                    <a:gd name="connsiteX4" fmla="*/ 3079510 w 3079510"/>
                    <a:gd name="connsiteY4" fmla="*/ 592361 h 1482565"/>
                    <a:gd name="connsiteX5" fmla="*/ 360343 w 3079510"/>
                    <a:gd name="connsiteY5" fmla="*/ 25621 h 1482565"/>
                    <a:gd name="connsiteX6" fmla="*/ 394941 w 3079510"/>
                    <a:gd name="connsiteY6" fmla="*/ 0 h 1482565"/>
                    <a:gd name="connsiteX0" fmla="*/ 394941 w 3079510"/>
                    <a:gd name="connsiteY0" fmla="*/ 0 h 1482565"/>
                    <a:gd name="connsiteX1" fmla="*/ 455156 w 3079510"/>
                    <a:gd name="connsiteY1" fmla="*/ 10587 h 1482565"/>
                    <a:gd name="connsiteX2" fmla="*/ 914068 w 3079510"/>
                    <a:gd name="connsiteY2" fmla="*/ 249959 h 1482565"/>
                    <a:gd name="connsiteX3" fmla="*/ 2918763 w 3079510"/>
                    <a:gd name="connsiteY3" fmla="*/ 566361 h 1482565"/>
                    <a:gd name="connsiteX4" fmla="*/ 3074922 w 3079510"/>
                    <a:gd name="connsiteY4" fmla="*/ 579351 h 1482565"/>
                    <a:gd name="connsiteX5" fmla="*/ 3079510 w 3079510"/>
                    <a:gd name="connsiteY5" fmla="*/ 592361 h 1482565"/>
                    <a:gd name="connsiteX6" fmla="*/ 360343 w 3079510"/>
                    <a:gd name="connsiteY6" fmla="*/ 25621 h 1482565"/>
                    <a:gd name="connsiteX7" fmla="*/ 394941 w 3079510"/>
                    <a:gd name="connsiteY7" fmla="*/ 0 h 1482565"/>
                    <a:gd name="connsiteX0" fmla="*/ 394941 w 3079510"/>
                    <a:gd name="connsiteY0" fmla="*/ 0 h 1482565"/>
                    <a:gd name="connsiteX1" fmla="*/ 455156 w 3079510"/>
                    <a:gd name="connsiteY1" fmla="*/ 10587 h 1482565"/>
                    <a:gd name="connsiteX2" fmla="*/ 914068 w 3079510"/>
                    <a:gd name="connsiteY2" fmla="*/ 249959 h 1482565"/>
                    <a:gd name="connsiteX3" fmla="*/ 2918763 w 3079510"/>
                    <a:gd name="connsiteY3" fmla="*/ 566361 h 1482565"/>
                    <a:gd name="connsiteX4" fmla="*/ 3074922 w 3079510"/>
                    <a:gd name="connsiteY4" fmla="*/ 579351 h 1482565"/>
                    <a:gd name="connsiteX5" fmla="*/ 3079510 w 3079510"/>
                    <a:gd name="connsiteY5" fmla="*/ 592361 h 1482565"/>
                    <a:gd name="connsiteX6" fmla="*/ 360343 w 3079510"/>
                    <a:gd name="connsiteY6" fmla="*/ 25621 h 1482565"/>
                    <a:gd name="connsiteX7" fmla="*/ 394941 w 3079510"/>
                    <a:gd name="connsiteY7" fmla="*/ 0 h 1482565"/>
                    <a:gd name="connsiteX0" fmla="*/ 394941 w 3079510"/>
                    <a:gd name="connsiteY0" fmla="*/ 0 h 1482565"/>
                    <a:gd name="connsiteX1" fmla="*/ 455156 w 3079510"/>
                    <a:gd name="connsiteY1" fmla="*/ 10587 h 1482565"/>
                    <a:gd name="connsiteX2" fmla="*/ 914068 w 3079510"/>
                    <a:gd name="connsiteY2" fmla="*/ 249959 h 1482565"/>
                    <a:gd name="connsiteX3" fmla="*/ 2918763 w 3079510"/>
                    <a:gd name="connsiteY3" fmla="*/ 566361 h 1482565"/>
                    <a:gd name="connsiteX4" fmla="*/ 3074922 w 3079510"/>
                    <a:gd name="connsiteY4" fmla="*/ 579351 h 1482565"/>
                    <a:gd name="connsiteX5" fmla="*/ 3079510 w 3079510"/>
                    <a:gd name="connsiteY5" fmla="*/ 592361 h 1482565"/>
                    <a:gd name="connsiteX6" fmla="*/ 360343 w 3079510"/>
                    <a:gd name="connsiteY6" fmla="*/ 25621 h 1482565"/>
                    <a:gd name="connsiteX7" fmla="*/ 394941 w 3079510"/>
                    <a:gd name="connsiteY7" fmla="*/ 0 h 1482565"/>
                    <a:gd name="connsiteX0" fmla="*/ 394941 w 3079510"/>
                    <a:gd name="connsiteY0" fmla="*/ 0 h 1482565"/>
                    <a:gd name="connsiteX1" fmla="*/ 455156 w 3079510"/>
                    <a:gd name="connsiteY1" fmla="*/ 10587 h 1482565"/>
                    <a:gd name="connsiteX2" fmla="*/ 914068 w 3079510"/>
                    <a:gd name="connsiteY2" fmla="*/ 249959 h 1482565"/>
                    <a:gd name="connsiteX3" fmla="*/ 2918763 w 3079510"/>
                    <a:gd name="connsiteY3" fmla="*/ 566361 h 1482565"/>
                    <a:gd name="connsiteX4" fmla="*/ 3074922 w 3079510"/>
                    <a:gd name="connsiteY4" fmla="*/ 579351 h 1482565"/>
                    <a:gd name="connsiteX5" fmla="*/ 3079510 w 3079510"/>
                    <a:gd name="connsiteY5" fmla="*/ 592361 h 1482565"/>
                    <a:gd name="connsiteX6" fmla="*/ 360343 w 3079510"/>
                    <a:gd name="connsiteY6" fmla="*/ 25621 h 1482565"/>
                    <a:gd name="connsiteX7" fmla="*/ 394941 w 3079510"/>
                    <a:gd name="connsiteY7" fmla="*/ 0 h 1482565"/>
                    <a:gd name="connsiteX0" fmla="*/ 394941 w 3079510"/>
                    <a:gd name="connsiteY0" fmla="*/ 0 h 1482565"/>
                    <a:gd name="connsiteX1" fmla="*/ 455156 w 3079510"/>
                    <a:gd name="connsiteY1" fmla="*/ 10587 h 1482565"/>
                    <a:gd name="connsiteX2" fmla="*/ 914068 w 3079510"/>
                    <a:gd name="connsiteY2" fmla="*/ 249959 h 1482565"/>
                    <a:gd name="connsiteX3" fmla="*/ 2918763 w 3079510"/>
                    <a:gd name="connsiteY3" fmla="*/ 566361 h 1482565"/>
                    <a:gd name="connsiteX4" fmla="*/ 3074922 w 3079510"/>
                    <a:gd name="connsiteY4" fmla="*/ 579351 h 1482565"/>
                    <a:gd name="connsiteX5" fmla="*/ 3079510 w 3079510"/>
                    <a:gd name="connsiteY5" fmla="*/ 592361 h 1482565"/>
                    <a:gd name="connsiteX6" fmla="*/ 360343 w 3079510"/>
                    <a:gd name="connsiteY6" fmla="*/ 25621 h 1482565"/>
                    <a:gd name="connsiteX7" fmla="*/ 394941 w 3079510"/>
                    <a:gd name="connsiteY7" fmla="*/ 0 h 14825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079510" h="1482565">
                      <a:moveTo>
                        <a:pt x="394941" y="0"/>
                      </a:moveTo>
                      <a:lnTo>
                        <a:pt x="455156" y="10587"/>
                      </a:lnTo>
                      <a:cubicBezTo>
                        <a:pt x="554377" y="26847"/>
                        <a:pt x="598717" y="147805"/>
                        <a:pt x="914068" y="249959"/>
                      </a:cubicBezTo>
                      <a:cubicBezTo>
                        <a:pt x="1324669" y="342588"/>
                        <a:pt x="2050621" y="117762"/>
                        <a:pt x="2918763" y="566361"/>
                      </a:cubicBezTo>
                      <a:lnTo>
                        <a:pt x="3074922" y="579351"/>
                      </a:lnTo>
                      <a:lnTo>
                        <a:pt x="3079510" y="592361"/>
                      </a:lnTo>
                      <a:cubicBezTo>
                        <a:pt x="2461933" y="2325912"/>
                        <a:pt x="-1133751" y="1192110"/>
                        <a:pt x="360343" y="25621"/>
                      </a:cubicBezTo>
                      <a:lnTo>
                        <a:pt x="394941" y="0"/>
                      </a:lnTo>
                      <a:close/>
                    </a:path>
                  </a:pathLst>
                </a:custGeom>
                <a:solidFill>
                  <a:srgbClr val="F4E0C7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E5327E8A-F2E1-E7AD-D0B7-9906621613B9}"/>
                    </a:ext>
                  </a:extLst>
                </p:cNvPr>
                <p:cNvSpPr/>
                <p:nvPr/>
              </p:nvSpPr>
              <p:spPr>
                <a:xfrm>
                  <a:off x="6919394" y="588786"/>
                  <a:ext cx="444500" cy="279400"/>
                </a:xfrm>
                <a:custGeom>
                  <a:avLst/>
                  <a:gdLst>
                    <a:gd name="connsiteX0" fmla="*/ 444500 w 444500"/>
                    <a:gd name="connsiteY0" fmla="*/ 0 h 279400"/>
                    <a:gd name="connsiteX1" fmla="*/ 0 w 444500"/>
                    <a:gd name="connsiteY1" fmla="*/ 279400 h 279400"/>
                    <a:gd name="connsiteX2" fmla="*/ 0 w 444500"/>
                    <a:gd name="connsiteY2" fmla="*/ 279400 h 279400"/>
                    <a:gd name="connsiteX0" fmla="*/ 444500 w 444500"/>
                    <a:gd name="connsiteY0" fmla="*/ 0 h 279400"/>
                    <a:gd name="connsiteX1" fmla="*/ 0 w 444500"/>
                    <a:gd name="connsiteY1" fmla="*/ 279400 h 279400"/>
                    <a:gd name="connsiteX2" fmla="*/ 0 w 444500"/>
                    <a:gd name="connsiteY2" fmla="*/ 279400 h 279400"/>
                    <a:gd name="connsiteX0" fmla="*/ 444500 w 444500"/>
                    <a:gd name="connsiteY0" fmla="*/ 0 h 279400"/>
                    <a:gd name="connsiteX1" fmla="*/ 0 w 444500"/>
                    <a:gd name="connsiteY1" fmla="*/ 279400 h 279400"/>
                    <a:gd name="connsiteX2" fmla="*/ 0 w 444500"/>
                    <a:gd name="connsiteY2" fmla="*/ 279400 h 279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44500" h="279400">
                      <a:moveTo>
                        <a:pt x="444500" y="0"/>
                      </a:moveTo>
                      <a:cubicBezTo>
                        <a:pt x="283633" y="42333"/>
                        <a:pt x="97367" y="71967"/>
                        <a:pt x="0" y="279400"/>
                      </a:cubicBezTo>
                      <a:lnTo>
                        <a:pt x="0" y="279400"/>
                      </a:ln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183CF123-674E-3F2F-4B57-F595429201FF}"/>
                    </a:ext>
                  </a:extLst>
                </p:cNvPr>
                <p:cNvSpPr/>
                <p:nvPr/>
              </p:nvSpPr>
              <p:spPr>
                <a:xfrm>
                  <a:off x="6656656" y="548206"/>
                  <a:ext cx="444500" cy="279400"/>
                </a:xfrm>
                <a:custGeom>
                  <a:avLst/>
                  <a:gdLst>
                    <a:gd name="connsiteX0" fmla="*/ 444500 w 444500"/>
                    <a:gd name="connsiteY0" fmla="*/ 0 h 279400"/>
                    <a:gd name="connsiteX1" fmla="*/ 0 w 444500"/>
                    <a:gd name="connsiteY1" fmla="*/ 279400 h 279400"/>
                    <a:gd name="connsiteX2" fmla="*/ 0 w 444500"/>
                    <a:gd name="connsiteY2" fmla="*/ 279400 h 279400"/>
                    <a:gd name="connsiteX0" fmla="*/ 444500 w 444500"/>
                    <a:gd name="connsiteY0" fmla="*/ 0 h 279400"/>
                    <a:gd name="connsiteX1" fmla="*/ 0 w 444500"/>
                    <a:gd name="connsiteY1" fmla="*/ 279400 h 279400"/>
                    <a:gd name="connsiteX2" fmla="*/ 0 w 444500"/>
                    <a:gd name="connsiteY2" fmla="*/ 279400 h 279400"/>
                    <a:gd name="connsiteX0" fmla="*/ 444500 w 444500"/>
                    <a:gd name="connsiteY0" fmla="*/ 0 h 279400"/>
                    <a:gd name="connsiteX1" fmla="*/ 0 w 444500"/>
                    <a:gd name="connsiteY1" fmla="*/ 279400 h 279400"/>
                    <a:gd name="connsiteX2" fmla="*/ 0 w 444500"/>
                    <a:gd name="connsiteY2" fmla="*/ 279400 h 279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44500" h="279400">
                      <a:moveTo>
                        <a:pt x="444500" y="0"/>
                      </a:moveTo>
                      <a:cubicBezTo>
                        <a:pt x="283633" y="42333"/>
                        <a:pt x="97367" y="71967"/>
                        <a:pt x="0" y="279400"/>
                      </a:cubicBezTo>
                      <a:lnTo>
                        <a:pt x="0" y="279400"/>
                      </a:ln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6C520C92-6053-9DF9-0F24-60F10541BA7C}"/>
                    </a:ext>
                  </a:extLst>
                </p:cNvPr>
                <p:cNvSpPr/>
                <p:nvPr/>
              </p:nvSpPr>
              <p:spPr>
                <a:xfrm rot="3624423">
                  <a:off x="7113271" y="816702"/>
                  <a:ext cx="197650" cy="172339"/>
                </a:xfrm>
                <a:custGeom>
                  <a:avLst/>
                  <a:gdLst>
                    <a:gd name="connsiteX0" fmla="*/ 444500 w 444500"/>
                    <a:gd name="connsiteY0" fmla="*/ 0 h 279400"/>
                    <a:gd name="connsiteX1" fmla="*/ 0 w 444500"/>
                    <a:gd name="connsiteY1" fmla="*/ 279400 h 279400"/>
                    <a:gd name="connsiteX2" fmla="*/ 0 w 444500"/>
                    <a:gd name="connsiteY2" fmla="*/ 279400 h 279400"/>
                    <a:gd name="connsiteX0" fmla="*/ 444500 w 444500"/>
                    <a:gd name="connsiteY0" fmla="*/ 0 h 279400"/>
                    <a:gd name="connsiteX1" fmla="*/ 0 w 444500"/>
                    <a:gd name="connsiteY1" fmla="*/ 279400 h 279400"/>
                    <a:gd name="connsiteX2" fmla="*/ 0 w 444500"/>
                    <a:gd name="connsiteY2" fmla="*/ 279400 h 279400"/>
                    <a:gd name="connsiteX0" fmla="*/ 444500 w 444500"/>
                    <a:gd name="connsiteY0" fmla="*/ 0 h 279400"/>
                    <a:gd name="connsiteX1" fmla="*/ 0 w 444500"/>
                    <a:gd name="connsiteY1" fmla="*/ 279400 h 279400"/>
                    <a:gd name="connsiteX2" fmla="*/ 0 w 444500"/>
                    <a:gd name="connsiteY2" fmla="*/ 279400 h 279400"/>
                    <a:gd name="connsiteX0" fmla="*/ 487489 w 487489"/>
                    <a:gd name="connsiteY0" fmla="*/ 0 h 379396"/>
                    <a:gd name="connsiteX1" fmla="*/ 42989 w 487489"/>
                    <a:gd name="connsiteY1" fmla="*/ 279400 h 379396"/>
                    <a:gd name="connsiteX2" fmla="*/ 0 w 487489"/>
                    <a:gd name="connsiteY2" fmla="*/ 379395 h 379396"/>
                    <a:gd name="connsiteX0" fmla="*/ 487489 w 487489"/>
                    <a:gd name="connsiteY0" fmla="*/ 0 h 379396"/>
                    <a:gd name="connsiteX1" fmla="*/ 0 w 487489"/>
                    <a:gd name="connsiteY1" fmla="*/ 379395 h 379396"/>
                    <a:gd name="connsiteX0" fmla="*/ 430421 w 430420"/>
                    <a:gd name="connsiteY0" fmla="*/ 0 h 364268"/>
                    <a:gd name="connsiteX1" fmla="*/ 0 w 430420"/>
                    <a:gd name="connsiteY1" fmla="*/ 364267 h 364268"/>
                    <a:gd name="connsiteX0" fmla="*/ 430421 w 430420"/>
                    <a:gd name="connsiteY0" fmla="*/ 0 h 364268"/>
                    <a:gd name="connsiteX1" fmla="*/ 0 w 430420"/>
                    <a:gd name="connsiteY1" fmla="*/ 364267 h 364268"/>
                    <a:gd name="connsiteX0" fmla="*/ 435606 w 435605"/>
                    <a:gd name="connsiteY0" fmla="*/ 0 h 364268"/>
                    <a:gd name="connsiteX1" fmla="*/ 5185 w 435605"/>
                    <a:gd name="connsiteY1" fmla="*/ 364267 h 364268"/>
                    <a:gd name="connsiteX0" fmla="*/ 434283 w 434282"/>
                    <a:gd name="connsiteY0" fmla="*/ 0 h 364268"/>
                    <a:gd name="connsiteX1" fmla="*/ 3862 w 434282"/>
                    <a:gd name="connsiteY1" fmla="*/ 364267 h 3642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434282" h="364268">
                      <a:moveTo>
                        <a:pt x="434283" y="0"/>
                      </a:moveTo>
                      <a:cubicBezTo>
                        <a:pt x="53403" y="7160"/>
                        <a:pt x="-19222" y="90109"/>
                        <a:pt x="3862" y="364267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Freeform: Shape 18">
                  <a:extLst>
                    <a:ext uri="{FF2B5EF4-FFF2-40B4-BE49-F238E27FC236}">
                      <a16:creationId xmlns:a16="http://schemas.microsoft.com/office/drawing/2014/main" id="{C86D2C35-B68C-CB0E-5963-B6FEDB280B52}"/>
                    </a:ext>
                  </a:extLst>
                </p:cNvPr>
                <p:cNvSpPr/>
                <p:nvPr/>
              </p:nvSpPr>
              <p:spPr>
                <a:xfrm rot="1427930">
                  <a:off x="6257600" y="826658"/>
                  <a:ext cx="196714" cy="172339"/>
                </a:xfrm>
                <a:custGeom>
                  <a:avLst/>
                  <a:gdLst>
                    <a:gd name="connsiteX0" fmla="*/ 444500 w 444500"/>
                    <a:gd name="connsiteY0" fmla="*/ 0 h 279400"/>
                    <a:gd name="connsiteX1" fmla="*/ 0 w 444500"/>
                    <a:gd name="connsiteY1" fmla="*/ 279400 h 279400"/>
                    <a:gd name="connsiteX2" fmla="*/ 0 w 444500"/>
                    <a:gd name="connsiteY2" fmla="*/ 279400 h 279400"/>
                    <a:gd name="connsiteX0" fmla="*/ 444500 w 444500"/>
                    <a:gd name="connsiteY0" fmla="*/ 0 h 279400"/>
                    <a:gd name="connsiteX1" fmla="*/ 0 w 444500"/>
                    <a:gd name="connsiteY1" fmla="*/ 279400 h 279400"/>
                    <a:gd name="connsiteX2" fmla="*/ 0 w 444500"/>
                    <a:gd name="connsiteY2" fmla="*/ 279400 h 279400"/>
                    <a:gd name="connsiteX0" fmla="*/ 444500 w 444500"/>
                    <a:gd name="connsiteY0" fmla="*/ 0 h 279400"/>
                    <a:gd name="connsiteX1" fmla="*/ 0 w 444500"/>
                    <a:gd name="connsiteY1" fmla="*/ 279400 h 279400"/>
                    <a:gd name="connsiteX2" fmla="*/ 0 w 444500"/>
                    <a:gd name="connsiteY2" fmla="*/ 279400 h 279400"/>
                    <a:gd name="connsiteX0" fmla="*/ 487489 w 487489"/>
                    <a:gd name="connsiteY0" fmla="*/ 0 h 379396"/>
                    <a:gd name="connsiteX1" fmla="*/ 42989 w 487489"/>
                    <a:gd name="connsiteY1" fmla="*/ 279400 h 379396"/>
                    <a:gd name="connsiteX2" fmla="*/ 0 w 487489"/>
                    <a:gd name="connsiteY2" fmla="*/ 379395 h 379396"/>
                    <a:gd name="connsiteX0" fmla="*/ 487489 w 487489"/>
                    <a:gd name="connsiteY0" fmla="*/ 0 h 379396"/>
                    <a:gd name="connsiteX1" fmla="*/ 0 w 487489"/>
                    <a:gd name="connsiteY1" fmla="*/ 379395 h 379396"/>
                    <a:gd name="connsiteX0" fmla="*/ 430421 w 430420"/>
                    <a:gd name="connsiteY0" fmla="*/ 0 h 364268"/>
                    <a:gd name="connsiteX1" fmla="*/ 0 w 430420"/>
                    <a:gd name="connsiteY1" fmla="*/ 364267 h 364268"/>
                    <a:gd name="connsiteX0" fmla="*/ 430421 w 430420"/>
                    <a:gd name="connsiteY0" fmla="*/ 0 h 364268"/>
                    <a:gd name="connsiteX1" fmla="*/ 0 w 430420"/>
                    <a:gd name="connsiteY1" fmla="*/ 364267 h 364268"/>
                    <a:gd name="connsiteX0" fmla="*/ 435606 w 435605"/>
                    <a:gd name="connsiteY0" fmla="*/ 0 h 364268"/>
                    <a:gd name="connsiteX1" fmla="*/ 5185 w 435605"/>
                    <a:gd name="connsiteY1" fmla="*/ 364267 h 364268"/>
                    <a:gd name="connsiteX0" fmla="*/ 434283 w 434282"/>
                    <a:gd name="connsiteY0" fmla="*/ 0 h 364268"/>
                    <a:gd name="connsiteX1" fmla="*/ 3862 w 434282"/>
                    <a:gd name="connsiteY1" fmla="*/ 364267 h 364268"/>
                    <a:gd name="connsiteX0" fmla="*/ 432226 w 432225"/>
                    <a:gd name="connsiteY0" fmla="*/ 0 h 364268"/>
                    <a:gd name="connsiteX1" fmla="*/ 1805 w 432225"/>
                    <a:gd name="connsiteY1" fmla="*/ 364267 h 3642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432225" h="364268">
                      <a:moveTo>
                        <a:pt x="432226" y="0"/>
                      </a:moveTo>
                      <a:cubicBezTo>
                        <a:pt x="180122" y="55208"/>
                        <a:pt x="-21279" y="90109"/>
                        <a:pt x="1805" y="364267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FF9FB8DE-9A5A-74F3-07AD-4A91A9F6A2D7}"/>
                    </a:ext>
                  </a:extLst>
                </p:cNvPr>
                <p:cNvSpPr/>
                <p:nvPr/>
              </p:nvSpPr>
              <p:spPr>
                <a:xfrm>
                  <a:off x="5959274" y="1642886"/>
                  <a:ext cx="421940" cy="392685"/>
                </a:xfrm>
                <a:custGeom>
                  <a:avLst/>
                  <a:gdLst>
                    <a:gd name="connsiteX0" fmla="*/ 419100 w 471451"/>
                    <a:gd name="connsiteY0" fmla="*/ 0 h 276120"/>
                    <a:gd name="connsiteX1" fmla="*/ 434340 w 471451"/>
                    <a:gd name="connsiteY1" fmla="*/ 251460 h 276120"/>
                    <a:gd name="connsiteX2" fmla="*/ 0 w 471451"/>
                    <a:gd name="connsiteY2" fmla="*/ 266700 h 276120"/>
                    <a:gd name="connsiteX3" fmla="*/ 0 w 471451"/>
                    <a:gd name="connsiteY3" fmla="*/ 266700 h 276120"/>
                    <a:gd name="connsiteX0" fmla="*/ 419100 w 419100"/>
                    <a:gd name="connsiteY0" fmla="*/ 0 h 266700"/>
                    <a:gd name="connsiteX1" fmla="*/ 0 w 419100"/>
                    <a:gd name="connsiteY1" fmla="*/ 266700 h 266700"/>
                    <a:gd name="connsiteX2" fmla="*/ 0 w 419100"/>
                    <a:gd name="connsiteY2" fmla="*/ 266700 h 266700"/>
                    <a:gd name="connsiteX0" fmla="*/ 419100 w 421878"/>
                    <a:gd name="connsiteY0" fmla="*/ 0 h 273445"/>
                    <a:gd name="connsiteX1" fmla="*/ 0 w 421878"/>
                    <a:gd name="connsiteY1" fmla="*/ 266700 h 273445"/>
                    <a:gd name="connsiteX2" fmla="*/ 0 w 421878"/>
                    <a:gd name="connsiteY2" fmla="*/ 266700 h 273445"/>
                    <a:gd name="connsiteX0" fmla="*/ 419100 w 421940"/>
                    <a:gd name="connsiteY0" fmla="*/ 0 h 392685"/>
                    <a:gd name="connsiteX1" fmla="*/ 0 w 421940"/>
                    <a:gd name="connsiteY1" fmla="*/ 266700 h 392685"/>
                    <a:gd name="connsiteX2" fmla="*/ 0 w 421940"/>
                    <a:gd name="connsiteY2" fmla="*/ 266700 h 3926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21940" h="392685">
                      <a:moveTo>
                        <a:pt x="419100" y="0"/>
                      </a:moveTo>
                      <a:cubicBezTo>
                        <a:pt x="454660" y="462280"/>
                        <a:pt x="147320" y="467360"/>
                        <a:pt x="0" y="266700"/>
                      </a:cubicBezTo>
                      <a:lnTo>
                        <a:pt x="0" y="266700"/>
                      </a:ln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id="{7EC2B99A-0CB0-2B11-A7E6-BA79276BD6C6}"/>
                    </a:ext>
                  </a:extLst>
                </p:cNvPr>
                <p:cNvSpPr/>
                <p:nvPr/>
              </p:nvSpPr>
              <p:spPr>
                <a:xfrm flipH="1">
                  <a:off x="6380266" y="1625298"/>
                  <a:ext cx="541394" cy="506732"/>
                </a:xfrm>
                <a:custGeom>
                  <a:avLst/>
                  <a:gdLst>
                    <a:gd name="connsiteX0" fmla="*/ 419100 w 471451"/>
                    <a:gd name="connsiteY0" fmla="*/ 0 h 276120"/>
                    <a:gd name="connsiteX1" fmla="*/ 434340 w 471451"/>
                    <a:gd name="connsiteY1" fmla="*/ 251460 h 276120"/>
                    <a:gd name="connsiteX2" fmla="*/ 0 w 471451"/>
                    <a:gd name="connsiteY2" fmla="*/ 266700 h 276120"/>
                    <a:gd name="connsiteX3" fmla="*/ 0 w 471451"/>
                    <a:gd name="connsiteY3" fmla="*/ 266700 h 276120"/>
                    <a:gd name="connsiteX0" fmla="*/ 419100 w 419100"/>
                    <a:gd name="connsiteY0" fmla="*/ 0 h 266700"/>
                    <a:gd name="connsiteX1" fmla="*/ 0 w 419100"/>
                    <a:gd name="connsiteY1" fmla="*/ 266700 h 266700"/>
                    <a:gd name="connsiteX2" fmla="*/ 0 w 419100"/>
                    <a:gd name="connsiteY2" fmla="*/ 266700 h 266700"/>
                    <a:gd name="connsiteX0" fmla="*/ 419100 w 421878"/>
                    <a:gd name="connsiteY0" fmla="*/ 0 h 273445"/>
                    <a:gd name="connsiteX1" fmla="*/ 0 w 421878"/>
                    <a:gd name="connsiteY1" fmla="*/ 266700 h 273445"/>
                    <a:gd name="connsiteX2" fmla="*/ 0 w 421878"/>
                    <a:gd name="connsiteY2" fmla="*/ 266700 h 273445"/>
                    <a:gd name="connsiteX0" fmla="*/ 419100 w 421940"/>
                    <a:gd name="connsiteY0" fmla="*/ 0 h 392685"/>
                    <a:gd name="connsiteX1" fmla="*/ 0 w 421940"/>
                    <a:gd name="connsiteY1" fmla="*/ 266700 h 392685"/>
                    <a:gd name="connsiteX2" fmla="*/ 0 w 421940"/>
                    <a:gd name="connsiteY2" fmla="*/ 266700 h 392685"/>
                    <a:gd name="connsiteX0" fmla="*/ 419100 w 421940"/>
                    <a:gd name="connsiteY0" fmla="*/ 0 h 392685"/>
                    <a:gd name="connsiteX1" fmla="*/ 0 w 421940"/>
                    <a:gd name="connsiteY1" fmla="*/ 266700 h 392685"/>
                    <a:gd name="connsiteX2" fmla="*/ 12110 w 421940"/>
                    <a:gd name="connsiteY2" fmla="*/ 339226 h 392685"/>
                    <a:gd name="connsiteX0" fmla="*/ 419100 w 421940"/>
                    <a:gd name="connsiteY0" fmla="*/ 0 h 392685"/>
                    <a:gd name="connsiteX1" fmla="*/ 0 w 421940"/>
                    <a:gd name="connsiteY1" fmla="*/ 266700 h 392685"/>
                    <a:gd name="connsiteX0" fmla="*/ 405856 w 408812"/>
                    <a:gd name="connsiteY0" fmla="*/ 0 h 441405"/>
                    <a:gd name="connsiteX1" fmla="*/ 0 w 408812"/>
                    <a:gd name="connsiteY1" fmla="*/ 336754 h 441405"/>
                    <a:gd name="connsiteX0" fmla="*/ 428561 w 431323"/>
                    <a:gd name="connsiteY0" fmla="*/ 0 h 485109"/>
                    <a:gd name="connsiteX1" fmla="*/ 0 w 431323"/>
                    <a:gd name="connsiteY1" fmla="*/ 394445 h 485109"/>
                    <a:gd name="connsiteX0" fmla="*/ 428561 w 431092"/>
                    <a:gd name="connsiteY0" fmla="*/ 0 h 446124"/>
                    <a:gd name="connsiteX1" fmla="*/ 0 w 431092"/>
                    <a:gd name="connsiteY1" fmla="*/ 394445 h 446124"/>
                    <a:gd name="connsiteX0" fmla="*/ 428561 w 430185"/>
                    <a:gd name="connsiteY0" fmla="*/ 0 h 438457"/>
                    <a:gd name="connsiteX1" fmla="*/ 0 w 430185"/>
                    <a:gd name="connsiteY1" fmla="*/ 394445 h 4384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430185" h="438457">
                      <a:moveTo>
                        <a:pt x="428561" y="0"/>
                      </a:moveTo>
                      <a:cubicBezTo>
                        <a:pt x="456552" y="414891"/>
                        <a:pt x="115154" y="506507"/>
                        <a:pt x="0" y="394445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Freeform: Shape 32">
                  <a:extLst>
                    <a:ext uri="{FF2B5EF4-FFF2-40B4-BE49-F238E27FC236}">
                      <a16:creationId xmlns:a16="http://schemas.microsoft.com/office/drawing/2014/main" id="{F777F335-6E19-33C9-283D-57FE253B52D9}"/>
                    </a:ext>
                  </a:extLst>
                </p:cNvPr>
                <p:cNvSpPr/>
                <p:nvPr/>
              </p:nvSpPr>
              <p:spPr>
                <a:xfrm>
                  <a:off x="6800332" y="1584834"/>
                  <a:ext cx="1862137" cy="348565"/>
                </a:xfrm>
                <a:custGeom>
                  <a:avLst/>
                  <a:gdLst>
                    <a:gd name="connsiteX0" fmla="*/ 0 w 1862137"/>
                    <a:gd name="connsiteY0" fmla="*/ 0 h 200025"/>
                    <a:gd name="connsiteX1" fmla="*/ 1862137 w 1862137"/>
                    <a:gd name="connsiteY1" fmla="*/ 200025 h 200025"/>
                    <a:gd name="connsiteX2" fmla="*/ 1862137 w 1862137"/>
                    <a:gd name="connsiteY2" fmla="*/ 200025 h 200025"/>
                    <a:gd name="connsiteX0" fmla="*/ 0 w 1862137"/>
                    <a:gd name="connsiteY0" fmla="*/ 120900 h 320925"/>
                    <a:gd name="connsiteX1" fmla="*/ 1862137 w 1862137"/>
                    <a:gd name="connsiteY1" fmla="*/ 320925 h 320925"/>
                    <a:gd name="connsiteX2" fmla="*/ 1862137 w 1862137"/>
                    <a:gd name="connsiteY2" fmla="*/ 320925 h 320925"/>
                    <a:gd name="connsiteX0" fmla="*/ 0 w 1862137"/>
                    <a:gd name="connsiteY0" fmla="*/ 148540 h 348565"/>
                    <a:gd name="connsiteX1" fmla="*/ 1862137 w 1862137"/>
                    <a:gd name="connsiteY1" fmla="*/ 348565 h 348565"/>
                    <a:gd name="connsiteX2" fmla="*/ 1862137 w 1862137"/>
                    <a:gd name="connsiteY2" fmla="*/ 348565 h 3485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62137" h="348565">
                      <a:moveTo>
                        <a:pt x="0" y="148540"/>
                      </a:moveTo>
                      <a:cubicBezTo>
                        <a:pt x="868362" y="-189597"/>
                        <a:pt x="1374775" y="124727"/>
                        <a:pt x="1862137" y="348565"/>
                      </a:cubicBezTo>
                      <a:lnTo>
                        <a:pt x="1862137" y="348565"/>
                      </a:ln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Freeform: Shape 33">
                  <a:extLst>
                    <a:ext uri="{FF2B5EF4-FFF2-40B4-BE49-F238E27FC236}">
                      <a16:creationId xmlns:a16="http://schemas.microsoft.com/office/drawing/2014/main" id="{85D77391-29CE-2D20-C662-F6970C0D9548}"/>
                    </a:ext>
                  </a:extLst>
                </p:cNvPr>
                <p:cNvSpPr/>
                <p:nvPr/>
              </p:nvSpPr>
              <p:spPr>
                <a:xfrm>
                  <a:off x="6886058" y="1815989"/>
                  <a:ext cx="1757362" cy="393635"/>
                </a:xfrm>
                <a:custGeom>
                  <a:avLst/>
                  <a:gdLst>
                    <a:gd name="connsiteX0" fmla="*/ 0 w 1766887"/>
                    <a:gd name="connsiteY0" fmla="*/ 0 h 414338"/>
                    <a:gd name="connsiteX1" fmla="*/ 1766887 w 1766887"/>
                    <a:gd name="connsiteY1" fmla="*/ 414338 h 414338"/>
                    <a:gd name="connsiteX2" fmla="*/ 1766887 w 1766887"/>
                    <a:gd name="connsiteY2" fmla="*/ 414338 h 414338"/>
                    <a:gd name="connsiteX0" fmla="*/ 0 w 1766887"/>
                    <a:gd name="connsiteY0" fmla="*/ 1878 h 416216"/>
                    <a:gd name="connsiteX1" fmla="*/ 1766887 w 1766887"/>
                    <a:gd name="connsiteY1" fmla="*/ 416216 h 416216"/>
                    <a:gd name="connsiteX2" fmla="*/ 1766887 w 1766887"/>
                    <a:gd name="connsiteY2" fmla="*/ 416216 h 416216"/>
                    <a:gd name="connsiteX0" fmla="*/ 0 w 1766887"/>
                    <a:gd name="connsiteY0" fmla="*/ 2782 h 417120"/>
                    <a:gd name="connsiteX1" fmla="*/ 1766887 w 1766887"/>
                    <a:gd name="connsiteY1" fmla="*/ 417120 h 417120"/>
                    <a:gd name="connsiteX2" fmla="*/ 1766887 w 1766887"/>
                    <a:gd name="connsiteY2" fmla="*/ 417120 h 417120"/>
                    <a:gd name="connsiteX0" fmla="*/ 0 w 1757362"/>
                    <a:gd name="connsiteY0" fmla="*/ 3109 h 393635"/>
                    <a:gd name="connsiteX1" fmla="*/ 1757362 w 1757362"/>
                    <a:gd name="connsiteY1" fmla="*/ 393635 h 393635"/>
                    <a:gd name="connsiteX2" fmla="*/ 1757362 w 1757362"/>
                    <a:gd name="connsiteY2" fmla="*/ 393635 h 3936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757362" h="393635">
                      <a:moveTo>
                        <a:pt x="0" y="3109"/>
                      </a:moveTo>
                      <a:cubicBezTo>
                        <a:pt x="1274762" y="-25465"/>
                        <a:pt x="1244600" y="145984"/>
                        <a:pt x="1757362" y="393635"/>
                      </a:cubicBezTo>
                      <a:lnTo>
                        <a:pt x="1757362" y="393635"/>
                      </a:ln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Freeform: Shape 34">
                  <a:extLst>
                    <a:ext uri="{FF2B5EF4-FFF2-40B4-BE49-F238E27FC236}">
                      <a16:creationId xmlns:a16="http://schemas.microsoft.com/office/drawing/2014/main" id="{1AA8F757-DEA9-BD10-A0BD-0EF0D4AD214B}"/>
                    </a:ext>
                  </a:extLst>
                </p:cNvPr>
                <p:cNvSpPr/>
                <p:nvPr/>
              </p:nvSpPr>
              <p:spPr>
                <a:xfrm>
                  <a:off x="6838215" y="1895564"/>
                  <a:ext cx="1509712" cy="519114"/>
                </a:xfrm>
                <a:custGeom>
                  <a:avLst/>
                  <a:gdLst>
                    <a:gd name="connsiteX0" fmla="*/ 0 w 1766887"/>
                    <a:gd name="connsiteY0" fmla="*/ 0 h 414338"/>
                    <a:gd name="connsiteX1" fmla="*/ 1766887 w 1766887"/>
                    <a:gd name="connsiteY1" fmla="*/ 414338 h 414338"/>
                    <a:gd name="connsiteX2" fmla="*/ 1766887 w 1766887"/>
                    <a:gd name="connsiteY2" fmla="*/ 414338 h 414338"/>
                    <a:gd name="connsiteX0" fmla="*/ 0 w 1766887"/>
                    <a:gd name="connsiteY0" fmla="*/ 1878 h 416216"/>
                    <a:gd name="connsiteX1" fmla="*/ 1766887 w 1766887"/>
                    <a:gd name="connsiteY1" fmla="*/ 416216 h 416216"/>
                    <a:gd name="connsiteX2" fmla="*/ 1766887 w 1766887"/>
                    <a:gd name="connsiteY2" fmla="*/ 416216 h 416216"/>
                    <a:gd name="connsiteX0" fmla="*/ 0 w 1766887"/>
                    <a:gd name="connsiteY0" fmla="*/ 2782 h 417120"/>
                    <a:gd name="connsiteX1" fmla="*/ 1766887 w 1766887"/>
                    <a:gd name="connsiteY1" fmla="*/ 417120 h 417120"/>
                    <a:gd name="connsiteX2" fmla="*/ 1766887 w 1766887"/>
                    <a:gd name="connsiteY2" fmla="*/ 417120 h 417120"/>
                    <a:gd name="connsiteX0" fmla="*/ 0 w 1757362"/>
                    <a:gd name="connsiteY0" fmla="*/ 3109 h 393635"/>
                    <a:gd name="connsiteX1" fmla="*/ 1757362 w 1757362"/>
                    <a:gd name="connsiteY1" fmla="*/ 393635 h 393635"/>
                    <a:gd name="connsiteX2" fmla="*/ 1757362 w 1757362"/>
                    <a:gd name="connsiteY2" fmla="*/ 393635 h 393635"/>
                    <a:gd name="connsiteX0" fmla="*/ 0 w 1757362"/>
                    <a:gd name="connsiteY0" fmla="*/ 3109 h 522223"/>
                    <a:gd name="connsiteX1" fmla="*/ 1757362 w 1757362"/>
                    <a:gd name="connsiteY1" fmla="*/ 393635 h 522223"/>
                    <a:gd name="connsiteX2" fmla="*/ 1509712 w 1757362"/>
                    <a:gd name="connsiteY2" fmla="*/ 522223 h 522223"/>
                    <a:gd name="connsiteX0" fmla="*/ 0 w 1509712"/>
                    <a:gd name="connsiteY0" fmla="*/ 0 h 519114"/>
                    <a:gd name="connsiteX1" fmla="*/ 1509712 w 1509712"/>
                    <a:gd name="connsiteY1" fmla="*/ 519114 h 519114"/>
                    <a:gd name="connsiteX0" fmla="*/ 0 w 1509712"/>
                    <a:gd name="connsiteY0" fmla="*/ 0 h 519114"/>
                    <a:gd name="connsiteX1" fmla="*/ 1509712 w 1509712"/>
                    <a:gd name="connsiteY1" fmla="*/ 519114 h 519114"/>
                    <a:gd name="connsiteX0" fmla="*/ 0 w 1509712"/>
                    <a:gd name="connsiteY0" fmla="*/ 0 h 519114"/>
                    <a:gd name="connsiteX1" fmla="*/ 1509712 w 1509712"/>
                    <a:gd name="connsiteY1" fmla="*/ 519114 h 5191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509712" h="519114">
                      <a:moveTo>
                        <a:pt x="0" y="0"/>
                      </a:moveTo>
                      <a:cubicBezTo>
                        <a:pt x="655637" y="111125"/>
                        <a:pt x="1239837" y="274638"/>
                        <a:pt x="1509712" y="519114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Freeform: Shape 35">
                  <a:extLst>
                    <a:ext uri="{FF2B5EF4-FFF2-40B4-BE49-F238E27FC236}">
                      <a16:creationId xmlns:a16="http://schemas.microsoft.com/office/drawing/2014/main" id="{4849E4CB-7653-A143-A6DD-B9077A9A909A}"/>
                    </a:ext>
                  </a:extLst>
                </p:cNvPr>
                <p:cNvSpPr/>
                <p:nvPr/>
              </p:nvSpPr>
              <p:spPr>
                <a:xfrm>
                  <a:off x="5752372" y="1481661"/>
                  <a:ext cx="323849" cy="138114"/>
                </a:xfrm>
                <a:custGeom>
                  <a:avLst/>
                  <a:gdLst>
                    <a:gd name="connsiteX0" fmla="*/ 0 w 1766887"/>
                    <a:gd name="connsiteY0" fmla="*/ 0 h 414338"/>
                    <a:gd name="connsiteX1" fmla="*/ 1766887 w 1766887"/>
                    <a:gd name="connsiteY1" fmla="*/ 414338 h 414338"/>
                    <a:gd name="connsiteX2" fmla="*/ 1766887 w 1766887"/>
                    <a:gd name="connsiteY2" fmla="*/ 414338 h 414338"/>
                    <a:gd name="connsiteX0" fmla="*/ 0 w 1766887"/>
                    <a:gd name="connsiteY0" fmla="*/ 1878 h 416216"/>
                    <a:gd name="connsiteX1" fmla="*/ 1766887 w 1766887"/>
                    <a:gd name="connsiteY1" fmla="*/ 416216 h 416216"/>
                    <a:gd name="connsiteX2" fmla="*/ 1766887 w 1766887"/>
                    <a:gd name="connsiteY2" fmla="*/ 416216 h 416216"/>
                    <a:gd name="connsiteX0" fmla="*/ 0 w 1766887"/>
                    <a:gd name="connsiteY0" fmla="*/ 2782 h 417120"/>
                    <a:gd name="connsiteX1" fmla="*/ 1766887 w 1766887"/>
                    <a:gd name="connsiteY1" fmla="*/ 417120 h 417120"/>
                    <a:gd name="connsiteX2" fmla="*/ 1766887 w 1766887"/>
                    <a:gd name="connsiteY2" fmla="*/ 417120 h 417120"/>
                    <a:gd name="connsiteX0" fmla="*/ 0 w 1757362"/>
                    <a:gd name="connsiteY0" fmla="*/ 3109 h 393635"/>
                    <a:gd name="connsiteX1" fmla="*/ 1757362 w 1757362"/>
                    <a:gd name="connsiteY1" fmla="*/ 393635 h 393635"/>
                    <a:gd name="connsiteX2" fmla="*/ 1757362 w 1757362"/>
                    <a:gd name="connsiteY2" fmla="*/ 393635 h 393635"/>
                    <a:gd name="connsiteX0" fmla="*/ 0 w 1757362"/>
                    <a:gd name="connsiteY0" fmla="*/ 3109 h 522223"/>
                    <a:gd name="connsiteX1" fmla="*/ 1757362 w 1757362"/>
                    <a:gd name="connsiteY1" fmla="*/ 393635 h 522223"/>
                    <a:gd name="connsiteX2" fmla="*/ 1509712 w 1757362"/>
                    <a:gd name="connsiteY2" fmla="*/ 522223 h 522223"/>
                    <a:gd name="connsiteX0" fmla="*/ 0 w 1509712"/>
                    <a:gd name="connsiteY0" fmla="*/ 0 h 519114"/>
                    <a:gd name="connsiteX1" fmla="*/ 1509712 w 1509712"/>
                    <a:gd name="connsiteY1" fmla="*/ 519114 h 519114"/>
                    <a:gd name="connsiteX0" fmla="*/ 0 w 1509712"/>
                    <a:gd name="connsiteY0" fmla="*/ 0 h 519114"/>
                    <a:gd name="connsiteX1" fmla="*/ 1509712 w 1509712"/>
                    <a:gd name="connsiteY1" fmla="*/ 519114 h 519114"/>
                    <a:gd name="connsiteX0" fmla="*/ 0 w 1509712"/>
                    <a:gd name="connsiteY0" fmla="*/ 0 h 519114"/>
                    <a:gd name="connsiteX1" fmla="*/ 1509712 w 1509712"/>
                    <a:gd name="connsiteY1" fmla="*/ 519114 h 519114"/>
                    <a:gd name="connsiteX0" fmla="*/ 0 w 323849"/>
                    <a:gd name="connsiteY0" fmla="*/ 0 h 138114"/>
                    <a:gd name="connsiteX1" fmla="*/ 323849 w 323849"/>
                    <a:gd name="connsiteY1" fmla="*/ 138114 h 138114"/>
                    <a:gd name="connsiteX0" fmla="*/ 0 w 385868"/>
                    <a:gd name="connsiteY0" fmla="*/ 0 h 138114"/>
                    <a:gd name="connsiteX1" fmla="*/ 323849 w 385868"/>
                    <a:gd name="connsiteY1" fmla="*/ 138114 h 138114"/>
                    <a:gd name="connsiteX0" fmla="*/ 0 w 323849"/>
                    <a:gd name="connsiteY0" fmla="*/ 0 h 138114"/>
                    <a:gd name="connsiteX1" fmla="*/ 323849 w 323849"/>
                    <a:gd name="connsiteY1" fmla="*/ 138114 h 1381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23849" h="138114">
                      <a:moveTo>
                        <a:pt x="0" y="0"/>
                      </a:moveTo>
                      <a:cubicBezTo>
                        <a:pt x="265112" y="58737"/>
                        <a:pt x="263524" y="74613"/>
                        <a:pt x="323849" y="138114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Freeform: Shape 36">
                  <a:extLst>
                    <a:ext uri="{FF2B5EF4-FFF2-40B4-BE49-F238E27FC236}">
                      <a16:creationId xmlns:a16="http://schemas.microsoft.com/office/drawing/2014/main" id="{DE5484B7-7E3E-D51D-3575-1740FD3A751E}"/>
                    </a:ext>
                  </a:extLst>
                </p:cNvPr>
                <p:cNvSpPr/>
                <p:nvPr/>
              </p:nvSpPr>
              <p:spPr>
                <a:xfrm>
                  <a:off x="5274422" y="1582290"/>
                  <a:ext cx="742949" cy="104730"/>
                </a:xfrm>
                <a:custGeom>
                  <a:avLst/>
                  <a:gdLst>
                    <a:gd name="connsiteX0" fmla="*/ 0 w 1766887"/>
                    <a:gd name="connsiteY0" fmla="*/ 0 h 414338"/>
                    <a:gd name="connsiteX1" fmla="*/ 1766887 w 1766887"/>
                    <a:gd name="connsiteY1" fmla="*/ 414338 h 414338"/>
                    <a:gd name="connsiteX2" fmla="*/ 1766887 w 1766887"/>
                    <a:gd name="connsiteY2" fmla="*/ 414338 h 414338"/>
                    <a:gd name="connsiteX0" fmla="*/ 0 w 1766887"/>
                    <a:gd name="connsiteY0" fmla="*/ 1878 h 416216"/>
                    <a:gd name="connsiteX1" fmla="*/ 1766887 w 1766887"/>
                    <a:gd name="connsiteY1" fmla="*/ 416216 h 416216"/>
                    <a:gd name="connsiteX2" fmla="*/ 1766887 w 1766887"/>
                    <a:gd name="connsiteY2" fmla="*/ 416216 h 416216"/>
                    <a:gd name="connsiteX0" fmla="*/ 0 w 1766887"/>
                    <a:gd name="connsiteY0" fmla="*/ 2782 h 417120"/>
                    <a:gd name="connsiteX1" fmla="*/ 1766887 w 1766887"/>
                    <a:gd name="connsiteY1" fmla="*/ 417120 h 417120"/>
                    <a:gd name="connsiteX2" fmla="*/ 1766887 w 1766887"/>
                    <a:gd name="connsiteY2" fmla="*/ 417120 h 417120"/>
                    <a:gd name="connsiteX0" fmla="*/ 0 w 1757362"/>
                    <a:gd name="connsiteY0" fmla="*/ 3109 h 393635"/>
                    <a:gd name="connsiteX1" fmla="*/ 1757362 w 1757362"/>
                    <a:gd name="connsiteY1" fmla="*/ 393635 h 393635"/>
                    <a:gd name="connsiteX2" fmla="*/ 1757362 w 1757362"/>
                    <a:gd name="connsiteY2" fmla="*/ 393635 h 393635"/>
                    <a:gd name="connsiteX0" fmla="*/ 0 w 1757362"/>
                    <a:gd name="connsiteY0" fmla="*/ 3109 h 522223"/>
                    <a:gd name="connsiteX1" fmla="*/ 1757362 w 1757362"/>
                    <a:gd name="connsiteY1" fmla="*/ 393635 h 522223"/>
                    <a:gd name="connsiteX2" fmla="*/ 1509712 w 1757362"/>
                    <a:gd name="connsiteY2" fmla="*/ 522223 h 522223"/>
                    <a:gd name="connsiteX0" fmla="*/ 0 w 1509712"/>
                    <a:gd name="connsiteY0" fmla="*/ 0 h 519114"/>
                    <a:gd name="connsiteX1" fmla="*/ 1509712 w 1509712"/>
                    <a:gd name="connsiteY1" fmla="*/ 519114 h 519114"/>
                    <a:gd name="connsiteX0" fmla="*/ 0 w 1509712"/>
                    <a:gd name="connsiteY0" fmla="*/ 0 h 519114"/>
                    <a:gd name="connsiteX1" fmla="*/ 1509712 w 1509712"/>
                    <a:gd name="connsiteY1" fmla="*/ 519114 h 519114"/>
                    <a:gd name="connsiteX0" fmla="*/ 0 w 1509712"/>
                    <a:gd name="connsiteY0" fmla="*/ 0 h 519114"/>
                    <a:gd name="connsiteX1" fmla="*/ 1509712 w 1509712"/>
                    <a:gd name="connsiteY1" fmla="*/ 519114 h 519114"/>
                    <a:gd name="connsiteX0" fmla="*/ 0 w 323849"/>
                    <a:gd name="connsiteY0" fmla="*/ 0 h 138114"/>
                    <a:gd name="connsiteX1" fmla="*/ 323849 w 323849"/>
                    <a:gd name="connsiteY1" fmla="*/ 138114 h 138114"/>
                    <a:gd name="connsiteX0" fmla="*/ 0 w 385868"/>
                    <a:gd name="connsiteY0" fmla="*/ 0 h 138114"/>
                    <a:gd name="connsiteX1" fmla="*/ 323849 w 385868"/>
                    <a:gd name="connsiteY1" fmla="*/ 138114 h 138114"/>
                    <a:gd name="connsiteX0" fmla="*/ 0 w 323849"/>
                    <a:gd name="connsiteY0" fmla="*/ 0 h 138114"/>
                    <a:gd name="connsiteX1" fmla="*/ 323849 w 323849"/>
                    <a:gd name="connsiteY1" fmla="*/ 138114 h 138114"/>
                    <a:gd name="connsiteX0" fmla="*/ 0 w 333374"/>
                    <a:gd name="connsiteY0" fmla="*/ 0 h 114302"/>
                    <a:gd name="connsiteX1" fmla="*/ 333374 w 333374"/>
                    <a:gd name="connsiteY1" fmla="*/ 114302 h 114302"/>
                    <a:gd name="connsiteX0" fmla="*/ 0 w 742949"/>
                    <a:gd name="connsiteY0" fmla="*/ 0 h 85727"/>
                    <a:gd name="connsiteX1" fmla="*/ 742949 w 742949"/>
                    <a:gd name="connsiteY1" fmla="*/ 85727 h 85727"/>
                    <a:gd name="connsiteX0" fmla="*/ 0 w 742949"/>
                    <a:gd name="connsiteY0" fmla="*/ 19003 h 104730"/>
                    <a:gd name="connsiteX1" fmla="*/ 742949 w 742949"/>
                    <a:gd name="connsiteY1" fmla="*/ 104730 h 1047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742949" h="104730">
                      <a:moveTo>
                        <a:pt x="0" y="19003"/>
                      </a:moveTo>
                      <a:cubicBezTo>
                        <a:pt x="231775" y="-36560"/>
                        <a:pt x="682624" y="41229"/>
                        <a:pt x="742949" y="104730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Freeform: Shape 37">
                  <a:extLst>
                    <a:ext uri="{FF2B5EF4-FFF2-40B4-BE49-F238E27FC236}">
                      <a16:creationId xmlns:a16="http://schemas.microsoft.com/office/drawing/2014/main" id="{2877F265-552F-7027-4F8B-8D80878A77D2}"/>
                    </a:ext>
                  </a:extLst>
                </p:cNvPr>
                <p:cNvSpPr/>
                <p:nvPr/>
              </p:nvSpPr>
              <p:spPr>
                <a:xfrm rot="20644035">
                  <a:off x="5215276" y="1799940"/>
                  <a:ext cx="824043" cy="103412"/>
                </a:xfrm>
                <a:custGeom>
                  <a:avLst/>
                  <a:gdLst>
                    <a:gd name="connsiteX0" fmla="*/ 0 w 1766887"/>
                    <a:gd name="connsiteY0" fmla="*/ 0 h 414338"/>
                    <a:gd name="connsiteX1" fmla="*/ 1766887 w 1766887"/>
                    <a:gd name="connsiteY1" fmla="*/ 414338 h 414338"/>
                    <a:gd name="connsiteX2" fmla="*/ 1766887 w 1766887"/>
                    <a:gd name="connsiteY2" fmla="*/ 414338 h 414338"/>
                    <a:gd name="connsiteX0" fmla="*/ 0 w 1766887"/>
                    <a:gd name="connsiteY0" fmla="*/ 1878 h 416216"/>
                    <a:gd name="connsiteX1" fmla="*/ 1766887 w 1766887"/>
                    <a:gd name="connsiteY1" fmla="*/ 416216 h 416216"/>
                    <a:gd name="connsiteX2" fmla="*/ 1766887 w 1766887"/>
                    <a:gd name="connsiteY2" fmla="*/ 416216 h 416216"/>
                    <a:gd name="connsiteX0" fmla="*/ 0 w 1766887"/>
                    <a:gd name="connsiteY0" fmla="*/ 2782 h 417120"/>
                    <a:gd name="connsiteX1" fmla="*/ 1766887 w 1766887"/>
                    <a:gd name="connsiteY1" fmla="*/ 417120 h 417120"/>
                    <a:gd name="connsiteX2" fmla="*/ 1766887 w 1766887"/>
                    <a:gd name="connsiteY2" fmla="*/ 417120 h 417120"/>
                    <a:gd name="connsiteX0" fmla="*/ 0 w 1757362"/>
                    <a:gd name="connsiteY0" fmla="*/ 3109 h 393635"/>
                    <a:gd name="connsiteX1" fmla="*/ 1757362 w 1757362"/>
                    <a:gd name="connsiteY1" fmla="*/ 393635 h 393635"/>
                    <a:gd name="connsiteX2" fmla="*/ 1757362 w 1757362"/>
                    <a:gd name="connsiteY2" fmla="*/ 393635 h 393635"/>
                    <a:gd name="connsiteX0" fmla="*/ 0 w 1757362"/>
                    <a:gd name="connsiteY0" fmla="*/ 3109 h 522223"/>
                    <a:gd name="connsiteX1" fmla="*/ 1757362 w 1757362"/>
                    <a:gd name="connsiteY1" fmla="*/ 393635 h 522223"/>
                    <a:gd name="connsiteX2" fmla="*/ 1509712 w 1757362"/>
                    <a:gd name="connsiteY2" fmla="*/ 522223 h 522223"/>
                    <a:gd name="connsiteX0" fmla="*/ 0 w 1509712"/>
                    <a:gd name="connsiteY0" fmla="*/ 0 h 519114"/>
                    <a:gd name="connsiteX1" fmla="*/ 1509712 w 1509712"/>
                    <a:gd name="connsiteY1" fmla="*/ 519114 h 519114"/>
                    <a:gd name="connsiteX0" fmla="*/ 0 w 1509712"/>
                    <a:gd name="connsiteY0" fmla="*/ 0 h 519114"/>
                    <a:gd name="connsiteX1" fmla="*/ 1509712 w 1509712"/>
                    <a:gd name="connsiteY1" fmla="*/ 519114 h 519114"/>
                    <a:gd name="connsiteX0" fmla="*/ 0 w 1509712"/>
                    <a:gd name="connsiteY0" fmla="*/ 0 h 519114"/>
                    <a:gd name="connsiteX1" fmla="*/ 1509712 w 1509712"/>
                    <a:gd name="connsiteY1" fmla="*/ 519114 h 519114"/>
                    <a:gd name="connsiteX0" fmla="*/ 0 w 323849"/>
                    <a:gd name="connsiteY0" fmla="*/ 0 h 138114"/>
                    <a:gd name="connsiteX1" fmla="*/ 323849 w 323849"/>
                    <a:gd name="connsiteY1" fmla="*/ 138114 h 138114"/>
                    <a:gd name="connsiteX0" fmla="*/ 0 w 385868"/>
                    <a:gd name="connsiteY0" fmla="*/ 0 h 138114"/>
                    <a:gd name="connsiteX1" fmla="*/ 323849 w 385868"/>
                    <a:gd name="connsiteY1" fmla="*/ 138114 h 138114"/>
                    <a:gd name="connsiteX0" fmla="*/ 0 w 323849"/>
                    <a:gd name="connsiteY0" fmla="*/ 0 h 138114"/>
                    <a:gd name="connsiteX1" fmla="*/ 323849 w 323849"/>
                    <a:gd name="connsiteY1" fmla="*/ 138114 h 138114"/>
                    <a:gd name="connsiteX0" fmla="*/ 0 w 333374"/>
                    <a:gd name="connsiteY0" fmla="*/ 0 h 114302"/>
                    <a:gd name="connsiteX1" fmla="*/ 333374 w 333374"/>
                    <a:gd name="connsiteY1" fmla="*/ 114302 h 114302"/>
                    <a:gd name="connsiteX0" fmla="*/ 0 w 742949"/>
                    <a:gd name="connsiteY0" fmla="*/ 0 h 85727"/>
                    <a:gd name="connsiteX1" fmla="*/ 742949 w 742949"/>
                    <a:gd name="connsiteY1" fmla="*/ 85727 h 85727"/>
                    <a:gd name="connsiteX0" fmla="*/ 0 w 742949"/>
                    <a:gd name="connsiteY0" fmla="*/ 19003 h 104730"/>
                    <a:gd name="connsiteX1" fmla="*/ 742949 w 742949"/>
                    <a:gd name="connsiteY1" fmla="*/ 104730 h 104730"/>
                    <a:gd name="connsiteX0" fmla="*/ 0 w 824043"/>
                    <a:gd name="connsiteY0" fmla="*/ 59571 h 59571"/>
                    <a:gd name="connsiteX1" fmla="*/ 824043 w 824043"/>
                    <a:gd name="connsiteY1" fmla="*/ 34723 h 59571"/>
                    <a:gd name="connsiteX0" fmla="*/ 0 w 824043"/>
                    <a:gd name="connsiteY0" fmla="*/ 103412 h 103412"/>
                    <a:gd name="connsiteX1" fmla="*/ 824043 w 824043"/>
                    <a:gd name="connsiteY1" fmla="*/ 78564 h 1034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824043" h="103412">
                      <a:moveTo>
                        <a:pt x="0" y="103412"/>
                      </a:moveTo>
                      <a:cubicBezTo>
                        <a:pt x="280812" y="-71876"/>
                        <a:pt x="763718" y="15063"/>
                        <a:pt x="824043" y="78564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F2C2E500-06BA-63E0-ABB5-7A01A3686CEB}"/>
                    </a:ext>
                  </a:extLst>
                </p:cNvPr>
                <p:cNvSpPr/>
                <p:nvPr/>
              </p:nvSpPr>
              <p:spPr>
                <a:xfrm>
                  <a:off x="5897816" y="2504542"/>
                  <a:ext cx="2379409" cy="501479"/>
                </a:xfrm>
                <a:custGeom>
                  <a:avLst/>
                  <a:gdLst>
                    <a:gd name="connsiteX0" fmla="*/ 0 w 1751858"/>
                    <a:gd name="connsiteY0" fmla="*/ 0 h 210758"/>
                    <a:gd name="connsiteX1" fmla="*/ 1751858 w 1751858"/>
                    <a:gd name="connsiteY1" fmla="*/ 0 h 210758"/>
                    <a:gd name="connsiteX2" fmla="*/ 1751858 w 1751858"/>
                    <a:gd name="connsiteY2" fmla="*/ 210758 h 210758"/>
                    <a:gd name="connsiteX3" fmla="*/ 0 w 1751858"/>
                    <a:gd name="connsiteY3" fmla="*/ 210758 h 210758"/>
                    <a:gd name="connsiteX4" fmla="*/ 0 w 1751858"/>
                    <a:gd name="connsiteY4" fmla="*/ 0 h 210758"/>
                    <a:gd name="connsiteX0" fmla="*/ 0 w 2376698"/>
                    <a:gd name="connsiteY0" fmla="*/ 0 h 210758"/>
                    <a:gd name="connsiteX1" fmla="*/ 1751858 w 2376698"/>
                    <a:gd name="connsiteY1" fmla="*/ 0 h 210758"/>
                    <a:gd name="connsiteX2" fmla="*/ 2376698 w 2376698"/>
                    <a:gd name="connsiteY2" fmla="*/ 119318 h 210758"/>
                    <a:gd name="connsiteX3" fmla="*/ 0 w 2376698"/>
                    <a:gd name="connsiteY3" fmla="*/ 210758 h 210758"/>
                    <a:gd name="connsiteX4" fmla="*/ 0 w 2376698"/>
                    <a:gd name="connsiteY4" fmla="*/ 0 h 210758"/>
                    <a:gd name="connsiteX0" fmla="*/ 0 w 2376698"/>
                    <a:gd name="connsiteY0" fmla="*/ 0 h 210758"/>
                    <a:gd name="connsiteX1" fmla="*/ 2292878 w 2376698"/>
                    <a:gd name="connsiteY1" fmla="*/ 45720 h 210758"/>
                    <a:gd name="connsiteX2" fmla="*/ 2376698 w 2376698"/>
                    <a:gd name="connsiteY2" fmla="*/ 119318 h 210758"/>
                    <a:gd name="connsiteX3" fmla="*/ 0 w 2376698"/>
                    <a:gd name="connsiteY3" fmla="*/ 210758 h 210758"/>
                    <a:gd name="connsiteX4" fmla="*/ 0 w 2376698"/>
                    <a:gd name="connsiteY4" fmla="*/ 0 h 210758"/>
                    <a:gd name="connsiteX0" fmla="*/ 38100 w 2414798"/>
                    <a:gd name="connsiteY0" fmla="*/ 0 h 119318"/>
                    <a:gd name="connsiteX1" fmla="*/ 2330978 w 2414798"/>
                    <a:gd name="connsiteY1" fmla="*/ 45720 h 119318"/>
                    <a:gd name="connsiteX2" fmla="*/ 2414798 w 2414798"/>
                    <a:gd name="connsiteY2" fmla="*/ 119318 h 119318"/>
                    <a:gd name="connsiteX3" fmla="*/ 0 w 2414798"/>
                    <a:gd name="connsiteY3" fmla="*/ 104078 h 119318"/>
                    <a:gd name="connsiteX4" fmla="*/ 38100 w 2414798"/>
                    <a:gd name="connsiteY4" fmla="*/ 0 h 119318"/>
                    <a:gd name="connsiteX0" fmla="*/ 38100 w 2414798"/>
                    <a:gd name="connsiteY0" fmla="*/ 0 h 424145"/>
                    <a:gd name="connsiteX1" fmla="*/ 2330978 w 2414798"/>
                    <a:gd name="connsiteY1" fmla="*/ 45720 h 424145"/>
                    <a:gd name="connsiteX2" fmla="*/ 2414798 w 2414798"/>
                    <a:gd name="connsiteY2" fmla="*/ 119318 h 424145"/>
                    <a:gd name="connsiteX3" fmla="*/ 0 w 2414798"/>
                    <a:gd name="connsiteY3" fmla="*/ 104078 h 424145"/>
                    <a:gd name="connsiteX4" fmla="*/ 38100 w 2414798"/>
                    <a:gd name="connsiteY4" fmla="*/ 0 h 424145"/>
                    <a:gd name="connsiteX0" fmla="*/ 38100 w 2414798"/>
                    <a:gd name="connsiteY0" fmla="*/ 0 h 502179"/>
                    <a:gd name="connsiteX1" fmla="*/ 2330978 w 2414798"/>
                    <a:gd name="connsiteY1" fmla="*/ 45720 h 502179"/>
                    <a:gd name="connsiteX2" fmla="*/ 2414798 w 2414798"/>
                    <a:gd name="connsiteY2" fmla="*/ 119318 h 502179"/>
                    <a:gd name="connsiteX3" fmla="*/ 0 w 2414798"/>
                    <a:gd name="connsiteY3" fmla="*/ 104078 h 502179"/>
                    <a:gd name="connsiteX4" fmla="*/ 38100 w 2414798"/>
                    <a:gd name="connsiteY4" fmla="*/ 0 h 502179"/>
                    <a:gd name="connsiteX0" fmla="*/ 38100 w 2414798"/>
                    <a:gd name="connsiteY0" fmla="*/ 0 h 502179"/>
                    <a:gd name="connsiteX1" fmla="*/ 2330978 w 2414798"/>
                    <a:gd name="connsiteY1" fmla="*/ 45720 h 502179"/>
                    <a:gd name="connsiteX2" fmla="*/ 2414798 w 2414798"/>
                    <a:gd name="connsiteY2" fmla="*/ 119318 h 502179"/>
                    <a:gd name="connsiteX3" fmla="*/ 0 w 2414798"/>
                    <a:gd name="connsiteY3" fmla="*/ 104078 h 502179"/>
                    <a:gd name="connsiteX4" fmla="*/ 38100 w 2414798"/>
                    <a:gd name="connsiteY4" fmla="*/ 0 h 502179"/>
                    <a:gd name="connsiteX0" fmla="*/ 38100 w 2414798"/>
                    <a:gd name="connsiteY0" fmla="*/ 0 h 502179"/>
                    <a:gd name="connsiteX1" fmla="*/ 2330978 w 2414798"/>
                    <a:gd name="connsiteY1" fmla="*/ 45720 h 502179"/>
                    <a:gd name="connsiteX2" fmla="*/ 2414798 w 2414798"/>
                    <a:gd name="connsiteY2" fmla="*/ 119318 h 502179"/>
                    <a:gd name="connsiteX3" fmla="*/ 0 w 2414798"/>
                    <a:gd name="connsiteY3" fmla="*/ 104078 h 502179"/>
                    <a:gd name="connsiteX4" fmla="*/ 38100 w 2414798"/>
                    <a:gd name="connsiteY4" fmla="*/ 0 h 502179"/>
                    <a:gd name="connsiteX0" fmla="*/ 38100 w 2414798"/>
                    <a:gd name="connsiteY0" fmla="*/ 0 h 502179"/>
                    <a:gd name="connsiteX1" fmla="*/ 2323358 w 2414798"/>
                    <a:gd name="connsiteY1" fmla="*/ 15240 h 502179"/>
                    <a:gd name="connsiteX2" fmla="*/ 2414798 w 2414798"/>
                    <a:gd name="connsiteY2" fmla="*/ 119318 h 502179"/>
                    <a:gd name="connsiteX3" fmla="*/ 0 w 2414798"/>
                    <a:gd name="connsiteY3" fmla="*/ 104078 h 502179"/>
                    <a:gd name="connsiteX4" fmla="*/ 38100 w 2414798"/>
                    <a:gd name="connsiteY4" fmla="*/ 0 h 502179"/>
                    <a:gd name="connsiteX0" fmla="*/ 38100 w 2414798"/>
                    <a:gd name="connsiteY0" fmla="*/ 6985 h 509164"/>
                    <a:gd name="connsiteX1" fmla="*/ 2367808 w 2414798"/>
                    <a:gd name="connsiteY1" fmla="*/ 0 h 509164"/>
                    <a:gd name="connsiteX2" fmla="*/ 2414798 w 2414798"/>
                    <a:gd name="connsiteY2" fmla="*/ 126303 h 509164"/>
                    <a:gd name="connsiteX3" fmla="*/ 0 w 2414798"/>
                    <a:gd name="connsiteY3" fmla="*/ 111063 h 509164"/>
                    <a:gd name="connsiteX4" fmla="*/ 38100 w 2414798"/>
                    <a:gd name="connsiteY4" fmla="*/ 6985 h 509164"/>
                    <a:gd name="connsiteX0" fmla="*/ 38100 w 2416328"/>
                    <a:gd name="connsiteY0" fmla="*/ 7556 h 509735"/>
                    <a:gd name="connsiteX1" fmla="*/ 2367808 w 2416328"/>
                    <a:gd name="connsiteY1" fmla="*/ 571 h 509735"/>
                    <a:gd name="connsiteX2" fmla="*/ 2414798 w 2416328"/>
                    <a:gd name="connsiteY2" fmla="*/ 126874 h 509735"/>
                    <a:gd name="connsiteX3" fmla="*/ 0 w 2416328"/>
                    <a:gd name="connsiteY3" fmla="*/ 111634 h 509735"/>
                    <a:gd name="connsiteX4" fmla="*/ 38100 w 2416328"/>
                    <a:gd name="connsiteY4" fmla="*/ 7556 h 509735"/>
                    <a:gd name="connsiteX0" fmla="*/ 38100 w 2431684"/>
                    <a:gd name="connsiteY0" fmla="*/ 7479 h 509658"/>
                    <a:gd name="connsiteX1" fmla="*/ 2367808 w 2431684"/>
                    <a:gd name="connsiteY1" fmla="*/ 494 h 509658"/>
                    <a:gd name="connsiteX2" fmla="*/ 2414798 w 2431684"/>
                    <a:gd name="connsiteY2" fmla="*/ 126797 h 509658"/>
                    <a:gd name="connsiteX3" fmla="*/ 0 w 2431684"/>
                    <a:gd name="connsiteY3" fmla="*/ 111557 h 509658"/>
                    <a:gd name="connsiteX4" fmla="*/ 38100 w 2431684"/>
                    <a:gd name="connsiteY4" fmla="*/ 7479 h 509658"/>
                    <a:gd name="connsiteX0" fmla="*/ 38100 w 2423710"/>
                    <a:gd name="connsiteY0" fmla="*/ 7466 h 509645"/>
                    <a:gd name="connsiteX1" fmla="*/ 2367808 w 2423710"/>
                    <a:gd name="connsiteY1" fmla="*/ 481 h 509645"/>
                    <a:gd name="connsiteX2" fmla="*/ 2414798 w 2423710"/>
                    <a:gd name="connsiteY2" fmla="*/ 126784 h 509645"/>
                    <a:gd name="connsiteX3" fmla="*/ 0 w 2423710"/>
                    <a:gd name="connsiteY3" fmla="*/ 111544 h 509645"/>
                    <a:gd name="connsiteX4" fmla="*/ 38100 w 2423710"/>
                    <a:gd name="connsiteY4" fmla="*/ 7466 h 509645"/>
                    <a:gd name="connsiteX0" fmla="*/ 38100 w 2418186"/>
                    <a:gd name="connsiteY0" fmla="*/ 7024 h 509203"/>
                    <a:gd name="connsiteX1" fmla="*/ 2367808 w 2418186"/>
                    <a:gd name="connsiteY1" fmla="*/ 39 h 509203"/>
                    <a:gd name="connsiteX2" fmla="*/ 2414798 w 2418186"/>
                    <a:gd name="connsiteY2" fmla="*/ 126342 h 509203"/>
                    <a:gd name="connsiteX3" fmla="*/ 0 w 2418186"/>
                    <a:gd name="connsiteY3" fmla="*/ 111102 h 509203"/>
                    <a:gd name="connsiteX4" fmla="*/ 38100 w 2418186"/>
                    <a:gd name="connsiteY4" fmla="*/ 7024 h 509203"/>
                    <a:gd name="connsiteX0" fmla="*/ 31750 w 2411836"/>
                    <a:gd name="connsiteY0" fmla="*/ 7024 h 515233"/>
                    <a:gd name="connsiteX1" fmla="*/ 2361458 w 2411836"/>
                    <a:gd name="connsiteY1" fmla="*/ 39 h 515233"/>
                    <a:gd name="connsiteX2" fmla="*/ 2408448 w 2411836"/>
                    <a:gd name="connsiteY2" fmla="*/ 126342 h 515233"/>
                    <a:gd name="connsiteX3" fmla="*/ 0 w 2411836"/>
                    <a:gd name="connsiteY3" fmla="*/ 120627 h 515233"/>
                    <a:gd name="connsiteX4" fmla="*/ 31750 w 2411836"/>
                    <a:gd name="connsiteY4" fmla="*/ 7024 h 515233"/>
                    <a:gd name="connsiteX0" fmla="*/ 37595 w 2417681"/>
                    <a:gd name="connsiteY0" fmla="*/ 7024 h 515233"/>
                    <a:gd name="connsiteX1" fmla="*/ 2367303 w 2417681"/>
                    <a:gd name="connsiteY1" fmla="*/ 39 h 515233"/>
                    <a:gd name="connsiteX2" fmla="*/ 2414293 w 2417681"/>
                    <a:gd name="connsiteY2" fmla="*/ 126342 h 515233"/>
                    <a:gd name="connsiteX3" fmla="*/ 5845 w 2417681"/>
                    <a:gd name="connsiteY3" fmla="*/ 120627 h 515233"/>
                    <a:gd name="connsiteX4" fmla="*/ 37595 w 2417681"/>
                    <a:gd name="connsiteY4" fmla="*/ 7024 h 515233"/>
                    <a:gd name="connsiteX0" fmla="*/ 16480 w 2396566"/>
                    <a:gd name="connsiteY0" fmla="*/ 7024 h 527445"/>
                    <a:gd name="connsiteX1" fmla="*/ 2346188 w 2396566"/>
                    <a:gd name="connsiteY1" fmla="*/ 39 h 527445"/>
                    <a:gd name="connsiteX2" fmla="*/ 2393178 w 2396566"/>
                    <a:gd name="connsiteY2" fmla="*/ 126342 h 527445"/>
                    <a:gd name="connsiteX3" fmla="*/ 10130 w 2396566"/>
                    <a:gd name="connsiteY3" fmla="*/ 139677 h 527445"/>
                    <a:gd name="connsiteX4" fmla="*/ 16480 w 2396566"/>
                    <a:gd name="connsiteY4" fmla="*/ 7024 h 527445"/>
                    <a:gd name="connsiteX0" fmla="*/ 16480 w 2396566"/>
                    <a:gd name="connsiteY0" fmla="*/ 7024 h 501479"/>
                    <a:gd name="connsiteX1" fmla="*/ 2346188 w 2396566"/>
                    <a:gd name="connsiteY1" fmla="*/ 39 h 501479"/>
                    <a:gd name="connsiteX2" fmla="*/ 2393178 w 2396566"/>
                    <a:gd name="connsiteY2" fmla="*/ 126342 h 501479"/>
                    <a:gd name="connsiteX3" fmla="*/ 10130 w 2396566"/>
                    <a:gd name="connsiteY3" fmla="*/ 139677 h 501479"/>
                    <a:gd name="connsiteX4" fmla="*/ 16480 w 2396566"/>
                    <a:gd name="connsiteY4" fmla="*/ 7024 h 5014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96566" h="501479">
                      <a:moveTo>
                        <a:pt x="16480" y="7024"/>
                      </a:moveTo>
                      <a:cubicBezTo>
                        <a:pt x="910313" y="578524"/>
                        <a:pt x="1962895" y="198159"/>
                        <a:pt x="2346188" y="39"/>
                      </a:cubicBezTo>
                      <a:cubicBezTo>
                        <a:pt x="2409476" y="-2310"/>
                        <a:pt x="2396565" y="103291"/>
                        <a:pt x="2393178" y="126342"/>
                      </a:cubicBezTo>
                      <a:cubicBezTo>
                        <a:pt x="1992105" y="418442"/>
                        <a:pt x="836018" y="793092"/>
                        <a:pt x="10130" y="139677"/>
                      </a:cubicBezTo>
                      <a:cubicBezTo>
                        <a:pt x="-11037" y="60534"/>
                        <a:pt x="5897" y="44892"/>
                        <a:pt x="16480" y="7024"/>
                      </a:cubicBezTo>
                      <a:close/>
                    </a:path>
                  </a:pathLst>
                </a:custGeom>
                <a:solidFill>
                  <a:srgbClr val="452069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27C2D1DE-851A-CD15-23B0-62356957C0ED}"/>
                    </a:ext>
                  </a:extLst>
                </p:cNvPr>
                <p:cNvSpPr/>
                <p:nvPr/>
              </p:nvSpPr>
              <p:spPr>
                <a:xfrm>
                  <a:off x="6279322" y="1513410"/>
                  <a:ext cx="338957" cy="215900"/>
                </a:xfrm>
                <a:custGeom>
                  <a:avLst/>
                  <a:gdLst>
                    <a:gd name="connsiteX0" fmla="*/ 0 w 719957"/>
                    <a:gd name="connsiteY0" fmla="*/ 0 h 520700"/>
                    <a:gd name="connsiteX1" fmla="*/ 719957 w 719957"/>
                    <a:gd name="connsiteY1" fmla="*/ 0 h 520700"/>
                    <a:gd name="connsiteX2" fmla="*/ 719957 w 719957"/>
                    <a:gd name="connsiteY2" fmla="*/ 520700 h 520700"/>
                    <a:gd name="connsiteX3" fmla="*/ 0 w 719957"/>
                    <a:gd name="connsiteY3" fmla="*/ 520700 h 520700"/>
                    <a:gd name="connsiteX4" fmla="*/ 0 w 719957"/>
                    <a:gd name="connsiteY4" fmla="*/ 0 h 520700"/>
                    <a:gd name="connsiteX0" fmla="*/ 0 w 719957"/>
                    <a:gd name="connsiteY0" fmla="*/ 0 h 520700"/>
                    <a:gd name="connsiteX1" fmla="*/ 719957 w 719957"/>
                    <a:gd name="connsiteY1" fmla="*/ 0 h 520700"/>
                    <a:gd name="connsiteX2" fmla="*/ 719957 w 719957"/>
                    <a:gd name="connsiteY2" fmla="*/ 520700 h 520700"/>
                    <a:gd name="connsiteX3" fmla="*/ 137160 w 719957"/>
                    <a:gd name="connsiteY3" fmla="*/ 474980 h 520700"/>
                    <a:gd name="connsiteX4" fmla="*/ 0 w 719957"/>
                    <a:gd name="connsiteY4" fmla="*/ 0 h 520700"/>
                    <a:gd name="connsiteX0" fmla="*/ 0 w 697097"/>
                    <a:gd name="connsiteY0" fmla="*/ 335280 h 520700"/>
                    <a:gd name="connsiteX1" fmla="*/ 697097 w 697097"/>
                    <a:gd name="connsiteY1" fmla="*/ 0 h 520700"/>
                    <a:gd name="connsiteX2" fmla="*/ 697097 w 697097"/>
                    <a:gd name="connsiteY2" fmla="*/ 520700 h 520700"/>
                    <a:gd name="connsiteX3" fmla="*/ 114300 w 697097"/>
                    <a:gd name="connsiteY3" fmla="*/ 474980 h 520700"/>
                    <a:gd name="connsiteX4" fmla="*/ 0 w 697097"/>
                    <a:gd name="connsiteY4" fmla="*/ 335280 h 520700"/>
                    <a:gd name="connsiteX0" fmla="*/ 0 w 697097"/>
                    <a:gd name="connsiteY0" fmla="*/ 76200 h 261620"/>
                    <a:gd name="connsiteX1" fmla="*/ 201797 w 697097"/>
                    <a:gd name="connsiteY1" fmla="*/ 0 h 261620"/>
                    <a:gd name="connsiteX2" fmla="*/ 697097 w 697097"/>
                    <a:gd name="connsiteY2" fmla="*/ 261620 h 261620"/>
                    <a:gd name="connsiteX3" fmla="*/ 114300 w 697097"/>
                    <a:gd name="connsiteY3" fmla="*/ 215900 h 261620"/>
                    <a:gd name="connsiteX4" fmla="*/ 0 w 697097"/>
                    <a:gd name="connsiteY4" fmla="*/ 76200 h 261620"/>
                    <a:gd name="connsiteX0" fmla="*/ 0 w 338957"/>
                    <a:gd name="connsiteY0" fmla="*/ 76200 h 215900"/>
                    <a:gd name="connsiteX1" fmla="*/ 201797 w 338957"/>
                    <a:gd name="connsiteY1" fmla="*/ 0 h 215900"/>
                    <a:gd name="connsiteX2" fmla="*/ 338957 w 338957"/>
                    <a:gd name="connsiteY2" fmla="*/ 93980 h 215900"/>
                    <a:gd name="connsiteX3" fmla="*/ 114300 w 338957"/>
                    <a:gd name="connsiteY3" fmla="*/ 215900 h 215900"/>
                    <a:gd name="connsiteX4" fmla="*/ 0 w 338957"/>
                    <a:gd name="connsiteY4" fmla="*/ 76200 h 21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38957" h="215900">
                      <a:moveTo>
                        <a:pt x="0" y="76200"/>
                      </a:moveTo>
                      <a:lnTo>
                        <a:pt x="201797" y="0"/>
                      </a:lnTo>
                      <a:lnTo>
                        <a:pt x="338957" y="93980"/>
                      </a:lnTo>
                      <a:lnTo>
                        <a:pt x="114300" y="215900"/>
                      </a:lnTo>
                      <a:lnTo>
                        <a:pt x="0" y="76200"/>
                      </a:lnTo>
                      <a:close/>
                    </a:path>
                  </a:pathLst>
                </a:custGeom>
                <a:solidFill>
                  <a:srgbClr val="F2B7C3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9">
                  <a:extLst>
                    <a:ext uri="{FF2B5EF4-FFF2-40B4-BE49-F238E27FC236}">
                      <a16:creationId xmlns:a16="http://schemas.microsoft.com/office/drawing/2014/main" id="{1EB9D4CB-C599-8FDA-2190-9618E56A3A16}"/>
                    </a:ext>
                  </a:extLst>
                </p:cNvPr>
                <p:cNvSpPr/>
                <p:nvPr/>
              </p:nvSpPr>
              <p:spPr>
                <a:xfrm>
                  <a:off x="6305858" y="1565023"/>
                  <a:ext cx="227756" cy="145070"/>
                </a:xfrm>
                <a:custGeom>
                  <a:avLst/>
                  <a:gdLst>
                    <a:gd name="connsiteX0" fmla="*/ 0 w 719957"/>
                    <a:gd name="connsiteY0" fmla="*/ 0 h 520700"/>
                    <a:gd name="connsiteX1" fmla="*/ 719957 w 719957"/>
                    <a:gd name="connsiteY1" fmla="*/ 0 h 520700"/>
                    <a:gd name="connsiteX2" fmla="*/ 719957 w 719957"/>
                    <a:gd name="connsiteY2" fmla="*/ 520700 h 520700"/>
                    <a:gd name="connsiteX3" fmla="*/ 0 w 719957"/>
                    <a:gd name="connsiteY3" fmla="*/ 520700 h 520700"/>
                    <a:gd name="connsiteX4" fmla="*/ 0 w 719957"/>
                    <a:gd name="connsiteY4" fmla="*/ 0 h 520700"/>
                    <a:gd name="connsiteX0" fmla="*/ 0 w 719957"/>
                    <a:gd name="connsiteY0" fmla="*/ 0 h 520700"/>
                    <a:gd name="connsiteX1" fmla="*/ 719957 w 719957"/>
                    <a:gd name="connsiteY1" fmla="*/ 0 h 520700"/>
                    <a:gd name="connsiteX2" fmla="*/ 719957 w 719957"/>
                    <a:gd name="connsiteY2" fmla="*/ 520700 h 520700"/>
                    <a:gd name="connsiteX3" fmla="*/ 137160 w 719957"/>
                    <a:gd name="connsiteY3" fmla="*/ 474980 h 520700"/>
                    <a:gd name="connsiteX4" fmla="*/ 0 w 719957"/>
                    <a:gd name="connsiteY4" fmla="*/ 0 h 520700"/>
                    <a:gd name="connsiteX0" fmla="*/ 0 w 697097"/>
                    <a:gd name="connsiteY0" fmla="*/ 335280 h 520700"/>
                    <a:gd name="connsiteX1" fmla="*/ 697097 w 697097"/>
                    <a:gd name="connsiteY1" fmla="*/ 0 h 520700"/>
                    <a:gd name="connsiteX2" fmla="*/ 697097 w 697097"/>
                    <a:gd name="connsiteY2" fmla="*/ 520700 h 520700"/>
                    <a:gd name="connsiteX3" fmla="*/ 114300 w 697097"/>
                    <a:gd name="connsiteY3" fmla="*/ 474980 h 520700"/>
                    <a:gd name="connsiteX4" fmla="*/ 0 w 697097"/>
                    <a:gd name="connsiteY4" fmla="*/ 335280 h 520700"/>
                    <a:gd name="connsiteX0" fmla="*/ 0 w 697097"/>
                    <a:gd name="connsiteY0" fmla="*/ 76200 h 261620"/>
                    <a:gd name="connsiteX1" fmla="*/ 201797 w 697097"/>
                    <a:gd name="connsiteY1" fmla="*/ 0 h 261620"/>
                    <a:gd name="connsiteX2" fmla="*/ 697097 w 697097"/>
                    <a:gd name="connsiteY2" fmla="*/ 261620 h 261620"/>
                    <a:gd name="connsiteX3" fmla="*/ 114300 w 697097"/>
                    <a:gd name="connsiteY3" fmla="*/ 215900 h 261620"/>
                    <a:gd name="connsiteX4" fmla="*/ 0 w 697097"/>
                    <a:gd name="connsiteY4" fmla="*/ 76200 h 261620"/>
                    <a:gd name="connsiteX0" fmla="*/ 0 w 338957"/>
                    <a:gd name="connsiteY0" fmla="*/ 76200 h 215900"/>
                    <a:gd name="connsiteX1" fmla="*/ 201797 w 338957"/>
                    <a:gd name="connsiteY1" fmla="*/ 0 h 215900"/>
                    <a:gd name="connsiteX2" fmla="*/ 338957 w 338957"/>
                    <a:gd name="connsiteY2" fmla="*/ 93980 h 215900"/>
                    <a:gd name="connsiteX3" fmla="*/ 114300 w 338957"/>
                    <a:gd name="connsiteY3" fmla="*/ 215900 h 215900"/>
                    <a:gd name="connsiteX4" fmla="*/ 0 w 338957"/>
                    <a:gd name="connsiteY4" fmla="*/ 76200 h 21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38957" h="215900">
                      <a:moveTo>
                        <a:pt x="0" y="76200"/>
                      </a:moveTo>
                      <a:lnTo>
                        <a:pt x="201797" y="0"/>
                      </a:lnTo>
                      <a:lnTo>
                        <a:pt x="338957" y="93980"/>
                      </a:lnTo>
                      <a:lnTo>
                        <a:pt x="114300" y="215900"/>
                      </a:lnTo>
                      <a:lnTo>
                        <a:pt x="0" y="76200"/>
                      </a:lnTo>
                      <a:close/>
                    </a:path>
                  </a:pathLst>
                </a:custGeom>
                <a:solidFill>
                  <a:srgbClr val="EA8A9F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68EC5EFE-2F85-CBB9-8A37-6900CE9F9F72}"/>
                  </a:ext>
                </a:extLst>
              </p:cNvPr>
              <p:cNvSpPr/>
              <p:nvPr/>
            </p:nvSpPr>
            <p:spPr>
              <a:xfrm rot="726670">
                <a:off x="8107814" y="1252568"/>
                <a:ext cx="367852" cy="351970"/>
              </a:xfrm>
              <a:custGeom>
                <a:avLst/>
                <a:gdLst>
                  <a:gd name="connsiteX0" fmla="*/ 0 w 352198"/>
                  <a:gd name="connsiteY0" fmla="*/ 163510 h 327019"/>
                  <a:gd name="connsiteX1" fmla="*/ 176099 w 352198"/>
                  <a:gd name="connsiteY1" fmla="*/ 0 h 327019"/>
                  <a:gd name="connsiteX2" fmla="*/ 352198 w 352198"/>
                  <a:gd name="connsiteY2" fmla="*/ 163510 h 327019"/>
                  <a:gd name="connsiteX3" fmla="*/ 176099 w 352198"/>
                  <a:gd name="connsiteY3" fmla="*/ 327020 h 327019"/>
                  <a:gd name="connsiteX4" fmla="*/ 0 w 352198"/>
                  <a:gd name="connsiteY4" fmla="*/ 163510 h 327019"/>
                  <a:gd name="connsiteX0" fmla="*/ 6 w 352204"/>
                  <a:gd name="connsiteY0" fmla="*/ 186792 h 350302"/>
                  <a:gd name="connsiteX1" fmla="*/ 171109 w 352204"/>
                  <a:gd name="connsiteY1" fmla="*/ 0 h 350302"/>
                  <a:gd name="connsiteX2" fmla="*/ 352204 w 352204"/>
                  <a:gd name="connsiteY2" fmla="*/ 186792 h 350302"/>
                  <a:gd name="connsiteX3" fmla="*/ 176105 w 352204"/>
                  <a:gd name="connsiteY3" fmla="*/ 350302 h 350302"/>
                  <a:gd name="connsiteX4" fmla="*/ 6 w 352204"/>
                  <a:gd name="connsiteY4" fmla="*/ 186792 h 350302"/>
                  <a:gd name="connsiteX0" fmla="*/ 5 w 358198"/>
                  <a:gd name="connsiteY0" fmla="*/ 186911 h 350720"/>
                  <a:gd name="connsiteX1" fmla="*/ 171108 w 358198"/>
                  <a:gd name="connsiteY1" fmla="*/ 119 h 350720"/>
                  <a:gd name="connsiteX2" fmla="*/ 358198 w 358198"/>
                  <a:gd name="connsiteY2" fmla="*/ 214850 h 350720"/>
                  <a:gd name="connsiteX3" fmla="*/ 176104 w 358198"/>
                  <a:gd name="connsiteY3" fmla="*/ 350421 h 350720"/>
                  <a:gd name="connsiteX4" fmla="*/ 5 w 358198"/>
                  <a:gd name="connsiteY4" fmla="*/ 186911 h 350720"/>
                  <a:gd name="connsiteX0" fmla="*/ 5 w 367852"/>
                  <a:gd name="connsiteY0" fmla="*/ 187159 h 351970"/>
                  <a:gd name="connsiteX1" fmla="*/ 171108 w 367852"/>
                  <a:gd name="connsiteY1" fmla="*/ 367 h 351970"/>
                  <a:gd name="connsiteX2" fmla="*/ 367852 w 367852"/>
                  <a:gd name="connsiteY2" fmla="*/ 237382 h 351970"/>
                  <a:gd name="connsiteX3" fmla="*/ 176104 w 367852"/>
                  <a:gd name="connsiteY3" fmla="*/ 350669 h 351970"/>
                  <a:gd name="connsiteX4" fmla="*/ 5 w 367852"/>
                  <a:gd name="connsiteY4" fmla="*/ 187159 h 351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7852" h="351970">
                    <a:moveTo>
                      <a:pt x="5" y="187159"/>
                    </a:moveTo>
                    <a:cubicBezTo>
                      <a:pt x="-828" y="128775"/>
                      <a:pt x="109800" y="-8004"/>
                      <a:pt x="171108" y="367"/>
                    </a:cubicBezTo>
                    <a:cubicBezTo>
                      <a:pt x="232416" y="8738"/>
                      <a:pt x="367852" y="147078"/>
                      <a:pt x="367852" y="237382"/>
                    </a:cubicBezTo>
                    <a:cubicBezTo>
                      <a:pt x="367852" y="327686"/>
                      <a:pt x="237412" y="359040"/>
                      <a:pt x="176104" y="350669"/>
                    </a:cubicBezTo>
                    <a:cubicBezTo>
                      <a:pt x="114796" y="342298"/>
                      <a:pt x="838" y="245543"/>
                      <a:pt x="5" y="187159"/>
                    </a:cubicBezTo>
                    <a:close/>
                  </a:path>
                </a:pathLst>
              </a:custGeom>
              <a:solidFill>
                <a:srgbClr val="42458A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61914835"/>
      </p:ext>
    </p:extLst>
  </p:cSld>
  <p:clrMapOvr>
    <a:masterClrMapping/>
  </p:clrMapOvr>
  <p:transition spd="slow" advTm="1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813" fill="hold"/>
                                        <p:tgtEl>
                                          <p:spTgt spid="1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14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B869A4D-3917-46E7-B6F0-C0F54161536F}"/>
              </a:ext>
            </a:extLst>
          </p:cNvPr>
          <p:cNvGrpSpPr/>
          <p:nvPr/>
        </p:nvGrpSpPr>
        <p:grpSpPr>
          <a:xfrm>
            <a:off x="0" y="1"/>
            <a:ext cx="12192000" cy="6858000"/>
            <a:chOff x="0" y="0"/>
            <a:chExt cx="12192000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CCFE386-1773-417E-87C1-1C22D00AC532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4BD5100-6928-40C0-8A23-3E8406CE386B}"/>
                </a:ext>
              </a:extLst>
            </p:cNvPr>
            <p:cNvSpPr/>
            <p:nvPr/>
          </p:nvSpPr>
          <p:spPr>
            <a:xfrm>
              <a:off x="6210887" y="0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63B9A7F-B059-49D0-ABE3-3309C7E3ED15}"/>
                </a:ext>
              </a:extLst>
            </p:cNvPr>
            <p:cNvSpPr/>
            <p:nvPr/>
          </p:nvSpPr>
          <p:spPr>
            <a:xfrm flipH="1">
              <a:off x="5824026" y="0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CC56EEF5-315D-4D23-8B68-EC32CFFE0200}"/>
              </a:ext>
            </a:extLst>
          </p:cNvPr>
          <p:cNvSpPr txBox="1"/>
          <p:nvPr/>
        </p:nvSpPr>
        <p:spPr>
          <a:xfrm>
            <a:off x="6546308" y="2029359"/>
            <a:ext cx="5742142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 can see a f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srgbClr val="51E83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 c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t.</a:t>
            </a:r>
          </a:p>
        </p:txBody>
      </p:sp>
      <p:pic>
        <p:nvPicPr>
          <p:cNvPr id="2" name="ttsMP3.com_VoiceText_2025-2-13_17-2-8">
            <a:hlinkClick r:id="" action="ppaction://media"/>
            <a:extLst>
              <a:ext uri="{FF2B5EF4-FFF2-40B4-BE49-F238E27FC236}">
                <a16:creationId xmlns:a16="http://schemas.microsoft.com/office/drawing/2014/main" id="{8A73DE6C-A9DD-F302-9A43-1E64F39354C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  <p:grpSp>
        <p:nvGrpSpPr>
          <p:cNvPr id="120" name="Group 119">
            <a:extLst>
              <a:ext uri="{FF2B5EF4-FFF2-40B4-BE49-F238E27FC236}">
                <a16:creationId xmlns:a16="http://schemas.microsoft.com/office/drawing/2014/main" id="{E54ED7F4-5C6A-4DBD-A09A-C3C04121E74C}"/>
              </a:ext>
            </a:extLst>
          </p:cNvPr>
          <p:cNvGrpSpPr/>
          <p:nvPr/>
        </p:nvGrpSpPr>
        <p:grpSpPr>
          <a:xfrm>
            <a:off x="150101" y="424022"/>
            <a:ext cx="5523825" cy="6007842"/>
            <a:chOff x="150101" y="424022"/>
            <a:chExt cx="5523825" cy="6007842"/>
          </a:xfrm>
        </p:grpSpPr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14FFD0C0-F512-BACB-8DCF-54EC1A3E145D}"/>
                </a:ext>
              </a:extLst>
            </p:cNvPr>
            <p:cNvGrpSpPr/>
            <p:nvPr/>
          </p:nvGrpSpPr>
          <p:grpSpPr>
            <a:xfrm rot="21376213" flipH="1">
              <a:off x="3202534" y="5469409"/>
              <a:ext cx="1402370" cy="962455"/>
              <a:chOff x="2574346" y="5753609"/>
              <a:chExt cx="1688496" cy="1158825"/>
            </a:xfrm>
            <a:solidFill>
              <a:srgbClr val="42458A"/>
            </a:solidFill>
          </p:grpSpPr>
          <p:sp>
            <p:nvSpPr>
              <p:cNvPr id="116" name="Rectangle 88">
                <a:extLst>
                  <a:ext uri="{FF2B5EF4-FFF2-40B4-BE49-F238E27FC236}">
                    <a16:creationId xmlns:a16="http://schemas.microsoft.com/office/drawing/2014/main" id="{F1D156F9-07B7-2184-0B07-D478BCBAE1F1}"/>
                  </a:ext>
                </a:extLst>
              </p:cNvPr>
              <p:cNvSpPr/>
              <p:nvPr/>
            </p:nvSpPr>
            <p:spPr>
              <a:xfrm>
                <a:off x="2574346" y="5753609"/>
                <a:ext cx="1688496" cy="1158825"/>
              </a:xfrm>
              <a:custGeom>
                <a:avLst/>
                <a:gdLst>
                  <a:gd name="connsiteX0" fmla="*/ 0 w 757396"/>
                  <a:gd name="connsiteY0" fmla="*/ 0 h 380490"/>
                  <a:gd name="connsiteX1" fmla="*/ 757396 w 757396"/>
                  <a:gd name="connsiteY1" fmla="*/ 0 h 380490"/>
                  <a:gd name="connsiteX2" fmla="*/ 757396 w 757396"/>
                  <a:gd name="connsiteY2" fmla="*/ 380490 h 380490"/>
                  <a:gd name="connsiteX3" fmla="*/ 0 w 757396"/>
                  <a:gd name="connsiteY3" fmla="*/ 380490 h 380490"/>
                  <a:gd name="connsiteX4" fmla="*/ 0 w 757396"/>
                  <a:gd name="connsiteY4" fmla="*/ 0 h 380490"/>
                  <a:gd name="connsiteX0" fmla="*/ 76200 w 833596"/>
                  <a:gd name="connsiteY0" fmla="*/ 0 h 621790"/>
                  <a:gd name="connsiteX1" fmla="*/ 833596 w 833596"/>
                  <a:gd name="connsiteY1" fmla="*/ 0 h 621790"/>
                  <a:gd name="connsiteX2" fmla="*/ 833596 w 833596"/>
                  <a:gd name="connsiteY2" fmla="*/ 380490 h 621790"/>
                  <a:gd name="connsiteX3" fmla="*/ 0 w 833596"/>
                  <a:gd name="connsiteY3" fmla="*/ 621790 h 621790"/>
                  <a:gd name="connsiteX4" fmla="*/ 76200 w 833596"/>
                  <a:gd name="connsiteY4" fmla="*/ 0 h 621790"/>
                  <a:gd name="connsiteX0" fmla="*/ 0 w 1087596"/>
                  <a:gd name="connsiteY0" fmla="*/ 0 h 659890"/>
                  <a:gd name="connsiteX1" fmla="*/ 1087596 w 1087596"/>
                  <a:gd name="connsiteY1" fmla="*/ 38100 h 659890"/>
                  <a:gd name="connsiteX2" fmla="*/ 1087596 w 1087596"/>
                  <a:gd name="connsiteY2" fmla="*/ 418590 h 659890"/>
                  <a:gd name="connsiteX3" fmla="*/ 254000 w 1087596"/>
                  <a:gd name="connsiteY3" fmla="*/ 659890 h 659890"/>
                  <a:gd name="connsiteX4" fmla="*/ 0 w 1087596"/>
                  <a:gd name="connsiteY4" fmla="*/ 0 h 659890"/>
                  <a:gd name="connsiteX0" fmla="*/ 0 w 1087596"/>
                  <a:gd name="connsiteY0" fmla="*/ 0 h 888490"/>
                  <a:gd name="connsiteX1" fmla="*/ 1087596 w 1087596"/>
                  <a:gd name="connsiteY1" fmla="*/ 38100 h 888490"/>
                  <a:gd name="connsiteX2" fmla="*/ 922496 w 1087596"/>
                  <a:gd name="connsiteY2" fmla="*/ 888490 h 888490"/>
                  <a:gd name="connsiteX3" fmla="*/ 254000 w 1087596"/>
                  <a:gd name="connsiteY3" fmla="*/ 659890 h 888490"/>
                  <a:gd name="connsiteX4" fmla="*/ 0 w 1087596"/>
                  <a:gd name="connsiteY4" fmla="*/ 0 h 888490"/>
                  <a:gd name="connsiteX0" fmla="*/ 0 w 1087596"/>
                  <a:gd name="connsiteY0" fmla="*/ 0 h 888490"/>
                  <a:gd name="connsiteX1" fmla="*/ 1087596 w 1087596"/>
                  <a:gd name="connsiteY1" fmla="*/ 38100 h 888490"/>
                  <a:gd name="connsiteX2" fmla="*/ 922496 w 1087596"/>
                  <a:gd name="connsiteY2" fmla="*/ 888490 h 888490"/>
                  <a:gd name="connsiteX3" fmla="*/ 125873 w 1087596"/>
                  <a:gd name="connsiteY3" fmla="*/ 672590 h 888490"/>
                  <a:gd name="connsiteX4" fmla="*/ 254000 w 1087596"/>
                  <a:gd name="connsiteY4" fmla="*/ 659890 h 888490"/>
                  <a:gd name="connsiteX5" fmla="*/ 0 w 1087596"/>
                  <a:gd name="connsiteY5" fmla="*/ 0 h 888490"/>
                  <a:gd name="connsiteX0" fmla="*/ 412108 w 1499704"/>
                  <a:gd name="connsiteY0" fmla="*/ 0 h 1116496"/>
                  <a:gd name="connsiteX1" fmla="*/ 1499704 w 1499704"/>
                  <a:gd name="connsiteY1" fmla="*/ 38100 h 1116496"/>
                  <a:gd name="connsiteX2" fmla="*/ 1334604 w 1499704"/>
                  <a:gd name="connsiteY2" fmla="*/ 888490 h 1116496"/>
                  <a:gd name="connsiteX3" fmla="*/ 17281 w 1499704"/>
                  <a:gd name="connsiteY3" fmla="*/ 1110740 h 1116496"/>
                  <a:gd name="connsiteX4" fmla="*/ 537981 w 1499704"/>
                  <a:gd name="connsiteY4" fmla="*/ 672590 h 1116496"/>
                  <a:gd name="connsiteX5" fmla="*/ 666108 w 1499704"/>
                  <a:gd name="connsiteY5" fmla="*/ 659890 h 1116496"/>
                  <a:gd name="connsiteX6" fmla="*/ 412108 w 1499704"/>
                  <a:gd name="connsiteY6" fmla="*/ 0 h 1116496"/>
                  <a:gd name="connsiteX0" fmla="*/ 404147 w 1491743"/>
                  <a:gd name="connsiteY0" fmla="*/ 0 h 1160374"/>
                  <a:gd name="connsiteX1" fmla="*/ 1491743 w 1491743"/>
                  <a:gd name="connsiteY1" fmla="*/ 38100 h 1160374"/>
                  <a:gd name="connsiteX2" fmla="*/ 1326643 w 1491743"/>
                  <a:gd name="connsiteY2" fmla="*/ 888490 h 1160374"/>
                  <a:gd name="connsiteX3" fmla="*/ 244270 w 1491743"/>
                  <a:gd name="connsiteY3" fmla="*/ 1129790 h 1160374"/>
                  <a:gd name="connsiteX4" fmla="*/ 9320 w 1491743"/>
                  <a:gd name="connsiteY4" fmla="*/ 1110740 h 1160374"/>
                  <a:gd name="connsiteX5" fmla="*/ 530020 w 1491743"/>
                  <a:gd name="connsiteY5" fmla="*/ 672590 h 1160374"/>
                  <a:gd name="connsiteX6" fmla="*/ 658147 w 1491743"/>
                  <a:gd name="connsiteY6" fmla="*/ 659890 h 1160374"/>
                  <a:gd name="connsiteX7" fmla="*/ 404147 w 1491743"/>
                  <a:gd name="connsiteY7" fmla="*/ 0 h 1160374"/>
                  <a:gd name="connsiteX0" fmla="*/ 398402 w 1485998"/>
                  <a:gd name="connsiteY0" fmla="*/ 0 h 1157403"/>
                  <a:gd name="connsiteX1" fmla="*/ 1485998 w 1485998"/>
                  <a:gd name="connsiteY1" fmla="*/ 38100 h 1157403"/>
                  <a:gd name="connsiteX2" fmla="*/ 1320898 w 1485998"/>
                  <a:gd name="connsiteY2" fmla="*/ 888490 h 1157403"/>
                  <a:gd name="connsiteX3" fmla="*/ 397275 w 1485998"/>
                  <a:gd name="connsiteY3" fmla="*/ 1142490 h 1157403"/>
                  <a:gd name="connsiteX4" fmla="*/ 238525 w 1485998"/>
                  <a:gd name="connsiteY4" fmla="*/ 1129790 h 1157403"/>
                  <a:gd name="connsiteX5" fmla="*/ 3575 w 1485998"/>
                  <a:gd name="connsiteY5" fmla="*/ 1110740 h 1157403"/>
                  <a:gd name="connsiteX6" fmla="*/ 524275 w 1485998"/>
                  <a:gd name="connsiteY6" fmla="*/ 672590 h 1157403"/>
                  <a:gd name="connsiteX7" fmla="*/ 652402 w 1485998"/>
                  <a:gd name="connsiteY7" fmla="*/ 659890 h 1157403"/>
                  <a:gd name="connsiteX8" fmla="*/ 398402 w 1485998"/>
                  <a:gd name="connsiteY8" fmla="*/ 0 h 1157403"/>
                  <a:gd name="connsiteX0" fmla="*/ 398402 w 1504166"/>
                  <a:gd name="connsiteY0" fmla="*/ 0 h 1157403"/>
                  <a:gd name="connsiteX1" fmla="*/ 1485998 w 1504166"/>
                  <a:gd name="connsiteY1" fmla="*/ 38100 h 1157403"/>
                  <a:gd name="connsiteX2" fmla="*/ 1320898 w 1504166"/>
                  <a:gd name="connsiteY2" fmla="*/ 888490 h 1157403"/>
                  <a:gd name="connsiteX3" fmla="*/ 397275 w 1504166"/>
                  <a:gd name="connsiteY3" fmla="*/ 1142490 h 1157403"/>
                  <a:gd name="connsiteX4" fmla="*/ 238525 w 1504166"/>
                  <a:gd name="connsiteY4" fmla="*/ 1129790 h 1157403"/>
                  <a:gd name="connsiteX5" fmla="*/ 3575 w 1504166"/>
                  <a:gd name="connsiteY5" fmla="*/ 1110740 h 1157403"/>
                  <a:gd name="connsiteX6" fmla="*/ 524275 w 1504166"/>
                  <a:gd name="connsiteY6" fmla="*/ 672590 h 1157403"/>
                  <a:gd name="connsiteX7" fmla="*/ 652402 w 1504166"/>
                  <a:gd name="connsiteY7" fmla="*/ 659890 h 1157403"/>
                  <a:gd name="connsiteX8" fmla="*/ 398402 w 1504166"/>
                  <a:gd name="connsiteY8" fmla="*/ 0 h 1157403"/>
                  <a:gd name="connsiteX0" fmla="*/ 564980 w 1670744"/>
                  <a:gd name="connsiteY0" fmla="*/ 0 h 1157403"/>
                  <a:gd name="connsiteX1" fmla="*/ 1652576 w 1670744"/>
                  <a:gd name="connsiteY1" fmla="*/ 38100 h 1157403"/>
                  <a:gd name="connsiteX2" fmla="*/ 1487476 w 1670744"/>
                  <a:gd name="connsiteY2" fmla="*/ 888490 h 1157403"/>
                  <a:gd name="connsiteX3" fmla="*/ 563853 w 1670744"/>
                  <a:gd name="connsiteY3" fmla="*/ 1142490 h 1157403"/>
                  <a:gd name="connsiteX4" fmla="*/ 405103 w 1670744"/>
                  <a:gd name="connsiteY4" fmla="*/ 1129790 h 1157403"/>
                  <a:gd name="connsiteX5" fmla="*/ 170153 w 1670744"/>
                  <a:gd name="connsiteY5" fmla="*/ 1110740 h 1157403"/>
                  <a:gd name="connsiteX6" fmla="*/ 690853 w 1670744"/>
                  <a:gd name="connsiteY6" fmla="*/ 672590 h 1157403"/>
                  <a:gd name="connsiteX7" fmla="*/ 818980 w 1670744"/>
                  <a:gd name="connsiteY7" fmla="*/ 659890 h 1157403"/>
                  <a:gd name="connsiteX8" fmla="*/ 564980 w 1670744"/>
                  <a:gd name="connsiteY8" fmla="*/ 0 h 1157403"/>
                  <a:gd name="connsiteX0" fmla="*/ 582827 w 1688591"/>
                  <a:gd name="connsiteY0" fmla="*/ 0 h 1157403"/>
                  <a:gd name="connsiteX1" fmla="*/ 1670423 w 1688591"/>
                  <a:gd name="connsiteY1" fmla="*/ 38100 h 1157403"/>
                  <a:gd name="connsiteX2" fmla="*/ 1505323 w 1688591"/>
                  <a:gd name="connsiteY2" fmla="*/ 888490 h 1157403"/>
                  <a:gd name="connsiteX3" fmla="*/ 581700 w 1688591"/>
                  <a:gd name="connsiteY3" fmla="*/ 1142490 h 1157403"/>
                  <a:gd name="connsiteX4" fmla="*/ 422950 w 1688591"/>
                  <a:gd name="connsiteY4" fmla="*/ 1129790 h 1157403"/>
                  <a:gd name="connsiteX5" fmla="*/ 188000 w 1688591"/>
                  <a:gd name="connsiteY5" fmla="*/ 1110740 h 1157403"/>
                  <a:gd name="connsiteX6" fmla="*/ 562650 w 1688591"/>
                  <a:gd name="connsiteY6" fmla="*/ 628140 h 1157403"/>
                  <a:gd name="connsiteX7" fmla="*/ 836827 w 1688591"/>
                  <a:gd name="connsiteY7" fmla="*/ 659890 h 1157403"/>
                  <a:gd name="connsiteX8" fmla="*/ 582827 w 1688591"/>
                  <a:gd name="connsiteY8" fmla="*/ 0 h 1157403"/>
                  <a:gd name="connsiteX0" fmla="*/ 398402 w 1504166"/>
                  <a:gd name="connsiteY0" fmla="*/ 0 h 1157403"/>
                  <a:gd name="connsiteX1" fmla="*/ 1485998 w 1504166"/>
                  <a:gd name="connsiteY1" fmla="*/ 38100 h 1157403"/>
                  <a:gd name="connsiteX2" fmla="*/ 1320898 w 1504166"/>
                  <a:gd name="connsiteY2" fmla="*/ 888490 h 1157403"/>
                  <a:gd name="connsiteX3" fmla="*/ 397275 w 1504166"/>
                  <a:gd name="connsiteY3" fmla="*/ 1142490 h 1157403"/>
                  <a:gd name="connsiteX4" fmla="*/ 238525 w 1504166"/>
                  <a:gd name="connsiteY4" fmla="*/ 1129790 h 1157403"/>
                  <a:gd name="connsiteX5" fmla="*/ 3575 w 1504166"/>
                  <a:gd name="connsiteY5" fmla="*/ 1110740 h 1157403"/>
                  <a:gd name="connsiteX6" fmla="*/ 652402 w 1504166"/>
                  <a:gd name="connsiteY6" fmla="*/ 659890 h 1157403"/>
                  <a:gd name="connsiteX7" fmla="*/ 398402 w 1504166"/>
                  <a:gd name="connsiteY7" fmla="*/ 0 h 1157403"/>
                  <a:gd name="connsiteX0" fmla="*/ 398402 w 1504166"/>
                  <a:gd name="connsiteY0" fmla="*/ 0 h 1157403"/>
                  <a:gd name="connsiteX1" fmla="*/ 1485998 w 1504166"/>
                  <a:gd name="connsiteY1" fmla="*/ 38100 h 1157403"/>
                  <a:gd name="connsiteX2" fmla="*/ 1320898 w 1504166"/>
                  <a:gd name="connsiteY2" fmla="*/ 888490 h 1157403"/>
                  <a:gd name="connsiteX3" fmla="*/ 397275 w 1504166"/>
                  <a:gd name="connsiteY3" fmla="*/ 1142490 h 1157403"/>
                  <a:gd name="connsiteX4" fmla="*/ 238525 w 1504166"/>
                  <a:gd name="connsiteY4" fmla="*/ 1129790 h 1157403"/>
                  <a:gd name="connsiteX5" fmla="*/ 3575 w 1504166"/>
                  <a:gd name="connsiteY5" fmla="*/ 1110740 h 1157403"/>
                  <a:gd name="connsiteX6" fmla="*/ 652402 w 1504166"/>
                  <a:gd name="connsiteY6" fmla="*/ 659890 h 1157403"/>
                  <a:gd name="connsiteX7" fmla="*/ 398402 w 1504166"/>
                  <a:gd name="connsiteY7" fmla="*/ 0 h 1157403"/>
                  <a:gd name="connsiteX0" fmla="*/ 585891 w 1691655"/>
                  <a:gd name="connsiteY0" fmla="*/ 0 h 1157403"/>
                  <a:gd name="connsiteX1" fmla="*/ 1673487 w 1691655"/>
                  <a:gd name="connsiteY1" fmla="*/ 38100 h 1157403"/>
                  <a:gd name="connsiteX2" fmla="*/ 1508387 w 1691655"/>
                  <a:gd name="connsiteY2" fmla="*/ 888490 h 1157403"/>
                  <a:gd name="connsiteX3" fmla="*/ 584764 w 1691655"/>
                  <a:gd name="connsiteY3" fmla="*/ 1142490 h 1157403"/>
                  <a:gd name="connsiteX4" fmla="*/ 426014 w 1691655"/>
                  <a:gd name="connsiteY4" fmla="*/ 1129790 h 1157403"/>
                  <a:gd name="connsiteX5" fmla="*/ 191064 w 1691655"/>
                  <a:gd name="connsiteY5" fmla="*/ 1110740 h 1157403"/>
                  <a:gd name="connsiteX6" fmla="*/ 839891 w 1691655"/>
                  <a:gd name="connsiteY6" fmla="*/ 659890 h 1157403"/>
                  <a:gd name="connsiteX7" fmla="*/ 585891 w 1691655"/>
                  <a:gd name="connsiteY7" fmla="*/ 0 h 1157403"/>
                  <a:gd name="connsiteX0" fmla="*/ 607921 w 1713685"/>
                  <a:gd name="connsiteY0" fmla="*/ 0 h 1157403"/>
                  <a:gd name="connsiteX1" fmla="*/ 1695517 w 1713685"/>
                  <a:gd name="connsiteY1" fmla="*/ 38100 h 1157403"/>
                  <a:gd name="connsiteX2" fmla="*/ 1530417 w 1713685"/>
                  <a:gd name="connsiteY2" fmla="*/ 888490 h 1157403"/>
                  <a:gd name="connsiteX3" fmla="*/ 606794 w 1713685"/>
                  <a:gd name="connsiteY3" fmla="*/ 1142490 h 1157403"/>
                  <a:gd name="connsiteX4" fmla="*/ 448044 w 1713685"/>
                  <a:gd name="connsiteY4" fmla="*/ 1129790 h 1157403"/>
                  <a:gd name="connsiteX5" fmla="*/ 213094 w 1713685"/>
                  <a:gd name="connsiteY5" fmla="*/ 1110740 h 1157403"/>
                  <a:gd name="connsiteX6" fmla="*/ 861921 w 1713685"/>
                  <a:gd name="connsiteY6" fmla="*/ 659890 h 1157403"/>
                  <a:gd name="connsiteX7" fmla="*/ 607921 w 1713685"/>
                  <a:gd name="connsiteY7" fmla="*/ 0 h 1157403"/>
                  <a:gd name="connsiteX0" fmla="*/ 607921 w 1713685"/>
                  <a:gd name="connsiteY0" fmla="*/ 0 h 1157403"/>
                  <a:gd name="connsiteX1" fmla="*/ 1695517 w 1713685"/>
                  <a:gd name="connsiteY1" fmla="*/ 38100 h 1157403"/>
                  <a:gd name="connsiteX2" fmla="*/ 1530417 w 1713685"/>
                  <a:gd name="connsiteY2" fmla="*/ 888490 h 1157403"/>
                  <a:gd name="connsiteX3" fmla="*/ 606794 w 1713685"/>
                  <a:gd name="connsiteY3" fmla="*/ 1142490 h 1157403"/>
                  <a:gd name="connsiteX4" fmla="*/ 448044 w 1713685"/>
                  <a:gd name="connsiteY4" fmla="*/ 1129790 h 1157403"/>
                  <a:gd name="connsiteX5" fmla="*/ 213094 w 1713685"/>
                  <a:gd name="connsiteY5" fmla="*/ 1110740 h 1157403"/>
                  <a:gd name="connsiteX6" fmla="*/ 861921 w 1713685"/>
                  <a:gd name="connsiteY6" fmla="*/ 659890 h 1157403"/>
                  <a:gd name="connsiteX7" fmla="*/ 607921 w 1713685"/>
                  <a:gd name="connsiteY7" fmla="*/ 0 h 1157403"/>
                  <a:gd name="connsiteX0" fmla="*/ 607921 w 1713685"/>
                  <a:gd name="connsiteY0" fmla="*/ 0 h 1157403"/>
                  <a:gd name="connsiteX1" fmla="*/ 1695517 w 1713685"/>
                  <a:gd name="connsiteY1" fmla="*/ 38100 h 1157403"/>
                  <a:gd name="connsiteX2" fmla="*/ 1530417 w 1713685"/>
                  <a:gd name="connsiteY2" fmla="*/ 888490 h 1157403"/>
                  <a:gd name="connsiteX3" fmla="*/ 606794 w 1713685"/>
                  <a:gd name="connsiteY3" fmla="*/ 1142490 h 1157403"/>
                  <a:gd name="connsiteX4" fmla="*/ 448044 w 1713685"/>
                  <a:gd name="connsiteY4" fmla="*/ 1129790 h 1157403"/>
                  <a:gd name="connsiteX5" fmla="*/ 213094 w 1713685"/>
                  <a:gd name="connsiteY5" fmla="*/ 1110740 h 1157403"/>
                  <a:gd name="connsiteX6" fmla="*/ 861921 w 1713685"/>
                  <a:gd name="connsiteY6" fmla="*/ 659890 h 1157403"/>
                  <a:gd name="connsiteX7" fmla="*/ 607921 w 1713685"/>
                  <a:gd name="connsiteY7" fmla="*/ 0 h 1157403"/>
                  <a:gd name="connsiteX0" fmla="*/ 607921 w 1713685"/>
                  <a:gd name="connsiteY0" fmla="*/ 0 h 1157403"/>
                  <a:gd name="connsiteX1" fmla="*/ 1695517 w 1713685"/>
                  <a:gd name="connsiteY1" fmla="*/ 38100 h 1157403"/>
                  <a:gd name="connsiteX2" fmla="*/ 1530417 w 1713685"/>
                  <a:gd name="connsiteY2" fmla="*/ 888490 h 1157403"/>
                  <a:gd name="connsiteX3" fmla="*/ 606794 w 1713685"/>
                  <a:gd name="connsiteY3" fmla="*/ 1142490 h 1157403"/>
                  <a:gd name="connsiteX4" fmla="*/ 448044 w 1713685"/>
                  <a:gd name="connsiteY4" fmla="*/ 1129790 h 1157403"/>
                  <a:gd name="connsiteX5" fmla="*/ 213094 w 1713685"/>
                  <a:gd name="connsiteY5" fmla="*/ 1110740 h 1157403"/>
                  <a:gd name="connsiteX6" fmla="*/ 861921 w 1713685"/>
                  <a:gd name="connsiteY6" fmla="*/ 659890 h 1157403"/>
                  <a:gd name="connsiteX7" fmla="*/ 607921 w 1713685"/>
                  <a:gd name="connsiteY7" fmla="*/ 0 h 1157403"/>
                  <a:gd name="connsiteX0" fmla="*/ 588952 w 1694716"/>
                  <a:gd name="connsiteY0" fmla="*/ 0 h 1157403"/>
                  <a:gd name="connsiteX1" fmla="*/ 1676548 w 1694716"/>
                  <a:gd name="connsiteY1" fmla="*/ 38100 h 1157403"/>
                  <a:gd name="connsiteX2" fmla="*/ 1511448 w 1694716"/>
                  <a:gd name="connsiteY2" fmla="*/ 888490 h 1157403"/>
                  <a:gd name="connsiteX3" fmla="*/ 587825 w 1694716"/>
                  <a:gd name="connsiteY3" fmla="*/ 1142490 h 1157403"/>
                  <a:gd name="connsiteX4" fmla="*/ 429075 w 1694716"/>
                  <a:gd name="connsiteY4" fmla="*/ 1129790 h 1157403"/>
                  <a:gd name="connsiteX5" fmla="*/ 194125 w 1694716"/>
                  <a:gd name="connsiteY5" fmla="*/ 1110740 h 1157403"/>
                  <a:gd name="connsiteX6" fmla="*/ 842952 w 1694716"/>
                  <a:gd name="connsiteY6" fmla="*/ 659890 h 1157403"/>
                  <a:gd name="connsiteX7" fmla="*/ 588952 w 1694716"/>
                  <a:gd name="connsiteY7" fmla="*/ 0 h 1157403"/>
                  <a:gd name="connsiteX0" fmla="*/ 402367 w 1508131"/>
                  <a:gd name="connsiteY0" fmla="*/ 0 h 1157403"/>
                  <a:gd name="connsiteX1" fmla="*/ 1489963 w 1508131"/>
                  <a:gd name="connsiteY1" fmla="*/ 38100 h 1157403"/>
                  <a:gd name="connsiteX2" fmla="*/ 1324863 w 1508131"/>
                  <a:gd name="connsiteY2" fmla="*/ 888490 h 1157403"/>
                  <a:gd name="connsiteX3" fmla="*/ 401240 w 1508131"/>
                  <a:gd name="connsiteY3" fmla="*/ 1142490 h 1157403"/>
                  <a:gd name="connsiteX4" fmla="*/ 242490 w 1508131"/>
                  <a:gd name="connsiteY4" fmla="*/ 1129790 h 1157403"/>
                  <a:gd name="connsiteX5" fmla="*/ 7540 w 1508131"/>
                  <a:gd name="connsiteY5" fmla="*/ 1110740 h 1157403"/>
                  <a:gd name="connsiteX6" fmla="*/ 534589 w 1508131"/>
                  <a:gd name="connsiteY6" fmla="*/ 666241 h 1157403"/>
                  <a:gd name="connsiteX7" fmla="*/ 656367 w 1508131"/>
                  <a:gd name="connsiteY7" fmla="*/ 659890 h 1157403"/>
                  <a:gd name="connsiteX8" fmla="*/ 402367 w 1508131"/>
                  <a:gd name="connsiteY8" fmla="*/ 0 h 1157403"/>
                  <a:gd name="connsiteX0" fmla="*/ 416181 w 1521945"/>
                  <a:gd name="connsiteY0" fmla="*/ 0 h 1157403"/>
                  <a:gd name="connsiteX1" fmla="*/ 1503777 w 1521945"/>
                  <a:gd name="connsiteY1" fmla="*/ 38100 h 1157403"/>
                  <a:gd name="connsiteX2" fmla="*/ 1338677 w 1521945"/>
                  <a:gd name="connsiteY2" fmla="*/ 888490 h 1157403"/>
                  <a:gd name="connsiteX3" fmla="*/ 415054 w 1521945"/>
                  <a:gd name="connsiteY3" fmla="*/ 1142490 h 1157403"/>
                  <a:gd name="connsiteX4" fmla="*/ 256304 w 1521945"/>
                  <a:gd name="connsiteY4" fmla="*/ 1129790 h 1157403"/>
                  <a:gd name="connsiteX5" fmla="*/ 21354 w 1521945"/>
                  <a:gd name="connsiteY5" fmla="*/ 1110740 h 1157403"/>
                  <a:gd name="connsiteX6" fmla="*/ 548403 w 1521945"/>
                  <a:gd name="connsiteY6" fmla="*/ 666241 h 1157403"/>
                  <a:gd name="connsiteX7" fmla="*/ 670181 w 1521945"/>
                  <a:gd name="connsiteY7" fmla="*/ 659890 h 1157403"/>
                  <a:gd name="connsiteX8" fmla="*/ 416181 w 1521945"/>
                  <a:gd name="connsiteY8" fmla="*/ 0 h 1157403"/>
                  <a:gd name="connsiteX0" fmla="*/ 582732 w 1688496"/>
                  <a:gd name="connsiteY0" fmla="*/ 0 h 1157403"/>
                  <a:gd name="connsiteX1" fmla="*/ 1670328 w 1688496"/>
                  <a:gd name="connsiteY1" fmla="*/ 38100 h 1157403"/>
                  <a:gd name="connsiteX2" fmla="*/ 1505228 w 1688496"/>
                  <a:gd name="connsiteY2" fmla="*/ 888490 h 1157403"/>
                  <a:gd name="connsiteX3" fmla="*/ 581605 w 1688496"/>
                  <a:gd name="connsiteY3" fmla="*/ 1142490 h 1157403"/>
                  <a:gd name="connsiteX4" fmla="*/ 422855 w 1688496"/>
                  <a:gd name="connsiteY4" fmla="*/ 1129790 h 1157403"/>
                  <a:gd name="connsiteX5" fmla="*/ 187905 w 1688496"/>
                  <a:gd name="connsiteY5" fmla="*/ 1110740 h 1157403"/>
                  <a:gd name="connsiteX6" fmla="*/ 714954 w 1688496"/>
                  <a:gd name="connsiteY6" fmla="*/ 666241 h 1157403"/>
                  <a:gd name="connsiteX7" fmla="*/ 836732 w 1688496"/>
                  <a:gd name="connsiteY7" fmla="*/ 659890 h 1157403"/>
                  <a:gd name="connsiteX8" fmla="*/ 582732 w 1688496"/>
                  <a:gd name="connsiteY8" fmla="*/ 0 h 1157403"/>
                  <a:gd name="connsiteX0" fmla="*/ 582732 w 1688496"/>
                  <a:gd name="connsiteY0" fmla="*/ 0 h 1157403"/>
                  <a:gd name="connsiteX1" fmla="*/ 1670328 w 1688496"/>
                  <a:gd name="connsiteY1" fmla="*/ 38100 h 1157403"/>
                  <a:gd name="connsiteX2" fmla="*/ 1505228 w 1688496"/>
                  <a:gd name="connsiteY2" fmla="*/ 888490 h 1157403"/>
                  <a:gd name="connsiteX3" fmla="*/ 581605 w 1688496"/>
                  <a:gd name="connsiteY3" fmla="*/ 1142490 h 1157403"/>
                  <a:gd name="connsiteX4" fmla="*/ 422855 w 1688496"/>
                  <a:gd name="connsiteY4" fmla="*/ 1129790 h 1157403"/>
                  <a:gd name="connsiteX5" fmla="*/ 187905 w 1688496"/>
                  <a:gd name="connsiteY5" fmla="*/ 1110740 h 1157403"/>
                  <a:gd name="connsiteX6" fmla="*/ 714954 w 1688496"/>
                  <a:gd name="connsiteY6" fmla="*/ 666241 h 1157403"/>
                  <a:gd name="connsiteX7" fmla="*/ 836732 w 1688496"/>
                  <a:gd name="connsiteY7" fmla="*/ 659890 h 1157403"/>
                  <a:gd name="connsiteX8" fmla="*/ 582732 w 1688496"/>
                  <a:gd name="connsiteY8" fmla="*/ 0 h 1157403"/>
                  <a:gd name="connsiteX0" fmla="*/ 582732 w 1688496"/>
                  <a:gd name="connsiteY0" fmla="*/ 0 h 1158825"/>
                  <a:gd name="connsiteX1" fmla="*/ 1670328 w 1688496"/>
                  <a:gd name="connsiteY1" fmla="*/ 38100 h 1158825"/>
                  <a:gd name="connsiteX2" fmla="*/ 1505228 w 1688496"/>
                  <a:gd name="connsiteY2" fmla="*/ 888490 h 1158825"/>
                  <a:gd name="connsiteX3" fmla="*/ 581605 w 1688496"/>
                  <a:gd name="connsiteY3" fmla="*/ 1142490 h 1158825"/>
                  <a:gd name="connsiteX4" fmla="*/ 375230 w 1688496"/>
                  <a:gd name="connsiteY4" fmla="*/ 1136934 h 1158825"/>
                  <a:gd name="connsiteX5" fmla="*/ 187905 w 1688496"/>
                  <a:gd name="connsiteY5" fmla="*/ 1110740 h 1158825"/>
                  <a:gd name="connsiteX6" fmla="*/ 714954 w 1688496"/>
                  <a:gd name="connsiteY6" fmla="*/ 666241 h 1158825"/>
                  <a:gd name="connsiteX7" fmla="*/ 836732 w 1688496"/>
                  <a:gd name="connsiteY7" fmla="*/ 659890 h 1158825"/>
                  <a:gd name="connsiteX8" fmla="*/ 582732 w 1688496"/>
                  <a:gd name="connsiteY8" fmla="*/ 0 h 1158825"/>
                  <a:gd name="connsiteX0" fmla="*/ 582732 w 1688496"/>
                  <a:gd name="connsiteY0" fmla="*/ 0 h 1158825"/>
                  <a:gd name="connsiteX1" fmla="*/ 1670328 w 1688496"/>
                  <a:gd name="connsiteY1" fmla="*/ 38100 h 1158825"/>
                  <a:gd name="connsiteX2" fmla="*/ 1505228 w 1688496"/>
                  <a:gd name="connsiteY2" fmla="*/ 888490 h 1158825"/>
                  <a:gd name="connsiteX3" fmla="*/ 581605 w 1688496"/>
                  <a:gd name="connsiteY3" fmla="*/ 1142490 h 1158825"/>
                  <a:gd name="connsiteX4" fmla="*/ 375230 w 1688496"/>
                  <a:gd name="connsiteY4" fmla="*/ 1136934 h 1158825"/>
                  <a:gd name="connsiteX5" fmla="*/ 187905 w 1688496"/>
                  <a:gd name="connsiteY5" fmla="*/ 1110740 h 1158825"/>
                  <a:gd name="connsiteX6" fmla="*/ 714954 w 1688496"/>
                  <a:gd name="connsiteY6" fmla="*/ 666241 h 1158825"/>
                  <a:gd name="connsiteX7" fmla="*/ 860545 w 1688496"/>
                  <a:gd name="connsiteY7" fmla="*/ 628934 h 1158825"/>
                  <a:gd name="connsiteX8" fmla="*/ 582732 w 1688496"/>
                  <a:gd name="connsiteY8" fmla="*/ 0 h 1158825"/>
                  <a:gd name="connsiteX0" fmla="*/ 582732 w 1688496"/>
                  <a:gd name="connsiteY0" fmla="*/ 0 h 1158825"/>
                  <a:gd name="connsiteX1" fmla="*/ 1670328 w 1688496"/>
                  <a:gd name="connsiteY1" fmla="*/ 38100 h 1158825"/>
                  <a:gd name="connsiteX2" fmla="*/ 1505228 w 1688496"/>
                  <a:gd name="connsiteY2" fmla="*/ 888490 h 1158825"/>
                  <a:gd name="connsiteX3" fmla="*/ 581605 w 1688496"/>
                  <a:gd name="connsiteY3" fmla="*/ 1142490 h 1158825"/>
                  <a:gd name="connsiteX4" fmla="*/ 375230 w 1688496"/>
                  <a:gd name="connsiteY4" fmla="*/ 1136934 h 1158825"/>
                  <a:gd name="connsiteX5" fmla="*/ 187905 w 1688496"/>
                  <a:gd name="connsiteY5" fmla="*/ 1110740 h 1158825"/>
                  <a:gd name="connsiteX6" fmla="*/ 714954 w 1688496"/>
                  <a:gd name="connsiteY6" fmla="*/ 666241 h 1158825"/>
                  <a:gd name="connsiteX7" fmla="*/ 860545 w 1688496"/>
                  <a:gd name="connsiteY7" fmla="*/ 628934 h 1158825"/>
                  <a:gd name="connsiteX8" fmla="*/ 582732 w 1688496"/>
                  <a:gd name="connsiteY8" fmla="*/ 0 h 1158825"/>
                  <a:gd name="connsiteX0" fmla="*/ 582732 w 1688496"/>
                  <a:gd name="connsiteY0" fmla="*/ 0 h 1158825"/>
                  <a:gd name="connsiteX1" fmla="*/ 1670328 w 1688496"/>
                  <a:gd name="connsiteY1" fmla="*/ 38100 h 1158825"/>
                  <a:gd name="connsiteX2" fmla="*/ 1505228 w 1688496"/>
                  <a:gd name="connsiteY2" fmla="*/ 888490 h 1158825"/>
                  <a:gd name="connsiteX3" fmla="*/ 581605 w 1688496"/>
                  <a:gd name="connsiteY3" fmla="*/ 1142490 h 1158825"/>
                  <a:gd name="connsiteX4" fmla="*/ 375230 w 1688496"/>
                  <a:gd name="connsiteY4" fmla="*/ 1136934 h 1158825"/>
                  <a:gd name="connsiteX5" fmla="*/ 187905 w 1688496"/>
                  <a:gd name="connsiteY5" fmla="*/ 1110740 h 1158825"/>
                  <a:gd name="connsiteX6" fmla="*/ 714954 w 1688496"/>
                  <a:gd name="connsiteY6" fmla="*/ 666241 h 1158825"/>
                  <a:gd name="connsiteX7" fmla="*/ 860545 w 1688496"/>
                  <a:gd name="connsiteY7" fmla="*/ 628934 h 1158825"/>
                  <a:gd name="connsiteX8" fmla="*/ 582732 w 1688496"/>
                  <a:gd name="connsiteY8" fmla="*/ 0 h 1158825"/>
                  <a:gd name="connsiteX0" fmla="*/ 582732 w 1688496"/>
                  <a:gd name="connsiteY0" fmla="*/ 0 h 1158825"/>
                  <a:gd name="connsiteX1" fmla="*/ 1670328 w 1688496"/>
                  <a:gd name="connsiteY1" fmla="*/ 38100 h 1158825"/>
                  <a:gd name="connsiteX2" fmla="*/ 1505228 w 1688496"/>
                  <a:gd name="connsiteY2" fmla="*/ 888490 h 1158825"/>
                  <a:gd name="connsiteX3" fmla="*/ 581605 w 1688496"/>
                  <a:gd name="connsiteY3" fmla="*/ 1142490 h 1158825"/>
                  <a:gd name="connsiteX4" fmla="*/ 375230 w 1688496"/>
                  <a:gd name="connsiteY4" fmla="*/ 1136934 h 1158825"/>
                  <a:gd name="connsiteX5" fmla="*/ 187905 w 1688496"/>
                  <a:gd name="connsiteY5" fmla="*/ 1110740 h 1158825"/>
                  <a:gd name="connsiteX6" fmla="*/ 714954 w 1688496"/>
                  <a:gd name="connsiteY6" fmla="*/ 666241 h 1158825"/>
                  <a:gd name="connsiteX7" fmla="*/ 846258 w 1688496"/>
                  <a:gd name="connsiteY7" fmla="*/ 617028 h 1158825"/>
                  <a:gd name="connsiteX8" fmla="*/ 582732 w 1688496"/>
                  <a:gd name="connsiteY8" fmla="*/ 0 h 1158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88496" h="1158825">
                    <a:moveTo>
                      <a:pt x="582732" y="0"/>
                    </a:moveTo>
                    <a:lnTo>
                      <a:pt x="1670328" y="38100"/>
                    </a:lnTo>
                    <a:cubicBezTo>
                      <a:pt x="1615295" y="321563"/>
                      <a:pt x="1826961" y="585977"/>
                      <a:pt x="1505228" y="888490"/>
                    </a:cubicBezTo>
                    <a:cubicBezTo>
                      <a:pt x="1285674" y="983655"/>
                      <a:pt x="787400" y="1203873"/>
                      <a:pt x="581605" y="1142490"/>
                    </a:cubicBezTo>
                    <a:cubicBezTo>
                      <a:pt x="401210" y="1182707"/>
                      <a:pt x="440847" y="1135876"/>
                      <a:pt x="375230" y="1136934"/>
                    </a:cubicBezTo>
                    <a:cubicBezTo>
                      <a:pt x="309613" y="1137992"/>
                      <a:pt x="283155" y="1159423"/>
                      <a:pt x="187905" y="1110740"/>
                    </a:cubicBezTo>
                    <a:cubicBezTo>
                      <a:pt x="-142295" y="1087457"/>
                      <a:pt x="-78984" y="417533"/>
                      <a:pt x="714954" y="666241"/>
                    </a:cubicBezTo>
                    <a:cubicBezTo>
                      <a:pt x="799279" y="641106"/>
                      <a:pt x="860887" y="666156"/>
                      <a:pt x="846258" y="617028"/>
                    </a:cubicBezTo>
                    <a:lnTo>
                      <a:pt x="582732" y="0"/>
                    </a:ln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FFF3C073-A0D1-0E66-94A7-ACFB4FCAC924}"/>
                  </a:ext>
                </a:extLst>
              </p:cNvPr>
              <p:cNvSpPr/>
              <p:nvPr/>
            </p:nvSpPr>
            <p:spPr>
              <a:xfrm>
                <a:off x="2730671" y="6496050"/>
                <a:ext cx="98253" cy="365125"/>
              </a:xfrm>
              <a:custGeom>
                <a:avLst/>
                <a:gdLst>
                  <a:gd name="connsiteX0" fmla="*/ 0 w 57150"/>
                  <a:gd name="connsiteY0" fmla="*/ 365125 h 365125"/>
                  <a:gd name="connsiteX1" fmla="*/ 57150 w 57150"/>
                  <a:gd name="connsiteY1" fmla="*/ 0 h 365125"/>
                  <a:gd name="connsiteX2" fmla="*/ 57150 w 57150"/>
                  <a:gd name="connsiteY2" fmla="*/ 0 h 365125"/>
                  <a:gd name="connsiteX0" fmla="*/ 33962 w 91112"/>
                  <a:gd name="connsiteY0" fmla="*/ 365125 h 365125"/>
                  <a:gd name="connsiteX1" fmla="*/ 91112 w 91112"/>
                  <a:gd name="connsiteY1" fmla="*/ 0 h 365125"/>
                  <a:gd name="connsiteX2" fmla="*/ 91112 w 91112"/>
                  <a:gd name="connsiteY2" fmla="*/ 0 h 365125"/>
                  <a:gd name="connsiteX0" fmla="*/ 41103 w 98253"/>
                  <a:gd name="connsiteY0" fmla="*/ 365125 h 365125"/>
                  <a:gd name="connsiteX1" fmla="*/ 98253 w 98253"/>
                  <a:gd name="connsiteY1" fmla="*/ 0 h 365125"/>
                  <a:gd name="connsiteX2" fmla="*/ 98253 w 98253"/>
                  <a:gd name="connsiteY2" fmla="*/ 0 h 365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8253" h="365125">
                    <a:moveTo>
                      <a:pt x="41103" y="365125"/>
                    </a:moveTo>
                    <a:cubicBezTo>
                      <a:pt x="-54147" y="192617"/>
                      <a:pt x="37928" y="102658"/>
                      <a:pt x="98253" y="0"/>
                    </a:cubicBezTo>
                    <a:lnTo>
                      <a:pt x="98253" y="0"/>
                    </a:ln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Freeform: Shape 117">
                <a:extLst>
                  <a:ext uri="{FF2B5EF4-FFF2-40B4-BE49-F238E27FC236}">
                    <a16:creationId xmlns:a16="http://schemas.microsoft.com/office/drawing/2014/main" id="{C4DBB183-B3E7-2A91-B9EC-F190DB5748C0}"/>
                  </a:ext>
                </a:extLst>
              </p:cNvPr>
              <p:cNvSpPr/>
              <p:nvPr/>
            </p:nvSpPr>
            <p:spPr>
              <a:xfrm>
                <a:off x="2908314" y="6524625"/>
                <a:ext cx="98253" cy="365125"/>
              </a:xfrm>
              <a:custGeom>
                <a:avLst/>
                <a:gdLst>
                  <a:gd name="connsiteX0" fmla="*/ 0 w 57150"/>
                  <a:gd name="connsiteY0" fmla="*/ 365125 h 365125"/>
                  <a:gd name="connsiteX1" fmla="*/ 57150 w 57150"/>
                  <a:gd name="connsiteY1" fmla="*/ 0 h 365125"/>
                  <a:gd name="connsiteX2" fmla="*/ 57150 w 57150"/>
                  <a:gd name="connsiteY2" fmla="*/ 0 h 365125"/>
                  <a:gd name="connsiteX0" fmla="*/ 33962 w 91112"/>
                  <a:gd name="connsiteY0" fmla="*/ 365125 h 365125"/>
                  <a:gd name="connsiteX1" fmla="*/ 91112 w 91112"/>
                  <a:gd name="connsiteY1" fmla="*/ 0 h 365125"/>
                  <a:gd name="connsiteX2" fmla="*/ 91112 w 91112"/>
                  <a:gd name="connsiteY2" fmla="*/ 0 h 365125"/>
                  <a:gd name="connsiteX0" fmla="*/ 41103 w 98253"/>
                  <a:gd name="connsiteY0" fmla="*/ 365125 h 365125"/>
                  <a:gd name="connsiteX1" fmla="*/ 98253 w 98253"/>
                  <a:gd name="connsiteY1" fmla="*/ 0 h 365125"/>
                  <a:gd name="connsiteX2" fmla="*/ 98253 w 98253"/>
                  <a:gd name="connsiteY2" fmla="*/ 0 h 365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8253" h="365125">
                    <a:moveTo>
                      <a:pt x="41103" y="365125"/>
                    </a:moveTo>
                    <a:cubicBezTo>
                      <a:pt x="-54147" y="192617"/>
                      <a:pt x="37928" y="102658"/>
                      <a:pt x="98253" y="0"/>
                    </a:cubicBezTo>
                    <a:lnTo>
                      <a:pt x="98253" y="0"/>
                    </a:ln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Freeform: Shape 118">
                <a:extLst>
                  <a:ext uri="{FF2B5EF4-FFF2-40B4-BE49-F238E27FC236}">
                    <a16:creationId xmlns:a16="http://schemas.microsoft.com/office/drawing/2014/main" id="{90345854-C498-FF97-6F4E-15065D84429B}"/>
                  </a:ext>
                </a:extLst>
              </p:cNvPr>
              <p:cNvSpPr/>
              <p:nvPr/>
            </p:nvSpPr>
            <p:spPr>
              <a:xfrm>
                <a:off x="3094818" y="6572250"/>
                <a:ext cx="98917" cy="317500"/>
              </a:xfrm>
              <a:custGeom>
                <a:avLst/>
                <a:gdLst>
                  <a:gd name="connsiteX0" fmla="*/ 0 w 57150"/>
                  <a:gd name="connsiteY0" fmla="*/ 365125 h 365125"/>
                  <a:gd name="connsiteX1" fmla="*/ 57150 w 57150"/>
                  <a:gd name="connsiteY1" fmla="*/ 0 h 365125"/>
                  <a:gd name="connsiteX2" fmla="*/ 57150 w 57150"/>
                  <a:gd name="connsiteY2" fmla="*/ 0 h 365125"/>
                  <a:gd name="connsiteX0" fmla="*/ 33962 w 91112"/>
                  <a:gd name="connsiteY0" fmla="*/ 365125 h 365125"/>
                  <a:gd name="connsiteX1" fmla="*/ 91112 w 91112"/>
                  <a:gd name="connsiteY1" fmla="*/ 0 h 365125"/>
                  <a:gd name="connsiteX2" fmla="*/ 91112 w 91112"/>
                  <a:gd name="connsiteY2" fmla="*/ 0 h 365125"/>
                  <a:gd name="connsiteX0" fmla="*/ 41103 w 98253"/>
                  <a:gd name="connsiteY0" fmla="*/ 365125 h 365125"/>
                  <a:gd name="connsiteX1" fmla="*/ 98253 w 98253"/>
                  <a:gd name="connsiteY1" fmla="*/ 0 h 365125"/>
                  <a:gd name="connsiteX2" fmla="*/ 98253 w 98253"/>
                  <a:gd name="connsiteY2" fmla="*/ 0 h 365125"/>
                  <a:gd name="connsiteX0" fmla="*/ 41103 w 107778"/>
                  <a:gd name="connsiteY0" fmla="*/ 365125 h 365125"/>
                  <a:gd name="connsiteX1" fmla="*/ 98253 w 107778"/>
                  <a:gd name="connsiteY1" fmla="*/ 0 h 365125"/>
                  <a:gd name="connsiteX2" fmla="*/ 107778 w 107778"/>
                  <a:gd name="connsiteY2" fmla="*/ 47625 h 365125"/>
                  <a:gd name="connsiteX0" fmla="*/ 0 w 66675"/>
                  <a:gd name="connsiteY0" fmla="*/ 317500 h 317500"/>
                  <a:gd name="connsiteX1" fmla="*/ 66675 w 66675"/>
                  <a:gd name="connsiteY1" fmla="*/ 0 h 317500"/>
                  <a:gd name="connsiteX0" fmla="*/ 23633 w 90308"/>
                  <a:gd name="connsiteY0" fmla="*/ 317500 h 317500"/>
                  <a:gd name="connsiteX1" fmla="*/ 90308 w 90308"/>
                  <a:gd name="connsiteY1" fmla="*/ 0 h 317500"/>
                  <a:gd name="connsiteX0" fmla="*/ 32242 w 98917"/>
                  <a:gd name="connsiteY0" fmla="*/ 317500 h 317500"/>
                  <a:gd name="connsiteX1" fmla="*/ 98917 w 98917"/>
                  <a:gd name="connsiteY1" fmla="*/ 0 h 317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8917" h="317500">
                    <a:moveTo>
                      <a:pt x="32242" y="317500"/>
                    </a:moveTo>
                    <a:cubicBezTo>
                      <a:pt x="-40783" y="186267"/>
                      <a:pt x="22717" y="51858"/>
                      <a:pt x="98917" y="0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138545B-C277-33B3-929B-72FFE7C86411}"/>
                </a:ext>
              </a:extLst>
            </p:cNvPr>
            <p:cNvGrpSpPr/>
            <p:nvPr/>
          </p:nvGrpSpPr>
          <p:grpSpPr>
            <a:xfrm>
              <a:off x="1601072" y="424022"/>
              <a:ext cx="2558007" cy="983588"/>
              <a:chOff x="3626158" y="915074"/>
              <a:chExt cx="2558007" cy="983588"/>
            </a:xfrm>
          </p:grpSpPr>
          <p:grpSp>
            <p:nvGrpSpPr>
              <p:cNvPr id="109" name="Group 108">
                <a:extLst>
                  <a:ext uri="{FF2B5EF4-FFF2-40B4-BE49-F238E27FC236}">
                    <a16:creationId xmlns:a16="http://schemas.microsoft.com/office/drawing/2014/main" id="{9922896D-BE3A-B603-D213-AB65D9037C5D}"/>
                  </a:ext>
                </a:extLst>
              </p:cNvPr>
              <p:cNvGrpSpPr/>
              <p:nvPr/>
            </p:nvGrpSpPr>
            <p:grpSpPr>
              <a:xfrm rot="21024624">
                <a:off x="3626158" y="915074"/>
                <a:ext cx="1126214" cy="970835"/>
                <a:chOff x="6378249" y="68515"/>
                <a:chExt cx="995932" cy="858528"/>
              </a:xfrm>
            </p:grpSpPr>
            <p:sp>
              <p:nvSpPr>
                <p:cNvPr id="113" name="Rectangle 5">
                  <a:extLst>
                    <a:ext uri="{FF2B5EF4-FFF2-40B4-BE49-F238E27FC236}">
                      <a16:creationId xmlns:a16="http://schemas.microsoft.com/office/drawing/2014/main" id="{1AF9131F-B82B-C68B-01E5-7DD9EE2EB1FD}"/>
                    </a:ext>
                  </a:extLst>
                </p:cNvPr>
                <p:cNvSpPr/>
                <p:nvPr/>
              </p:nvSpPr>
              <p:spPr>
                <a:xfrm>
                  <a:off x="6378249" y="68515"/>
                  <a:ext cx="995932" cy="858528"/>
                </a:xfrm>
                <a:custGeom>
                  <a:avLst/>
                  <a:gdLst>
                    <a:gd name="connsiteX0" fmla="*/ 0 w 1001956"/>
                    <a:gd name="connsiteY0" fmla="*/ 0 h 593667"/>
                    <a:gd name="connsiteX1" fmla="*/ 1001956 w 1001956"/>
                    <a:gd name="connsiteY1" fmla="*/ 0 h 593667"/>
                    <a:gd name="connsiteX2" fmla="*/ 1001956 w 1001956"/>
                    <a:gd name="connsiteY2" fmla="*/ 593667 h 593667"/>
                    <a:gd name="connsiteX3" fmla="*/ 0 w 1001956"/>
                    <a:gd name="connsiteY3" fmla="*/ 593667 h 593667"/>
                    <a:gd name="connsiteX4" fmla="*/ 0 w 1001956"/>
                    <a:gd name="connsiteY4" fmla="*/ 0 h 593667"/>
                    <a:gd name="connsiteX0" fmla="*/ 0 w 1001956"/>
                    <a:gd name="connsiteY0" fmla="*/ 0 h 593667"/>
                    <a:gd name="connsiteX1" fmla="*/ 1001956 w 1001956"/>
                    <a:gd name="connsiteY1" fmla="*/ 0 h 593667"/>
                    <a:gd name="connsiteX2" fmla="*/ 1001956 w 1001956"/>
                    <a:gd name="connsiteY2" fmla="*/ 593667 h 593667"/>
                    <a:gd name="connsiteX3" fmla="*/ 133350 w 1001956"/>
                    <a:gd name="connsiteY3" fmla="*/ 441267 h 593667"/>
                    <a:gd name="connsiteX4" fmla="*/ 0 w 1001956"/>
                    <a:gd name="connsiteY4" fmla="*/ 0 h 593667"/>
                    <a:gd name="connsiteX0" fmla="*/ 0 w 1059106"/>
                    <a:gd name="connsiteY0" fmla="*/ 0 h 441267"/>
                    <a:gd name="connsiteX1" fmla="*/ 1001956 w 1059106"/>
                    <a:gd name="connsiteY1" fmla="*/ 0 h 441267"/>
                    <a:gd name="connsiteX2" fmla="*/ 1059106 w 1059106"/>
                    <a:gd name="connsiteY2" fmla="*/ 307917 h 441267"/>
                    <a:gd name="connsiteX3" fmla="*/ 133350 w 1059106"/>
                    <a:gd name="connsiteY3" fmla="*/ 441267 h 441267"/>
                    <a:gd name="connsiteX4" fmla="*/ 0 w 1059106"/>
                    <a:gd name="connsiteY4" fmla="*/ 0 h 441267"/>
                    <a:gd name="connsiteX0" fmla="*/ 0 w 925756"/>
                    <a:gd name="connsiteY0" fmla="*/ 441267 h 441267"/>
                    <a:gd name="connsiteX1" fmla="*/ 868606 w 925756"/>
                    <a:gd name="connsiteY1" fmla="*/ 0 h 441267"/>
                    <a:gd name="connsiteX2" fmla="*/ 925756 w 925756"/>
                    <a:gd name="connsiteY2" fmla="*/ 307917 h 441267"/>
                    <a:gd name="connsiteX3" fmla="*/ 0 w 925756"/>
                    <a:gd name="connsiteY3" fmla="*/ 441267 h 441267"/>
                    <a:gd name="connsiteX0" fmla="*/ 0 w 925756"/>
                    <a:gd name="connsiteY0" fmla="*/ 133350 h 133350"/>
                    <a:gd name="connsiteX1" fmla="*/ 925756 w 925756"/>
                    <a:gd name="connsiteY1" fmla="*/ 0 h 133350"/>
                    <a:gd name="connsiteX2" fmla="*/ 0 w 925756"/>
                    <a:gd name="connsiteY2" fmla="*/ 133350 h 133350"/>
                    <a:gd name="connsiteX0" fmla="*/ 25473 w 951229"/>
                    <a:gd name="connsiteY0" fmla="*/ 841154 h 841154"/>
                    <a:gd name="connsiteX1" fmla="*/ 951229 w 951229"/>
                    <a:gd name="connsiteY1" fmla="*/ 707804 h 841154"/>
                    <a:gd name="connsiteX2" fmla="*/ 25473 w 951229"/>
                    <a:gd name="connsiteY2" fmla="*/ 841154 h 841154"/>
                    <a:gd name="connsiteX0" fmla="*/ 24720 w 979051"/>
                    <a:gd name="connsiteY0" fmla="*/ 849123 h 849123"/>
                    <a:gd name="connsiteX1" fmla="*/ 979051 w 979051"/>
                    <a:gd name="connsiteY1" fmla="*/ 687198 h 849123"/>
                    <a:gd name="connsiteX2" fmla="*/ 24720 w 979051"/>
                    <a:gd name="connsiteY2" fmla="*/ 849123 h 849123"/>
                    <a:gd name="connsiteX0" fmla="*/ 24720 w 979051"/>
                    <a:gd name="connsiteY0" fmla="*/ 849123 h 849123"/>
                    <a:gd name="connsiteX1" fmla="*/ 979051 w 979051"/>
                    <a:gd name="connsiteY1" fmla="*/ 687198 h 849123"/>
                    <a:gd name="connsiteX2" fmla="*/ 24720 w 979051"/>
                    <a:gd name="connsiteY2" fmla="*/ 849123 h 849123"/>
                    <a:gd name="connsiteX0" fmla="*/ 23593 w 977924"/>
                    <a:gd name="connsiteY0" fmla="*/ 879431 h 879431"/>
                    <a:gd name="connsiteX1" fmla="*/ 977924 w 977924"/>
                    <a:gd name="connsiteY1" fmla="*/ 717506 h 879431"/>
                    <a:gd name="connsiteX2" fmla="*/ 23593 w 977924"/>
                    <a:gd name="connsiteY2" fmla="*/ 879431 h 879431"/>
                    <a:gd name="connsiteX0" fmla="*/ 35930 w 990261"/>
                    <a:gd name="connsiteY0" fmla="*/ 812102 h 812102"/>
                    <a:gd name="connsiteX1" fmla="*/ 990261 w 990261"/>
                    <a:gd name="connsiteY1" fmla="*/ 650177 h 812102"/>
                    <a:gd name="connsiteX2" fmla="*/ 35930 w 990261"/>
                    <a:gd name="connsiteY2" fmla="*/ 812102 h 812102"/>
                    <a:gd name="connsiteX0" fmla="*/ 35930 w 990261"/>
                    <a:gd name="connsiteY0" fmla="*/ 812102 h 812102"/>
                    <a:gd name="connsiteX1" fmla="*/ 990261 w 990261"/>
                    <a:gd name="connsiteY1" fmla="*/ 650177 h 812102"/>
                    <a:gd name="connsiteX2" fmla="*/ 35930 w 990261"/>
                    <a:gd name="connsiteY2" fmla="*/ 812102 h 812102"/>
                    <a:gd name="connsiteX0" fmla="*/ 41601 w 995932"/>
                    <a:gd name="connsiteY0" fmla="*/ 858528 h 858528"/>
                    <a:gd name="connsiteX1" fmla="*/ 995932 w 995932"/>
                    <a:gd name="connsiteY1" fmla="*/ 696603 h 858528"/>
                    <a:gd name="connsiteX2" fmla="*/ 41601 w 995932"/>
                    <a:gd name="connsiteY2" fmla="*/ 858528 h 8585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995932" h="858528">
                      <a:moveTo>
                        <a:pt x="41601" y="858528"/>
                      </a:moveTo>
                      <a:cubicBezTo>
                        <a:pt x="340661" y="818841"/>
                        <a:pt x="687347" y="836303"/>
                        <a:pt x="995932" y="696603"/>
                      </a:cubicBezTo>
                      <a:cubicBezTo>
                        <a:pt x="577809" y="441016"/>
                        <a:pt x="-186389" y="-824222"/>
                        <a:pt x="41601" y="858528"/>
                      </a:cubicBezTo>
                      <a:close/>
                    </a:path>
                  </a:pathLst>
                </a:custGeom>
                <a:solidFill>
                  <a:srgbClr val="42458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Freeform: Shape 113">
                  <a:extLst>
                    <a:ext uri="{FF2B5EF4-FFF2-40B4-BE49-F238E27FC236}">
                      <a16:creationId xmlns:a16="http://schemas.microsoft.com/office/drawing/2014/main" id="{7E6DFA39-0D15-D331-8B93-40AB573F8156}"/>
                    </a:ext>
                  </a:extLst>
                </p:cNvPr>
                <p:cNvSpPr/>
                <p:nvPr/>
              </p:nvSpPr>
              <p:spPr>
                <a:xfrm>
                  <a:off x="6388090" y="80808"/>
                  <a:ext cx="362169" cy="845412"/>
                </a:xfrm>
                <a:custGeom>
                  <a:avLst/>
                  <a:gdLst>
                    <a:gd name="connsiteX0" fmla="*/ 94838 w 362169"/>
                    <a:gd name="connsiteY0" fmla="*/ 0 h 845412"/>
                    <a:gd name="connsiteX1" fmla="*/ 104052 w 362169"/>
                    <a:gd name="connsiteY1" fmla="*/ 5312 h 845412"/>
                    <a:gd name="connsiteX2" fmla="*/ 362169 w 362169"/>
                    <a:gd name="connsiteY2" fmla="*/ 728466 h 845412"/>
                    <a:gd name="connsiteX3" fmla="*/ 357434 w 362169"/>
                    <a:gd name="connsiteY3" fmla="*/ 815700 h 845412"/>
                    <a:gd name="connsiteX4" fmla="*/ 273487 w 362169"/>
                    <a:gd name="connsiteY4" fmla="*/ 823014 h 845412"/>
                    <a:gd name="connsiteX5" fmla="*/ 41602 w 362169"/>
                    <a:gd name="connsiteY5" fmla="*/ 845412 h 845412"/>
                    <a:gd name="connsiteX6" fmla="*/ 77701 w 362169"/>
                    <a:gd name="connsiteY6" fmla="*/ 10725 h 845412"/>
                    <a:gd name="connsiteX7" fmla="*/ 94838 w 362169"/>
                    <a:gd name="connsiteY7" fmla="*/ 0 h 8454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62169" h="845412">
                      <a:moveTo>
                        <a:pt x="94838" y="0"/>
                      </a:moveTo>
                      <a:lnTo>
                        <a:pt x="104052" y="5312"/>
                      </a:lnTo>
                      <a:cubicBezTo>
                        <a:pt x="255737" y="124455"/>
                        <a:pt x="362169" y="403379"/>
                        <a:pt x="362169" y="728466"/>
                      </a:cubicBezTo>
                      <a:lnTo>
                        <a:pt x="357434" y="815700"/>
                      </a:lnTo>
                      <a:lnTo>
                        <a:pt x="273487" y="823014"/>
                      </a:lnTo>
                      <a:cubicBezTo>
                        <a:pt x="194109" y="829140"/>
                        <a:pt x="116367" y="835490"/>
                        <a:pt x="41602" y="845412"/>
                      </a:cubicBezTo>
                      <a:cubicBezTo>
                        <a:pt x="-29645" y="319553"/>
                        <a:pt x="-3998" y="81583"/>
                        <a:pt x="77701" y="10725"/>
                      </a:cubicBezTo>
                      <a:lnTo>
                        <a:pt x="94838" y="0"/>
                      </a:lnTo>
                      <a:close/>
                    </a:path>
                  </a:pathLst>
                </a:custGeom>
                <a:solidFill>
                  <a:srgbClr val="F4E0C7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0" name="Group 109">
                <a:extLst>
                  <a:ext uri="{FF2B5EF4-FFF2-40B4-BE49-F238E27FC236}">
                    <a16:creationId xmlns:a16="http://schemas.microsoft.com/office/drawing/2014/main" id="{CCDAD631-9CE4-2737-DBBC-B008D9A68EC0}"/>
                  </a:ext>
                </a:extLst>
              </p:cNvPr>
              <p:cNvGrpSpPr/>
              <p:nvPr/>
            </p:nvGrpSpPr>
            <p:grpSpPr>
              <a:xfrm rot="575376" flipH="1">
                <a:off x="5057951" y="927827"/>
                <a:ext cx="1126214" cy="970835"/>
                <a:chOff x="6378249" y="68515"/>
                <a:chExt cx="995932" cy="858528"/>
              </a:xfrm>
            </p:grpSpPr>
            <p:sp>
              <p:nvSpPr>
                <p:cNvPr id="111" name="Rectangle 5">
                  <a:extLst>
                    <a:ext uri="{FF2B5EF4-FFF2-40B4-BE49-F238E27FC236}">
                      <a16:creationId xmlns:a16="http://schemas.microsoft.com/office/drawing/2014/main" id="{E93A7CE8-35FD-1F22-ED57-11CF095EF66A}"/>
                    </a:ext>
                  </a:extLst>
                </p:cNvPr>
                <p:cNvSpPr/>
                <p:nvPr/>
              </p:nvSpPr>
              <p:spPr>
                <a:xfrm>
                  <a:off x="6378249" y="68515"/>
                  <a:ext cx="995932" cy="858528"/>
                </a:xfrm>
                <a:custGeom>
                  <a:avLst/>
                  <a:gdLst>
                    <a:gd name="connsiteX0" fmla="*/ 0 w 1001956"/>
                    <a:gd name="connsiteY0" fmla="*/ 0 h 593667"/>
                    <a:gd name="connsiteX1" fmla="*/ 1001956 w 1001956"/>
                    <a:gd name="connsiteY1" fmla="*/ 0 h 593667"/>
                    <a:gd name="connsiteX2" fmla="*/ 1001956 w 1001956"/>
                    <a:gd name="connsiteY2" fmla="*/ 593667 h 593667"/>
                    <a:gd name="connsiteX3" fmla="*/ 0 w 1001956"/>
                    <a:gd name="connsiteY3" fmla="*/ 593667 h 593667"/>
                    <a:gd name="connsiteX4" fmla="*/ 0 w 1001956"/>
                    <a:gd name="connsiteY4" fmla="*/ 0 h 593667"/>
                    <a:gd name="connsiteX0" fmla="*/ 0 w 1001956"/>
                    <a:gd name="connsiteY0" fmla="*/ 0 h 593667"/>
                    <a:gd name="connsiteX1" fmla="*/ 1001956 w 1001956"/>
                    <a:gd name="connsiteY1" fmla="*/ 0 h 593667"/>
                    <a:gd name="connsiteX2" fmla="*/ 1001956 w 1001956"/>
                    <a:gd name="connsiteY2" fmla="*/ 593667 h 593667"/>
                    <a:gd name="connsiteX3" fmla="*/ 133350 w 1001956"/>
                    <a:gd name="connsiteY3" fmla="*/ 441267 h 593667"/>
                    <a:gd name="connsiteX4" fmla="*/ 0 w 1001956"/>
                    <a:gd name="connsiteY4" fmla="*/ 0 h 593667"/>
                    <a:gd name="connsiteX0" fmla="*/ 0 w 1059106"/>
                    <a:gd name="connsiteY0" fmla="*/ 0 h 441267"/>
                    <a:gd name="connsiteX1" fmla="*/ 1001956 w 1059106"/>
                    <a:gd name="connsiteY1" fmla="*/ 0 h 441267"/>
                    <a:gd name="connsiteX2" fmla="*/ 1059106 w 1059106"/>
                    <a:gd name="connsiteY2" fmla="*/ 307917 h 441267"/>
                    <a:gd name="connsiteX3" fmla="*/ 133350 w 1059106"/>
                    <a:gd name="connsiteY3" fmla="*/ 441267 h 441267"/>
                    <a:gd name="connsiteX4" fmla="*/ 0 w 1059106"/>
                    <a:gd name="connsiteY4" fmla="*/ 0 h 441267"/>
                    <a:gd name="connsiteX0" fmla="*/ 0 w 925756"/>
                    <a:gd name="connsiteY0" fmla="*/ 441267 h 441267"/>
                    <a:gd name="connsiteX1" fmla="*/ 868606 w 925756"/>
                    <a:gd name="connsiteY1" fmla="*/ 0 h 441267"/>
                    <a:gd name="connsiteX2" fmla="*/ 925756 w 925756"/>
                    <a:gd name="connsiteY2" fmla="*/ 307917 h 441267"/>
                    <a:gd name="connsiteX3" fmla="*/ 0 w 925756"/>
                    <a:gd name="connsiteY3" fmla="*/ 441267 h 441267"/>
                    <a:gd name="connsiteX0" fmla="*/ 0 w 925756"/>
                    <a:gd name="connsiteY0" fmla="*/ 133350 h 133350"/>
                    <a:gd name="connsiteX1" fmla="*/ 925756 w 925756"/>
                    <a:gd name="connsiteY1" fmla="*/ 0 h 133350"/>
                    <a:gd name="connsiteX2" fmla="*/ 0 w 925756"/>
                    <a:gd name="connsiteY2" fmla="*/ 133350 h 133350"/>
                    <a:gd name="connsiteX0" fmla="*/ 25473 w 951229"/>
                    <a:gd name="connsiteY0" fmla="*/ 841154 h 841154"/>
                    <a:gd name="connsiteX1" fmla="*/ 951229 w 951229"/>
                    <a:gd name="connsiteY1" fmla="*/ 707804 h 841154"/>
                    <a:gd name="connsiteX2" fmla="*/ 25473 w 951229"/>
                    <a:gd name="connsiteY2" fmla="*/ 841154 h 841154"/>
                    <a:gd name="connsiteX0" fmla="*/ 24720 w 979051"/>
                    <a:gd name="connsiteY0" fmla="*/ 849123 h 849123"/>
                    <a:gd name="connsiteX1" fmla="*/ 979051 w 979051"/>
                    <a:gd name="connsiteY1" fmla="*/ 687198 h 849123"/>
                    <a:gd name="connsiteX2" fmla="*/ 24720 w 979051"/>
                    <a:gd name="connsiteY2" fmla="*/ 849123 h 849123"/>
                    <a:gd name="connsiteX0" fmla="*/ 24720 w 979051"/>
                    <a:gd name="connsiteY0" fmla="*/ 849123 h 849123"/>
                    <a:gd name="connsiteX1" fmla="*/ 979051 w 979051"/>
                    <a:gd name="connsiteY1" fmla="*/ 687198 h 849123"/>
                    <a:gd name="connsiteX2" fmla="*/ 24720 w 979051"/>
                    <a:gd name="connsiteY2" fmla="*/ 849123 h 849123"/>
                    <a:gd name="connsiteX0" fmla="*/ 23593 w 977924"/>
                    <a:gd name="connsiteY0" fmla="*/ 879431 h 879431"/>
                    <a:gd name="connsiteX1" fmla="*/ 977924 w 977924"/>
                    <a:gd name="connsiteY1" fmla="*/ 717506 h 879431"/>
                    <a:gd name="connsiteX2" fmla="*/ 23593 w 977924"/>
                    <a:gd name="connsiteY2" fmla="*/ 879431 h 879431"/>
                    <a:gd name="connsiteX0" fmla="*/ 35930 w 990261"/>
                    <a:gd name="connsiteY0" fmla="*/ 812102 h 812102"/>
                    <a:gd name="connsiteX1" fmla="*/ 990261 w 990261"/>
                    <a:gd name="connsiteY1" fmla="*/ 650177 h 812102"/>
                    <a:gd name="connsiteX2" fmla="*/ 35930 w 990261"/>
                    <a:gd name="connsiteY2" fmla="*/ 812102 h 812102"/>
                    <a:gd name="connsiteX0" fmla="*/ 35930 w 990261"/>
                    <a:gd name="connsiteY0" fmla="*/ 812102 h 812102"/>
                    <a:gd name="connsiteX1" fmla="*/ 990261 w 990261"/>
                    <a:gd name="connsiteY1" fmla="*/ 650177 h 812102"/>
                    <a:gd name="connsiteX2" fmla="*/ 35930 w 990261"/>
                    <a:gd name="connsiteY2" fmla="*/ 812102 h 812102"/>
                    <a:gd name="connsiteX0" fmla="*/ 41601 w 995932"/>
                    <a:gd name="connsiteY0" fmla="*/ 858528 h 858528"/>
                    <a:gd name="connsiteX1" fmla="*/ 995932 w 995932"/>
                    <a:gd name="connsiteY1" fmla="*/ 696603 h 858528"/>
                    <a:gd name="connsiteX2" fmla="*/ 41601 w 995932"/>
                    <a:gd name="connsiteY2" fmla="*/ 858528 h 8585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995932" h="858528">
                      <a:moveTo>
                        <a:pt x="41601" y="858528"/>
                      </a:moveTo>
                      <a:cubicBezTo>
                        <a:pt x="340661" y="818841"/>
                        <a:pt x="687347" y="836303"/>
                        <a:pt x="995932" y="696603"/>
                      </a:cubicBezTo>
                      <a:cubicBezTo>
                        <a:pt x="577809" y="441016"/>
                        <a:pt x="-186389" y="-824222"/>
                        <a:pt x="41601" y="858528"/>
                      </a:cubicBezTo>
                      <a:close/>
                    </a:path>
                  </a:pathLst>
                </a:custGeom>
                <a:solidFill>
                  <a:srgbClr val="42458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Freeform: Shape 111">
                  <a:extLst>
                    <a:ext uri="{FF2B5EF4-FFF2-40B4-BE49-F238E27FC236}">
                      <a16:creationId xmlns:a16="http://schemas.microsoft.com/office/drawing/2014/main" id="{06551B94-175C-854B-7910-855AE0BECDF8}"/>
                    </a:ext>
                  </a:extLst>
                </p:cNvPr>
                <p:cNvSpPr/>
                <p:nvPr/>
              </p:nvSpPr>
              <p:spPr>
                <a:xfrm>
                  <a:off x="6388090" y="80808"/>
                  <a:ext cx="362169" cy="845412"/>
                </a:xfrm>
                <a:custGeom>
                  <a:avLst/>
                  <a:gdLst>
                    <a:gd name="connsiteX0" fmla="*/ 94838 w 362169"/>
                    <a:gd name="connsiteY0" fmla="*/ 0 h 845412"/>
                    <a:gd name="connsiteX1" fmla="*/ 104052 w 362169"/>
                    <a:gd name="connsiteY1" fmla="*/ 5312 h 845412"/>
                    <a:gd name="connsiteX2" fmla="*/ 362169 w 362169"/>
                    <a:gd name="connsiteY2" fmla="*/ 728466 h 845412"/>
                    <a:gd name="connsiteX3" fmla="*/ 357434 w 362169"/>
                    <a:gd name="connsiteY3" fmla="*/ 815700 h 845412"/>
                    <a:gd name="connsiteX4" fmla="*/ 273487 w 362169"/>
                    <a:gd name="connsiteY4" fmla="*/ 823014 h 845412"/>
                    <a:gd name="connsiteX5" fmla="*/ 41602 w 362169"/>
                    <a:gd name="connsiteY5" fmla="*/ 845412 h 845412"/>
                    <a:gd name="connsiteX6" fmla="*/ 77701 w 362169"/>
                    <a:gd name="connsiteY6" fmla="*/ 10725 h 845412"/>
                    <a:gd name="connsiteX7" fmla="*/ 94838 w 362169"/>
                    <a:gd name="connsiteY7" fmla="*/ 0 h 8454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62169" h="845412">
                      <a:moveTo>
                        <a:pt x="94838" y="0"/>
                      </a:moveTo>
                      <a:lnTo>
                        <a:pt x="104052" y="5312"/>
                      </a:lnTo>
                      <a:cubicBezTo>
                        <a:pt x="255737" y="124455"/>
                        <a:pt x="362169" y="403379"/>
                        <a:pt x="362169" y="728466"/>
                      </a:cubicBezTo>
                      <a:lnTo>
                        <a:pt x="357434" y="815700"/>
                      </a:lnTo>
                      <a:lnTo>
                        <a:pt x="273487" y="823014"/>
                      </a:lnTo>
                      <a:cubicBezTo>
                        <a:pt x="194109" y="829140"/>
                        <a:pt x="116367" y="835490"/>
                        <a:pt x="41602" y="845412"/>
                      </a:cubicBezTo>
                      <a:cubicBezTo>
                        <a:pt x="-29645" y="319553"/>
                        <a:pt x="-3998" y="81583"/>
                        <a:pt x="77701" y="10725"/>
                      </a:cubicBezTo>
                      <a:lnTo>
                        <a:pt x="94838" y="0"/>
                      </a:lnTo>
                      <a:close/>
                    </a:path>
                  </a:pathLst>
                </a:custGeom>
                <a:solidFill>
                  <a:srgbClr val="F4E0C7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7CC912C-C331-ACBD-CF71-EFB1273EABF6}"/>
                </a:ext>
              </a:extLst>
            </p:cNvPr>
            <p:cNvGrpSpPr/>
            <p:nvPr/>
          </p:nvGrpSpPr>
          <p:grpSpPr>
            <a:xfrm>
              <a:off x="1054680" y="5424816"/>
              <a:ext cx="1402370" cy="962455"/>
              <a:chOff x="2574346" y="5753609"/>
              <a:chExt cx="1688496" cy="1158825"/>
            </a:xfrm>
            <a:solidFill>
              <a:srgbClr val="42458A"/>
            </a:solidFill>
          </p:grpSpPr>
          <p:sp>
            <p:nvSpPr>
              <p:cNvPr id="105" name="Rectangle 88">
                <a:extLst>
                  <a:ext uri="{FF2B5EF4-FFF2-40B4-BE49-F238E27FC236}">
                    <a16:creationId xmlns:a16="http://schemas.microsoft.com/office/drawing/2014/main" id="{EF9BBD50-216A-0761-D915-024152C093D2}"/>
                  </a:ext>
                </a:extLst>
              </p:cNvPr>
              <p:cNvSpPr/>
              <p:nvPr/>
            </p:nvSpPr>
            <p:spPr>
              <a:xfrm>
                <a:off x="2574346" y="5753609"/>
                <a:ext cx="1688496" cy="1158825"/>
              </a:xfrm>
              <a:custGeom>
                <a:avLst/>
                <a:gdLst>
                  <a:gd name="connsiteX0" fmla="*/ 0 w 757396"/>
                  <a:gd name="connsiteY0" fmla="*/ 0 h 380490"/>
                  <a:gd name="connsiteX1" fmla="*/ 757396 w 757396"/>
                  <a:gd name="connsiteY1" fmla="*/ 0 h 380490"/>
                  <a:gd name="connsiteX2" fmla="*/ 757396 w 757396"/>
                  <a:gd name="connsiteY2" fmla="*/ 380490 h 380490"/>
                  <a:gd name="connsiteX3" fmla="*/ 0 w 757396"/>
                  <a:gd name="connsiteY3" fmla="*/ 380490 h 380490"/>
                  <a:gd name="connsiteX4" fmla="*/ 0 w 757396"/>
                  <a:gd name="connsiteY4" fmla="*/ 0 h 380490"/>
                  <a:gd name="connsiteX0" fmla="*/ 76200 w 833596"/>
                  <a:gd name="connsiteY0" fmla="*/ 0 h 621790"/>
                  <a:gd name="connsiteX1" fmla="*/ 833596 w 833596"/>
                  <a:gd name="connsiteY1" fmla="*/ 0 h 621790"/>
                  <a:gd name="connsiteX2" fmla="*/ 833596 w 833596"/>
                  <a:gd name="connsiteY2" fmla="*/ 380490 h 621790"/>
                  <a:gd name="connsiteX3" fmla="*/ 0 w 833596"/>
                  <a:gd name="connsiteY3" fmla="*/ 621790 h 621790"/>
                  <a:gd name="connsiteX4" fmla="*/ 76200 w 833596"/>
                  <a:gd name="connsiteY4" fmla="*/ 0 h 621790"/>
                  <a:gd name="connsiteX0" fmla="*/ 0 w 1087596"/>
                  <a:gd name="connsiteY0" fmla="*/ 0 h 659890"/>
                  <a:gd name="connsiteX1" fmla="*/ 1087596 w 1087596"/>
                  <a:gd name="connsiteY1" fmla="*/ 38100 h 659890"/>
                  <a:gd name="connsiteX2" fmla="*/ 1087596 w 1087596"/>
                  <a:gd name="connsiteY2" fmla="*/ 418590 h 659890"/>
                  <a:gd name="connsiteX3" fmla="*/ 254000 w 1087596"/>
                  <a:gd name="connsiteY3" fmla="*/ 659890 h 659890"/>
                  <a:gd name="connsiteX4" fmla="*/ 0 w 1087596"/>
                  <a:gd name="connsiteY4" fmla="*/ 0 h 659890"/>
                  <a:gd name="connsiteX0" fmla="*/ 0 w 1087596"/>
                  <a:gd name="connsiteY0" fmla="*/ 0 h 888490"/>
                  <a:gd name="connsiteX1" fmla="*/ 1087596 w 1087596"/>
                  <a:gd name="connsiteY1" fmla="*/ 38100 h 888490"/>
                  <a:gd name="connsiteX2" fmla="*/ 922496 w 1087596"/>
                  <a:gd name="connsiteY2" fmla="*/ 888490 h 888490"/>
                  <a:gd name="connsiteX3" fmla="*/ 254000 w 1087596"/>
                  <a:gd name="connsiteY3" fmla="*/ 659890 h 888490"/>
                  <a:gd name="connsiteX4" fmla="*/ 0 w 1087596"/>
                  <a:gd name="connsiteY4" fmla="*/ 0 h 888490"/>
                  <a:gd name="connsiteX0" fmla="*/ 0 w 1087596"/>
                  <a:gd name="connsiteY0" fmla="*/ 0 h 888490"/>
                  <a:gd name="connsiteX1" fmla="*/ 1087596 w 1087596"/>
                  <a:gd name="connsiteY1" fmla="*/ 38100 h 888490"/>
                  <a:gd name="connsiteX2" fmla="*/ 922496 w 1087596"/>
                  <a:gd name="connsiteY2" fmla="*/ 888490 h 888490"/>
                  <a:gd name="connsiteX3" fmla="*/ 125873 w 1087596"/>
                  <a:gd name="connsiteY3" fmla="*/ 672590 h 888490"/>
                  <a:gd name="connsiteX4" fmla="*/ 254000 w 1087596"/>
                  <a:gd name="connsiteY4" fmla="*/ 659890 h 888490"/>
                  <a:gd name="connsiteX5" fmla="*/ 0 w 1087596"/>
                  <a:gd name="connsiteY5" fmla="*/ 0 h 888490"/>
                  <a:gd name="connsiteX0" fmla="*/ 412108 w 1499704"/>
                  <a:gd name="connsiteY0" fmla="*/ 0 h 1116496"/>
                  <a:gd name="connsiteX1" fmla="*/ 1499704 w 1499704"/>
                  <a:gd name="connsiteY1" fmla="*/ 38100 h 1116496"/>
                  <a:gd name="connsiteX2" fmla="*/ 1334604 w 1499704"/>
                  <a:gd name="connsiteY2" fmla="*/ 888490 h 1116496"/>
                  <a:gd name="connsiteX3" fmla="*/ 17281 w 1499704"/>
                  <a:gd name="connsiteY3" fmla="*/ 1110740 h 1116496"/>
                  <a:gd name="connsiteX4" fmla="*/ 537981 w 1499704"/>
                  <a:gd name="connsiteY4" fmla="*/ 672590 h 1116496"/>
                  <a:gd name="connsiteX5" fmla="*/ 666108 w 1499704"/>
                  <a:gd name="connsiteY5" fmla="*/ 659890 h 1116496"/>
                  <a:gd name="connsiteX6" fmla="*/ 412108 w 1499704"/>
                  <a:gd name="connsiteY6" fmla="*/ 0 h 1116496"/>
                  <a:gd name="connsiteX0" fmla="*/ 404147 w 1491743"/>
                  <a:gd name="connsiteY0" fmla="*/ 0 h 1160374"/>
                  <a:gd name="connsiteX1" fmla="*/ 1491743 w 1491743"/>
                  <a:gd name="connsiteY1" fmla="*/ 38100 h 1160374"/>
                  <a:gd name="connsiteX2" fmla="*/ 1326643 w 1491743"/>
                  <a:gd name="connsiteY2" fmla="*/ 888490 h 1160374"/>
                  <a:gd name="connsiteX3" fmla="*/ 244270 w 1491743"/>
                  <a:gd name="connsiteY3" fmla="*/ 1129790 h 1160374"/>
                  <a:gd name="connsiteX4" fmla="*/ 9320 w 1491743"/>
                  <a:gd name="connsiteY4" fmla="*/ 1110740 h 1160374"/>
                  <a:gd name="connsiteX5" fmla="*/ 530020 w 1491743"/>
                  <a:gd name="connsiteY5" fmla="*/ 672590 h 1160374"/>
                  <a:gd name="connsiteX6" fmla="*/ 658147 w 1491743"/>
                  <a:gd name="connsiteY6" fmla="*/ 659890 h 1160374"/>
                  <a:gd name="connsiteX7" fmla="*/ 404147 w 1491743"/>
                  <a:gd name="connsiteY7" fmla="*/ 0 h 1160374"/>
                  <a:gd name="connsiteX0" fmla="*/ 398402 w 1485998"/>
                  <a:gd name="connsiteY0" fmla="*/ 0 h 1157403"/>
                  <a:gd name="connsiteX1" fmla="*/ 1485998 w 1485998"/>
                  <a:gd name="connsiteY1" fmla="*/ 38100 h 1157403"/>
                  <a:gd name="connsiteX2" fmla="*/ 1320898 w 1485998"/>
                  <a:gd name="connsiteY2" fmla="*/ 888490 h 1157403"/>
                  <a:gd name="connsiteX3" fmla="*/ 397275 w 1485998"/>
                  <a:gd name="connsiteY3" fmla="*/ 1142490 h 1157403"/>
                  <a:gd name="connsiteX4" fmla="*/ 238525 w 1485998"/>
                  <a:gd name="connsiteY4" fmla="*/ 1129790 h 1157403"/>
                  <a:gd name="connsiteX5" fmla="*/ 3575 w 1485998"/>
                  <a:gd name="connsiteY5" fmla="*/ 1110740 h 1157403"/>
                  <a:gd name="connsiteX6" fmla="*/ 524275 w 1485998"/>
                  <a:gd name="connsiteY6" fmla="*/ 672590 h 1157403"/>
                  <a:gd name="connsiteX7" fmla="*/ 652402 w 1485998"/>
                  <a:gd name="connsiteY7" fmla="*/ 659890 h 1157403"/>
                  <a:gd name="connsiteX8" fmla="*/ 398402 w 1485998"/>
                  <a:gd name="connsiteY8" fmla="*/ 0 h 1157403"/>
                  <a:gd name="connsiteX0" fmla="*/ 398402 w 1504166"/>
                  <a:gd name="connsiteY0" fmla="*/ 0 h 1157403"/>
                  <a:gd name="connsiteX1" fmla="*/ 1485998 w 1504166"/>
                  <a:gd name="connsiteY1" fmla="*/ 38100 h 1157403"/>
                  <a:gd name="connsiteX2" fmla="*/ 1320898 w 1504166"/>
                  <a:gd name="connsiteY2" fmla="*/ 888490 h 1157403"/>
                  <a:gd name="connsiteX3" fmla="*/ 397275 w 1504166"/>
                  <a:gd name="connsiteY3" fmla="*/ 1142490 h 1157403"/>
                  <a:gd name="connsiteX4" fmla="*/ 238525 w 1504166"/>
                  <a:gd name="connsiteY4" fmla="*/ 1129790 h 1157403"/>
                  <a:gd name="connsiteX5" fmla="*/ 3575 w 1504166"/>
                  <a:gd name="connsiteY5" fmla="*/ 1110740 h 1157403"/>
                  <a:gd name="connsiteX6" fmla="*/ 524275 w 1504166"/>
                  <a:gd name="connsiteY6" fmla="*/ 672590 h 1157403"/>
                  <a:gd name="connsiteX7" fmla="*/ 652402 w 1504166"/>
                  <a:gd name="connsiteY7" fmla="*/ 659890 h 1157403"/>
                  <a:gd name="connsiteX8" fmla="*/ 398402 w 1504166"/>
                  <a:gd name="connsiteY8" fmla="*/ 0 h 1157403"/>
                  <a:gd name="connsiteX0" fmla="*/ 564980 w 1670744"/>
                  <a:gd name="connsiteY0" fmla="*/ 0 h 1157403"/>
                  <a:gd name="connsiteX1" fmla="*/ 1652576 w 1670744"/>
                  <a:gd name="connsiteY1" fmla="*/ 38100 h 1157403"/>
                  <a:gd name="connsiteX2" fmla="*/ 1487476 w 1670744"/>
                  <a:gd name="connsiteY2" fmla="*/ 888490 h 1157403"/>
                  <a:gd name="connsiteX3" fmla="*/ 563853 w 1670744"/>
                  <a:gd name="connsiteY3" fmla="*/ 1142490 h 1157403"/>
                  <a:gd name="connsiteX4" fmla="*/ 405103 w 1670744"/>
                  <a:gd name="connsiteY4" fmla="*/ 1129790 h 1157403"/>
                  <a:gd name="connsiteX5" fmla="*/ 170153 w 1670744"/>
                  <a:gd name="connsiteY5" fmla="*/ 1110740 h 1157403"/>
                  <a:gd name="connsiteX6" fmla="*/ 690853 w 1670744"/>
                  <a:gd name="connsiteY6" fmla="*/ 672590 h 1157403"/>
                  <a:gd name="connsiteX7" fmla="*/ 818980 w 1670744"/>
                  <a:gd name="connsiteY7" fmla="*/ 659890 h 1157403"/>
                  <a:gd name="connsiteX8" fmla="*/ 564980 w 1670744"/>
                  <a:gd name="connsiteY8" fmla="*/ 0 h 1157403"/>
                  <a:gd name="connsiteX0" fmla="*/ 582827 w 1688591"/>
                  <a:gd name="connsiteY0" fmla="*/ 0 h 1157403"/>
                  <a:gd name="connsiteX1" fmla="*/ 1670423 w 1688591"/>
                  <a:gd name="connsiteY1" fmla="*/ 38100 h 1157403"/>
                  <a:gd name="connsiteX2" fmla="*/ 1505323 w 1688591"/>
                  <a:gd name="connsiteY2" fmla="*/ 888490 h 1157403"/>
                  <a:gd name="connsiteX3" fmla="*/ 581700 w 1688591"/>
                  <a:gd name="connsiteY3" fmla="*/ 1142490 h 1157403"/>
                  <a:gd name="connsiteX4" fmla="*/ 422950 w 1688591"/>
                  <a:gd name="connsiteY4" fmla="*/ 1129790 h 1157403"/>
                  <a:gd name="connsiteX5" fmla="*/ 188000 w 1688591"/>
                  <a:gd name="connsiteY5" fmla="*/ 1110740 h 1157403"/>
                  <a:gd name="connsiteX6" fmla="*/ 562650 w 1688591"/>
                  <a:gd name="connsiteY6" fmla="*/ 628140 h 1157403"/>
                  <a:gd name="connsiteX7" fmla="*/ 836827 w 1688591"/>
                  <a:gd name="connsiteY7" fmla="*/ 659890 h 1157403"/>
                  <a:gd name="connsiteX8" fmla="*/ 582827 w 1688591"/>
                  <a:gd name="connsiteY8" fmla="*/ 0 h 1157403"/>
                  <a:gd name="connsiteX0" fmla="*/ 398402 w 1504166"/>
                  <a:gd name="connsiteY0" fmla="*/ 0 h 1157403"/>
                  <a:gd name="connsiteX1" fmla="*/ 1485998 w 1504166"/>
                  <a:gd name="connsiteY1" fmla="*/ 38100 h 1157403"/>
                  <a:gd name="connsiteX2" fmla="*/ 1320898 w 1504166"/>
                  <a:gd name="connsiteY2" fmla="*/ 888490 h 1157403"/>
                  <a:gd name="connsiteX3" fmla="*/ 397275 w 1504166"/>
                  <a:gd name="connsiteY3" fmla="*/ 1142490 h 1157403"/>
                  <a:gd name="connsiteX4" fmla="*/ 238525 w 1504166"/>
                  <a:gd name="connsiteY4" fmla="*/ 1129790 h 1157403"/>
                  <a:gd name="connsiteX5" fmla="*/ 3575 w 1504166"/>
                  <a:gd name="connsiteY5" fmla="*/ 1110740 h 1157403"/>
                  <a:gd name="connsiteX6" fmla="*/ 652402 w 1504166"/>
                  <a:gd name="connsiteY6" fmla="*/ 659890 h 1157403"/>
                  <a:gd name="connsiteX7" fmla="*/ 398402 w 1504166"/>
                  <a:gd name="connsiteY7" fmla="*/ 0 h 1157403"/>
                  <a:gd name="connsiteX0" fmla="*/ 398402 w 1504166"/>
                  <a:gd name="connsiteY0" fmla="*/ 0 h 1157403"/>
                  <a:gd name="connsiteX1" fmla="*/ 1485998 w 1504166"/>
                  <a:gd name="connsiteY1" fmla="*/ 38100 h 1157403"/>
                  <a:gd name="connsiteX2" fmla="*/ 1320898 w 1504166"/>
                  <a:gd name="connsiteY2" fmla="*/ 888490 h 1157403"/>
                  <a:gd name="connsiteX3" fmla="*/ 397275 w 1504166"/>
                  <a:gd name="connsiteY3" fmla="*/ 1142490 h 1157403"/>
                  <a:gd name="connsiteX4" fmla="*/ 238525 w 1504166"/>
                  <a:gd name="connsiteY4" fmla="*/ 1129790 h 1157403"/>
                  <a:gd name="connsiteX5" fmla="*/ 3575 w 1504166"/>
                  <a:gd name="connsiteY5" fmla="*/ 1110740 h 1157403"/>
                  <a:gd name="connsiteX6" fmla="*/ 652402 w 1504166"/>
                  <a:gd name="connsiteY6" fmla="*/ 659890 h 1157403"/>
                  <a:gd name="connsiteX7" fmla="*/ 398402 w 1504166"/>
                  <a:gd name="connsiteY7" fmla="*/ 0 h 1157403"/>
                  <a:gd name="connsiteX0" fmla="*/ 585891 w 1691655"/>
                  <a:gd name="connsiteY0" fmla="*/ 0 h 1157403"/>
                  <a:gd name="connsiteX1" fmla="*/ 1673487 w 1691655"/>
                  <a:gd name="connsiteY1" fmla="*/ 38100 h 1157403"/>
                  <a:gd name="connsiteX2" fmla="*/ 1508387 w 1691655"/>
                  <a:gd name="connsiteY2" fmla="*/ 888490 h 1157403"/>
                  <a:gd name="connsiteX3" fmla="*/ 584764 w 1691655"/>
                  <a:gd name="connsiteY3" fmla="*/ 1142490 h 1157403"/>
                  <a:gd name="connsiteX4" fmla="*/ 426014 w 1691655"/>
                  <a:gd name="connsiteY4" fmla="*/ 1129790 h 1157403"/>
                  <a:gd name="connsiteX5" fmla="*/ 191064 w 1691655"/>
                  <a:gd name="connsiteY5" fmla="*/ 1110740 h 1157403"/>
                  <a:gd name="connsiteX6" fmla="*/ 839891 w 1691655"/>
                  <a:gd name="connsiteY6" fmla="*/ 659890 h 1157403"/>
                  <a:gd name="connsiteX7" fmla="*/ 585891 w 1691655"/>
                  <a:gd name="connsiteY7" fmla="*/ 0 h 1157403"/>
                  <a:gd name="connsiteX0" fmla="*/ 607921 w 1713685"/>
                  <a:gd name="connsiteY0" fmla="*/ 0 h 1157403"/>
                  <a:gd name="connsiteX1" fmla="*/ 1695517 w 1713685"/>
                  <a:gd name="connsiteY1" fmla="*/ 38100 h 1157403"/>
                  <a:gd name="connsiteX2" fmla="*/ 1530417 w 1713685"/>
                  <a:gd name="connsiteY2" fmla="*/ 888490 h 1157403"/>
                  <a:gd name="connsiteX3" fmla="*/ 606794 w 1713685"/>
                  <a:gd name="connsiteY3" fmla="*/ 1142490 h 1157403"/>
                  <a:gd name="connsiteX4" fmla="*/ 448044 w 1713685"/>
                  <a:gd name="connsiteY4" fmla="*/ 1129790 h 1157403"/>
                  <a:gd name="connsiteX5" fmla="*/ 213094 w 1713685"/>
                  <a:gd name="connsiteY5" fmla="*/ 1110740 h 1157403"/>
                  <a:gd name="connsiteX6" fmla="*/ 861921 w 1713685"/>
                  <a:gd name="connsiteY6" fmla="*/ 659890 h 1157403"/>
                  <a:gd name="connsiteX7" fmla="*/ 607921 w 1713685"/>
                  <a:gd name="connsiteY7" fmla="*/ 0 h 1157403"/>
                  <a:gd name="connsiteX0" fmla="*/ 607921 w 1713685"/>
                  <a:gd name="connsiteY0" fmla="*/ 0 h 1157403"/>
                  <a:gd name="connsiteX1" fmla="*/ 1695517 w 1713685"/>
                  <a:gd name="connsiteY1" fmla="*/ 38100 h 1157403"/>
                  <a:gd name="connsiteX2" fmla="*/ 1530417 w 1713685"/>
                  <a:gd name="connsiteY2" fmla="*/ 888490 h 1157403"/>
                  <a:gd name="connsiteX3" fmla="*/ 606794 w 1713685"/>
                  <a:gd name="connsiteY3" fmla="*/ 1142490 h 1157403"/>
                  <a:gd name="connsiteX4" fmla="*/ 448044 w 1713685"/>
                  <a:gd name="connsiteY4" fmla="*/ 1129790 h 1157403"/>
                  <a:gd name="connsiteX5" fmla="*/ 213094 w 1713685"/>
                  <a:gd name="connsiteY5" fmla="*/ 1110740 h 1157403"/>
                  <a:gd name="connsiteX6" fmla="*/ 861921 w 1713685"/>
                  <a:gd name="connsiteY6" fmla="*/ 659890 h 1157403"/>
                  <a:gd name="connsiteX7" fmla="*/ 607921 w 1713685"/>
                  <a:gd name="connsiteY7" fmla="*/ 0 h 1157403"/>
                  <a:gd name="connsiteX0" fmla="*/ 607921 w 1713685"/>
                  <a:gd name="connsiteY0" fmla="*/ 0 h 1157403"/>
                  <a:gd name="connsiteX1" fmla="*/ 1695517 w 1713685"/>
                  <a:gd name="connsiteY1" fmla="*/ 38100 h 1157403"/>
                  <a:gd name="connsiteX2" fmla="*/ 1530417 w 1713685"/>
                  <a:gd name="connsiteY2" fmla="*/ 888490 h 1157403"/>
                  <a:gd name="connsiteX3" fmla="*/ 606794 w 1713685"/>
                  <a:gd name="connsiteY3" fmla="*/ 1142490 h 1157403"/>
                  <a:gd name="connsiteX4" fmla="*/ 448044 w 1713685"/>
                  <a:gd name="connsiteY4" fmla="*/ 1129790 h 1157403"/>
                  <a:gd name="connsiteX5" fmla="*/ 213094 w 1713685"/>
                  <a:gd name="connsiteY5" fmla="*/ 1110740 h 1157403"/>
                  <a:gd name="connsiteX6" fmla="*/ 861921 w 1713685"/>
                  <a:gd name="connsiteY6" fmla="*/ 659890 h 1157403"/>
                  <a:gd name="connsiteX7" fmla="*/ 607921 w 1713685"/>
                  <a:gd name="connsiteY7" fmla="*/ 0 h 1157403"/>
                  <a:gd name="connsiteX0" fmla="*/ 607921 w 1713685"/>
                  <a:gd name="connsiteY0" fmla="*/ 0 h 1157403"/>
                  <a:gd name="connsiteX1" fmla="*/ 1695517 w 1713685"/>
                  <a:gd name="connsiteY1" fmla="*/ 38100 h 1157403"/>
                  <a:gd name="connsiteX2" fmla="*/ 1530417 w 1713685"/>
                  <a:gd name="connsiteY2" fmla="*/ 888490 h 1157403"/>
                  <a:gd name="connsiteX3" fmla="*/ 606794 w 1713685"/>
                  <a:gd name="connsiteY3" fmla="*/ 1142490 h 1157403"/>
                  <a:gd name="connsiteX4" fmla="*/ 448044 w 1713685"/>
                  <a:gd name="connsiteY4" fmla="*/ 1129790 h 1157403"/>
                  <a:gd name="connsiteX5" fmla="*/ 213094 w 1713685"/>
                  <a:gd name="connsiteY5" fmla="*/ 1110740 h 1157403"/>
                  <a:gd name="connsiteX6" fmla="*/ 861921 w 1713685"/>
                  <a:gd name="connsiteY6" fmla="*/ 659890 h 1157403"/>
                  <a:gd name="connsiteX7" fmla="*/ 607921 w 1713685"/>
                  <a:gd name="connsiteY7" fmla="*/ 0 h 1157403"/>
                  <a:gd name="connsiteX0" fmla="*/ 588952 w 1694716"/>
                  <a:gd name="connsiteY0" fmla="*/ 0 h 1157403"/>
                  <a:gd name="connsiteX1" fmla="*/ 1676548 w 1694716"/>
                  <a:gd name="connsiteY1" fmla="*/ 38100 h 1157403"/>
                  <a:gd name="connsiteX2" fmla="*/ 1511448 w 1694716"/>
                  <a:gd name="connsiteY2" fmla="*/ 888490 h 1157403"/>
                  <a:gd name="connsiteX3" fmla="*/ 587825 w 1694716"/>
                  <a:gd name="connsiteY3" fmla="*/ 1142490 h 1157403"/>
                  <a:gd name="connsiteX4" fmla="*/ 429075 w 1694716"/>
                  <a:gd name="connsiteY4" fmla="*/ 1129790 h 1157403"/>
                  <a:gd name="connsiteX5" fmla="*/ 194125 w 1694716"/>
                  <a:gd name="connsiteY5" fmla="*/ 1110740 h 1157403"/>
                  <a:gd name="connsiteX6" fmla="*/ 842952 w 1694716"/>
                  <a:gd name="connsiteY6" fmla="*/ 659890 h 1157403"/>
                  <a:gd name="connsiteX7" fmla="*/ 588952 w 1694716"/>
                  <a:gd name="connsiteY7" fmla="*/ 0 h 1157403"/>
                  <a:gd name="connsiteX0" fmla="*/ 402367 w 1508131"/>
                  <a:gd name="connsiteY0" fmla="*/ 0 h 1157403"/>
                  <a:gd name="connsiteX1" fmla="*/ 1489963 w 1508131"/>
                  <a:gd name="connsiteY1" fmla="*/ 38100 h 1157403"/>
                  <a:gd name="connsiteX2" fmla="*/ 1324863 w 1508131"/>
                  <a:gd name="connsiteY2" fmla="*/ 888490 h 1157403"/>
                  <a:gd name="connsiteX3" fmla="*/ 401240 w 1508131"/>
                  <a:gd name="connsiteY3" fmla="*/ 1142490 h 1157403"/>
                  <a:gd name="connsiteX4" fmla="*/ 242490 w 1508131"/>
                  <a:gd name="connsiteY4" fmla="*/ 1129790 h 1157403"/>
                  <a:gd name="connsiteX5" fmla="*/ 7540 w 1508131"/>
                  <a:gd name="connsiteY5" fmla="*/ 1110740 h 1157403"/>
                  <a:gd name="connsiteX6" fmla="*/ 534589 w 1508131"/>
                  <a:gd name="connsiteY6" fmla="*/ 666241 h 1157403"/>
                  <a:gd name="connsiteX7" fmla="*/ 656367 w 1508131"/>
                  <a:gd name="connsiteY7" fmla="*/ 659890 h 1157403"/>
                  <a:gd name="connsiteX8" fmla="*/ 402367 w 1508131"/>
                  <a:gd name="connsiteY8" fmla="*/ 0 h 1157403"/>
                  <a:gd name="connsiteX0" fmla="*/ 416181 w 1521945"/>
                  <a:gd name="connsiteY0" fmla="*/ 0 h 1157403"/>
                  <a:gd name="connsiteX1" fmla="*/ 1503777 w 1521945"/>
                  <a:gd name="connsiteY1" fmla="*/ 38100 h 1157403"/>
                  <a:gd name="connsiteX2" fmla="*/ 1338677 w 1521945"/>
                  <a:gd name="connsiteY2" fmla="*/ 888490 h 1157403"/>
                  <a:gd name="connsiteX3" fmla="*/ 415054 w 1521945"/>
                  <a:gd name="connsiteY3" fmla="*/ 1142490 h 1157403"/>
                  <a:gd name="connsiteX4" fmla="*/ 256304 w 1521945"/>
                  <a:gd name="connsiteY4" fmla="*/ 1129790 h 1157403"/>
                  <a:gd name="connsiteX5" fmla="*/ 21354 w 1521945"/>
                  <a:gd name="connsiteY5" fmla="*/ 1110740 h 1157403"/>
                  <a:gd name="connsiteX6" fmla="*/ 548403 w 1521945"/>
                  <a:gd name="connsiteY6" fmla="*/ 666241 h 1157403"/>
                  <a:gd name="connsiteX7" fmla="*/ 670181 w 1521945"/>
                  <a:gd name="connsiteY7" fmla="*/ 659890 h 1157403"/>
                  <a:gd name="connsiteX8" fmla="*/ 416181 w 1521945"/>
                  <a:gd name="connsiteY8" fmla="*/ 0 h 1157403"/>
                  <a:gd name="connsiteX0" fmla="*/ 582732 w 1688496"/>
                  <a:gd name="connsiteY0" fmla="*/ 0 h 1157403"/>
                  <a:gd name="connsiteX1" fmla="*/ 1670328 w 1688496"/>
                  <a:gd name="connsiteY1" fmla="*/ 38100 h 1157403"/>
                  <a:gd name="connsiteX2" fmla="*/ 1505228 w 1688496"/>
                  <a:gd name="connsiteY2" fmla="*/ 888490 h 1157403"/>
                  <a:gd name="connsiteX3" fmla="*/ 581605 w 1688496"/>
                  <a:gd name="connsiteY3" fmla="*/ 1142490 h 1157403"/>
                  <a:gd name="connsiteX4" fmla="*/ 422855 w 1688496"/>
                  <a:gd name="connsiteY4" fmla="*/ 1129790 h 1157403"/>
                  <a:gd name="connsiteX5" fmla="*/ 187905 w 1688496"/>
                  <a:gd name="connsiteY5" fmla="*/ 1110740 h 1157403"/>
                  <a:gd name="connsiteX6" fmla="*/ 714954 w 1688496"/>
                  <a:gd name="connsiteY6" fmla="*/ 666241 h 1157403"/>
                  <a:gd name="connsiteX7" fmla="*/ 836732 w 1688496"/>
                  <a:gd name="connsiteY7" fmla="*/ 659890 h 1157403"/>
                  <a:gd name="connsiteX8" fmla="*/ 582732 w 1688496"/>
                  <a:gd name="connsiteY8" fmla="*/ 0 h 1157403"/>
                  <a:gd name="connsiteX0" fmla="*/ 582732 w 1688496"/>
                  <a:gd name="connsiteY0" fmla="*/ 0 h 1157403"/>
                  <a:gd name="connsiteX1" fmla="*/ 1670328 w 1688496"/>
                  <a:gd name="connsiteY1" fmla="*/ 38100 h 1157403"/>
                  <a:gd name="connsiteX2" fmla="*/ 1505228 w 1688496"/>
                  <a:gd name="connsiteY2" fmla="*/ 888490 h 1157403"/>
                  <a:gd name="connsiteX3" fmla="*/ 581605 w 1688496"/>
                  <a:gd name="connsiteY3" fmla="*/ 1142490 h 1157403"/>
                  <a:gd name="connsiteX4" fmla="*/ 422855 w 1688496"/>
                  <a:gd name="connsiteY4" fmla="*/ 1129790 h 1157403"/>
                  <a:gd name="connsiteX5" fmla="*/ 187905 w 1688496"/>
                  <a:gd name="connsiteY5" fmla="*/ 1110740 h 1157403"/>
                  <a:gd name="connsiteX6" fmla="*/ 714954 w 1688496"/>
                  <a:gd name="connsiteY6" fmla="*/ 666241 h 1157403"/>
                  <a:gd name="connsiteX7" fmla="*/ 836732 w 1688496"/>
                  <a:gd name="connsiteY7" fmla="*/ 659890 h 1157403"/>
                  <a:gd name="connsiteX8" fmla="*/ 582732 w 1688496"/>
                  <a:gd name="connsiteY8" fmla="*/ 0 h 1157403"/>
                  <a:gd name="connsiteX0" fmla="*/ 582732 w 1688496"/>
                  <a:gd name="connsiteY0" fmla="*/ 0 h 1158825"/>
                  <a:gd name="connsiteX1" fmla="*/ 1670328 w 1688496"/>
                  <a:gd name="connsiteY1" fmla="*/ 38100 h 1158825"/>
                  <a:gd name="connsiteX2" fmla="*/ 1505228 w 1688496"/>
                  <a:gd name="connsiteY2" fmla="*/ 888490 h 1158825"/>
                  <a:gd name="connsiteX3" fmla="*/ 581605 w 1688496"/>
                  <a:gd name="connsiteY3" fmla="*/ 1142490 h 1158825"/>
                  <a:gd name="connsiteX4" fmla="*/ 375230 w 1688496"/>
                  <a:gd name="connsiteY4" fmla="*/ 1136934 h 1158825"/>
                  <a:gd name="connsiteX5" fmla="*/ 187905 w 1688496"/>
                  <a:gd name="connsiteY5" fmla="*/ 1110740 h 1158825"/>
                  <a:gd name="connsiteX6" fmla="*/ 714954 w 1688496"/>
                  <a:gd name="connsiteY6" fmla="*/ 666241 h 1158825"/>
                  <a:gd name="connsiteX7" fmla="*/ 836732 w 1688496"/>
                  <a:gd name="connsiteY7" fmla="*/ 659890 h 1158825"/>
                  <a:gd name="connsiteX8" fmla="*/ 582732 w 1688496"/>
                  <a:gd name="connsiteY8" fmla="*/ 0 h 1158825"/>
                  <a:gd name="connsiteX0" fmla="*/ 582732 w 1688496"/>
                  <a:gd name="connsiteY0" fmla="*/ 0 h 1158825"/>
                  <a:gd name="connsiteX1" fmla="*/ 1670328 w 1688496"/>
                  <a:gd name="connsiteY1" fmla="*/ 38100 h 1158825"/>
                  <a:gd name="connsiteX2" fmla="*/ 1505228 w 1688496"/>
                  <a:gd name="connsiteY2" fmla="*/ 888490 h 1158825"/>
                  <a:gd name="connsiteX3" fmla="*/ 581605 w 1688496"/>
                  <a:gd name="connsiteY3" fmla="*/ 1142490 h 1158825"/>
                  <a:gd name="connsiteX4" fmla="*/ 375230 w 1688496"/>
                  <a:gd name="connsiteY4" fmla="*/ 1136934 h 1158825"/>
                  <a:gd name="connsiteX5" fmla="*/ 187905 w 1688496"/>
                  <a:gd name="connsiteY5" fmla="*/ 1110740 h 1158825"/>
                  <a:gd name="connsiteX6" fmla="*/ 714954 w 1688496"/>
                  <a:gd name="connsiteY6" fmla="*/ 666241 h 1158825"/>
                  <a:gd name="connsiteX7" fmla="*/ 860545 w 1688496"/>
                  <a:gd name="connsiteY7" fmla="*/ 628934 h 1158825"/>
                  <a:gd name="connsiteX8" fmla="*/ 582732 w 1688496"/>
                  <a:gd name="connsiteY8" fmla="*/ 0 h 1158825"/>
                  <a:gd name="connsiteX0" fmla="*/ 582732 w 1688496"/>
                  <a:gd name="connsiteY0" fmla="*/ 0 h 1158825"/>
                  <a:gd name="connsiteX1" fmla="*/ 1670328 w 1688496"/>
                  <a:gd name="connsiteY1" fmla="*/ 38100 h 1158825"/>
                  <a:gd name="connsiteX2" fmla="*/ 1505228 w 1688496"/>
                  <a:gd name="connsiteY2" fmla="*/ 888490 h 1158825"/>
                  <a:gd name="connsiteX3" fmla="*/ 581605 w 1688496"/>
                  <a:gd name="connsiteY3" fmla="*/ 1142490 h 1158825"/>
                  <a:gd name="connsiteX4" fmla="*/ 375230 w 1688496"/>
                  <a:gd name="connsiteY4" fmla="*/ 1136934 h 1158825"/>
                  <a:gd name="connsiteX5" fmla="*/ 187905 w 1688496"/>
                  <a:gd name="connsiteY5" fmla="*/ 1110740 h 1158825"/>
                  <a:gd name="connsiteX6" fmla="*/ 714954 w 1688496"/>
                  <a:gd name="connsiteY6" fmla="*/ 666241 h 1158825"/>
                  <a:gd name="connsiteX7" fmla="*/ 860545 w 1688496"/>
                  <a:gd name="connsiteY7" fmla="*/ 628934 h 1158825"/>
                  <a:gd name="connsiteX8" fmla="*/ 582732 w 1688496"/>
                  <a:gd name="connsiteY8" fmla="*/ 0 h 1158825"/>
                  <a:gd name="connsiteX0" fmla="*/ 582732 w 1688496"/>
                  <a:gd name="connsiteY0" fmla="*/ 0 h 1158825"/>
                  <a:gd name="connsiteX1" fmla="*/ 1670328 w 1688496"/>
                  <a:gd name="connsiteY1" fmla="*/ 38100 h 1158825"/>
                  <a:gd name="connsiteX2" fmla="*/ 1505228 w 1688496"/>
                  <a:gd name="connsiteY2" fmla="*/ 888490 h 1158825"/>
                  <a:gd name="connsiteX3" fmla="*/ 581605 w 1688496"/>
                  <a:gd name="connsiteY3" fmla="*/ 1142490 h 1158825"/>
                  <a:gd name="connsiteX4" fmla="*/ 375230 w 1688496"/>
                  <a:gd name="connsiteY4" fmla="*/ 1136934 h 1158825"/>
                  <a:gd name="connsiteX5" fmla="*/ 187905 w 1688496"/>
                  <a:gd name="connsiteY5" fmla="*/ 1110740 h 1158825"/>
                  <a:gd name="connsiteX6" fmla="*/ 714954 w 1688496"/>
                  <a:gd name="connsiteY6" fmla="*/ 666241 h 1158825"/>
                  <a:gd name="connsiteX7" fmla="*/ 860545 w 1688496"/>
                  <a:gd name="connsiteY7" fmla="*/ 628934 h 1158825"/>
                  <a:gd name="connsiteX8" fmla="*/ 582732 w 1688496"/>
                  <a:gd name="connsiteY8" fmla="*/ 0 h 1158825"/>
                  <a:gd name="connsiteX0" fmla="*/ 582732 w 1688496"/>
                  <a:gd name="connsiteY0" fmla="*/ 0 h 1158825"/>
                  <a:gd name="connsiteX1" fmla="*/ 1670328 w 1688496"/>
                  <a:gd name="connsiteY1" fmla="*/ 38100 h 1158825"/>
                  <a:gd name="connsiteX2" fmla="*/ 1505228 w 1688496"/>
                  <a:gd name="connsiteY2" fmla="*/ 888490 h 1158825"/>
                  <a:gd name="connsiteX3" fmla="*/ 581605 w 1688496"/>
                  <a:gd name="connsiteY3" fmla="*/ 1142490 h 1158825"/>
                  <a:gd name="connsiteX4" fmla="*/ 375230 w 1688496"/>
                  <a:gd name="connsiteY4" fmla="*/ 1136934 h 1158825"/>
                  <a:gd name="connsiteX5" fmla="*/ 187905 w 1688496"/>
                  <a:gd name="connsiteY5" fmla="*/ 1110740 h 1158825"/>
                  <a:gd name="connsiteX6" fmla="*/ 714954 w 1688496"/>
                  <a:gd name="connsiteY6" fmla="*/ 666241 h 1158825"/>
                  <a:gd name="connsiteX7" fmla="*/ 846258 w 1688496"/>
                  <a:gd name="connsiteY7" fmla="*/ 617028 h 1158825"/>
                  <a:gd name="connsiteX8" fmla="*/ 582732 w 1688496"/>
                  <a:gd name="connsiteY8" fmla="*/ 0 h 1158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88496" h="1158825">
                    <a:moveTo>
                      <a:pt x="582732" y="0"/>
                    </a:moveTo>
                    <a:lnTo>
                      <a:pt x="1670328" y="38100"/>
                    </a:lnTo>
                    <a:cubicBezTo>
                      <a:pt x="1615295" y="321563"/>
                      <a:pt x="1826961" y="585977"/>
                      <a:pt x="1505228" y="888490"/>
                    </a:cubicBezTo>
                    <a:cubicBezTo>
                      <a:pt x="1285674" y="983655"/>
                      <a:pt x="787400" y="1203873"/>
                      <a:pt x="581605" y="1142490"/>
                    </a:cubicBezTo>
                    <a:cubicBezTo>
                      <a:pt x="401210" y="1182707"/>
                      <a:pt x="440847" y="1135876"/>
                      <a:pt x="375230" y="1136934"/>
                    </a:cubicBezTo>
                    <a:cubicBezTo>
                      <a:pt x="309613" y="1137992"/>
                      <a:pt x="283155" y="1159423"/>
                      <a:pt x="187905" y="1110740"/>
                    </a:cubicBezTo>
                    <a:cubicBezTo>
                      <a:pt x="-142295" y="1087457"/>
                      <a:pt x="-78984" y="417533"/>
                      <a:pt x="714954" y="666241"/>
                    </a:cubicBezTo>
                    <a:cubicBezTo>
                      <a:pt x="799279" y="641106"/>
                      <a:pt x="860887" y="666156"/>
                      <a:pt x="846258" y="617028"/>
                    </a:cubicBezTo>
                    <a:lnTo>
                      <a:pt x="582732" y="0"/>
                    </a:ln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06E66C45-F336-6701-4A55-D36D86BD95B2}"/>
                  </a:ext>
                </a:extLst>
              </p:cNvPr>
              <p:cNvSpPr/>
              <p:nvPr/>
            </p:nvSpPr>
            <p:spPr>
              <a:xfrm>
                <a:off x="2730671" y="6496050"/>
                <a:ext cx="98253" cy="365125"/>
              </a:xfrm>
              <a:custGeom>
                <a:avLst/>
                <a:gdLst>
                  <a:gd name="connsiteX0" fmla="*/ 0 w 57150"/>
                  <a:gd name="connsiteY0" fmla="*/ 365125 h 365125"/>
                  <a:gd name="connsiteX1" fmla="*/ 57150 w 57150"/>
                  <a:gd name="connsiteY1" fmla="*/ 0 h 365125"/>
                  <a:gd name="connsiteX2" fmla="*/ 57150 w 57150"/>
                  <a:gd name="connsiteY2" fmla="*/ 0 h 365125"/>
                  <a:gd name="connsiteX0" fmla="*/ 33962 w 91112"/>
                  <a:gd name="connsiteY0" fmla="*/ 365125 h 365125"/>
                  <a:gd name="connsiteX1" fmla="*/ 91112 w 91112"/>
                  <a:gd name="connsiteY1" fmla="*/ 0 h 365125"/>
                  <a:gd name="connsiteX2" fmla="*/ 91112 w 91112"/>
                  <a:gd name="connsiteY2" fmla="*/ 0 h 365125"/>
                  <a:gd name="connsiteX0" fmla="*/ 41103 w 98253"/>
                  <a:gd name="connsiteY0" fmla="*/ 365125 h 365125"/>
                  <a:gd name="connsiteX1" fmla="*/ 98253 w 98253"/>
                  <a:gd name="connsiteY1" fmla="*/ 0 h 365125"/>
                  <a:gd name="connsiteX2" fmla="*/ 98253 w 98253"/>
                  <a:gd name="connsiteY2" fmla="*/ 0 h 365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8253" h="365125">
                    <a:moveTo>
                      <a:pt x="41103" y="365125"/>
                    </a:moveTo>
                    <a:cubicBezTo>
                      <a:pt x="-54147" y="192617"/>
                      <a:pt x="37928" y="102658"/>
                      <a:pt x="98253" y="0"/>
                    </a:cubicBezTo>
                    <a:lnTo>
                      <a:pt x="98253" y="0"/>
                    </a:ln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31D60BB8-B6D4-8326-91DD-50724C1C2CF1}"/>
                  </a:ext>
                </a:extLst>
              </p:cNvPr>
              <p:cNvSpPr/>
              <p:nvPr/>
            </p:nvSpPr>
            <p:spPr>
              <a:xfrm>
                <a:off x="2908314" y="6524625"/>
                <a:ext cx="98253" cy="365125"/>
              </a:xfrm>
              <a:custGeom>
                <a:avLst/>
                <a:gdLst>
                  <a:gd name="connsiteX0" fmla="*/ 0 w 57150"/>
                  <a:gd name="connsiteY0" fmla="*/ 365125 h 365125"/>
                  <a:gd name="connsiteX1" fmla="*/ 57150 w 57150"/>
                  <a:gd name="connsiteY1" fmla="*/ 0 h 365125"/>
                  <a:gd name="connsiteX2" fmla="*/ 57150 w 57150"/>
                  <a:gd name="connsiteY2" fmla="*/ 0 h 365125"/>
                  <a:gd name="connsiteX0" fmla="*/ 33962 w 91112"/>
                  <a:gd name="connsiteY0" fmla="*/ 365125 h 365125"/>
                  <a:gd name="connsiteX1" fmla="*/ 91112 w 91112"/>
                  <a:gd name="connsiteY1" fmla="*/ 0 h 365125"/>
                  <a:gd name="connsiteX2" fmla="*/ 91112 w 91112"/>
                  <a:gd name="connsiteY2" fmla="*/ 0 h 365125"/>
                  <a:gd name="connsiteX0" fmla="*/ 41103 w 98253"/>
                  <a:gd name="connsiteY0" fmla="*/ 365125 h 365125"/>
                  <a:gd name="connsiteX1" fmla="*/ 98253 w 98253"/>
                  <a:gd name="connsiteY1" fmla="*/ 0 h 365125"/>
                  <a:gd name="connsiteX2" fmla="*/ 98253 w 98253"/>
                  <a:gd name="connsiteY2" fmla="*/ 0 h 365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8253" h="365125">
                    <a:moveTo>
                      <a:pt x="41103" y="365125"/>
                    </a:moveTo>
                    <a:cubicBezTo>
                      <a:pt x="-54147" y="192617"/>
                      <a:pt x="37928" y="102658"/>
                      <a:pt x="98253" y="0"/>
                    </a:cubicBezTo>
                    <a:lnTo>
                      <a:pt x="98253" y="0"/>
                    </a:ln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C1DA6868-DA1D-F341-C6BC-CB9A2EEFC9C1}"/>
                  </a:ext>
                </a:extLst>
              </p:cNvPr>
              <p:cNvSpPr/>
              <p:nvPr/>
            </p:nvSpPr>
            <p:spPr>
              <a:xfrm>
                <a:off x="3094818" y="6572250"/>
                <a:ext cx="98917" cy="317500"/>
              </a:xfrm>
              <a:custGeom>
                <a:avLst/>
                <a:gdLst>
                  <a:gd name="connsiteX0" fmla="*/ 0 w 57150"/>
                  <a:gd name="connsiteY0" fmla="*/ 365125 h 365125"/>
                  <a:gd name="connsiteX1" fmla="*/ 57150 w 57150"/>
                  <a:gd name="connsiteY1" fmla="*/ 0 h 365125"/>
                  <a:gd name="connsiteX2" fmla="*/ 57150 w 57150"/>
                  <a:gd name="connsiteY2" fmla="*/ 0 h 365125"/>
                  <a:gd name="connsiteX0" fmla="*/ 33962 w 91112"/>
                  <a:gd name="connsiteY0" fmla="*/ 365125 h 365125"/>
                  <a:gd name="connsiteX1" fmla="*/ 91112 w 91112"/>
                  <a:gd name="connsiteY1" fmla="*/ 0 h 365125"/>
                  <a:gd name="connsiteX2" fmla="*/ 91112 w 91112"/>
                  <a:gd name="connsiteY2" fmla="*/ 0 h 365125"/>
                  <a:gd name="connsiteX0" fmla="*/ 41103 w 98253"/>
                  <a:gd name="connsiteY0" fmla="*/ 365125 h 365125"/>
                  <a:gd name="connsiteX1" fmla="*/ 98253 w 98253"/>
                  <a:gd name="connsiteY1" fmla="*/ 0 h 365125"/>
                  <a:gd name="connsiteX2" fmla="*/ 98253 w 98253"/>
                  <a:gd name="connsiteY2" fmla="*/ 0 h 365125"/>
                  <a:gd name="connsiteX0" fmla="*/ 41103 w 107778"/>
                  <a:gd name="connsiteY0" fmla="*/ 365125 h 365125"/>
                  <a:gd name="connsiteX1" fmla="*/ 98253 w 107778"/>
                  <a:gd name="connsiteY1" fmla="*/ 0 h 365125"/>
                  <a:gd name="connsiteX2" fmla="*/ 107778 w 107778"/>
                  <a:gd name="connsiteY2" fmla="*/ 47625 h 365125"/>
                  <a:gd name="connsiteX0" fmla="*/ 0 w 66675"/>
                  <a:gd name="connsiteY0" fmla="*/ 317500 h 317500"/>
                  <a:gd name="connsiteX1" fmla="*/ 66675 w 66675"/>
                  <a:gd name="connsiteY1" fmla="*/ 0 h 317500"/>
                  <a:gd name="connsiteX0" fmla="*/ 23633 w 90308"/>
                  <a:gd name="connsiteY0" fmla="*/ 317500 h 317500"/>
                  <a:gd name="connsiteX1" fmla="*/ 90308 w 90308"/>
                  <a:gd name="connsiteY1" fmla="*/ 0 h 317500"/>
                  <a:gd name="connsiteX0" fmla="*/ 32242 w 98917"/>
                  <a:gd name="connsiteY0" fmla="*/ 317500 h 317500"/>
                  <a:gd name="connsiteX1" fmla="*/ 98917 w 98917"/>
                  <a:gd name="connsiteY1" fmla="*/ 0 h 317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8917" h="317500">
                    <a:moveTo>
                      <a:pt x="32242" y="317500"/>
                    </a:moveTo>
                    <a:cubicBezTo>
                      <a:pt x="-40783" y="186267"/>
                      <a:pt x="22717" y="51858"/>
                      <a:pt x="98917" y="0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8" name="Rectangle 3">
              <a:extLst>
                <a:ext uri="{FF2B5EF4-FFF2-40B4-BE49-F238E27FC236}">
                  <a16:creationId xmlns:a16="http://schemas.microsoft.com/office/drawing/2014/main" id="{46BBE0C0-C5F5-DDD6-BB80-9B1B0029A9B9}"/>
                </a:ext>
              </a:extLst>
            </p:cNvPr>
            <p:cNvSpPr/>
            <p:nvPr/>
          </p:nvSpPr>
          <p:spPr>
            <a:xfrm>
              <a:off x="150101" y="1158665"/>
              <a:ext cx="5523825" cy="4880560"/>
            </a:xfrm>
            <a:custGeom>
              <a:avLst/>
              <a:gdLst>
                <a:gd name="connsiteX0" fmla="*/ 0 w 832514"/>
                <a:gd name="connsiteY0" fmla="*/ 0 h 300250"/>
                <a:gd name="connsiteX1" fmla="*/ 832514 w 832514"/>
                <a:gd name="connsiteY1" fmla="*/ 0 h 300250"/>
                <a:gd name="connsiteX2" fmla="*/ 832514 w 832514"/>
                <a:gd name="connsiteY2" fmla="*/ 300250 h 300250"/>
                <a:gd name="connsiteX3" fmla="*/ 0 w 832514"/>
                <a:gd name="connsiteY3" fmla="*/ 300250 h 300250"/>
                <a:gd name="connsiteX4" fmla="*/ 0 w 832514"/>
                <a:gd name="connsiteY4" fmla="*/ 0 h 300250"/>
                <a:gd name="connsiteX0" fmla="*/ 706142 w 1538656"/>
                <a:gd name="connsiteY0" fmla="*/ 0 h 1264691"/>
                <a:gd name="connsiteX1" fmla="*/ 1538656 w 1538656"/>
                <a:gd name="connsiteY1" fmla="*/ 0 h 1264691"/>
                <a:gd name="connsiteX2" fmla="*/ 1538656 w 1538656"/>
                <a:gd name="connsiteY2" fmla="*/ 300250 h 1264691"/>
                <a:gd name="connsiteX3" fmla="*/ 706142 w 1538656"/>
                <a:gd name="connsiteY3" fmla="*/ 300250 h 1264691"/>
                <a:gd name="connsiteX4" fmla="*/ 706142 w 1538656"/>
                <a:gd name="connsiteY4" fmla="*/ 0 h 1264691"/>
                <a:gd name="connsiteX0" fmla="*/ 375981 w 2189568"/>
                <a:gd name="connsiteY0" fmla="*/ 0 h 2127386"/>
                <a:gd name="connsiteX1" fmla="*/ 1208495 w 2189568"/>
                <a:gd name="connsiteY1" fmla="*/ 0 h 2127386"/>
                <a:gd name="connsiteX2" fmla="*/ 1208495 w 2189568"/>
                <a:gd name="connsiteY2" fmla="*/ 300250 h 2127386"/>
                <a:gd name="connsiteX3" fmla="*/ 375981 w 2189568"/>
                <a:gd name="connsiteY3" fmla="*/ 300250 h 2127386"/>
                <a:gd name="connsiteX4" fmla="*/ 375981 w 2189568"/>
                <a:gd name="connsiteY4" fmla="*/ 0 h 2127386"/>
                <a:gd name="connsiteX0" fmla="*/ 876518 w 2547809"/>
                <a:gd name="connsiteY0" fmla="*/ 0 h 2363025"/>
                <a:gd name="connsiteX1" fmla="*/ 1709032 w 2547809"/>
                <a:gd name="connsiteY1" fmla="*/ 0 h 2363025"/>
                <a:gd name="connsiteX2" fmla="*/ 1709032 w 2547809"/>
                <a:gd name="connsiteY2" fmla="*/ 300250 h 2363025"/>
                <a:gd name="connsiteX3" fmla="*/ 876518 w 2547809"/>
                <a:gd name="connsiteY3" fmla="*/ 300250 h 2363025"/>
                <a:gd name="connsiteX4" fmla="*/ 876518 w 2547809"/>
                <a:gd name="connsiteY4" fmla="*/ 0 h 2363025"/>
                <a:gd name="connsiteX0" fmla="*/ 850558 w 2634609"/>
                <a:gd name="connsiteY0" fmla="*/ 0 h 2393503"/>
                <a:gd name="connsiteX1" fmla="*/ 1683072 w 2634609"/>
                <a:gd name="connsiteY1" fmla="*/ 0 h 2393503"/>
                <a:gd name="connsiteX2" fmla="*/ 1683072 w 2634609"/>
                <a:gd name="connsiteY2" fmla="*/ 300250 h 2393503"/>
                <a:gd name="connsiteX3" fmla="*/ 850558 w 2634609"/>
                <a:gd name="connsiteY3" fmla="*/ 300250 h 2393503"/>
                <a:gd name="connsiteX4" fmla="*/ 850558 w 2634609"/>
                <a:gd name="connsiteY4" fmla="*/ 0 h 2393503"/>
                <a:gd name="connsiteX0" fmla="*/ 844859 w 2654856"/>
                <a:gd name="connsiteY0" fmla="*/ 0 h 2398605"/>
                <a:gd name="connsiteX1" fmla="*/ 1677373 w 2654856"/>
                <a:gd name="connsiteY1" fmla="*/ 0 h 2398605"/>
                <a:gd name="connsiteX2" fmla="*/ 1677373 w 2654856"/>
                <a:gd name="connsiteY2" fmla="*/ 300250 h 2398605"/>
                <a:gd name="connsiteX3" fmla="*/ 844859 w 2654856"/>
                <a:gd name="connsiteY3" fmla="*/ 300250 h 2398605"/>
                <a:gd name="connsiteX4" fmla="*/ 844859 w 2654856"/>
                <a:gd name="connsiteY4" fmla="*/ 0 h 2398605"/>
                <a:gd name="connsiteX0" fmla="*/ 890236 w 2688880"/>
                <a:gd name="connsiteY0" fmla="*/ 0 h 2398605"/>
                <a:gd name="connsiteX1" fmla="*/ 1722750 w 2688880"/>
                <a:gd name="connsiteY1" fmla="*/ 0 h 2398605"/>
                <a:gd name="connsiteX2" fmla="*/ 1722750 w 2688880"/>
                <a:gd name="connsiteY2" fmla="*/ 300250 h 2398605"/>
                <a:gd name="connsiteX3" fmla="*/ 890236 w 2688880"/>
                <a:gd name="connsiteY3" fmla="*/ 300250 h 2398605"/>
                <a:gd name="connsiteX4" fmla="*/ 890236 w 2688880"/>
                <a:gd name="connsiteY4" fmla="*/ 0 h 2398605"/>
                <a:gd name="connsiteX0" fmla="*/ 884436 w 2708970"/>
                <a:gd name="connsiteY0" fmla="*/ 0 h 2403713"/>
                <a:gd name="connsiteX1" fmla="*/ 1716950 w 2708970"/>
                <a:gd name="connsiteY1" fmla="*/ 0 h 2403713"/>
                <a:gd name="connsiteX2" fmla="*/ 1716950 w 2708970"/>
                <a:gd name="connsiteY2" fmla="*/ 300250 h 2403713"/>
                <a:gd name="connsiteX3" fmla="*/ 884436 w 2708970"/>
                <a:gd name="connsiteY3" fmla="*/ 300250 h 2403713"/>
                <a:gd name="connsiteX4" fmla="*/ 884436 w 2708970"/>
                <a:gd name="connsiteY4" fmla="*/ 0 h 2403713"/>
                <a:gd name="connsiteX0" fmla="*/ 884436 w 2708970"/>
                <a:gd name="connsiteY0" fmla="*/ 0 h 2393503"/>
                <a:gd name="connsiteX1" fmla="*/ 1716950 w 2708970"/>
                <a:gd name="connsiteY1" fmla="*/ 0 h 2393503"/>
                <a:gd name="connsiteX2" fmla="*/ 1716950 w 2708970"/>
                <a:gd name="connsiteY2" fmla="*/ 300250 h 2393503"/>
                <a:gd name="connsiteX3" fmla="*/ 884436 w 2708970"/>
                <a:gd name="connsiteY3" fmla="*/ 300250 h 2393503"/>
                <a:gd name="connsiteX4" fmla="*/ 884436 w 2708970"/>
                <a:gd name="connsiteY4" fmla="*/ 0 h 2393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08970" h="2393503">
                  <a:moveTo>
                    <a:pt x="884436" y="0"/>
                  </a:moveTo>
                  <a:lnTo>
                    <a:pt x="1716950" y="0"/>
                  </a:lnTo>
                  <a:lnTo>
                    <a:pt x="1716950" y="300250"/>
                  </a:lnTo>
                  <a:cubicBezTo>
                    <a:pt x="5383649" y="3070745"/>
                    <a:pt x="-2550250" y="3111689"/>
                    <a:pt x="884436" y="300250"/>
                  </a:cubicBezTo>
                  <a:lnTo>
                    <a:pt x="884436" y="0"/>
                  </a:lnTo>
                  <a:close/>
                </a:path>
              </a:pathLst>
            </a:custGeom>
            <a:solidFill>
              <a:srgbClr val="F4E0C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62">
              <a:extLst>
                <a:ext uri="{FF2B5EF4-FFF2-40B4-BE49-F238E27FC236}">
                  <a16:creationId xmlns:a16="http://schemas.microsoft.com/office/drawing/2014/main" id="{F17CA3D3-6C62-055C-2200-82140CAA7962}"/>
                </a:ext>
              </a:extLst>
            </p:cNvPr>
            <p:cNvSpPr/>
            <p:nvPr/>
          </p:nvSpPr>
          <p:spPr>
            <a:xfrm>
              <a:off x="1343106" y="728785"/>
              <a:ext cx="3131885" cy="2156028"/>
            </a:xfrm>
            <a:custGeom>
              <a:avLst/>
              <a:gdLst>
                <a:gd name="connsiteX0" fmla="*/ 0 w 2053152"/>
                <a:gd name="connsiteY0" fmla="*/ 0 h 657240"/>
                <a:gd name="connsiteX1" fmla="*/ 2053152 w 2053152"/>
                <a:gd name="connsiteY1" fmla="*/ 0 h 657240"/>
                <a:gd name="connsiteX2" fmla="*/ 2053152 w 2053152"/>
                <a:gd name="connsiteY2" fmla="*/ 657240 h 657240"/>
                <a:gd name="connsiteX3" fmla="*/ 0 w 2053152"/>
                <a:gd name="connsiteY3" fmla="*/ 657240 h 657240"/>
                <a:gd name="connsiteX4" fmla="*/ 0 w 2053152"/>
                <a:gd name="connsiteY4" fmla="*/ 0 h 657240"/>
                <a:gd name="connsiteX0" fmla="*/ 0 w 2216925"/>
                <a:gd name="connsiteY0" fmla="*/ 0 h 711831"/>
                <a:gd name="connsiteX1" fmla="*/ 2216925 w 2216925"/>
                <a:gd name="connsiteY1" fmla="*/ 54591 h 711831"/>
                <a:gd name="connsiteX2" fmla="*/ 2216925 w 2216925"/>
                <a:gd name="connsiteY2" fmla="*/ 711831 h 711831"/>
                <a:gd name="connsiteX3" fmla="*/ 163773 w 2216925"/>
                <a:gd name="connsiteY3" fmla="*/ 711831 h 711831"/>
                <a:gd name="connsiteX4" fmla="*/ 0 w 2216925"/>
                <a:gd name="connsiteY4" fmla="*/ 0 h 711831"/>
                <a:gd name="connsiteX0" fmla="*/ 0 w 2435289"/>
                <a:gd name="connsiteY0" fmla="*/ 0 h 711831"/>
                <a:gd name="connsiteX1" fmla="*/ 2435289 w 2435289"/>
                <a:gd name="connsiteY1" fmla="*/ 40943 h 711831"/>
                <a:gd name="connsiteX2" fmla="*/ 2216925 w 2435289"/>
                <a:gd name="connsiteY2" fmla="*/ 711831 h 711831"/>
                <a:gd name="connsiteX3" fmla="*/ 163773 w 2435289"/>
                <a:gd name="connsiteY3" fmla="*/ 711831 h 711831"/>
                <a:gd name="connsiteX4" fmla="*/ 0 w 2435289"/>
                <a:gd name="connsiteY4" fmla="*/ 0 h 711831"/>
                <a:gd name="connsiteX0" fmla="*/ 0 w 2435289"/>
                <a:gd name="connsiteY0" fmla="*/ 439894 h 1151725"/>
                <a:gd name="connsiteX1" fmla="*/ 2435289 w 2435289"/>
                <a:gd name="connsiteY1" fmla="*/ 480837 h 1151725"/>
                <a:gd name="connsiteX2" fmla="*/ 2216925 w 2435289"/>
                <a:gd name="connsiteY2" fmla="*/ 1151725 h 1151725"/>
                <a:gd name="connsiteX3" fmla="*/ 163773 w 2435289"/>
                <a:gd name="connsiteY3" fmla="*/ 1151725 h 1151725"/>
                <a:gd name="connsiteX4" fmla="*/ 0 w 2435289"/>
                <a:gd name="connsiteY4" fmla="*/ 439894 h 1151725"/>
                <a:gd name="connsiteX0" fmla="*/ 0 w 2435289"/>
                <a:gd name="connsiteY0" fmla="*/ 648739 h 1360570"/>
                <a:gd name="connsiteX1" fmla="*/ 2435289 w 2435289"/>
                <a:gd name="connsiteY1" fmla="*/ 689682 h 1360570"/>
                <a:gd name="connsiteX2" fmla="*/ 2216925 w 2435289"/>
                <a:gd name="connsiteY2" fmla="*/ 1360570 h 1360570"/>
                <a:gd name="connsiteX3" fmla="*/ 163773 w 2435289"/>
                <a:gd name="connsiteY3" fmla="*/ 1360570 h 1360570"/>
                <a:gd name="connsiteX4" fmla="*/ 0 w 2435289"/>
                <a:gd name="connsiteY4" fmla="*/ 648739 h 1360570"/>
                <a:gd name="connsiteX0" fmla="*/ 0 w 2435289"/>
                <a:gd name="connsiteY0" fmla="*/ 648739 h 1360570"/>
                <a:gd name="connsiteX1" fmla="*/ 2435289 w 2435289"/>
                <a:gd name="connsiteY1" fmla="*/ 689682 h 1360570"/>
                <a:gd name="connsiteX2" fmla="*/ 163773 w 2435289"/>
                <a:gd name="connsiteY2" fmla="*/ 1360570 h 1360570"/>
                <a:gd name="connsiteX3" fmla="*/ 0 w 2435289"/>
                <a:gd name="connsiteY3" fmla="*/ 648739 h 1360570"/>
                <a:gd name="connsiteX0" fmla="*/ 0 w 2435289"/>
                <a:gd name="connsiteY0" fmla="*/ 648739 h 689682"/>
                <a:gd name="connsiteX1" fmla="*/ 2435289 w 2435289"/>
                <a:gd name="connsiteY1" fmla="*/ 689682 h 689682"/>
                <a:gd name="connsiteX2" fmla="*/ 0 w 2435289"/>
                <a:gd name="connsiteY2" fmla="*/ 648739 h 689682"/>
                <a:gd name="connsiteX0" fmla="*/ 329788 w 2765077"/>
                <a:gd name="connsiteY0" fmla="*/ 648739 h 1347898"/>
                <a:gd name="connsiteX1" fmla="*/ 2765077 w 2765077"/>
                <a:gd name="connsiteY1" fmla="*/ 689682 h 1347898"/>
                <a:gd name="connsiteX2" fmla="*/ 329788 w 2765077"/>
                <a:gd name="connsiteY2" fmla="*/ 648739 h 1347898"/>
                <a:gd name="connsiteX0" fmla="*/ 203961 w 2971499"/>
                <a:gd name="connsiteY0" fmla="*/ 648739 h 1846685"/>
                <a:gd name="connsiteX1" fmla="*/ 2639250 w 2971499"/>
                <a:gd name="connsiteY1" fmla="*/ 689682 h 1846685"/>
                <a:gd name="connsiteX2" fmla="*/ 203961 w 2971499"/>
                <a:gd name="connsiteY2" fmla="*/ 648739 h 1846685"/>
                <a:gd name="connsiteX0" fmla="*/ 202712 w 3006401"/>
                <a:gd name="connsiteY0" fmla="*/ 652990 h 1847034"/>
                <a:gd name="connsiteX1" fmla="*/ 2676101 w 3006401"/>
                <a:gd name="connsiteY1" fmla="*/ 686313 h 1847034"/>
                <a:gd name="connsiteX2" fmla="*/ 202712 w 3006401"/>
                <a:gd name="connsiteY2" fmla="*/ 652990 h 1847034"/>
                <a:gd name="connsiteX0" fmla="*/ 307857 w 3094074"/>
                <a:gd name="connsiteY0" fmla="*/ 652990 h 1938832"/>
                <a:gd name="connsiteX1" fmla="*/ 2781246 w 3094074"/>
                <a:gd name="connsiteY1" fmla="*/ 686313 h 1938832"/>
                <a:gd name="connsiteX2" fmla="*/ 307857 w 3094074"/>
                <a:gd name="connsiteY2" fmla="*/ 652990 h 1938832"/>
                <a:gd name="connsiteX0" fmla="*/ 302708 w 3125287"/>
                <a:gd name="connsiteY0" fmla="*/ 652990 h 1981107"/>
                <a:gd name="connsiteX1" fmla="*/ 2776097 w 3125287"/>
                <a:gd name="connsiteY1" fmla="*/ 686313 h 1981107"/>
                <a:gd name="connsiteX2" fmla="*/ 302708 w 3125287"/>
                <a:gd name="connsiteY2" fmla="*/ 652990 h 1981107"/>
                <a:gd name="connsiteX0" fmla="*/ 305369 w 3108874"/>
                <a:gd name="connsiteY0" fmla="*/ 652990 h 2028914"/>
                <a:gd name="connsiteX1" fmla="*/ 2778758 w 3108874"/>
                <a:gd name="connsiteY1" fmla="*/ 686313 h 2028914"/>
                <a:gd name="connsiteX2" fmla="*/ 305369 w 3108874"/>
                <a:gd name="connsiteY2" fmla="*/ 652990 h 2028914"/>
                <a:gd name="connsiteX0" fmla="*/ 309064 w 3111995"/>
                <a:gd name="connsiteY0" fmla="*/ 652990 h 2100377"/>
                <a:gd name="connsiteX1" fmla="*/ 2782453 w 3111995"/>
                <a:gd name="connsiteY1" fmla="*/ 686313 h 2100377"/>
                <a:gd name="connsiteX2" fmla="*/ 309064 w 3111995"/>
                <a:gd name="connsiteY2" fmla="*/ 652990 h 2100377"/>
                <a:gd name="connsiteX0" fmla="*/ 305370 w 3108875"/>
                <a:gd name="connsiteY0" fmla="*/ 652990 h 2129450"/>
                <a:gd name="connsiteX1" fmla="*/ 2778759 w 3108875"/>
                <a:gd name="connsiteY1" fmla="*/ 686313 h 2129450"/>
                <a:gd name="connsiteX2" fmla="*/ 305370 w 3108875"/>
                <a:gd name="connsiteY2" fmla="*/ 652990 h 2129450"/>
                <a:gd name="connsiteX0" fmla="*/ 302181 w 3128609"/>
                <a:gd name="connsiteY0" fmla="*/ 652990 h 2148129"/>
                <a:gd name="connsiteX1" fmla="*/ 2775570 w 3128609"/>
                <a:gd name="connsiteY1" fmla="*/ 686313 h 2148129"/>
                <a:gd name="connsiteX2" fmla="*/ 302181 w 3128609"/>
                <a:gd name="connsiteY2" fmla="*/ 652990 h 2148129"/>
                <a:gd name="connsiteX0" fmla="*/ 303844 w 3094086"/>
                <a:gd name="connsiteY0" fmla="*/ 660128 h 2149082"/>
                <a:gd name="connsiteX1" fmla="*/ 2739133 w 3094086"/>
                <a:gd name="connsiteY1" fmla="*/ 680751 h 2149082"/>
                <a:gd name="connsiteX2" fmla="*/ 303844 w 3094086"/>
                <a:gd name="connsiteY2" fmla="*/ 660128 h 2149082"/>
                <a:gd name="connsiteX0" fmla="*/ 303844 w 3094086"/>
                <a:gd name="connsiteY0" fmla="*/ 686421 h 2175375"/>
                <a:gd name="connsiteX1" fmla="*/ 2739133 w 3094086"/>
                <a:gd name="connsiteY1" fmla="*/ 707044 h 2175375"/>
                <a:gd name="connsiteX2" fmla="*/ 303844 w 3094086"/>
                <a:gd name="connsiteY2" fmla="*/ 686421 h 2175375"/>
                <a:gd name="connsiteX0" fmla="*/ 348817 w 3131885"/>
                <a:gd name="connsiteY0" fmla="*/ 686421 h 2156028"/>
                <a:gd name="connsiteX1" fmla="*/ 2784106 w 3131885"/>
                <a:gd name="connsiteY1" fmla="*/ 707044 h 2156028"/>
                <a:gd name="connsiteX2" fmla="*/ 348817 w 3131885"/>
                <a:gd name="connsiteY2" fmla="*/ 686421 h 2156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31885" h="2156028">
                  <a:moveTo>
                    <a:pt x="348817" y="686421"/>
                  </a:moveTo>
                  <a:cubicBezTo>
                    <a:pt x="807634" y="-99462"/>
                    <a:pt x="2231651" y="-357481"/>
                    <a:pt x="2784106" y="707044"/>
                  </a:cubicBezTo>
                  <a:cubicBezTo>
                    <a:pt x="4618151" y="2582284"/>
                    <a:pt x="-1488223" y="2702006"/>
                    <a:pt x="348817" y="686421"/>
                  </a:cubicBezTo>
                  <a:close/>
                </a:path>
              </a:pathLst>
            </a:custGeom>
            <a:solidFill>
              <a:srgbClr val="42458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BCBB707D-BD45-1E16-E773-E01F9537EA8C}"/>
                </a:ext>
              </a:extLst>
            </p:cNvPr>
            <p:cNvGrpSpPr/>
            <p:nvPr/>
          </p:nvGrpSpPr>
          <p:grpSpPr>
            <a:xfrm rot="9605490" flipH="1" flipV="1">
              <a:off x="506978" y="2698428"/>
              <a:ext cx="1789145" cy="1643239"/>
              <a:chOff x="2491167" y="2964342"/>
              <a:chExt cx="1789145" cy="1643239"/>
            </a:xfrm>
          </p:grpSpPr>
          <p:grpSp>
            <p:nvGrpSpPr>
              <p:cNvPr id="96" name="Group 95">
                <a:extLst>
                  <a:ext uri="{FF2B5EF4-FFF2-40B4-BE49-F238E27FC236}">
                    <a16:creationId xmlns:a16="http://schemas.microsoft.com/office/drawing/2014/main" id="{A63638DF-8E1E-070B-E20E-43206C3FE4C4}"/>
                  </a:ext>
                </a:extLst>
              </p:cNvPr>
              <p:cNvGrpSpPr/>
              <p:nvPr/>
            </p:nvGrpSpPr>
            <p:grpSpPr>
              <a:xfrm rot="343219">
                <a:off x="2746696" y="4162781"/>
                <a:ext cx="596509" cy="444800"/>
                <a:chOff x="6733085" y="4853951"/>
                <a:chExt cx="851168" cy="634689"/>
              </a:xfrm>
              <a:solidFill>
                <a:srgbClr val="F4E0C7"/>
              </a:solidFill>
            </p:grpSpPr>
            <p:sp>
              <p:nvSpPr>
                <p:cNvPr id="98" name="Rectangle 49">
                  <a:extLst>
                    <a:ext uri="{FF2B5EF4-FFF2-40B4-BE49-F238E27FC236}">
                      <a16:creationId xmlns:a16="http://schemas.microsoft.com/office/drawing/2014/main" id="{03CAAA8E-2E1A-409E-CB29-8429FBD996B4}"/>
                    </a:ext>
                  </a:extLst>
                </p:cNvPr>
                <p:cNvSpPr/>
                <p:nvPr/>
              </p:nvSpPr>
              <p:spPr>
                <a:xfrm>
                  <a:off x="6733085" y="4853951"/>
                  <a:ext cx="851168" cy="634689"/>
                </a:xfrm>
                <a:custGeom>
                  <a:avLst/>
                  <a:gdLst>
                    <a:gd name="connsiteX0" fmla="*/ 0 w 621982"/>
                    <a:gd name="connsiteY0" fmla="*/ 0 h 202272"/>
                    <a:gd name="connsiteX1" fmla="*/ 621982 w 621982"/>
                    <a:gd name="connsiteY1" fmla="*/ 0 h 202272"/>
                    <a:gd name="connsiteX2" fmla="*/ 621982 w 621982"/>
                    <a:gd name="connsiteY2" fmla="*/ 202272 h 202272"/>
                    <a:gd name="connsiteX3" fmla="*/ 0 w 621982"/>
                    <a:gd name="connsiteY3" fmla="*/ 202272 h 202272"/>
                    <a:gd name="connsiteX4" fmla="*/ 0 w 621982"/>
                    <a:gd name="connsiteY4" fmla="*/ 0 h 202272"/>
                    <a:gd name="connsiteX0" fmla="*/ 0 w 621982"/>
                    <a:gd name="connsiteY0" fmla="*/ 0 h 484212"/>
                    <a:gd name="connsiteX1" fmla="*/ 621982 w 621982"/>
                    <a:gd name="connsiteY1" fmla="*/ 0 h 484212"/>
                    <a:gd name="connsiteX2" fmla="*/ 621982 w 621982"/>
                    <a:gd name="connsiteY2" fmla="*/ 202272 h 484212"/>
                    <a:gd name="connsiteX3" fmla="*/ 7620 w 621982"/>
                    <a:gd name="connsiteY3" fmla="*/ 484212 h 484212"/>
                    <a:gd name="connsiteX4" fmla="*/ 0 w 621982"/>
                    <a:gd name="connsiteY4" fmla="*/ 0 h 484212"/>
                    <a:gd name="connsiteX0" fmla="*/ 0 w 621982"/>
                    <a:gd name="connsiteY0" fmla="*/ 0 h 579133"/>
                    <a:gd name="connsiteX1" fmla="*/ 621982 w 621982"/>
                    <a:gd name="connsiteY1" fmla="*/ 0 h 579133"/>
                    <a:gd name="connsiteX2" fmla="*/ 621982 w 621982"/>
                    <a:gd name="connsiteY2" fmla="*/ 202272 h 579133"/>
                    <a:gd name="connsiteX3" fmla="*/ 385762 w 621982"/>
                    <a:gd name="connsiteY3" fmla="*/ 579133 h 579133"/>
                    <a:gd name="connsiteX4" fmla="*/ 7620 w 621982"/>
                    <a:gd name="connsiteY4" fmla="*/ 484212 h 579133"/>
                    <a:gd name="connsiteX5" fmla="*/ 0 w 621982"/>
                    <a:gd name="connsiteY5" fmla="*/ 0 h 579133"/>
                    <a:gd name="connsiteX0" fmla="*/ 0 w 621982"/>
                    <a:gd name="connsiteY0" fmla="*/ 0 h 579133"/>
                    <a:gd name="connsiteX1" fmla="*/ 621982 w 621982"/>
                    <a:gd name="connsiteY1" fmla="*/ 0 h 579133"/>
                    <a:gd name="connsiteX2" fmla="*/ 385762 w 621982"/>
                    <a:gd name="connsiteY2" fmla="*/ 579133 h 579133"/>
                    <a:gd name="connsiteX3" fmla="*/ 7620 w 621982"/>
                    <a:gd name="connsiteY3" fmla="*/ 484212 h 579133"/>
                    <a:gd name="connsiteX4" fmla="*/ 0 w 621982"/>
                    <a:gd name="connsiteY4" fmla="*/ 0 h 579133"/>
                    <a:gd name="connsiteX0" fmla="*/ 0 w 492442"/>
                    <a:gd name="connsiteY0" fmla="*/ 0 h 579133"/>
                    <a:gd name="connsiteX1" fmla="*/ 492442 w 492442"/>
                    <a:gd name="connsiteY1" fmla="*/ 45720 h 579133"/>
                    <a:gd name="connsiteX2" fmla="*/ 385762 w 492442"/>
                    <a:gd name="connsiteY2" fmla="*/ 579133 h 579133"/>
                    <a:gd name="connsiteX3" fmla="*/ 7620 w 492442"/>
                    <a:gd name="connsiteY3" fmla="*/ 484212 h 579133"/>
                    <a:gd name="connsiteX4" fmla="*/ 0 w 492442"/>
                    <a:gd name="connsiteY4" fmla="*/ 0 h 579133"/>
                    <a:gd name="connsiteX0" fmla="*/ 0 w 730913"/>
                    <a:gd name="connsiteY0" fmla="*/ 0 h 583491"/>
                    <a:gd name="connsiteX1" fmla="*/ 492442 w 730913"/>
                    <a:gd name="connsiteY1" fmla="*/ 45720 h 583491"/>
                    <a:gd name="connsiteX2" fmla="*/ 385762 w 730913"/>
                    <a:gd name="connsiteY2" fmla="*/ 579133 h 583491"/>
                    <a:gd name="connsiteX3" fmla="*/ 7620 w 730913"/>
                    <a:gd name="connsiteY3" fmla="*/ 484212 h 583491"/>
                    <a:gd name="connsiteX4" fmla="*/ 0 w 730913"/>
                    <a:gd name="connsiteY4" fmla="*/ 0 h 583491"/>
                    <a:gd name="connsiteX0" fmla="*/ 0 w 730913"/>
                    <a:gd name="connsiteY0" fmla="*/ 0 h 626126"/>
                    <a:gd name="connsiteX1" fmla="*/ 492442 w 730913"/>
                    <a:gd name="connsiteY1" fmla="*/ 45720 h 626126"/>
                    <a:gd name="connsiteX2" fmla="*/ 385762 w 730913"/>
                    <a:gd name="connsiteY2" fmla="*/ 579133 h 626126"/>
                    <a:gd name="connsiteX3" fmla="*/ 7620 w 730913"/>
                    <a:gd name="connsiteY3" fmla="*/ 484212 h 626126"/>
                    <a:gd name="connsiteX4" fmla="*/ 0 w 730913"/>
                    <a:gd name="connsiteY4" fmla="*/ 0 h 626126"/>
                    <a:gd name="connsiteX0" fmla="*/ 0 w 730913"/>
                    <a:gd name="connsiteY0" fmla="*/ 0 h 634689"/>
                    <a:gd name="connsiteX1" fmla="*/ 492442 w 730913"/>
                    <a:gd name="connsiteY1" fmla="*/ 45720 h 634689"/>
                    <a:gd name="connsiteX2" fmla="*/ 385762 w 730913"/>
                    <a:gd name="connsiteY2" fmla="*/ 579133 h 634689"/>
                    <a:gd name="connsiteX3" fmla="*/ 7620 w 730913"/>
                    <a:gd name="connsiteY3" fmla="*/ 484212 h 634689"/>
                    <a:gd name="connsiteX4" fmla="*/ 0 w 730913"/>
                    <a:gd name="connsiteY4" fmla="*/ 0 h 634689"/>
                    <a:gd name="connsiteX0" fmla="*/ 120243 w 851156"/>
                    <a:gd name="connsiteY0" fmla="*/ 0 h 634689"/>
                    <a:gd name="connsiteX1" fmla="*/ 612685 w 851156"/>
                    <a:gd name="connsiteY1" fmla="*/ 45720 h 634689"/>
                    <a:gd name="connsiteX2" fmla="*/ 506005 w 851156"/>
                    <a:gd name="connsiteY2" fmla="*/ 579133 h 634689"/>
                    <a:gd name="connsiteX3" fmla="*/ 127863 w 851156"/>
                    <a:gd name="connsiteY3" fmla="*/ 484212 h 634689"/>
                    <a:gd name="connsiteX4" fmla="*/ 120243 w 851156"/>
                    <a:gd name="connsiteY4" fmla="*/ 0 h 6346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51156" h="634689">
                      <a:moveTo>
                        <a:pt x="120243" y="0"/>
                      </a:moveTo>
                      <a:lnTo>
                        <a:pt x="612685" y="45720"/>
                      </a:lnTo>
                      <a:cubicBezTo>
                        <a:pt x="577125" y="223524"/>
                        <a:pt x="1234985" y="629929"/>
                        <a:pt x="506005" y="579133"/>
                      </a:cubicBezTo>
                      <a:cubicBezTo>
                        <a:pt x="318998" y="715133"/>
                        <a:pt x="208190" y="569192"/>
                        <a:pt x="127863" y="484212"/>
                      </a:cubicBezTo>
                      <a:cubicBezTo>
                        <a:pt x="-156617" y="231368"/>
                        <a:pt x="122783" y="161404"/>
                        <a:pt x="120243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9" name="Freeform: Shape 98">
                  <a:extLst>
                    <a:ext uri="{FF2B5EF4-FFF2-40B4-BE49-F238E27FC236}">
                      <a16:creationId xmlns:a16="http://schemas.microsoft.com/office/drawing/2014/main" id="{DEB27AED-DDA3-D910-40E7-E40C7A481C88}"/>
                    </a:ext>
                  </a:extLst>
                </p:cNvPr>
                <p:cNvSpPr/>
                <p:nvPr/>
              </p:nvSpPr>
              <p:spPr>
                <a:xfrm>
                  <a:off x="6861810" y="5143506"/>
                  <a:ext cx="34386" cy="205741"/>
                </a:xfrm>
                <a:custGeom>
                  <a:avLst/>
                  <a:gdLst>
                    <a:gd name="connsiteX0" fmla="*/ 22860 w 22860"/>
                    <a:gd name="connsiteY0" fmla="*/ 0 h 205740"/>
                    <a:gd name="connsiteX1" fmla="*/ 0 w 22860"/>
                    <a:gd name="connsiteY1" fmla="*/ 205740 h 205740"/>
                    <a:gd name="connsiteX2" fmla="*/ 0 w 22860"/>
                    <a:gd name="connsiteY2" fmla="*/ 205740 h 205740"/>
                    <a:gd name="connsiteX0" fmla="*/ 29304 w 29304"/>
                    <a:gd name="connsiteY0" fmla="*/ 0 h 205740"/>
                    <a:gd name="connsiteX1" fmla="*/ 6444 w 29304"/>
                    <a:gd name="connsiteY1" fmla="*/ 205740 h 205740"/>
                    <a:gd name="connsiteX2" fmla="*/ 6444 w 29304"/>
                    <a:gd name="connsiteY2" fmla="*/ 205740 h 205740"/>
                    <a:gd name="connsiteX0" fmla="*/ 34385 w 34385"/>
                    <a:gd name="connsiteY0" fmla="*/ 0 h 205740"/>
                    <a:gd name="connsiteX1" fmla="*/ 11525 w 34385"/>
                    <a:gd name="connsiteY1" fmla="*/ 205740 h 205740"/>
                    <a:gd name="connsiteX2" fmla="*/ 11525 w 34385"/>
                    <a:gd name="connsiteY2" fmla="*/ 205740 h 2057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4385" h="205740">
                      <a:moveTo>
                        <a:pt x="34385" y="0"/>
                      </a:moveTo>
                      <a:cubicBezTo>
                        <a:pt x="-1810" y="68580"/>
                        <a:pt x="-9430" y="122873"/>
                        <a:pt x="11525" y="205740"/>
                      </a:cubicBezTo>
                      <a:lnTo>
                        <a:pt x="11525" y="205740"/>
                      </a:lnTo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0" name="Freeform: Shape 99">
                  <a:extLst>
                    <a:ext uri="{FF2B5EF4-FFF2-40B4-BE49-F238E27FC236}">
                      <a16:creationId xmlns:a16="http://schemas.microsoft.com/office/drawing/2014/main" id="{33DFE795-320D-2E52-3098-A62CE78AB5E6}"/>
                    </a:ext>
                  </a:extLst>
                </p:cNvPr>
                <p:cNvSpPr/>
                <p:nvPr/>
              </p:nvSpPr>
              <p:spPr>
                <a:xfrm rot="19483736">
                  <a:off x="7177009" y="5241224"/>
                  <a:ext cx="34386" cy="205741"/>
                </a:xfrm>
                <a:custGeom>
                  <a:avLst/>
                  <a:gdLst>
                    <a:gd name="connsiteX0" fmla="*/ 22860 w 22860"/>
                    <a:gd name="connsiteY0" fmla="*/ 0 h 205740"/>
                    <a:gd name="connsiteX1" fmla="*/ 0 w 22860"/>
                    <a:gd name="connsiteY1" fmla="*/ 205740 h 205740"/>
                    <a:gd name="connsiteX2" fmla="*/ 0 w 22860"/>
                    <a:gd name="connsiteY2" fmla="*/ 205740 h 205740"/>
                    <a:gd name="connsiteX0" fmla="*/ 29304 w 29304"/>
                    <a:gd name="connsiteY0" fmla="*/ 0 h 205740"/>
                    <a:gd name="connsiteX1" fmla="*/ 6444 w 29304"/>
                    <a:gd name="connsiteY1" fmla="*/ 205740 h 205740"/>
                    <a:gd name="connsiteX2" fmla="*/ 6444 w 29304"/>
                    <a:gd name="connsiteY2" fmla="*/ 205740 h 205740"/>
                    <a:gd name="connsiteX0" fmla="*/ 34385 w 34385"/>
                    <a:gd name="connsiteY0" fmla="*/ 0 h 205740"/>
                    <a:gd name="connsiteX1" fmla="*/ 11525 w 34385"/>
                    <a:gd name="connsiteY1" fmla="*/ 205740 h 205740"/>
                    <a:gd name="connsiteX2" fmla="*/ 11525 w 34385"/>
                    <a:gd name="connsiteY2" fmla="*/ 205740 h 2057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4385" h="205740">
                      <a:moveTo>
                        <a:pt x="34385" y="0"/>
                      </a:moveTo>
                      <a:cubicBezTo>
                        <a:pt x="-1810" y="68580"/>
                        <a:pt x="-9430" y="122873"/>
                        <a:pt x="11525" y="205740"/>
                      </a:cubicBezTo>
                      <a:lnTo>
                        <a:pt x="11525" y="205740"/>
                      </a:lnTo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7" name="Rectangle 42">
                <a:extLst>
                  <a:ext uri="{FF2B5EF4-FFF2-40B4-BE49-F238E27FC236}">
                    <a16:creationId xmlns:a16="http://schemas.microsoft.com/office/drawing/2014/main" id="{96007BD7-7230-A6EE-2FA9-1F765EF6AE38}"/>
                  </a:ext>
                </a:extLst>
              </p:cNvPr>
              <p:cNvSpPr/>
              <p:nvPr/>
            </p:nvSpPr>
            <p:spPr>
              <a:xfrm rot="2909243" flipH="1">
                <a:off x="2912315" y="2543194"/>
                <a:ext cx="946850" cy="1789145"/>
              </a:xfrm>
              <a:custGeom>
                <a:avLst/>
                <a:gdLst>
                  <a:gd name="connsiteX0" fmla="*/ 0 w 647700"/>
                  <a:gd name="connsiteY0" fmla="*/ 0 h 1321633"/>
                  <a:gd name="connsiteX1" fmla="*/ 647700 w 647700"/>
                  <a:gd name="connsiteY1" fmla="*/ 0 h 1321633"/>
                  <a:gd name="connsiteX2" fmla="*/ 647700 w 647700"/>
                  <a:gd name="connsiteY2" fmla="*/ 1321633 h 1321633"/>
                  <a:gd name="connsiteX3" fmla="*/ 0 w 647700"/>
                  <a:gd name="connsiteY3" fmla="*/ 1321633 h 1321633"/>
                  <a:gd name="connsiteX4" fmla="*/ 0 w 647700"/>
                  <a:gd name="connsiteY4" fmla="*/ 0 h 1321633"/>
                  <a:gd name="connsiteX0" fmla="*/ 304800 w 952500"/>
                  <a:gd name="connsiteY0" fmla="*/ 0 h 1321633"/>
                  <a:gd name="connsiteX1" fmla="*/ 952500 w 952500"/>
                  <a:gd name="connsiteY1" fmla="*/ 0 h 1321633"/>
                  <a:gd name="connsiteX2" fmla="*/ 952500 w 952500"/>
                  <a:gd name="connsiteY2" fmla="*/ 1321633 h 1321633"/>
                  <a:gd name="connsiteX3" fmla="*/ 0 w 952500"/>
                  <a:gd name="connsiteY3" fmla="*/ 742513 h 1321633"/>
                  <a:gd name="connsiteX4" fmla="*/ 304800 w 952500"/>
                  <a:gd name="connsiteY4" fmla="*/ 0 h 1321633"/>
                  <a:gd name="connsiteX0" fmla="*/ 304800 w 1478280"/>
                  <a:gd name="connsiteY0" fmla="*/ 0 h 742513"/>
                  <a:gd name="connsiteX1" fmla="*/ 952500 w 1478280"/>
                  <a:gd name="connsiteY1" fmla="*/ 0 h 742513"/>
                  <a:gd name="connsiteX2" fmla="*/ 1478280 w 1478280"/>
                  <a:gd name="connsiteY2" fmla="*/ 536773 h 742513"/>
                  <a:gd name="connsiteX3" fmla="*/ 0 w 1478280"/>
                  <a:gd name="connsiteY3" fmla="*/ 742513 h 742513"/>
                  <a:gd name="connsiteX4" fmla="*/ 304800 w 1478280"/>
                  <a:gd name="connsiteY4" fmla="*/ 0 h 742513"/>
                  <a:gd name="connsiteX0" fmla="*/ 304800 w 1478280"/>
                  <a:gd name="connsiteY0" fmla="*/ 0 h 1680408"/>
                  <a:gd name="connsiteX1" fmla="*/ 952500 w 1478280"/>
                  <a:gd name="connsiteY1" fmla="*/ 0 h 1680408"/>
                  <a:gd name="connsiteX2" fmla="*/ 1478280 w 1478280"/>
                  <a:gd name="connsiteY2" fmla="*/ 536773 h 1680408"/>
                  <a:gd name="connsiteX3" fmla="*/ 0 w 1478280"/>
                  <a:gd name="connsiteY3" fmla="*/ 742513 h 1680408"/>
                  <a:gd name="connsiteX4" fmla="*/ 304800 w 1478280"/>
                  <a:gd name="connsiteY4" fmla="*/ 0 h 1680408"/>
                  <a:gd name="connsiteX0" fmla="*/ 817466 w 1990946"/>
                  <a:gd name="connsiteY0" fmla="*/ 0 h 2244436"/>
                  <a:gd name="connsiteX1" fmla="*/ 1465166 w 1990946"/>
                  <a:gd name="connsiteY1" fmla="*/ 0 h 2244436"/>
                  <a:gd name="connsiteX2" fmla="*/ 1990946 w 1990946"/>
                  <a:gd name="connsiteY2" fmla="*/ 536773 h 2244436"/>
                  <a:gd name="connsiteX3" fmla="*/ 512666 w 1990946"/>
                  <a:gd name="connsiteY3" fmla="*/ 742513 h 2244436"/>
                  <a:gd name="connsiteX4" fmla="*/ 817466 w 1990946"/>
                  <a:gd name="connsiteY4" fmla="*/ 0 h 2244436"/>
                  <a:gd name="connsiteX0" fmla="*/ 804275 w 1978172"/>
                  <a:gd name="connsiteY0" fmla="*/ 0 h 2248123"/>
                  <a:gd name="connsiteX1" fmla="*/ 1451975 w 1978172"/>
                  <a:gd name="connsiteY1" fmla="*/ 0 h 2248123"/>
                  <a:gd name="connsiteX2" fmla="*/ 1977755 w 1978172"/>
                  <a:gd name="connsiteY2" fmla="*/ 536773 h 2248123"/>
                  <a:gd name="connsiteX3" fmla="*/ 499475 w 1978172"/>
                  <a:gd name="connsiteY3" fmla="*/ 742513 h 2248123"/>
                  <a:gd name="connsiteX4" fmla="*/ 804275 w 1978172"/>
                  <a:gd name="connsiteY4" fmla="*/ 0 h 2248123"/>
                  <a:gd name="connsiteX0" fmla="*/ 804275 w 1978172"/>
                  <a:gd name="connsiteY0" fmla="*/ 209550 h 2457673"/>
                  <a:gd name="connsiteX1" fmla="*/ 1451975 w 1978172"/>
                  <a:gd name="connsiteY1" fmla="*/ 0 h 2457673"/>
                  <a:gd name="connsiteX2" fmla="*/ 1977755 w 1978172"/>
                  <a:gd name="connsiteY2" fmla="*/ 746323 h 2457673"/>
                  <a:gd name="connsiteX3" fmla="*/ 499475 w 1978172"/>
                  <a:gd name="connsiteY3" fmla="*/ 952063 h 2457673"/>
                  <a:gd name="connsiteX4" fmla="*/ 804275 w 1978172"/>
                  <a:gd name="connsiteY4" fmla="*/ 209550 h 2457673"/>
                  <a:gd name="connsiteX0" fmla="*/ 804275 w 1978172"/>
                  <a:gd name="connsiteY0" fmla="*/ 304800 h 2552923"/>
                  <a:gd name="connsiteX1" fmla="*/ 1594850 w 1978172"/>
                  <a:gd name="connsiteY1" fmla="*/ 0 h 2552923"/>
                  <a:gd name="connsiteX2" fmla="*/ 1977755 w 1978172"/>
                  <a:gd name="connsiteY2" fmla="*/ 841573 h 2552923"/>
                  <a:gd name="connsiteX3" fmla="*/ 499475 w 1978172"/>
                  <a:gd name="connsiteY3" fmla="*/ 1047313 h 2552923"/>
                  <a:gd name="connsiteX4" fmla="*/ 804275 w 1978172"/>
                  <a:gd name="connsiteY4" fmla="*/ 304800 h 2552923"/>
                  <a:gd name="connsiteX0" fmla="*/ 804275 w 1978172"/>
                  <a:gd name="connsiteY0" fmla="*/ 304800 h 2552923"/>
                  <a:gd name="connsiteX1" fmla="*/ 1594850 w 1978172"/>
                  <a:gd name="connsiteY1" fmla="*/ 0 h 2552923"/>
                  <a:gd name="connsiteX2" fmla="*/ 1977755 w 1978172"/>
                  <a:gd name="connsiteY2" fmla="*/ 841573 h 2552923"/>
                  <a:gd name="connsiteX3" fmla="*/ 499475 w 1978172"/>
                  <a:gd name="connsiteY3" fmla="*/ 1047313 h 2552923"/>
                  <a:gd name="connsiteX4" fmla="*/ 804275 w 1978172"/>
                  <a:gd name="connsiteY4" fmla="*/ 304800 h 2552923"/>
                  <a:gd name="connsiteX0" fmla="*/ 804275 w 1978172"/>
                  <a:gd name="connsiteY0" fmla="*/ 304800 h 2552923"/>
                  <a:gd name="connsiteX1" fmla="*/ 1594850 w 1978172"/>
                  <a:gd name="connsiteY1" fmla="*/ 0 h 2552923"/>
                  <a:gd name="connsiteX2" fmla="*/ 1977755 w 1978172"/>
                  <a:gd name="connsiteY2" fmla="*/ 841573 h 2552923"/>
                  <a:gd name="connsiteX3" fmla="*/ 499475 w 1978172"/>
                  <a:gd name="connsiteY3" fmla="*/ 1047313 h 2552923"/>
                  <a:gd name="connsiteX4" fmla="*/ 804275 w 1978172"/>
                  <a:gd name="connsiteY4" fmla="*/ 304800 h 25529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78172" h="2552923">
                    <a:moveTo>
                      <a:pt x="804275" y="304800"/>
                    </a:moveTo>
                    <a:lnTo>
                      <a:pt x="1594850" y="0"/>
                    </a:lnTo>
                    <a:cubicBezTo>
                      <a:pt x="1874885" y="356724"/>
                      <a:pt x="1983470" y="665824"/>
                      <a:pt x="1977755" y="841573"/>
                    </a:cubicBezTo>
                    <a:cubicBezTo>
                      <a:pt x="2020300" y="3335218"/>
                      <a:pt x="-1209945" y="2838013"/>
                      <a:pt x="499475" y="1047313"/>
                    </a:cubicBezTo>
                    <a:lnTo>
                      <a:pt x="804275" y="304800"/>
                    </a:lnTo>
                    <a:close/>
                  </a:path>
                </a:pathLst>
              </a:custGeom>
              <a:solidFill>
                <a:srgbClr val="42458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58B60A46-C159-5678-42CA-502651681A7A}"/>
                </a:ext>
              </a:extLst>
            </p:cNvPr>
            <p:cNvGrpSpPr/>
            <p:nvPr/>
          </p:nvGrpSpPr>
          <p:grpSpPr>
            <a:xfrm rot="11837331" flipV="1">
              <a:off x="3442560" y="2724152"/>
              <a:ext cx="1789145" cy="1643239"/>
              <a:chOff x="2491167" y="2964342"/>
              <a:chExt cx="1789145" cy="1643239"/>
            </a:xfrm>
          </p:grpSpPr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991630CB-33CD-231F-7436-DF959B7D934B}"/>
                  </a:ext>
                </a:extLst>
              </p:cNvPr>
              <p:cNvGrpSpPr/>
              <p:nvPr/>
            </p:nvGrpSpPr>
            <p:grpSpPr>
              <a:xfrm rot="343219">
                <a:off x="2746696" y="4162781"/>
                <a:ext cx="596509" cy="444800"/>
                <a:chOff x="6733085" y="4853951"/>
                <a:chExt cx="851168" cy="634689"/>
              </a:xfrm>
              <a:solidFill>
                <a:srgbClr val="F4E0C7"/>
              </a:solidFill>
            </p:grpSpPr>
            <p:sp>
              <p:nvSpPr>
                <p:cNvPr id="93" name="Rectangle 49">
                  <a:extLst>
                    <a:ext uri="{FF2B5EF4-FFF2-40B4-BE49-F238E27FC236}">
                      <a16:creationId xmlns:a16="http://schemas.microsoft.com/office/drawing/2014/main" id="{DB413F7F-E0C7-025B-B412-23F78E619FF9}"/>
                    </a:ext>
                  </a:extLst>
                </p:cNvPr>
                <p:cNvSpPr/>
                <p:nvPr/>
              </p:nvSpPr>
              <p:spPr>
                <a:xfrm>
                  <a:off x="6733085" y="4853951"/>
                  <a:ext cx="851168" cy="634689"/>
                </a:xfrm>
                <a:custGeom>
                  <a:avLst/>
                  <a:gdLst>
                    <a:gd name="connsiteX0" fmla="*/ 0 w 621982"/>
                    <a:gd name="connsiteY0" fmla="*/ 0 h 202272"/>
                    <a:gd name="connsiteX1" fmla="*/ 621982 w 621982"/>
                    <a:gd name="connsiteY1" fmla="*/ 0 h 202272"/>
                    <a:gd name="connsiteX2" fmla="*/ 621982 w 621982"/>
                    <a:gd name="connsiteY2" fmla="*/ 202272 h 202272"/>
                    <a:gd name="connsiteX3" fmla="*/ 0 w 621982"/>
                    <a:gd name="connsiteY3" fmla="*/ 202272 h 202272"/>
                    <a:gd name="connsiteX4" fmla="*/ 0 w 621982"/>
                    <a:gd name="connsiteY4" fmla="*/ 0 h 202272"/>
                    <a:gd name="connsiteX0" fmla="*/ 0 w 621982"/>
                    <a:gd name="connsiteY0" fmla="*/ 0 h 484212"/>
                    <a:gd name="connsiteX1" fmla="*/ 621982 w 621982"/>
                    <a:gd name="connsiteY1" fmla="*/ 0 h 484212"/>
                    <a:gd name="connsiteX2" fmla="*/ 621982 w 621982"/>
                    <a:gd name="connsiteY2" fmla="*/ 202272 h 484212"/>
                    <a:gd name="connsiteX3" fmla="*/ 7620 w 621982"/>
                    <a:gd name="connsiteY3" fmla="*/ 484212 h 484212"/>
                    <a:gd name="connsiteX4" fmla="*/ 0 w 621982"/>
                    <a:gd name="connsiteY4" fmla="*/ 0 h 484212"/>
                    <a:gd name="connsiteX0" fmla="*/ 0 w 621982"/>
                    <a:gd name="connsiteY0" fmla="*/ 0 h 579133"/>
                    <a:gd name="connsiteX1" fmla="*/ 621982 w 621982"/>
                    <a:gd name="connsiteY1" fmla="*/ 0 h 579133"/>
                    <a:gd name="connsiteX2" fmla="*/ 621982 w 621982"/>
                    <a:gd name="connsiteY2" fmla="*/ 202272 h 579133"/>
                    <a:gd name="connsiteX3" fmla="*/ 385762 w 621982"/>
                    <a:gd name="connsiteY3" fmla="*/ 579133 h 579133"/>
                    <a:gd name="connsiteX4" fmla="*/ 7620 w 621982"/>
                    <a:gd name="connsiteY4" fmla="*/ 484212 h 579133"/>
                    <a:gd name="connsiteX5" fmla="*/ 0 w 621982"/>
                    <a:gd name="connsiteY5" fmla="*/ 0 h 579133"/>
                    <a:gd name="connsiteX0" fmla="*/ 0 w 621982"/>
                    <a:gd name="connsiteY0" fmla="*/ 0 h 579133"/>
                    <a:gd name="connsiteX1" fmla="*/ 621982 w 621982"/>
                    <a:gd name="connsiteY1" fmla="*/ 0 h 579133"/>
                    <a:gd name="connsiteX2" fmla="*/ 385762 w 621982"/>
                    <a:gd name="connsiteY2" fmla="*/ 579133 h 579133"/>
                    <a:gd name="connsiteX3" fmla="*/ 7620 w 621982"/>
                    <a:gd name="connsiteY3" fmla="*/ 484212 h 579133"/>
                    <a:gd name="connsiteX4" fmla="*/ 0 w 621982"/>
                    <a:gd name="connsiteY4" fmla="*/ 0 h 579133"/>
                    <a:gd name="connsiteX0" fmla="*/ 0 w 492442"/>
                    <a:gd name="connsiteY0" fmla="*/ 0 h 579133"/>
                    <a:gd name="connsiteX1" fmla="*/ 492442 w 492442"/>
                    <a:gd name="connsiteY1" fmla="*/ 45720 h 579133"/>
                    <a:gd name="connsiteX2" fmla="*/ 385762 w 492442"/>
                    <a:gd name="connsiteY2" fmla="*/ 579133 h 579133"/>
                    <a:gd name="connsiteX3" fmla="*/ 7620 w 492442"/>
                    <a:gd name="connsiteY3" fmla="*/ 484212 h 579133"/>
                    <a:gd name="connsiteX4" fmla="*/ 0 w 492442"/>
                    <a:gd name="connsiteY4" fmla="*/ 0 h 579133"/>
                    <a:gd name="connsiteX0" fmla="*/ 0 w 730913"/>
                    <a:gd name="connsiteY0" fmla="*/ 0 h 583491"/>
                    <a:gd name="connsiteX1" fmla="*/ 492442 w 730913"/>
                    <a:gd name="connsiteY1" fmla="*/ 45720 h 583491"/>
                    <a:gd name="connsiteX2" fmla="*/ 385762 w 730913"/>
                    <a:gd name="connsiteY2" fmla="*/ 579133 h 583491"/>
                    <a:gd name="connsiteX3" fmla="*/ 7620 w 730913"/>
                    <a:gd name="connsiteY3" fmla="*/ 484212 h 583491"/>
                    <a:gd name="connsiteX4" fmla="*/ 0 w 730913"/>
                    <a:gd name="connsiteY4" fmla="*/ 0 h 583491"/>
                    <a:gd name="connsiteX0" fmla="*/ 0 w 730913"/>
                    <a:gd name="connsiteY0" fmla="*/ 0 h 626126"/>
                    <a:gd name="connsiteX1" fmla="*/ 492442 w 730913"/>
                    <a:gd name="connsiteY1" fmla="*/ 45720 h 626126"/>
                    <a:gd name="connsiteX2" fmla="*/ 385762 w 730913"/>
                    <a:gd name="connsiteY2" fmla="*/ 579133 h 626126"/>
                    <a:gd name="connsiteX3" fmla="*/ 7620 w 730913"/>
                    <a:gd name="connsiteY3" fmla="*/ 484212 h 626126"/>
                    <a:gd name="connsiteX4" fmla="*/ 0 w 730913"/>
                    <a:gd name="connsiteY4" fmla="*/ 0 h 626126"/>
                    <a:gd name="connsiteX0" fmla="*/ 0 w 730913"/>
                    <a:gd name="connsiteY0" fmla="*/ 0 h 634689"/>
                    <a:gd name="connsiteX1" fmla="*/ 492442 w 730913"/>
                    <a:gd name="connsiteY1" fmla="*/ 45720 h 634689"/>
                    <a:gd name="connsiteX2" fmla="*/ 385762 w 730913"/>
                    <a:gd name="connsiteY2" fmla="*/ 579133 h 634689"/>
                    <a:gd name="connsiteX3" fmla="*/ 7620 w 730913"/>
                    <a:gd name="connsiteY3" fmla="*/ 484212 h 634689"/>
                    <a:gd name="connsiteX4" fmla="*/ 0 w 730913"/>
                    <a:gd name="connsiteY4" fmla="*/ 0 h 634689"/>
                    <a:gd name="connsiteX0" fmla="*/ 120243 w 851156"/>
                    <a:gd name="connsiteY0" fmla="*/ 0 h 634689"/>
                    <a:gd name="connsiteX1" fmla="*/ 612685 w 851156"/>
                    <a:gd name="connsiteY1" fmla="*/ 45720 h 634689"/>
                    <a:gd name="connsiteX2" fmla="*/ 506005 w 851156"/>
                    <a:gd name="connsiteY2" fmla="*/ 579133 h 634689"/>
                    <a:gd name="connsiteX3" fmla="*/ 127863 w 851156"/>
                    <a:gd name="connsiteY3" fmla="*/ 484212 h 634689"/>
                    <a:gd name="connsiteX4" fmla="*/ 120243 w 851156"/>
                    <a:gd name="connsiteY4" fmla="*/ 0 h 6346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51156" h="634689">
                      <a:moveTo>
                        <a:pt x="120243" y="0"/>
                      </a:moveTo>
                      <a:lnTo>
                        <a:pt x="612685" y="45720"/>
                      </a:lnTo>
                      <a:cubicBezTo>
                        <a:pt x="577125" y="223524"/>
                        <a:pt x="1234985" y="629929"/>
                        <a:pt x="506005" y="579133"/>
                      </a:cubicBezTo>
                      <a:cubicBezTo>
                        <a:pt x="318998" y="715133"/>
                        <a:pt x="208190" y="569192"/>
                        <a:pt x="127863" y="484212"/>
                      </a:cubicBezTo>
                      <a:cubicBezTo>
                        <a:pt x="-156617" y="231368"/>
                        <a:pt x="122783" y="161404"/>
                        <a:pt x="120243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4" name="Freeform: Shape 93">
                  <a:extLst>
                    <a:ext uri="{FF2B5EF4-FFF2-40B4-BE49-F238E27FC236}">
                      <a16:creationId xmlns:a16="http://schemas.microsoft.com/office/drawing/2014/main" id="{34469FBD-2E9F-E1B7-9C44-89B7893360A5}"/>
                    </a:ext>
                  </a:extLst>
                </p:cNvPr>
                <p:cNvSpPr/>
                <p:nvPr/>
              </p:nvSpPr>
              <p:spPr>
                <a:xfrm>
                  <a:off x="6861810" y="5143506"/>
                  <a:ext cx="34386" cy="205741"/>
                </a:xfrm>
                <a:custGeom>
                  <a:avLst/>
                  <a:gdLst>
                    <a:gd name="connsiteX0" fmla="*/ 22860 w 22860"/>
                    <a:gd name="connsiteY0" fmla="*/ 0 h 205740"/>
                    <a:gd name="connsiteX1" fmla="*/ 0 w 22860"/>
                    <a:gd name="connsiteY1" fmla="*/ 205740 h 205740"/>
                    <a:gd name="connsiteX2" fmla="*/ 0 w 22860"/>
                    <a:gd name="connsiteY2" fmla="*/ 205740 h 205740"/>
                    <a:gd name="connsiteX0" fmla="*/ 29304 w 29304"/>
                    <a:gd name="connsiteY0" fmla="*/ 0 h 205740"/>
                    <a:gd name="connsiteX1" fmla="*/ 6444 w 29304"/>
                    <a:gd name="connsiteY1" fmla="*/ 205740 h 205740"/>
                    <a:gd name="connsiteX2" fmla="*/ 6444 w 29304"/>
                    <a:gd name="connsiteY2" fmla="*/ 205740 h 205740"/>
                    <a:gd name="connsiteX0" fmla="*/ 34385 w 34385"/>
                    <a:gd name="connsiteY0" fmla="*/ 0 h 205740"/>
                    <a:gd name="connsiteX1" fmla="*/ 11525 w 34385"/>
                    <a:gd name="connsiteY1" fmla="*/ 205740 h 205740"/>
                    <a:gd name="connsiteX2" fmla="*/ 11525 w 34385"/>
                    <a:gd name="connsiteY2" fmla="*/ 205740 h 2057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4385" h="205740">
                      <a:moveTo>
                        <a:pt x="34385" y="0"/>
                      </a:moveTo>
                      <a:cubicBezTo>
                        <a:pt x="-1810" y="68580"/>
                        <a:pt x="-9430" y="122873"/>
                        <a:pt x="11525" y="205740"/>
                      </a:cubicBezTo>
                      <a:lnTo>
                        <a:pt x="11525" y="205740"/>
                      </a:lnTo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5" name="Freeform: Shape 94">
                  <a:extLst>
                    <a:ext uri="{FF2B5EF4-FFF2-40B4-BE49-F238E27FC236}">
                      <a16:creationId xmlns:a16="http://schemas.microsoft.com/office/drawing/2014/main" id="{9096A22C-D344-7AC0-0551-9C69587A1231}"/>
                    </a:ext>
                  </a:extLst>
                </p:cNvPr>
                <p:cNvSpPr/>
                <p:nvPr/>
              </p:nvSpPr>
              <p:spPr>
                <a:xfrm rot="19483736">
                  <a:off x="7177009" y="5241224"/>
                  <a:ext cx="34386" cy="205741"/>
                </a:xfrm>
                <a:custGeom>
                  <a:avLst/>
                  <a:gdLst>
                    <a:gd name="connsiteX0" fmla="*/ 22860 w 22860"/>
                    <a:gd name="connsiteY0" fmla="*/ 0 h 205740"/>
                    <a:gd name="connsiteX1" fmla="*/ 0 w 22860"/>
                    <a:gd name="connsiteY1" fmla="*/ 205740 h 205740"/>
                    <a:gd name="connsiteX2" fmla="*/ 0 w 22860"/>
                    <a:gd name="connsiteY2" fmla="*/ 205740 h 205740"/>
                    <a:gd name="connsiteX0" fmla="*/ 29304 w 29304"/>
                    <a:gd name="connsiteY0" fmla="*/ 0 h 205740"/>
                    <a:gd name="connsiteX1" fmla="*/ 6444 w 29304"/>
                    <a:gd name="connsiteY1" fmla="*/ 205740 h 205740"/>
                    <a:gd name="connsiteX2" fmla="*/ 6444 w 29304"/>
                    <a:gd name="connsiteY2" fmla="*/ 205740 h 205740"/>
                    <a:gd name="connsiteX0" fmla="*/ 34385 w 34385"/>
                    <a:gd name="connsiteY0" fmla="*/ 0 h 205740"/>
                    <a:gd name="connsiteX1" fmla="*/ 11525 w 34385"/>
                    <a:gd name="connsiteY1" fmla="*/ 205740 h 205740"/>
                    <a:gd name="connsiteX2" fmla="*/ 11525 w 34385"/>
                    <a:gd name="connsiteY2" fmla="*/ 205740 h 2057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4385" h="205740">
                      <a:moveTo>
                        <a:pt x="34385" y="0"/>
                      </a:moveTo>
                      <a:cubicBezTo>
                        <a:pt x="-1810" y="68580"/>
                        <a:pt x="-9430" y="122873"/>
                        <a:pt x="11525" y="205740"/>
                      </a:cubicBezTo>
                      <a:lnTo>
                        <a:pt x="11525" y="205740"/>
                      </a:lnTo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2" name="Rectangle 42">
                <a:extLst>
                  <a:ext uri="{FF2B5EF4-FFF2-40B4-BE49-F238E27FC236}">
                    <a16:creationId xmlns:a16="http://schemas.microsoft.com/office/drawing/2014/main" id="{6232B90D-512F-E893-FE63-13B5EC747DC7}"/>
                  </a:ext>
                </a:extLst>
              </p:cNvPr>
              <p:cNvSpPr/>
              <p:nvPr/>
            </p:nvSpPr>
            <p:spPr>
              <a:xfrm rot="2909243" flipH="1">
                <a:off x="2912315" y="2543194"/>
                <a:ext cx="946850" cy="1789145"/>
              </a:xfrm>
              <a:custGeom>
                <a:avLst/>
                <a:gdLst>
                  <a:gd name="connsiteX0" fmla="*/ 0 w 647700"/>
                  <a:gd name="connsiteY0" fmla="*/ 0 h 1321633"/>
                  <a:gd name="connsiteX1" fmla="*/ 647700 w 647700"/>
                  <a:gd name="connsiteY1" fmla="*/ 0 h 1321633"/>
                  <a:gd name="connsiteX2" fmla="*/ 647700 w 647700"/>
                  <a:gd name="connsiteY2" fmla="*/ 1321633 h 1321633"/>
                  <a:gd name="connsiteX3" fmla="*/ 0 w 647700"/>
                  <a:gd name="connsiteY3" fmla="*/ 1321633 h 1321633"/>
                  <a:gd name="connsiteX4" fmla="*/ 0 w 647700"/>
                  <a:gd name="connsiteY4" fmla="*/ 0 h 1321633"/>
                  <a:gd name="connsiteX0" fmla="*/ 304800 w 952500"/>
                  <a:gd name="connsiteY0" fmla="*/ 0 h 1321633"/>
                  <a:gd name="connsiteX1" fmla="*/ 952500 w 952500"/>
                  <a:gd name="connsiteY1" fmla="*/ 0 h 1321633"/>
                  <a:gd name="connsiteX2" fmla="*/ 952500 w 952500"/>
                  <a:gd name="connsiteY2" fmla="*/ 1321633 h 1321633"/>
                  <a:gd name="connsiteX3" fmla="*/ 0 w 952500"/>
                  <a:gd name="connsiteY3" fmla="*/ 742513 h 1321633"/>
                  <a:gd name="connsiteX4" fmla="*/ 304800 w 952500"/>
                  <a:gd name="connsiteY4" fmla="*/ 0 h 1321633"/>
                  <a:gd name="connsiteX0" fmla="*/ 304800 w 1478280"/>
                  <a:gd name="connsiteY0" fmla="*/ 0 h 742513"/>
                  <a:gd name="connsiteX1" fmla="*/ 952500 w 1478280"/>
                  <a:gd name="connsiteY1" fmla="*/ 0 h 742513"/>
                  <a:gd name="connsiteX2" fmla="*/ 1478280 w 1478280"/>
                  <a:gd name="connsiteY2" fmla="*/ 536773 h 742513"/>
                  <a:gd name="connsiteX3" fmla="*/ 0 w 1478280"/>
                  <a:gd name="connsiteY3" fmla="*/ 742513 h 742513"/>
                  <a:gd name="connsiteX4" fmla="*/ 304800 w 1478280"/>
                  <a:gd name="connsiteY4" fmla="*/ 0 h 742513"/>
                  <a:gd name="connsiteX0" fmla="*/ 304800 w 1478280"/>
                  <a:gd name="connsiteY0" fmla="*/ 0 h 1680408"/>
                  <a:gd name="connsiteX1" fmla="*/ 952500 w 1478280"/>
                  <a:gd name="connsiteY1" fmla="*/ 0 h 1680408"/>
                  <a:gd name="connsiteX2" fmla="*/ 1478280 w 1478280"/>
                  <a:gd name="connsiteY2" fmla="*/ 536773 h 1680408"/>
                  <a:gd name="connsiteX3" fmla="*/ 0 w 1478280"/>
                  <a:gd name="connsiteY3" fmla="*/ 742513 h 1680408"/>
                  <a:gd name="connsiteX4" fmla="*/ 304800 w 1478280"/>
                  <a:gd name="connsiteY4" fmla="*/ 0 h 1680408"/>
                  <a:gd name="connsiteX0" fmla="*/ 817466 w 1990946"/>
                  <a:gd name="connsiteY0" fmla="*/ 0 h 2244436"/>
                  <a:gd name="connsiteX1" fmla="*/ 1465166 w 1990946"/>
                  <a:gd name="connsiteY1" fmla="*/ 0 h 2244436"/>
                  <a:gd name="connsiteX2" fmla="*/ 1990946 w 1990946"/>
                  <a:gd name="connsiteY2" fmla="*/ 536773 h 2244436"/>
                  <a:gd name="connsiteX3" fmla="*/ 512666 w 1990946"/>
                  <a:gd name="connsiteY3" fmla="*/ 742513 h 2244436"/>
                  <a:gd name="connsiteX4" fmla="*/ 817466 w 1990946"/>
                  <a:gd name="connsiteY4" fmla="*/ 0 h 2244436"/>
                  <a:gd name="connsiteX0" fmla="*/ 804275 w 1978172"/>
                  <a:gd name="connsiteY0" fmla="*/ 0 h 2248123"/>
                  <a:gd name="connsiteX1" fmla="*/ 1451975 w 1978172"/>
                  <a:gd name="connsiteY1" fmla="*/ 0 h 2248123"/>
                  <a:gd name="connsiteX2" fmla="*/ 1977755 w 1978172"/>
                  <a:gd name="connsiteY2" fmla="*/ 536773 h 2248123"/>
                  <a:gd name="connsiteX3" fmla="*/ 499475 w 1978172"/>
                  <a:gd name="connsiteY3" fmla="*/ 742513 h 2248123"/>
                  <a:gd name="connsiteX4" fmla="*/ 804275 w 1978172"/>
                  <a:gd name="connsiteY4" fmla="*/ 0 h 2248123"/>
                  <a:gd name="connsiteX0" fmla="*/ 804275 w 1978172"/>
                  <a:gd name="connsiteY0" fmla="*/ 209550 h 2457673"/>
                  <a:gd name="connsiteX1" fmla="*/ 1451975 w 1978172"/>
                  <a:gd name="connsiteY1" fmla="*/ 0 h 2457673"/>
                  <a:gd name="connsiteX2" fmla="*/ 1977755 w 1978172"/>
                  <a:gd name="connsiteY2" fmla="*/ 746323 h 2457673"/>
                  <a:gd name="connsiteX3" fmla="*/ 499475 w 1978172"/>
                  <a:gd name="connsiteY3" fmla="*/ 952063 h 2457673"/>
                  <a:gd name="connsiteX4" fmla="*/ 804275 w 1978172"/>
                  <a:gd name="connsiteY4" fmla="*/ 209550 h 2457673"/>
                  <a:gd name="connsiteX0" fmla="*/ 804275 w 1978172"/>
                  <a:gd name="connsiteY0" fmla="*/ 304800 h 2552923"/>
                  <a:gd name="connsiteX1" fmla="*/ 1594850 w 1978172"/>
                  <a:gd name="connsiteY1" fmla="*/ 0 h 2552923"/>
                  <a:gd name="connsiteX2" fmla="*/ 1977755 w 1978172"/>
                  <a:gd name="connsiteY2" fmla="*/ 841573 h 2552923"/>
                  <a:gd name="connsiteX3" fmla="*/ 499475 w 1978172"/>
                  <a:gd name="connsiteY3" fmla="*/ 1047313 h 2552923"/>
                  <a:gd name="connsiteX4" fmla="*/ 804275 w 1978172"/>
                  <a:gd name="connsiteY4" fmla="*/ 304800 h 2552923"/>
                  <a:gd name="connsiteX0" fmla="*/ 804275 w 1978172"/>
                  <a:gd name="connsiteY0" fmla="*/ 304800 h 2552923"/>
                  <a:gd name="connsiteX1" fmla="*/ 1594850 w 1978172"/>
                  <a:gd name="connsiteY1" fmla="*/ 0 h 2552923"/>
                  <a:gd name="connsiteX2" fmla="*/ 1977755 w 1978172"/>
                  <a:gd name="connsiteY2" fmla="*/ 841573 h 2552923"/>
                  <a:gd name="connsiteX3" fmla="*/ 499475 w 1978172"/>
                  <a:gd name="connsiteY3" fmla="*/ 1047313 h 2552923"/>
                  <a:gd name="connsiteX4" fmla="*/ 804275 w 1978172"/>
                  <a:gd name="connsiteY4" fmla="*/ 304800 h 2552923"/>
                  <a:gd name="connsiteX0" fmla="*/ 804275 w 1978172"/>
                  <a:gd name="connsiteY0" fmla="*/ 304800 h 2552923"/>
                  <a:gd name="connsiteX1" fmla="*/ 1594850 w 1978172"/>
                  <a:gd name="connsiteY1" fmla="*/ 0 h 2552923"/>
                  <a:gd name="connsiteX2" fmla="*/ 1977755 w 1978172"/>
                  <a:gd name="connsiteY2" fmla="*/ 841573 h 2552923"/>
                  <a:gd name="connsiteX3" fmla="*/ 499475 w 1978172"/>
                  <a:gd name="connsiteY3" fmla="*/ 1047313 h 2552923"/>
                  <a:gd name="connsiteX4" fmla="*/ 804275 w 1978172"/>
                  <a:gd name="connsiteY4" fmla="*/ 304800 h 25529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78172" h="2552923">
                    <a:moveTo>
                      <a:pt x="804275" y="304800"/>
                    </a:moveTo>
                    <a:lnTo>
                      <a:pt x="1594850" y="0"/>
                    </a:lnTo>
                    <a:cubicBezTo>
                      <a:pt x="1874885" y="356724"/>
                      <a:pt x="1983470" y="665824"/>
                      <a:pt x="1977755" y="841573"/>
                    </a:cubicBezTo>
                    <a:cubicBezTo>
                      <a:pt x="2020300" y="3335218"/>
                      <a:pt x="-1209945" y="2838013"/>
                      <a:pt x="499475" y="1047313"/>
                    </a:cubicBezTo>
                    <a:lnTo>
                      <a:pt x="804275" y="304800"/>
                    </a:lnTo>
                    <a:close/>
                  </a:path>
                </a:pathLst>
              </a:custGeom>
              <a:solidFill>
                <a:srgbClr val="42458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B23BE9FF-E34F-1B62-057E-30C81580B47B}"/>
                </a:ext>
              </a:extLst>
            </p:cNvPr>
            <p:cNvGrpSpPr/>
            <p:nvPr/>
          </p:nvGrpSpPr>
          <p:grpSpPr>
            <a:xfrm>
              <a:off x="3404640" y="1132371"/>
              <a:ext cx="254021" cy="477996"/>
              <a:chOff x="5455084" y="1518834"/>
              <a:chExt cx="254021" cy="477996"/>
            </a:xfrm>
          </p:grpSpPr>
          <p:sp>
            <p:nvSpPr>
              <p:cNvPr id="89" name="Oval 25">
                <a:extLst>
                  <a:ext uri="{FF2B5EF4-FFF2-40B4-BE49-F238E27FC236}">
                    <a16:creationId xmlns:a16="http://schemas.microsoft.com/office/drawing/2014/main" id="{633FD9F5-E709-B43A-6EC4-52691469F60E}"/>
                  </a:ext>
                </a:extLst>
              </p:cNvPr>
              <p:cNvSpPr/>
              <p:nvPr/>
            </p:nvSpPr>
            <p:spPr>
              <a:xfrm rot="1331110">
                <a:off x="5455084" y="1518834"/>
                <a:ext cx="254021" cy="442670"/>
              </a:xfrm>
              <a:custGeom>
                <a:avLst/>
                <a:gdLst>
                  <a:gd name="connsiteX0" fmla="*/ 0 w 254310"/>
                  <a:gd name="connsiteY0" fmla="*/ 228274 h 456548"/>
                  <a:gd name="connsiteX1" fmla="*/ 127155 w 254310"/>
                  <a:gd name="connsiteY1" fmla="*/ 0 h 456548"/>
                  <a:gd name="connsiteX2" fmla="*/ 254310 w 254310"/>
                  <a:gd name="connsiteY2" fmla="*/ 228274 h 456548"/>
                  <a:gd name="connsiteX3" fmla="*/ 127155 w 254310"/>
                  <a:gd name="connsiteY3" fmla="*/ 456548 h 456548"/>
                  <a:gd name="connsiteX4" fmla="*/ 0 w 254310"/>
                  <a:gd name="connsiteY4" fmla="*/ 228274 h 456548"/>
                  <a:gd name="connsiteX0" fmla="*/ 1699 w 256009"/>
                  <a:gd name="connsiteY0" fmla="*/ 229729 h 458003"/>
                  <a:gd name="connsiteX1" fmla="*/ 81971 w 256009"/>
                  <a:gd name="connsiteY1" fmla="*/ 0 h 458003"/>
                  <a:gd name="connsiteX2" fmla="*/ 256009 w 256009"/>
                  <a:gd name="connsiteY2" fmla="*/ 229729 h 458003"/>
                  <a:gd name="connsiteX3" fmla="*/ 128854 w 256009"/>
                  <a:gd name="connsiteY3" fmla="*/ 458003 h 458003"/>
                  <a:gd name="connsiteX4" fmla="*/ 1699 w 256009"/>
                  <a:gd name="connsiteY4" fmla="*/ 229729 h 458003"/>
                  <a:gd name="connsiteX0" fmla="*/ 3082 w 257392"/>
                  <a:gd name="connsiteY0" fmla="*/ 229729 h 468450"/>
                  <a:gd name="connsiteX1" fmla="*/ 83354 w 257392"/>
                  <a:gd name="connsiteY1" fmla="*/ 0 h 468450"/>
                  <a:gd name="connsiteX2" fmla="*/ 257392 w 257392"/>
                  <a:gd name="connsiteY2" fmla="*/ 229729 h 468450"/>
                  <a:gd name="connsiteX3" fmla="*/ 155070 w 257392"/>
                  <a:gd name="connsiteY3" fmla="*/ 468450 h 468450"/>
                  <a:gd name="connsiteX4" fmla="*/ 3082 w 257392"/>
                  <a:gd name="connsiteY4" fmla="*/ 229729 h 468450"/>
                  <a:gd name="connsiteX0" fmla="*/ 1417 w 155332"/>
                  <a:gd name="connsiteY0" fmla="*/ 235107 h 478670"/>
                  <a:gd name="connsiteX1" fmla="*/ 81689 w 155332"/>
                  <a:gd name="connsiteY1" fmla="*/ 5378 h 478670"/>
                  <a:gd name="connsiteX2" fmla="*/ 153405 w 155332"/>
                  <a:gd name="connsiteY2" fmla="*/ 473828 h 478670"/>
                  <a:gd name="connsiteX3" fmla="*/ 1417 w 155332"/>
                  <a:gd name="connsiteY3" fmla="*/ 235107 h 478670"/>
                  <a:gd name="connsiteX0" fmla="*/ 1417 w 185660"/>
                  <a:gd name="connsiteY0" fmla="*/ 235107 h 485793"/>
                  <a:gd name="connsiteX1" fmla="*/ 81689 w 185660"/>
                  <a:gd name="connsiteY1" fmla="*/ 5378 h 485793"/>
                  <a:gd name="connsiteX2" fmla="*/ 153405 w 185660"/>
                  <a:gd name="connsiteY2" fmla="*/ 473828 h 485793"/>
                  <a:gd name="connsiteX3" fmla="*/ 1417 w 185660"/>
                  <a:gd name="connsiteY3" fmla="*/ 235107 h 485793"/>
                  <a:gd name="connsiteX0" fmla="*/ 193 w 152333"/>
                  <a:gd name="connsiteY0" fmla="*/ 235047 h 512395"/>
                  <a:gd name="connsiteX1" fmla="*/ 80465 w 152333"/>
                  <a:gd name="connsiteY1" fmla="*/ 5318 h 512395"/>
                  <a:gd name="connsiteX2" fmla="*/ 152181 w 152333"/>
                  <a:gd name="connsiteY2" fmla="*/ 473768 h 512395"/>
                  <a:gd name="connsiteX3" fmla="*/ 60953 w 152333"/>
                  <a:gd name="connsiteY3" fmla="*/ 457924 h 512395"/>
                  <a:gd name="connsiteX4" fmla="*/ 193 w 152333"/>
                  <a:gd name="connsiteY4" fmla="*/ 235047 h 512395"/>
                  <a:gd name="connsiteX0" fmla="*/ 150 w 83586"/>
                  <a:gd name="connsiteY0" fmla="*/ 234461 h 462477"/>
                  <a:gd name="connsiteX1" fmla="*/ 80422 w 83586"/>
                  <a:gd name="connsiteY1" fmla="*/ 4732 h 462477"/>
                  <a:gd name="connsiteX2" fmla="*/ 60910 w 83586"/>
                  <a:gd name="connsiteY2" fmla="*/ 457338 h 462477"/>
                  <a:gd name="connsiteX3" fmla="*/ 150 w 83586"/>
                  <a:gd name="connsiteY3" fmla="*/ 234461 h 462477"/>
                  <a:gd name="connsiteX0" fmla="*/ 583 w 128681"/>
                  <a:gd name="connsiteY0" fmla="*/ 234236 h 456630"/>
                  <a:gd name="connsiteX1" fmla="*/ 80855 w 128681"/>
                  <a:gd name="connsiteY1" fmla="*/ 4507 h 456630"/>
                  <a:gd name="connsiteX2" fmla="*/ 125866 w 128681"/>
                  <a:gd name="connsiteY2" fmla="*/ 451374 h 456630"/>
                  <a:gd name="connsiteX3" fmla="*/ 583 w 128681"/>
                  <a:gd name="connsiteY3" fmla="*/ 234236 h 456630"/>
                  <a:gd name="connsiteX0" fmla="*/ 45011 w 45011"/>
                  <a:gd name="connsiteY0" fmla="*/ 446867 h 446867"/>
                  <a:gd name="connsiteX1" fmla="*/ 0 w 45011"/>
                  <a:gd name="connsiteY1" fmla="*/ 0 h 446867"/>
                  <a:gd name="connsiteX2" fmla="*/ 45011 w 45011"/>
                  <a:gd name="connsiteY2" fmla="*/ 446867 h 446867"/>
                  <a:gd name="connsiteX0" fmla="*/ 103481 w 138388"/>
                  <a:gd name="connsiteY0" fmla="*/ 449639 h 449639"/>
                  <a:gd name="connsiteX1" fmla="*/ 58470 w 138388"/>
                  <a:gd name="connsiteY1" fmla="*/ 2772 h 449639"/>
                  <a:gd name="connsiteX2" fmla="*/ 103481 w 138388"/>
                  <a:gd name="connsiteY2" fmla="*/ 449639 h 449639"/>
                  <a:gd name="connsiteX0" fmla="*/ 125225 w 200959"/>
                  <a:gd name="connsiteY0" fmla="*/ 448771 h 449288"/>
                  <a:gd name="connsiteX1" fmla="*/ 80214 w 200959"/>
                  <a:gd name="connsiteY1" fmla="*/ 1904 h 449288"/>
                  <a:gd name="connsiteX2" fmla="*/ 125225 w 200959"/>
                  <a:gd name="connsiteY2" fmla="*/ 448771 h 449288"/>
                  <a:gd name="connsiteX0" fmla="*/ 125225 w 257818"/>
                  <a:gd name="connsiteY0" fmla="*/ 448771 h 449288"/>
                  <a:gd name="connsiteX1" fmla="*/ 80214 w 257818"/>
                  <a:gd name="connsiteY1" fmla="*/ 1904 h 449288"/>
                  <a:gd name="connsiteX2" fmla="*/ 125225 w 257818"/>
                  <a:gd name="connsiteY2" fmla="*/ 448771 h 449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7818" h="449288">
                    <a:moveTo>
                      <a:pt x="125225" y="448771"/>
                    </a:moveTo>
                    <a:cubicBezTo>
                      <a:pt x="14061" y="467609"/>
                      <a:pt x="-67868" y="-34655"/>
                      <a:pt x="80214" y="1904"/>
                    </a:cubicBezTo>
                    <a:cubicBezTo>
                      <a:pt x="228296" y="38463"/>
                      <a:pt x="370014" y="442303"/>
                      <a:pt x="125225" y="44877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D19ED59A-7A7B-8651-EDCC-A99A7F25B45E}"/>
                  </a:ext>
                </a:extLst>
              </p:cNvPr>
              <p:cNvSpPr/>
              <p:nvPr/>
            </p:nvSpPr>
            <p:spPr>
              <a:xfrm rot="1331110">
                <a:off x="5460061" y="1587415"/>
                <a:ext cx="171443" cy="409415"/>
              </a:xfrm>
              <a:custGeom>
                <a:avLst/>
                <a:gdLst>
                  <a:gd name="connsiteX0" fmla="*/ 46980 w 174006"/>
                  <a:gd name="connsiteY0" fmla="*/ 0 h 415535"/>
                  <a:gd name="connsiteX1" fmla="*/ 50891 w 174006"/>
                  <a:gd name="connsiteY1" fmla="*/ 2685 h 415535"/>
                  <a:gd name="connsiteX2" fmla="*/ 82873 w 174006"/>
                  <a:gd name="connsiteY2" fmla="*/ 414436 h 415535"/>
                  <a:gd name="connsiteX3" fmla="*/ 74857 w 174006"/>
                  <a:gd name="connsiteY3" fmla="*/ 415535 h 415535"/>
                  <a:gd name="connsiteX4" fmla="*/ 67102 w 174006"/>
                  <a:gd name="connsiteY4" fmla="*/ 406124 h 415535"/>
                  <a:gd name="connsiteX5" fmla="*/ 35073 w 174006"/>
                  <a:gd name="connsiteY5" fmla="*/ 6111 h 415535"/>
                  <a:gd name="connsiteX6" fmla="*/ 46980 w 174006"/>
                  <a:gd name="connsiteY6" fmla="*/ 0 h 4155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4006" h="415535">
                    <a:moveTo>
                      <a:pt x="46980" y="0"/>
                    </a:moveTo>
                    <a:lnTo>
                      <a:pt x="50891" y="2685"/>
                    </a:lnTo>
                    <a:cubicBezTo>
                      <a:pt x="165090" y="97285"/>
                      <a:pt x="243717" y="371250"/>
                      <a:pt x="82873" y="414436"/>
                    </a:cubicBezTo>
                    <a:lnTo>
                      <a:pt x="74857" y="415535"/>
                    </a:lnTo>
                    <a:lnTo>
                      <a:pt x="67102" y="406124"/>
                    </a:lnTo>
                    <a:cubicBezTo>
                      <a:pt x="3067" y="310347"/>
                      <a:pt x="-29357" y="62201"/>
                      <a:pt x="35073" y="6111"/>
                    </a:cubicBezTo>
                    <a:lnTo>
                      <a:pt x="4698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6BF59D18-6598-3603-F36C-E4D1E3AA2FB9}"/>
                </a:ext>
              </a:extLst>
            </p:cNvPr>
            <p:cNvGrpSpPr/>
            <p:nvPr/>
          </p:nvGrpSpPr>
          <p:grpSpPr>
            <a:xfrm>
              <a:off x="2212262" y="1116907"/>
              <a:ext cx="254021" cy="468387"/>
              <a:chOff x="5455084" y="1518834"/>
              <a:chExt cx="254021" cy="468387"/>
            </a:xfrm>
          </p:grpSpPr>
          <p:sp>
            <p:nvSpPr>
              <p:cNvPr id="87" name="Oval 25">
                <a:extLst>
                  <a:ext uri="{FF2B5EF4-FFF2-40B4-BE49-F238E27FC236}">
                    <a16:creationId xmlns:a16="http://schemas.microsoft.com/office/drawing/2014/main" id="{5A61720B-756D-8448-3E65-CB8B248EB463}"/>
                  </a:ext>
                </a:extLst>
              </p:cNvPr>
              <p:cNvSpPr/>
              <p:nvPr/>
            </p:nvSpPr>
            <p:spPr>
              <a:xfrm rot="1331110">
                <a:off x="5455084" y="1518834"/>
                <a:ext cx="254021" cy="442670"/>
              </a:xfrm>
              <a:custGeom>
                <a:avLst/>
                <a:gdLst>
                  <a:gd name="connsiteX0" fmla="*/ 0 w 254310"/>
                  <a:gd name="connsiteY0" fmla="*/ 228274 h 456548"/>
                  <a:gd name="connsiteX1" fmla="*/ 127155 w 254310"/>
                  <a:gd name="connsiteY1" fmla="*/ 0 h 456548"/>
                  <a:gd name="connsiteX2" fmla="*/ 254310 w 254310"/>
                  <a:gd name="connsiteY2" fmla="*/ 228274 h 456548"/>
                  <a:gd name="connsiteX3" fmla="*/ 127155 w 254310"/>
                  <a:gd name="connsiteY3" fmla="*/ 456548 h 456548"/>
                  <a:gd name="connsiteX4" fmla="*/ 0 w 254310"/>
                  <a:gd name="connsiteY4" fmla="*/ 228274 h 456548"/>
                  <a:gd name="connsiteX0" fmla="*/ 1699 w 256009"/>
                  <a:gd name="connsiteY0" fmla="*/ 229729 h 458003"/>
                  <a:gd name="connsiteX1" fmla="*/ 81971 w 256009"/>
                  <a:gd name="connsiteY1" fmla="*/ 0 h 458003"/>
                  <a:gd name="connsiteX2" fmla="*/ 256009 w 256009"/>
                  <a:gd name="connsiteY2" fmla="*/ 229729 h 458003"/>
                  <a:gd name="connsiteX3" fmla="*/ 128854 w 256009"/>
                  <a:gd name="connsiteY3" fmla="*/ 458003 h 458003"/>
                  <a:gd name="connsiteX4" fmla="*/ 1699 w 256009"/>
                  <a:gd name="connsiteY4" fmla="*/ 229729 h 458003"/>
                  <a:gd name="connsiteX0" fmla="*/ 3082 w 257392"/>
                  <a:gd name="connsiteY0" fmla="*/ 229729 h 468450"/>
                  <a:gd name="connsiteX1" fmla="*/ 83354 w 257392"/>
                  <a:gd name="connsiteY1" fmla="*/ 0 h 468450"/>
                  <a:gd name="connsiteX2" fmla="*/ 257392 w 257392"/>
                  <a:gd name="connsiteY2" fmla="*/ 229729 h 468450"/>
                  <a:gd name="connsiteX3" fmla="*/ 155070 w 257392"/>
                  <a:gd name="connsiteY3" fmla="*/ 468450 h 468450"/>
                  <a:gd name="connsiteX4" fmla="*/ 3082 w 257392"/>
                  <a:gd name="connsiteY4" fmla="*/ 229729 h 468450"/>
                  <a:gd name="connsiteX0" fmla="*/ 1417 w 155332"/>
                  <a:gd name="connsiteY0" fmla="*/ 235107 h 478670"/>
                  <a:gd name="connsiteX1" fmla="*/ 81689 w 155332"/>
                  <a:gd name="connsiteY1" fmla="*/ 5378 h 478670"/>
                  <a:gd name="connsiteX2" fmla="*/ 153405 w 155332"/>
                  <a:gd name="connsiteY2" fmla="*/ 473828 h 478670"/>
                  <a:gd name="connsiteX3" fmla="*/ 1417 w 155332"/>
                  <a:gd name="connsiteY3" fmla="*/ 235107 h 478670"/>
                  <a:gd name="connsiteX0" fmla="*/ 1417 w 185660"/>
                  <a:gd name="connsiteY0" fmla="*/ 235107 h 485793"/>
                  <a:gd name="connsiteX1" fmla="*/ 81689 w 185660"/>
                  <a:gd name="connsiteY1" fmla="*/ 5378 h 485793"/>
                  <a:gd name="connsiteX2" fmla="*/ 153405 w 185660"/>
                  <a:gd name="connsiteY2" fmla="*/ 473828 h 485793"/>
                  <a:gd name="connsiteX3" fmla="*/ 1417 w 185660"/>
                  <a:gd name="connsiteY3" fmla="*/ 235107 h 485793"/>
                  <a:gd name="connsiteX0" fmla="*/ 193 w 152333"/>
                  <a:gd name="connsiteY0" fmla="*/ 235047 h 512395"/>
                  <a:gd name="connsiteX1" fmla="*/ 80465 w 152333"/>
                  <a:gd name="connsiteY1" fmla="*/ 5318 h 512395"/>
                  <a:gd name="connsiteX2" fmla="*/ 152181 w 152333"/>
                  <a:gd name="connsiteY2" fmla="*/ 473768 h 512395"/>
                  <a:gd name="connsiteX3" fmla="*/ 60953 w 152333"/>
                  <a:gd name="connsiteY3" fmla="*/ 457924 h 512395"/>
                  <a:gd name="connsiteX4" fmla="*/ 193 w 152333"/>
                  <a:gd name="connsiteY4" fmla="*/ 235047 h 512395"/>
                  <a:gd name="connsiteX0" fmla="*/ 150 w 83586"/>
                  <a:gd name="connsiteY0" fmla="*/ 234461 h 462477"/>
                  <a:gd name="connsiteX1" fmla="*/ 80422 w 83586"/>
                  <a:gd name="connsiteY1" fmla="*/ 4732 h 462477"/>
                  <a:gd name="connsiteX2" fmla="*/ 60910 w 83586"/>
                  <a:gd name="connsiteY2" fmla="*/ 457338 h 462477"/>
                  <a:gd name="connsiteX3" fmla="*/ 150 w 83586"/>
                  <a:gd name="connsiteY3" fmla="*/ 234461 h 462477"/>
                  <a:gd name="connsiteX0" fmla="*/ 583 w 128681"/>
                  <a:gd name="connsiteY0" fmla="*/ 234236 h 456630"/>
                  <a:gd name="connsiteX1" fmla="*/ 80855 w 128681"/>
                  <a:gd name="connsiteY1" fmla="*/ 4507 h 456630"/>
                  <a:gd name="connsiteX2" fmla="*/ 125866 w 128681"/>
                  <a:gd name="connsiteY2" fmla="*/ 451374 h 456630"/>
                  <a:gd name="connsiteX3" fmla="*/ 583 w 128681"/>
                  <a:gd name="connsiteY3" fmla="*/ 234236 h 456630"/>
                  <a:gd name="connsiteX0" fmla="*/ 45011 w 45011"/>
                  <a:gd name="connsiteY0" fmla="*/ 446867 h 446867"/>
                  <a:gd name="connsiteX1" fmla="*/ 0 w 45011"/>
                  <a:gd name="connsiteY1" fmla="*/ 0 h 446867"/>
                  <a:gd name="connsiteX2" fmla="*/ 45011 w 45011"/>
                  <a:gd name="connsiteY2" fmla="*/ 446867 h 446867"/>
                  <a:gd name="connsiteX0" fmla="*/ 103481 w 138388"/>
                  <a:gd name="connsiteY0" fmla="*/ 449639 h 449639"/>
                  <a:gd name="connsiteX1" fmla="*/ 58470 w 138388"/>
                  <a:gd name="connsiteY1" fmla="*/ 2772 h 449639"/>
                  <a:gd name="connsiteX2" fmla="*/ 103481 w 138388"/>
                  <a:gd name="connsiteY2" fmla="*/ 449639 h 449639"/>
                  <a:gd name="connsiteX0" fmla="*/ 125225 w 200959"/>
                  <a:gd name="connsiteY0" fmla="*/ 448771 h 449288"/>
                  <a:gd name="connsiteX1" fmla="*/ 80214 w 200959"/>
                  <a:gd name="connsiteY1" fmla="*/ 1904 h 449288"/>
                  <a:gd name="connsiteX2" fmla="*/ 125225 w 200959"/>
                  <a:gd name="connsiteY2" fmla="*/ 448771 h 449288"/>
                  <a:gd name="connsiteX0" fmla="*/ 125225 w 257818"/>
                  <a:gd name="connsiteY0" fmla="*/ 448771 h 449288"/>
                  <a:gd name="connsiteX1" fmla="*/ 80214 w 257818"/>
                  <a:gd name="connsiteY1" fmla="*/ 1904 h 449288"/>
                  <a:gd name="connsiteX2" fmla="*/ 125225 w 257818"/>
                  <a:gd name="connsiteY2" fmla="*/ 448771 h 449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7818" h="449288">
                    <a:moveTo>
                      <a:pt x="125225" y="448771"/>
                    </a:moveTo>
                    <a:cubicBezTo>
                      <a:pt x="14061" y="467609"/>
                      <a:pt x="-67868" y="-34655"/>
                      <a:pt x="80214" y="1904"/>
                    </a:cubicBezTo>
                    <a:cubicBezTo>
                      <a:pt x="228296" y="38463"/>
                      <a:pt x="370014" y="442303"/>
                      <a:pt x="125225" y="44877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3C3A71E8-E20F-FF8C-ADAC-FD059530574C}"/>
                  </a:ext>
                </a:extLst>
              </p:cNvPr>
              <p:cNvSpPr/>
              <p:nvPr/>
            </p:nvSpPr>
            <p:spPr>
              <a:xfrm rot="1331110">
                <a:off x="5533361" y="1577806"/>
                <a:ext cx="171443" cy="409415"/>
              </a:xfrm>
              <a:custGeom>
                <a:avLst/>
                <a:gdLst>
                  <a:gd name="connsiteX0" fmla="*/ 46980 w 174006"/>
                  <a:gd name="connsiteY0" fmla="*/ 0 h 415535"/>
                  <a:gd name="connsiteX1" fmla="*/ 50891 w 174006"/>
                  <a:gd name="connsiteY1" fmla="*/ 2685 h 415535"/>
                  <a:gd name="connsiteX2" fmla="*/ 82873 w 174006"/>
                  <a:gd name="connsiteY2" fmla="*/ 414436 h 415535"/>
                  <a:gd name="connsiteX3" fmla="*/ 74857 w 174006"/>
                  <a:gd name="connsiteY3" fmla="*/ 415535 h 415535"/>
                  <a:gd name="connsiteX4" fmla="*/ 67102 w 174006"/>
                  <a:gd name="connsiteY4" fmla="*/ 406124 h 415535"/>
                  <a:gd name="connsiteX5" fmla="*/ 35073 w 174006"/>
                  <a:gd name="connsiteY5" fmla="*/ 6111 h 415535"/>
                  <a:gd name="connsiteX6" fmla="*/ 46980 w 174006"/>
                  <a:gd name="connsiteY6" fmla="*/ 0 h 4155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4006" h="415535">
                    <a:moveTo>
                      <a:pt x="46980" y="0"/>
                    </a:moveTo>
                    <a:lnTo>
                      <a:pt x="50891" y="2685"/>
                    </a:lnTo>
                    <a:cubicBezTo>
                      <a:pt x="165090" y="97285"/>
                      <a:pt x="243717" y="371250"/>
                      <a:pt x="82873" y="414436"/>
                    </a:cubicBezTo>
                    <a:lnTo>
                      <a:pt x="74857" y="415535"/>
                    </a:lnTo>
                    <a:lnTo>
                      <a:pt x="67102" y="406124"/>
                    </a:lnTo>
                    <a:cubicBezTo>
                      <a:pt x="3067" y="310347"/>
                      <a:pt x="-29357" y="62201"/>
                      <a:pt x="35073" y="6111"/>
                    </a:cubicBezTo>
                    <a:lnTo>
                      <a:pt x="4698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8821C2D8-8049-8F74-5811-E41EDB0A7C5C}"/>
                </a:ext>
              </a:extLst>
            </p:cNvPr>
            <p:cNvSpPr/>
            <p:nvPr/>
          </p:nvSpPr>
          <p:spPr>
            <a:xfrm rot="3624423">
              <a:off x="3497018" y="1003431"/>
              <a:ext cx="156061" cy="136076"/>
            </a:xfrm>
            <a:custGeom>
              <a:avLst/>
              <a:gdLst>
                <a:gd name="connsiteX0" fmla="*/ 444500 w 444500"/>
                <a:gd name="connsiteY0" fmla="*/ 0 h 279400"/>
                <a:gd name="connsiteX1" fmla="*/ 0 w 444500"/>
                <a:gd name="connsiteY1" fmla="*/ 279400 h 279400"/>
                <a:gd name="connsiteX2" fmla="*/ 0 w 444500"/>
                <a:gd name="connsiteY2" fmla="*/ 279400 h 279400"/>
                <a:gd name="connsiteX0" fmla="*/ 444500 w 444500"/>
                <a:gd name="connsiteY0" fmla="*/ 0 h 279400"/>
                <a:gd name="connsiteX1" fmla="*/ 0 w 444500"/>
                <a:gd name="connsiteY1" fmla="*/ 279400 h 279400"/>
                <a:gd name="connsiteX2" fmla="*/ 0 w 444500"/>
                <a:gd name="connsiteY2" fmla="*/ 279400 h 279400"/>
                <a:gd name="connsiteX0" fmla="*/ 444500 w 444500"/>
                <a:gd name="connsiteY0" fmla="*/ 0 h 279400"/>
                <a:gd name="connsiteX1" fmla="*/ 0 w 444500"/>
                <a:gd name="connsiteY1" fmla="*/ 279400 h 279400"/>
                <a:gd name="connsiteX2" fmla="*/ 0 w 444500"/>
                <a:gd name="connsiteY2" fmla="*/ 279400 h 279400"/>
                <a:gd name="connsiteX0" fmla="*/ 487489 w 487489"/>
                <a:gd name="connsiteY0" fmla="*/ 0 h 379396"/>
                <a:gd name="connsiteX1" fmla="*/ 42989 w 487489"/>
                <a:gd name="connsiteY1" fmla="*/ 279400 h 379396"/>
                <a:gd name="connsiteX2" fmla="*/ 0 w 487489"/>
                <a:gd name="connsiteY2" fmla="*/ 379395 h 379396"/>
                <a:gd name="connsiteX0" fmla="*/ 487489 w 487489"/>
                <a:gd name="connsiteY0" fmla="*/ 0 h 379396"/>
                <a:gd name="connsiteX1" fmla="*/ 0 w 487489"/>
                <a:gd name="connsiteY1" fmla="*/ 379395 h 379396"/>
                <a:gd name="connsiteX0" fmla="*/ 430421 w 430420"/>
                <a:gd name="connsiteY0" fmla="*/ 0 h 364268"/>
                <a:gd name="connsiteX1" fmla="*/ 0 w 430420"/>
                <a:gd name="connsiteY1" fmla="*/ 364267 h 364268"/>
                <a:gd name="connsiteX0" fmla="*/ 430421 w 430420"/>
                <a:gd name="connsiteY0" fmla="*/ 0 h 364268"/>
                <a:gd name="connsiteX1" fmla="*/ 0 w 430420"/>
                <a:gd name="connsiteY1" fmla="*/ 364267 h 364268"/>
                <a:gd name="connsiteX0" fmla="*/ 435606 w 435605"/>
                <a:gd name="connsiteY0" fmla="*/ 0 h 364268"/>
                <a:gd name="connsiteX1" fmla="*/ 5185 w 435605"/>
                <a:gd name="connsiteY1" fmla="*/ 364267 h 364268"/>
                <a:gd name="connsiteX0" fmla="*/ 434283 w 434282"/>
                <a:gd name="connsiteY0" fmla="*/ 0 h 364268"/>
                <a:gd name="connsiteX1" fmla="*/ 3862 w 434282"/>
                <a:gd name="connsiteY1" fmla="*/ 364267 h 364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34282" h="364268">
                  <a:moveTo>
                    <a:pt x="434283" y="0"/>
                  </a:moveTo>
                  <a:cubicBezTo>
                    <a:pt x="53403" y="7160"/>
                    <a:pt x="-19222" y="90109"/>
                    <a:pt x="3862" y="364267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6BE5DFB9-091A-69A7-9FC7-739936ED12CD}"/>
                </a:ext>
              </a:extLst>
            </p:cNvPr>
            <p:cNvSpPr/>
            <p:nvPr/>
          </p:nvSpPr>
          <p:spPr>
            <a:xfrm rot="17975577" flipH="1">
              <a:off x="2208624" y="993255"/>
              <a:ext cx="156061" cy="136076"/>
            </a:xfrm>
            <a:custGeom>
              <a:avLst/>
              <a:gdLst>
                <a:gd name="connsiteX0" fmla="*/ 444500 w 444500"/>
                <a:gd name="connsiteY0" fmla="*/ 0 h 279400"/>
                <a:gd name="connsiteX1" fmla="*/ 0 w 444500"/>
                <a:gd name="connsiteY1" fmla="*/ 279400 h 279400"/>
                <a:gd name="connsiteX2" fmla="*/ 0 w 444500"/>
                <a:gd name="connsiteY2" fmla="*/ 279400 h 279400"/>
                <a:gd name="connsiteX0" fmla="*/ 444500 w 444500"/>
                <a:gd name="connsiteY0" fmla="*/ 0 h 279400"/>
                <a:gd name="connsiteX1" fmla="*/ 0 w 444500"/>
                <a:gd name="connsiteY1" fmla="*/ 279400 h 279400"/>
                <a:gd name="connsiteX2" fmla="*/ 0 w 444500"/>
                <a:gd name="connsiteY2" fmla="*/ 279400 h 279400"/>
                <a:gd name="connsiteX0" fmla="*/ 444500 w 444500"/>
                <a:gd name="connsiteY0" fmla="*/ 0 h 279400"/>
                <a:gd name="connsiteX1" fmla="*/ 0 w 444500"/>
                <a:gd name="connsiteY1" fmla="*/ 279400 h 279400"/>
                <a:gd name="connsiteX2" fmla="*/ 0 w 444500"/>
                <a:gd name="connsiteY2" fmla="*/ 279400 h 279400"/>
                <a:gd name="connsiteX0" fmla="*/ 487489 w 487489"/>
                <a:gd name="connsiteY0" fmla="*/ 0 h 379396"/>
                <a:gd name="connsiteX1" fmla="*/ 42989 w 487489"/>
                <a:gd name="connsiteY1" fmla="*/ 279400 h 379396"/>
                <a:gd name="connsiteX2" fmla="*/ 0 w 487489"/>
                <a:gd name="connsiteY2" fmla="*/ 379395 h 379396"/>
                <a:gd name="connsiteX0" fmla="*/ 487489 w 487489"/>
                <a:gd name="connsiteY0" fmla="*/ 0 h 379396"/>
                <a:gd name="connsiteX1" fmla="*/ 0 w 487489"/>
                <a:gd name="connsiteY1" fmla="*/ 379395 h 379396"/>
                <a:gd name="connsiteX0" fmla="*/ 430421 w 430420"/>
                <a:gd name="connsiteY0" fmla="*/ 0 h 364268"/>
                <a:gd name="connsiteX1" fmla="*/ 0 w 430420"/>
                <a:gd name="connsiteY1" fmla="*/ 364267 h 364268"/>
                <a:gd name="connsiteX0" fmla="*/ 430421 w 430420"/>
                <a:gd name="connsiteY0" fmla="*/ 0 h 364268"/>
                <a:gd name="connsiteX1" fmla="*/ 0 w 430420"/>
                <a:gd name="connsiteY1" fmla="*/ 364267 h 364268"/>
                <a:gd name="connsiteX0" fmla="*/ 435606 w 435605"/>
                <a:gd name="connsiteY0" fmla="*/ 0 h 364268"/>
                <a:gd name="connsiteX1" fmla="*/ 5185 w 435605"/>
                <a:gd name="connsiteY1" fmla="*/ 364267 h 364268"/>
                <a:gd name="connsiteX0" fmla="*/ 434283 w 434282"/>
                <a:gd name="connsiteY0" fmla="*/ 0 h 364268"/>
                <a:gd name="connsiteX1" fmla="*/ 3862 w 434282"/>
                <a:gd name="connsiteY1" fmla="*/ 364267 h 364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34282" h="364268">
                  <a:moveTo>
                    <a:pt x="434283" y="0"/>
                  </a:moveTo>
                  <a:cubicBezTo>
                    <a:pt x="53403" y="7160"/>
                    <a:pt x="-19222" y="90109"/>
                    <a:pt x="3862" y="364267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FE64BAB2-7126-924D-F14C-FAC2F8BD81F7}"/>
                </a:ext>
              </a:extLst>
            </p:cNvPr>
            <p:cNvSpPr/>
            <p:nvPr/>
          </p:nvSpPr>
          <p:spPr>
            <a:xfrm>
              <a:off x="1343104" y="1455755"/>
              <a:ext cx="3131888" cy="1433092"/>
            </a:xfrm>
            <a:custGeom>
              <a:avLst/>
              <a:gdLst>
                <a:gd name="connsiteX0" fmla="*/ 1558373 w 3131888"/>
                <a:gd name="connsiteY0" fmla="*/ 0 h 1658975"/>
                <a:gd name="connsiteX1" fmla="*/ 2853607 w 3131888"/>
                <a:gd name="connsiteY1" fmla="*/ 313047 h 1658975"/>
                <a:gd name="connsiteX2" fmla="*/ 2908913 w 3131888"/>
                <a:gd name="connsiteY2" fmla="*/ 350951 h 1658975"/>
                <a:gd name="connsiteX3" fmla="*/ 2933272 w 3131888"/>
                <a:gd name="connsiteY3" fmla="*/ 380640 h 1658975"/>
                <a:gd name="connsiteX4" fmla="*/ 199383 w 3131888"/>
                <a:gd name="connsiteY4" fmla="*/ 372085 h 1658975"/>
                <a:gd name="connsiteX5" fmla="*/ 224350 w 3131888"/>
                <a:gd name="connsiteY5" fmla="*/ 339632 h 1658975"/>
                <a:gd name="connsiteX6" fmla="*/ 263139 w 3131888"/>
                <a:gd name="connsiteY6" fmla="*/ 313047 h 1658975"/>
                <a:gd name="connsiteX7" fmla="*/ 1558373 w 3131888"/>
                <a:gd name="connsiteY7" fmla="*/ 0 h 1658975"/>
                <a:gd name="connsiteX0" fmla="*/ 1558373 w 3131888"/>
                <a:gd name="connsiteY0" fmla="*/ 29706 h 1460081"/>
                <a:gd name="connsiteX1" fmla="*/ 2853607 w 3131888"/>
                <a:gd name="connsiteY1" fmla="*/ 114153 h 1460081"/>
                <a:gd name="connsiteX2" fmla="*/ 2908913 w 3131888"/>
                <a:gd name="connsiteY2" fmla="*/ 152057 h 1460081"/>
                <a:gd name="connsiteX3" fmla="*/ 2933272 w 3131888"/>
                <a:gd name="connsiteY3" fmla="*/ 181746 h 1460081"/>
                <a:gd name="connsiteX4" fmla="*/ 199383 w 3131888"/>
                <a:gd name="connsiteY4" fmla="*/ 173191 h 1460081"/>
                <a:gd name="connsiteX5" fmla="*/ 224350 w 3131888"/>
                <a:gd name="connsiteY5" fmla="*/ 140738 h 1460081"/>
                <a:gd name="connsiteX6" fmla="*/ 263139 w 3131888"/>
                <a:gd name="connsiteY6" fmla="*/ 114153 h 1460081"/>
                <a:gd name="connsiteX7" fmla="*/ 1558373 w 3131888"/>
                <a:gd name="connsiteY7" fmla="*/ 29706 h 1460081"/>
                <a:gd name="connsiteX0" fmla="*/ 1558373 w 3131888"/>
                <a:gd name="connsiteY0" fmla="*/ 78917 h 1433092"/>
                <a:gd name="connsiteX1" fmla="*/ 2853607 w 3131888"/>
                <a:gd name="connsiteY1" fmla="*/ 87164 h 1433092"/>
                <a:gd name="connsiteX2" fmla="*/ 2908913 w 3131888"/>
                <a:gd name="connsiteY2" fmla="*/ 125068 h 1433092"/>
                <a:gd name="connsiteX3" fmla="*/ 2933272 w 3131888"/>
                <a:gd name="connsiteY3" fmla="*/ 154757 h 1433092"/>
                <a:gd name="connsiteX4" fmla="*/ 199383 w 3131888"/>
                <a:gd name="connsiteY4" fmla="*/ 146202 h 1433092"/>
                <a:gd name="connsiteX5" fmla="*/ 224350 w 3131888"/>
                <a:gd name="connsiteY5" fmla="*/ 113749 h 1433092"/>
                <a:gd name="connsiteX6" fmla="*/ 263139 w 3131888"/>
                <a:gd name="connsiteY6" fmla="*/ 87164 h 1433092"/>
                <a:gd name="connsiteX7" fmla="*/ 1558373 w 3131888"/>
                <a:gd name="connsiteY7" fmla="*/ 78917 h 1433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31888" h="1433092">
                  <a:moveTo>
                    <a:pt x="1558373" y="78917"/>
                  </a:moveTo>
                  <a:cubicBezTo>
                    <a:pt x="2079825" y="78917"/>
                    <a:pt x="2545740" y="-104022"/>
                    <a:pt x="2853607" y="87164"/>
                  </a:cubicBezTo>
                  <a:lnTo>
                    <a:pt x="2908913" y="125068"/>
                  </a:lnTo>
                  <a:lnTo>
                    <a:pt x="2933272" y="154757"/>
                  </a:lnTo>
                  <a:cubicBezTo>
                    <a:pt x="4201972" y="1809585"/>
                    <a:pt x="-1071949" y="1911045"/>
                    <a:pt x="199383" y="146202"/>
                  </a:cubicBezTo>
                  <a:lnTo>
                    <a:pt x="224350" y="113749"/>
                  </a:lnTo>
                  <a:lnTo>
                    <a:pt x="263139" y="87164"/>
                  </a:lnTo>
                  <a:cubicBezTo>
                    <a:pt x="571006" y="-104022"/>
                    <a:pt x="1036922" y="78917"/>
                    <a:pt x="1558373" y="78917"/>
                  </a:cubicBezTo>
                  <a:close/>
                </a:path>
              </a:pathLst>
            </a:custGeom>
            <a:solidFill>
              <a:srgbClr val="F4E0C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F45EC900-2D2F-0250-BA88-0FA72C1E4C06}"/>
                </a:ext>
              </a:extLst>
            </p:cNvPr>
            <p:cNvGrpSpPr/>
            <p:nvPr/>
          </p:nvGrpSpPr>
          <p:grpSpPr>
            <a:xfrm>
              <a:off x="3125980" y="1558303"/>
              <a:ext cx="1470311" cy="655231"/>
              <a:chOff x="5151066" y="2049355"/>
              <a:chExt cx="1470311" cy="655231"/>
            </a:xfrm>
          </p:grpSpPr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DC1C572E-4C87-C276-CA20-2F77B47EEC14}"/>
                  </a:ext>
                </a:extLst>
              </p:cNvPr>
              <p:cNvSpPr/>
              <p:nvPr/>
            </p:nvSpPr>
            <p:spPr>
              <a:xfrm>
                <a:off x="5151066" y="2049355"/>
                <a:ext cx="1470311" cy="275221"/>
              </a:xfrm>
              <a:custGeom>
                <a:avLst/>
                <a:gdLst>
                  <a:gd name="connsiteX0" fmla="*/ 0 w 1862137"/>
                  <a:gd name="connsiteY0" fmla="*/ 0 h 200025"/>
                  <a:gd name="connsiteX1" fmla="*/ 1862137 w 1862137"/>
                  <a:gd name="connsiteY1" fmla="*/ 200025 h 200025"/>
                  <a:gd name="connsiteX2" fmla="*/ 1862137 w 1862137"/>
                  <a:gd name="connsiteY2" fmla="*/ 200025 h 200025"/>
                  <a:gd name="connsiteX0" fmla="*/ 0 w 1862137"/>
                  <a:gd name="connsiteY0" fmla="*/ 120900 h 320925"/>
                  <a:gd name="connsiteX1" fmla="*/ 1862137 w 1862137"/>
                  <a:gd name="connsiteY1" fmla="*/ 320925 h 320925"/>
                  <a:gd name="connsiteX2" fmla="*/ 1862137 w 1862137"/>
                  <a:gd name="connsiteY2" fmla="*/ 320925 h 320925"/>
                  <a:gd name="connsiteX0" fmla="*/ 0 w 1862137"/>
                  <a:gd name="connsiteY0" fmla="*/ 148540 h 348565"/>
                  <a:gd name="connsiteX1" fmla="*/ 1862137 w 1862137"/>
                  <a:gd name="connsiteY1" fmla="*/ 348565 h 348565"/>
                  <a:gd name="connsiteX2" fmla="*/ 1862137 w 1862137"/>
                  <a:gd name="connsiteY2" fmla="*/ 348565 h 348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62137" h="348565">
                    <a:moveTo>
                      <a:pt x="0" y="148540"/>
                    </a:moveTo>
                    <a:cubicBezTo>
                      <a:pt x="868362" y="-189597"/>
                      <a:pt x="1374775" y="124727"/>
                      <a:pt x="1862137" y="348565"/>
                    </a:cubicBezTo>
                    <a:lnTo>
                      <a:pt x="1862137" y="348565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19299FEB-9410-5733-3BAF-77242088BACA}"/>
                  </a:ext>
                </a:extLst>
              </p:cNvPr>
              <p:cNvSpPr/>
              <p:nvPr/>
            </p:nvSpPr>
            <p:spPr>
              <a:xfrm>
                <a:off x="5218754" y="2231871"/>
                <a:ext cx="1387582" cy="310807"/>
              </a:xfrm>
              <a:custGeom>
                <a:avLst/>
                <a:gdLst>
                  <a:gd name="connsiteX0" fmla="*/ 0 w 1766887"/>
                  <a:gd name="connsiteY0" fmla="*/ 0 h 414338"/>
                  <a:gd name="connsiteX1" fmla="*/ 1766887 w 1766887"/>
                  <a:gd name="connsiteY1" fmla="*/ 414338 h 414338"/>
                  <a:gd name="connsiteX2" fmla="*/ 1766887 w 1766887"/>
                  <a:gd name="connsiteY2" fmla="*/ 414338 h 414338"/>
                  <a:gd name="connsiteX0" fmla="*/ 0 w 1766887"/>
                  <a:gd name="connsiteY0" fmla="*/ 1878 h 416216"/>
                  <a:gd name="connsiteX1" fmla="*/ 1766887 w 1766887"/>
                  <a:gd name="connsiteY1" fmla="*/ 416216 h 416216"/>
                  <a:gd name="connsiteX2" fmla="*/ 1766887 w 1766887"/>
                  <a:gd name="connsiteY2" fmla="*/ 416216 h 416216"/>
                  <a:gd name="connsiteX0" fmla="*/ 0 w 1766887"/>
                  <a:gd name="connsiteY0" fmla="*/ 2782 h 417120"/>
                  <a:gd name="connsiteX1" fmla="*/ 1766887 w 1766887"/>
                  <a:gd name="connsiteY1" fmla="*/ 417120 h 417120"/>
                  <a:gd name="connsiteX2" fmla="*/ 1766887 w 1766887"/>
                  <a:gd name="connsiteY2" fmla="*/ 417120 h 417120"/>
                  <a:gd name="connsiteX0" fmla="*/ 0 w 1757362"/>
                  <a:gd name="connsiteY0" fmla="*/ 3109 h 393635"/>
                  <a:gd name="connsiteX1" fmla="*/ 1757362 w 1757362"/>
                  <a:gd name="connsiteY1" fmla="*/ 393635 h 393635"/>
                  <a:gd name="connsiteX2" fmla="*/ 1757362 w 1757362"/>
                  <a:gd name="connsiteY2" fmla="*/ 393635 h 3936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757362" h="393635">
                    <a:moveTo>
                      <a:pt x="0" y="3109"/>
                    </a:moveTo>
                    <a:cubicBezTo>
                      <a:pt x="1274762" y="-25465"/>
                      <a:pt x="1244600" y="145984"/>
                      <a:pt x="1757362" y="393635"/>
                    </a:cubicBezTo>
                    <a:lnTo>
                      <a:pt x="1757362" y="393635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0A8B0C74-7CC4-B065-5F2C-C307BC3B101B}"/>
                  </a:ext>
                </a:extLst>
              </p:cNvPr>
              <p:cNvSpPr/>
              <p:nvPr/>
            </p:nvSpPr>
            <p:spPr>
              <a:xfrm>
                <a:off x="5180978" y="2294702"/>
                <a:ext cx="1192042" cy="409884"/>
              </a:xfrm>
              <a:custGeom>
                <a:avLst/>
                <a:gdLst>
                  <a:gd name="connsiteX0" fmla="*/ 0 w 1766887"/>
                  <a:gd name="connsiteY0" fmla="*/ 0 h 414338"/>
                  <a:gd name="connsiteX1" fmla="*/ 1766887 w 1766887"/>
                  <a:gd name="connsiteY1" fmla="*/ 414338 h 414338"/>
                  <a:gd name="connsiteX2" fmla="*/ 1766887 w 1766887"/>
                  <a:gd name="connsiteY2" fmla="*/ 414338 h 414338"/>
                  <a:gd name="connsiteX0" fmla="*/ 0 w 1766887"/>
                  <a:gd name="connsiteY0" fmla="*/ 1878 h 416216"/>
                  <a:gd name="connsiteX1" fmla="*/ 1766887 w 1766887"/>
                  <a:gd name="connsiteY1" fmla="*/ 416216 h 416216"/>
                  <a:gd name="connsiteX2" fmla="*/ 1766887 w 1766887"/>
                  <a:gd name="connsiteY2" fmla="*/ 416216 h 416216"/>
                  <a:gd name="connsiteX0" fmla="*/ 0 w 1766887"/>
                  <a:gd name="connsiteY0" fmla="*/ 2782 h 417120"/>
                  <a:gd name="connsiteX1" fmla="*/ 1766887 w 1766887"/>
                  <a:gd name="connsiteY1" fmla="*/ 417120 h 417120"/>
                  <a:gd name="connsiteX2" fmla="*/ 1766887 w 1766887"/>
                  <a:gd name="connsiteY2" fmla="*/ 417120 h 417120"/>
                  <a:gd name="connsiteX0" fmla="*/ 0 w 1757362"/>
                  <a:gd name="connsiteY0" fmla="*/ 3109 h 393635"/>
                  <a:gd name="connsiteX1" fmla="*/ 1757362 w 1757362"/>
                  <a:gd name="connsiteY1" fmla="*/ 393635 h 393635"/>
                  <a:gd name="connsiteX2" fmla="*/ 1757362 w 1757362"/>
                  <a:gd name="connsiteY2" fmla="*/ 393635 h 393635"/>
                  <a:gd name="connsiteX0" fmla="*/ 0 w 1757362"/>
                  <a:gd name="connsiteY0" fmla="*/ 3109 h 522223"/>
                  <a:gd name="connsiteX1" fmla="*/ 1757362 w 1757362"/>
                  <a:gd name="connsiteY1" fmla="*/ 393635 h 522223"/>
                  <a:gd name="connsiteX2" fmla="*/ 1509712 w 1757362"/>
                  <a:gd name="connsiteY2" fmla="*/ 522223 h 522223"/>
                  <a:gd name="connsiteX0" fmla="*/ 0 w 1509712"/>
                  <a:gd name="connsiteY0" fmla="*/ 0 h 519114"/>
                  <a:gd name="connsiteX1" fmla="*/ 1509712 w 1509712"/>
                  <a:gd name="connsiteY1" fmla="*/ 519114 h 519114"/>
                  <a:gd name="connsiteX0" fmla="*/ 0 w 1509712"/>
                  <a:gd name="connsiteY0" fmla="*/ 0 h 519114"/>
                  <a:gd name="connsiteX1" fmla="*/ 1509712 w 1509712"/>
                  <a:gd name="connsiteY1" fmla="*/ 519114 h 519114"/>
                  <a:gd name="connsiteX0" fmla="*/ 0 w 1509712"/>
                  <a:gd name="connsiteY0" fmla="*/ 0 h 519114"/>
                  <a:gd name="connsiteX1" fmla="*/ 1509712 w 1509712"/>
                  <a:gd name="connsiteY1" fmla="*/ 519114 h 5191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09712" h="519114">
                    <a:moveTo>
                      <a:pt x="0" y="0"/>
                    </a:moveTo>
                    <a:cubicBezTo>
                      <a:pt x="655637" y="111125"/>
                      <a:pt x="1239837" y="274638"/>
                      <a:pt x="1509712" y="519114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C6EC0440-A008-BC76-7187-99D06C9CE31D}"/>
                </a:ext>
              </a:extLst>
            </p:cNvPr>
            <p:cNvGrpSpPr/>
            <p:nvPr/>
          </p:nvGrpSpPr>
          <p:grpSpPr>
            <a:xfrm flipH="1">
              <a:off x="1218677" y="1544986"/>
              <a:ext cx="1470311" cy="655231"/>
              <a:chOff x="5151066" y="2049355"/>
              <a:chExt cx="1470311" cy="655231"/>
            </a:xfrm>
          </p:grpSpPr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A48E695C-F799-8B3E-59EC-AE60ED1135B1}"/>
                  </a:ext>
                </a:extLst>
              </p:cNvPr>
              <p:cNvSpPr/>
              <p:nvPr/>
            </p:nvSpPr>
            <p:spPr>
              <a:xfrm>
                <a:off x="5151066" y="2049355"/>
                <a:ext cx="1470311" cy="275221"/>
              </a:xfrm>
              <a:custGeom>
                <a:avLst/>
                <a:gdLst>
                  <a:gd name="connsiteX0" fmla="*/ 0 w 1862137"/>
                  <a:gd name="connsiteY0" fmla="*/ 0 h 200025"/>
                  <a:gd name="connsiteX1" fmla="*/ 1862137 w 1862137"/>
                  <a:gd name="connsiteY1" fmla="*/ 200025 h 200025"/>
                  <a:gd name="connsiteX2" fmla="*/ 1862137 w 1862137"/>
                  <a:gd name="connsiteY2" fmla="*/ 200025 h 200025"/>
                  <a:gd name="connsiteX0" fmla="*/ 0 w 1862137"/>
                  <a:gd name="connsiteY0" fmla="*/ 120900 h 320925"/>
                  <a:gd name="connsiteX1" fmla="*/ 1862137 w 1862137"/>
                  <a:gd name="connsiteY1" fmla="*/ 320925 h 320925"/>
                  <a:gd name="connsiteX2" fmla="*/ 1862137 w 1862137"/>
                  <a:gd name="connsiteY2" fmla="*/ 320925 h 320925"/>
                  <a:gd name="connsiteX0" fmla="*/ 0 w 1862137"/>
                  <a:gd name="connsiteY0" fmla="*/ 148540 h 348565"/>
                  <a:gd name="connsiteX1" fmla="*/ 1862137 w 1862137"/>
                  <a:gd name="connsiteY1" fmla="*/ 348565 h 348565"/>
                  <a:gd name="connsiteX2" fmla="*/ 1862137 w 1862137"/>
                  <a:gd name="connsiteY2" fmla="*/ 348565 h 348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62137" h="348565">
                    <a:moveTo>
                      <a:pt x="0" y="148540"/>
                    </a:moveTo>
                    <a:cubicBezTo>
                      <a:pt x="868362" y="-189597"/>
                      <a:pt x="1374775" y="124727"/>
                      <a:pt x="1862137" y="348565"/>
                    </a:cubicBezTo>
                    <a:lnTo>
                      <a:pt x="1862137" y="348565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A7DB3A9E-E605-928D-99E9-2F3B341A4490}"/>
                  </a:ext>
                </a:extLst>
              </p:cNvPr>
              <p:cNvSpPr/>
              <p:nvPr/>
            </p:nvSpPr>
            <p:spPr>
              <a:xfrm>
                <a:off x="5218754" y="2231871"/>
                <a:ext cx="1387582" cy="310807"/>
              </a:xfrm>
              <a:custGeom>
                <a:avLst/>
                <a:gdLst>
                  <a:gd name="connsiteX0" fmla="*/ 0 w 1766887"/>
                  <a:gd name="connsiteY0" fmla="*/ 0 h 414338"/>
                  <a:gd name="connsiteX1" fmla="*/ 1766887 w 1766887"/>
                  <a:gd name="connsiteY1" fmla="*/ 414338 h 414338"/>
                  <a:gd name="connsiteX2" fmla="*/ 1766887 w 1766887"/>
                  <a:gd name="connsiteY2" fmla="*/ 414338 h 414338"/>
                  <a:gd name="connsiteX0" fmla="*/ 0 w 1766887"/>
                  <a:gd name="connsiteY0" fmla="*/ 1878 h 416216"/>
                  <a:gd name="connsiteX1" fmla="*/ 1766887 w 1766887"/>
                  <a:gd name="connsiteY1" fmla="*/ 416216 h 416216"/>
                  <a:gd name="connsiteX2" fmla="*/ 1766887 w 1766887"/>
                  <a:gd name="connsiteY2" fmla="*/ 416216 h 416216"/>
                  <a:gd name="connsiteX0" fmla="*/ 0 w 1766887"/>
                  <a:gd name="connsiteY0" fmla="*/ 2782 h 417120"/>
                  <a:gd name="connsiteX1" fmla="*/ 1766887 w 1766887"/>
                  <a:gd name="connsiteY1" fmla="*/ 417120 h 417120"/>
                  <a:gd name="connsiteX2" fmla="*/ 1766887 w 1766887"/>
                  <a:gd name="connsiteY2" fmla="*/ 417120 h 417120"/>
                  <a:gd name="connsiteX0" fmla="*/ 0 w 1757362"/>
                  <a:gd name="connsiteY0" fmla="*/ 3109 h 393635"/>
                  <a:gd name="connsiteX1" fmla="*/ 1757362 w 1757362"/>
                  <a:gd name="connsiteY1" fmla="*/ 393635 h 393635"/>
                  <a:gd name="connsiteX2" fmla="*/ 1757362 w 1757362"/>
                  <a:gd name="connsiteY2" fmla="*/ 393635 h 3936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757362" h="393635">
                    <a:moveTo>
                      <a:pt x="0" y="3109"/>
                    </a:moveTo>
                    <a:cubicBezTo>
                      <a:pt x="1274762" y="-25465"/>
                      <a:pt x="1244600" y="145984"/>
                      <a:pt x="1757362" y="393635"/>
                    </a:cubicBezTo>
                    <a:lnTo>
                      <a:pt x="1757362" y="393635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A6B09041-E54F-76A3-D561-D352F4ACBBEA}"/>
                  </a:ext>
                </a:extLst>
              </p:cNvPr>
              <p:cNvSpPr/>
              <p:nvPr/>
            </p:nvSpPr>
            <p:spPr>
              <a:xfrm>
                <a:off x="5180978" y="2294702"/>
                <a:ext cx="1192042" cy="409884"/>
              </a:xfrm>
              <a:custGeom>
                <a:avLst/>
                <a:gdLst>
                  <a:gd name="connsiteX0" fmla="*/ 0 w 1766887"/>
                  <a:gd name="connsiteY0" fmla="*/ 0 h 414338"/>
                  <a:gd name="connsiteX1" fmla="*/ 1766887 w 1766887"/>
                  <a:gd name="connsiteY1" fmla="*/ 414338 h 414338"/>
                  <a:gd name="connsiteX2" fmla="*/ 1766887 w 1766887"/>
                  <a:gd name="connsiteY2" fmla="*/ 414338 h 414338"/>
                  <a:gd name="connsiteX0" fmla="*/ 0 w 1766887"/>
                  <a:gd name="connsiteY0" fmla="*/ 1878 h 416216"/>
                  <a:gd name="connsiteX1" fmla="*/ 1766887 w 1766887"/>
                  <a:gd name="connsiteY1" fmla="*/ 416216 h 416216"/>
                  <a:gd name="connsiteX2" fmla="*/ 1766887 w 1766887"/>
                  <a:gd name="connsiteY2" fmla="*/ 416216 h 416216"/>
                  <a:gd name="connsiteX0" fmla="*/ 0 w 1766887"/>
                  <a:gd name="connsiteY0" fmla="*/ 2782 h 417120"/>
                  <a:gd name="connsiteX1" fmla="*/ 1766887 w 1766887"/>
                  <a:gd name="connsiteY1" fmla="*/ 417120 h 417120"/>
                  <a:gd name="connsiteX2" fmla="*/ 1766887 w 1766887"/>
                  <a:gd name="connsiteY2" fmla="*/ 417120 h 417120"/>
                  <a:gd name="connsiteX0" fmla="*/ 0 w 1757362"/>
                  <a:gd name="connsiteY0" fmla="*/ 3109 h 393635"/>
                  <a:gd name="connsiteX1" fmla="*/ 1757362 w 1757362"/>
                  <a:gd name="connsiteY1" fmla="*/ 393635 h 393635"/>
                  <a:gd name="connsiteX2" fmla="*/ 1757362 w 1757362"/>
                  <a:gd name="connsiteY2" fmla="*/ 393635 h 393635"/>
                  <a:gd name="connsiteX0" fmla="*/ 0 w 1757362"/>
                  <a:gd name="connsiteY0" fmla="*/ 3109 h 522223"/>
                  <a:gd name="connsiteX1" fmla="*/ 1757362 w 1757362"/>
                  <a:gd name="connsiteY1" fmla="*/ 393635 h 522223"/>
                  <a:gd name="connsiteX2" fmla="*/ 1509712 w 1757362"/>
                  <a:gd name="connsiteY2" fmla="*/ 522223 h 522223"/>
                  <a:gd name="connsiteX0" fmla="*/ 0 w 1509712"/>
                  <a:gd name="connsiteY0" fmla="*/ 0 h 519114"/>
                  <a:gd name="connsiteX1" fmla="*/ 1509712 w 1509712"/>
                  <a:gd name="connsiteY1" fmla="*/ 519114 h 519114"/>
                  <a:gd name="connsiteX0" fmla="*/ 0 w 1509712"/>
                  <a:gd name="connsiteY0" fmla="*/ 0 h 519114"/>
                  <a:gd name="connsiteX1" fmla="*/ 1509712 w 1509712"/>
                  <a:gd name="connsiteY1" fmla="*/ 519114 h 519114"/>
                  <a:gd name="connsiteX0" fmla="*/ 0 w 1509712"/>
                  <a:gd name="connsiteY0" fmla="*/ 0 h 519114"/>
                  <a:gd name="connsiteX1" fmla="*/ 1509712 w 1509712"/>
                  <a:gd name="connsiteY1" fmla="*/ 519114 h 5191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09712" h="519114">
                    <a:moveTo>
                      <a:pt x="0" y="0"/>
                    </a:moveTo>
                    <a:cubicBezTo>
                      <a:pt x="655637" y="111125"/>
                      <a:pt x="1239837" y="274638"/>
                      <a:pt x="1509712" y="519114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FF9CAFAB-EA25-773F-685F-ED8A9252BA0A}"/>
                </a:ext>
              </a:extLst>
            </p:cNvPr>
            <p:cNvGrpSpPr/>
            <p:nvPr/>
          </p:nvGrpSpPr>
          <p:grpSpPr>
            <a:xfrm>
              <a:off x="2498245" y="1581691"/>
              <a:ext cx="845174" cy="625735"/>
              <a:chOff x="4523331" y="2072743"/>
              <a:chExt cx="845174" cy="625735"/>
            </a:xfrm>
          </p:grpSpPr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171D210D-D026-E6DC-4E4D-80C69896AAB6}"/>
                  </a:ext>
                </a:extLst>
              </p:cNvPr>
              <p:cNvSpPr/>
              <p:nvPr/>
            </p:nvSpPr>
            <p:spPr>
              <a:xfrm rot="2972527">
                <a:off x="4831877" y="2072743"/>
                <a:ext cx="204514" cy="204514"/>
              </a:xfrm>
              <a:prstGeom prst="rect">
                <a:avLst/>
              </a:prstGeom>
              <a:solidFill>
                <a:srgbClr val="F2B7C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8FB70393-F984-9F3A-378F-569E2972ECB4}"/>
                  </a:ext>
                </a:extLst>
              </p:cNvPr>
              <p:cNvSpPr/>
              <p:nvPr/>
            </p:nvSpPr>
            <p:spPr>
              <a:xfrm rot="2972527">
                <a:off x="4866473" y="2162455"/>
                <a:ext cx="125846" cy="125846"/>
              </a:xfrm>
              <a:prstGeom prst="rect">
                <a:avLst/>
              </a:prstGeom>
              <a:solidFill>
                <a:srgbClr val="EA8A9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152922C1-1DD4-2784-CCFA-6C1B6FE80D2C}"/>
                  </a:ext>
                </a:extLst>
              </p:cNvPr>
              <p:cNvSpPr/>
              <p:nvPr/>
            </p:nvSpPr>
            <p:spPr>
              <a:xfrm flipH="1">
                <a:off x="4941030" y="2298371"/>
                <a:ext cx="427475" cy="400107"/>
              </a:xfrm>
              <a:custGeom>
                <a:avLst/>
                <a:gdLst>
                  <a:gd name="connsiteX0" fmla="*/ 419100 w 471451"/>
                  <a:gd name="connsiteY0" fmla="*/ 0 h 276120"/>
                  <a:gd name="connsiteX1" fmla="*/ 434340 w 471451"/>
                  <a:gd name="connsiteY1" fmla="*/ 251460 h 276120"/>
                  <a:gd name="connsiteX2" fmla="*/ 0 w 471451"/>
                  <a:gd name="connsiteY2" fmla="*/ 266700 h 276120"/>
                  <a:gd name="connsiteX3" fmla="*/ 0 w 471451"/>
                  <a:gd name="connsiteY3" fmla="*/ 266700 h 276120"/>
                  <a:gd name="connsiteX0" fmla="*/ 419100 w 419100"/>
                  <a:gd name="connsiteY0" fmla="*/ 0 h 266700"/>
                  <a:gd name="connsiteX1" fmla="*/ 0 w 419100"/>
                  <a:gd name="connsiteY1" fmla="*/ 266700 h 266700"/>
                  <a:gd name="connsiteX2" fmla="*/ 0 w 419100"/>
                  <a:gd name="connsiteY2" fmla="*/ 266700 h 266700"/>
                  <a:gd name="connsiteX0" fmla="*/ 419100 w 421878"/>
                  <a:gd name="connsiteY0" fmla="*/ 0 h 273445"/>
                  <a:gd name="connsiteX1" fmla="*/ 0 w 421878"/>
                  <a:gd name="connsiteY1" fmla="*/ 266700 h 273445"/>
                  <a:gd name="connsiteX2" fmla="*/ 0 w 421878"/>
                  <a:gd name="connsiteY2" fmla="*/ 266700 h 273445"/>
                  <a:gd name="connsiteX0" fmla="*/ 419100 w 421940"/>
                  <a:gd name="connsiteY0" fmla="*/ 0 h 392685"/>
                  <a:gd name="connsiteX1" fmla="*/ 0 w 421940"/>
                  <a:gd name="connsiteY1" fmla="*/ 266700 h 392685"/>
                  <a:gd name="connsiteX2" fmla="*/ 0 w 421940"/>
                  <a:gd name="connsiteY2" fmla="*/ 266700 h 392685"/>
                  <a:gd name="connsiteX0" fmla="*/ 419100 w 421940"/>
                  <a:gd name="connsiteY0" fmla="*/ 0 h 392685"/>
                  <a:gd name="connsiteX1" fmla="*/ 0 w 421940"/>
                  <a:gd name="connsiteY1" fmla="*/ 266700 h 392685"/>
                  <a:gd name="connsiteX2" fmla="*/ 12110 w 421940"/>
                  <a:gd name="connsiteY2" fmla="*/ 339226 h 392685"/>
                  <a:gd name="connsiteX0" fmla="*/ 419100 w 421940"/>
                  <a:gd name="connsiteY0" fmla="*/ 0 h 392685"/>
                  <a:gd name="connsiteX1" fmla="*/ 0 w 421940"/>
                  <a:gd name="connsiteY1" fmla="*/ 266700 h 392685"/>
                  <a:gd name="connsiteX0" fmla="*/ 405856 w 408812"/>
                  <a:gd name="connsiteY0" fmla="*/ 0 h 441405"/>
                  <a:gd name="connsiteX1" fmla="*/ 0 w 408812"/>
                  <a:gd name="connsiteY1" fmla="*/ 336754 h 441405"/>
                  <a:gd name="connsiteX0" fmla="*/ 428561 w 431323"/>
                  <a:gd name="connsiteY0" fmla="*/ 0 h 485109"/>
                  <a:gd name="connsiteX1" fmla="*/ 0 w 431323"/>
                  <a:gd name="connsiteY1" fmla="*/ 394445 h 485109"/>
                  <a:gd name="connsiteX0" fmla="*/ 428561 w 431092"/>
                  <a:gd name="connsiteY0" fmla="*/ 0 h 446124"/>
                  <a:gd name="connsiteX1" fmla="*/ 0 w 431092"/>
                  <a:gd name="connsiteY1" fmla="*/ 394445 h 446124"/>
                  <a:gd name="connsiteX0" fmla="*/ 428561 w 430185"/>
                  <a:gd name="connsiteY0" fmla="*/ 0 h 438457"/>
                  <a:gd name="connsiteX1" fmla="*/ 0 w 430185"/>
                  <a:gd name="connsiteY1" fmla="*/ 394445 h 4384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0185" h="438457">
                    <a:moveTo>
                      <a:pt x="428561" y="0"/>
                    </a:moveTo>
                    <a:cubicBezTo>
                      <a:pt x="456552" y="414891"/>
                      <a:pt x="115154" y="506507"/>
                      <a:pt x="0" y="394445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9F2EE326-0D88-5E54-FA28-36FD02208B61}"/>
                  </a:ext>
                </a:extLst>
              </p:cNvPr>
              <p:cNvSpPr/>
              <p:nvPr/>
            </p:nvSpPr>
            <p:spPr>
              <a:xfrm>
                <a:off x="4523331" y="2287553"/>
                <a:ext cx="427475" cy="400107"/>
              </a:xfrm>
              <a:custGeom>
                <a:avLst/>
                <a:gdLst>
                  <a:gd name="connsiteX0" fmla="*/ 419100 w 471451"/>
                  <a:gd name="connsiteY0" fmla="*/ 0 h 276120"/>
                  <a:gd name="connsiteX1" fmla="*/ 434340 w 471451"/>
                  <a:gd name="connsiteY1" fmla="*/ 251460 h 276120"/>
                  <a:gd name="connsiteX2" fmla="*/ 0 w 471451"/>
                  <a:gd name="connsiteY2" fmla="*/ 266700 h 276120"/>
                  <a:gd name="connsiteX3" fmla="*/ 0 w 471451"/>
                  <a:gd name="connsiteY3" fmla="*/ 266700 h 276120"/>
                  <a:gd name="connsiteX0" fmla="*/ 419100 w 419100"/>
                  <a:gd name="connsiteY0" fmla="*/ 0 h 266700"/>
                  <a:gd name="connsiteX1" fmla="*/ 0 w 419100"/>
                  <a:gd name="connsiteY1" fmla="*/ 266700 h 266700"/>
                  <a:gd name="connsiteX2" fmla="*/ 0 w 419100"/>
                  <a:gd name="connsiteY2" fmla="*/ 266700 h 266700"/>
                  <a:gd name="connsiteX0" fmla="*/ 419100 w 421878"/>
                  <a:gd name="connsiteY0" fmla="*/ 0 h 273445"/>
                  <a:gd name="connsiteX1" fmla="*/ 0 w 421878"/>
                  <a:gd name="connsiteY1" fmla="*/ 266700 h 273445"/>
                  <a:gd name="connsiteX2" fmla="*/ 0 w 421878"/>
                  <a:gd name="connsiteY2" fmla="*/ 266700 h 273445"/>
                  <a:gd name="connsiteX0" fmla="*/ 419100 w 421940"/>
                  <a:gd name="connsiteY0" fmla="*/ 0 h 392685"/>
                  <a:gd name="connsiteX1" fmla="*/ 0 w 421940"/>
                  <a:gd name="connsiteY1" fmla="*/ 266700 h 392685"/>
                  <a:gd name="connsiteX2" fmla="*/ 0 w 421940"/>
                  <a:gd name="connsiteY2" fmla="*/ 266700 h 392685"/>
                  <a:gd name="connsiteX0" fmla="*/ 419100 w 421940"/>
                  <a:gd name="connsiteY0" fmla="*/ 0 h 392685"/>
                  <a:gd name="connsiteX1" fmla="*/ 0 w 421940"/>
                  <a:gd name="connsiteY1" fmla="*/ 266700 h 392685"/>
                  <a:gd name="connsiteX2" fmla="*/ 12110 w 421940"/>
                  <a:gd name="connsiteY2" fmla="*/ 339226 h 392685"/>
                  <a:gd name="connsiteX0" fmla="*/ 419100 w 421940"/>
                  <a:gd name="connsiteY0" fmla="*/ 0 h 392685"/>
                  <a:gd name="connsiteX1" fmla="*/ 0 w 421940"/>
                  <a:gd name="connsiteY1" fmla="*/ 266700 h 392685"/>
                  <a:gd name="connsiteX0" fmla="*/ 405856 w 408812"/>
                  <a:gd name="connsiteY0" fmla="*/ 0 h 441405"/>
                  <a:gd name="connsiteX1" fmla="*/ 0 w 408812"/>
                  <a:gd name="connsiteY1" fmla="*/ 336754 h 441405"/>
                  <a:gd name="connsiteX0" fmla="*/ 428561 w 431323"/>
                  <a:gd name="connsiteY0" fmla="*/ 0 h 485109"/>
                  <a:gd name="connsiteX1" fmla="*/ 0 w 431323"/>
                  <a:gd name="connsiteY1" fmla="*/ 394445 h 485109"/>
                  <a:gd name="connsiteX0" fmla="*/ 428561 w 431092"/>
                  <a:gd name="connsiteY0" fmla="*/ 0 h 446124"/>
                  <a:gd name="connsiteX1" fmla="*/ 0 w 431092"/>
                  <a:gd name="connsiteY1" fmla="*/ 394445 h 446124"/>
                  <a:gd name="connsiteX0" fmla="*/ 428561 w 430185"/>
                  <a:gd name="connsiteY0" fmla="*/ 0 h 438457"/>
                  <a:gd name="connsiteX1" fmla="*/ 0 w 430185"/>
                  <a:gd name="connsiteY1" fmla="*/ 394445 h 4384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0185" h="438457">
                    <a:moveTo>
                      <a:pt x="428561" y="0"/>
                    </a:moveTo>
                    <a:cubicBezTo>
                      <a:pt x="456552" y="414891"/>
                      <a:pt x="115154" y="506507"/>
                      <a:pt x="0" y="394445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737953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3000">
        <p15:prstTrans prst="pageCurlDouble"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44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B869A4D-3917-46E7-B6F0-C0F54161536F}"/>
              </a:ext>
            </a:extLst>
          </p:cNvPr>
          <p:cNvGrpSpPr/>
          <p:nvPr/>
        </p:nvGrpSpPr>
        <p:grpSpPr>
          <a:xfrm>
            <a:off x="0" y="0"/>
            <a:ext cx="12192000" cy="6858001"/>
            <a:chOff x="0" y="-1"/>
            <a:chExt cx="12192000" cy="685800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CCFE386-1773-417E-87C1-1C22D00AC532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4BD5100-6928-40C0-8A23-3E8406CE386B}"/>
                </a:ext>
              </a:extLst>
            </p:cNvPr>
            <p:cNvSpPr/>
            <p:nvPr/>
          </p:nvSpPr>
          <p:spPr>
            <a:xfrm>
              <a:off x="5892204" y="-1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63B9A7F-B059-49D0-ABE3-3309C7E3ED15}"/>
                </a:ext>
              </a:extLst>
            </p:cNvPr>
            <p:cNvSpPr/>
            <p:nvPr/>
          </p:nvSpPr>
          <p:spPr>
            <a:xfrm flipH="1">
              <a:off x="5505343" y="-1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1F5A832B-6DF9-4D3D-B6E6-F40FDDB55430}"/>
              </a:ext>
            </a:extLst>
          </p:cNvPr>
          <p:cNvSpPr txBox="1"/>
          <p:nvPr/>
        </p:nvSpPr>
        <p:spPr>
          <a:xfrm>
            <a:off x="0" y="1781263"/>
            <a:ext cx="5742142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He is sitting on the m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srgbClr val="F315D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t.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BB2D8C8-713E-56C3-85BF-0FA52F9109F0}"/>
              </a:ext>
            </a:extLst>
          </p:cNvPr>
          <p:cNvGrpSpPr/>
          <p:nvPr/>
        </p:nvGrpSpPr>
        <p:grpSpPr>
          <a:xfrm>
            <a:off x="6665926" y="3959584"/>
            <a:ext cx="5493498" cy="1378858"/>
            <a:chOff x="6665926" y="3959584"/>
            <a:chExt cx="5493498" cy="1378858"/>
          </a:xfrm>
        </p:grpSpPr>
        <p:sp>
          <p:nvSpPr>
            <p:cNvPr id="16" name="Flowchart: Manual Operation 15">
              <a:extLst>
                <a:ext uri="{FF2B5EF4-FFF2-40B4-BE49-F238E27FC236}">
                  <a16:creationId xmlns:a16="http://schemas.microsoft.com/office/drawing/2014/main" id="{24BC3C13-C590-FBCC-46DA-D19A97D48F4A}"/>
                </a:ext>
              </a:extLst>
            </p:cNvPr>
            <p:cNvSpPr/>
            <p:nvPr/>
          </p:nvSpPr>
          <p:spPr>
            <a:xfrm flipV="1">
              <a:off x="6665926" y="3959584"/>
              <a:ext cx="5493498" cy="1378858"/>
            </a:xfrm>
            <a:prstGeom prst="flowChartManualOperation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lowchart: Manual Operation 16">
              <a:extLst>
                <a:ext uri="{FF2B5EF4-FFF2-40B4-BE49-F238E27FC236}">
                  <a16:creationId xmlns:a16="http://schemas.microsoft.com/office/drawing/2014/main" id="{42B07768-D6E1-F760-F191-694FDF088FC1}"/>
                </a:ext>
              </a:extLst>
            </p:cNvPr>
            <p:cNvSpPr/>
            <p:nvPr/>
          </p:nvSpPr>
          <p:spPr>
            <a:xfrm flipV="1">
              <a:off x="6942957" y="3959584"/>
              <a:ext cx="4930799" cy="1259503"/>
            </a:xfrm>
            <a:prstGeom prst="flowChartManualOperation">
              <a:avLst/>
            </a:prstGeom>
            <a:solidFill>
              <a:srgbClr val="51E83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lowchart: Manual Operation 17">
              <a:extLst>
                <a:ext uri="{FF2B5EF4-FFF2-40B4-BE49-F238E27FC236}">
                  <a16:creationId xmlns:a16="http://schemas.microsoft.com/office/drawing/2014/main" id="{78DD450F-AF7E-C4C9-8469-54C60C87ADE5}"/>
                </a:ext>
              </a:extLst>
            </p:cNvPr>
            <p:cNvSpPr/>
            <p:nvPr/>
          </p:nvSpPr>
          <p:spPr>
            <a:xfrm flipV="1">
              <a:off x="7159938" y="3959584"/>
              <a:ext cx="4496839" cy="1148654"/>
            </a:xfrm>
            <a:prstGeom prst="flowChartManualOperation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lowchart: Manual Operation 18">
              <a:extLst>
                <a:ext uri="{FF2B5EF4-FFF2-40B4-BE49-F238E27FC236}">
                  <a16:creationId xmlns:a16="http://schemas.microsoft.com/office/drawing/2014/main" id="{744D3534-620D-9556-A869-A9CBA6DC40ED}"/>
                </a:ext>
              </a:extLst>
            </p:cNvPr>
            <p:cNvSpPr/>
            <p:nvPr/>
          </p:nvSpPr>
          <p:spPr>
            <a:xfrm flipV="1">
              <a:off x="7420305" y="3981459"/>
              <a:ext cx="3977242" cy="1015930"/>
            </a:xfrm>
            <a:prstGeom prst="flowChartManualOperation">
              <a:avLst/>
            </a:prstGeom>
            <a:solidFill>
              <a:srgbClr val="5B9BD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lowchart: Manual Operation 19">
              <a:extLst>
                <a:ext uri="{FF2B5EF4-FFF2-40B4-BE49-F238E27FC236}">
                  <a16:creationId xmlns:a16="http://schemas.microsoft.com/office/drawing/2014/main" id="{03CD593B-FB8B-E0BE-FDF8-B3B282AA6B72}"/>
                </a:ext>
              </a:extLst>
            </p:cNvPr>
            <p:cNvSpPr/>
            <p:nvPr/>
          </p:nvSpPr>
          <p:spPr>
            <a:xfrm flipV="1">
              <a:off x="7697226" y="3981459"/>
              <a:ext cx="3422259" cy="874167"/>
            </a:xfrm>
            <a:prstGeom prst="flowChartManualOperation">
              <a:avLst/>
            </a:prstGeom>
            <a:solidFill>
              <a:srgbClr val="F315D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DC19176-6623-6F58-8DA3-F14F765CCFB7}"/>
              </a:ext>
            </a:extLst>
          </p:cNvPr>
          <p:cNvGrpSpPr/>
          <p:nvPr/>
        </p:nvGrpSpPr>
        <p:grpSpPr>
          <a:xfrm>
            <a:off x="7887005" y="1281737"/>
            <a:ext cx="3425278" cy="3826501"/>
            <a:chOff x="4182121" y="76928"/>
            <a:chExt cx="6051502" cy="6760348"/>
          </a:xfrm>
        </p:grpSpPr>
        <p:sp>
          <p:nvSpPr>
            <p:cNvPr id="24" name="Rectangle 89">
              <a:extLst>
                <a:ext uri="{FF2B5EF4-FFF2-40B4-BE49-F238E27FC236}">
                  <a16:creationId xmlns:a16="http://schemas.microsoft.com/office/drawing/2014/main" id="{69DD91CA-3832-9446-48C8-9CF596CDC06C}"/>
                </a:ext>
              </a:extLst>
            </p:cNvPr>
            <p:cNvSpPr/>
            <p:nvPr/>
          </p:nvSpPr>
          <p:spPr>
            <a:xfrm>
              <a:off x="9148277" y="4046953"/>
              <a:ext cx="1085346" cy="1330331"/>
            </a:xfrm>
            <a:custGeom>
              <a:avLst/>
              <a:gdLst>
                <a:gd name="connsiteX0" fmla="*/ 0 w 828245"/>
                <a:gd name="connsiteY0" fmla="*/ 0 h 618420"/>
                <a:gd name="connsiteX1" fmla="*/ 828245 w 828245"/>
                <a:gd name="connsiteY1" fmla="*/ 0 h 618420"/>
                <a:gd name="connsiteX2" fmla="*/ 828245 w 828245"/>
                <a:gd name="connsiteY2" fmla="*/ 618420 h 618420"/>
                <a:gd name="connsiteX3" fmla="*/ 0 w 828245"/>
                <a:gd name="connsiteY3" fmla="*/ 618420 h 618420"/>
                <a:gd name="connsiteX4" fmla="*/ 0 w 828245"/>
                <a:gd name="connsiteY4" fmla="*/ 0 h 618420"/>
                <a:gd name="connsiteX0" fmla="*/ 0 w 828245"/>
                <a:gd name="connsiteY0" fmla="*/ 618420 h 618420"/>
                <a:gd name="connsiteX1" fmla="*/ 828245 w 828245"/>
                <a:gd name="connsiteY1" fmla="*/ 0 h 618420"/>
                <a:gd name="connsiteX2" fmla="*/ 828245 w 828245"/>
                <a:gd name="connsiteY2" fmla="*/ 618420 h 618420"/>
                <a:gd name="connsiteX3" fmla="*/ 0 w 828245"/>
                <a:gd name="connsiteY3" fmla="*/ 618420 h 618420"/>
                <a:gd name="connsiteX0" fmla="*/ 222633 w 1050878"/>
                <a:gd name="connsiteY0" fmla="*/ 604772 h 604772"/>
                <a:gd name="connsiteX1" fmla="*/ 0 w 1050878"/>
                <a:gd name="connsiteY1" fmla="*/ 0 h 604772"/>
                <a:gd name="connsiteX2" fmla="*/ 1050878 w 1050878"/>
                <a:gd name="connsiteY2" fmla="*/ 604772 h 604772"/>
                <a:gd name="connsiteX3" fmla="*/ 222633 w 1050878"/>
                <a:gd name="connsiteY3" fmla="*/ 604772 h 604772"/>
                <a:gd name="connsiteX0" fmla="*/ 222633 w 222633"/>
                <a:gd name="connsiteY0" fmla="*/ 604772 h 604772"/>
                <a:gd name="connsiteX1" fmla="*/ 0 w 222633"/>
                <a:gd name="connsiteY1" fmla="*/ 0 h 604772"/>
                <a:gd name="connsiteX2" fmla="*/ 222633 w 222633"/>
                <a:gd name="connsiteY2" fmla="*/ 604772 h 604772"/>
                <a:gd name="connsiteX0" fmla="*/ 318168 w 318168"/>
                <a:gd name="connsiteY0" fmla="*/ 741250 h 741250"/>
                <a:gd name="connsiteX1" fmla="*/ 0 w 318168"/>
                <a:gd name="connsiteY1" fmla="*/ 0 h 741250"/>
                <a:gd name="connsiteX2" fmla="*/ 318168 w 318168"/>
                <a:gd name="connsiteY2" fmla="*/ 741250 h 741250"/>
                <a:gd name="connsiteX0" fmla="*/ 318168 w 1101827"/>
                <a:gd name="connsiteY0" fmla="*/ 741250 h 741250"/>
                <a:gd name="connsiteX1" fmla="*/ 0 w 1101827"/>
                <a:gd name="connsiteY1" fmla="*/ 0 h 741250"/>
                <a:gd name="connsiteX2" fmla="*/ 318168 w 1101827"/>
                <a:gd name="connsiteY2" fmla="*/ 741250 h 741250"/>
                <a:gd name="connsiteX0" fmla="*/ 127100 w 956340"/>
                <a:gd name="connsiteY0" fmla="*/ 513587 h 513587"/>
                <a:gd name="connsiteX1" fmla="*/ 0 w 956340"/>
                <a:gd name="connsiteY1" fmla="*/ 31644 h 513587"/>
                <a:gd name="connsiteX2" fmla="*/ 127100 w 956340"/>
                <a:gd name="connsiteY2" fmla="*/ 513587 h 513587"/>
                <a:gd name="connsiteX0" fmla="*/ 127100 w 1066403"/>
                <a:gd name="connsiteY0" fmla="*/ 1301512 h 1301512"/>
                <a:gd name="connsiteX1" fmla="*/ 0 w 1066403"/>
                <a:gd name="connsiteY1" fmla="*/ 819569 h 1301512"/>
                <a:gd name="connsiteX2" fmla="*/ 127100 w 1066403"/>
                <a:gd name="connsiteY2" fmla="*/ 1301512 h 1301512"/>
                <a:gd name="connsiteX0" fmla="*/ 154396 w 1085346"/>
                <a:gd name="connsiteY0" fmla="*/ 1330331 h 1330331"/>
                <a:gd name="connsiteX1" fmla="*/ 0 w 1085346"/>
                <a:gd name="connsiteY1" fmla="*/ 807445 h 1330331"/>
                <a:gd name="connsiteX2" fmla="*/ 154396 w 1085346"/>
                <a:gd name="connsiteY2" fmla="*/ 1330331 h 1330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85346" h="1330331">
                  <a:moveTo>
                    <a:pt x="154396" y="1330331"/>
                  </a:moveTo>
                  <a:lnTo>
                    <a:pt x="0" y="807445"/>
                  </a:lnTo>
                  <a:cubicBezTo>
                    <a:pt x="570080" y="-828863"/>
                    <a:pt x="2040913" y="373565"/>
                    <a:pt x="154396" y="1330331"/>
                  </a:cubicBezTo>
                  <a:close/>
                </a:path>
              </a:pathLst>
            </a:custGeom>
            <a:gradFill>
              <a:gsLst>
                <a:gs pos="0">
                  <a:srgbClr val="452069"/>
                </a:gs>
                <a:gs pos="100000">
                  <a:srgbClr val="42458A"/>
                </a:gs>
              </a:gsLst>
              <a:lin ang="5400000" scaled="1"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AAB51F52-E811-42F3-8FBD-F80293FA1D48}"/>
                </a:ext>
              </a:extLst>
            </p:cNvPr>
            <p:cNvGrpSpPr/>
            <p:nvPr/>
          </p:nvGrpSpPr>
          <p:grpSpPr>
            <a:xfrm>
              <a:off x="5095533" y="5946709"/>
              <a:ext cx="1006206" cy="890567"/>
              <a:chOff x="4754542" y="5870030"/>
              <a:chExt cx="1006206" cy="890567"/>
            </a:xfrm>
          </p:grpSpPr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B3A5A34E-DAFA-EA1E-1EAD-A808E6C4956D}"/>
                  </a:ext>
                </a:extLst>
              </p:cNvPr>
              <p:cNvSpPr/>
              <p:nvPr/>
            </p:nvSpPr>
            <p:spPr>
              <a:xfrm rot="18674978">
                <a:off x="4812841" y="5812690"/>
                <a:ext cx="890567" cy="1005247"/>
              </a:xfrm>
              <a:custGeom>
                <a:avLst/>
                <a:gdLst>
                  <a:gd name="connsiteX0" fmla="*/ 889576 w 890567"/>
                  <a:gd name="connsiteY0" fmla="*/ 403423 h 1005247"/>
                  <a:gd name="connsiteX1" fmla="*/ 890567 w 890567"/>
                  <a:gd name="connsiteY1" fmla="*/ 429599 h 1005247"/>
                  <a:gd name="connsiteX2" fmla="*/ 787223 w 890567"/>
                  <a:gd name="connsiteY2" fmla="*/ 974300 h 1005247"/>
                  <a:gd name="connsiteX3" fmla="*/ 773135 w 890567"/>
                  <a:gd name="connsiteY3" fmla="*/ 1005247 h 1005247"/>
                  <a:gd name="connsiteX4" fmla="*/ 703845 w 890567"/>
                  <a:gd name="connsiteY4" fmla="*/ 929468 h 1005247"/>
                  <a:gd name="connsiteX5" fmla="*/ 847000 w 890567"/>
                  <a:gd name="connsiteY5" fmla="*/ 448378 h 1005247"/>
                  <a:gd name="connsiteX6" fmla="*/ 889576 w 890567"/>
                  <a:gd name="connsiteY6" fmla="*/ 403423 h 10052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90567" h="1005247">
                    <a:moveTo>
                      <a:pt x="889576" y="403423"/>
                    </a:moveTo>
                    <a:lnTo>
                      <a:pt x="890567" y="429599"/>
                    </a:lnTo>
                    <a:cubicBezTo>
                      <a:pt x="890567" y="626825"/>
                      <a:pt x="853130" y="812380"/>
                      <a:pt x="787223" y="974300"/>
                    </a:cubicBezTo>
                    <a:lnTo>
                      <a:pt x="773135" y="1005247"/>
                    </a:lnTo>
                    <a:lnTo>
                      <a:pt x="703845" y="929468"/>
                    </a:lnTo>
                    <a:cubicBezTo>
                      <a:pt x="288450" y="1007161"/>
                      <a:pt x="-719825" y="-817483"/>
                      <a:pt x="847000" y="448378"/>
                    </a:cubicBezTo>
                    <a:lnTo>
                      <a:pt x="889576" y="403423"/>
                    </a:lnTo>
                    <a:close/>
                  </a:path>
                </a:pathLst>
              </a:custGeom>
              <a:solidFill>
                <a:srgbClr val="42458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grpSp>
            <p:nvGrpSpPr>
              <p:cNvPr id="92" name="Group 91">
                <a:extLst>
                  <a:ext uri="{FF2B5EF4-FFF2-40B4-BE49-F238E27FC236}">
                    <a16:creationId xmlns:a16="http://schemas.microsoft.com/office/drawing/2014/main" id="{357618DA-B7EC-C95C-F235-FC6145D01303}"/>
                  </a:ext>
                </a:extLst>
              </p:cNvPr>
              <p:cNvGrpSpPr/>
              <p:nvPr/>
            </p:nvGrpSpPr>
            <p:grpSpPr>
              <a:xfrm>
                <a:off x="4754542" y="6107295"/>
                <a:ext cx="518573" cy="419842"/>
                <a:chOff x="6978783" y="6499397"/>
                <a:chExt cx="518573" cy="419842"/>
              </a:xfrm>
            </p:grpSpPr>
            <p:sp>
              <p:nvSpPr>
                <p:cNvPr id="93" name="Freeform: Shape 92">
                  <a:extLst>
                    <a:ext uri="{FF2B5EF4-FFF2-40B4-BE49-F238E27FC236}">
                      <a16:creationId xmlns:a16="http://schemas.microsoft.com/office/drawing/2014/main" id="{0379F134-96D3-E5B1-EE20-339810DB4771}"/>
                    </a:ext>
                  </a:extLst>
                </p:cNvPr>
                <p:cNvSpPr/>
                <p:nvPr/>
              </p:nvSpPr>
              <p:spPr>
                <a:xfrm rot="17542130">
                  <a:off x="7276814" y="6698697"/>
                  <a:ext cx="334951" cy="106133"/>
                </a:xfrm>
                <a:custGeom>
                  <a:avLst/>
                  <a:gdLst>
                    <a:gd name="connsiteX0" fmla="*/ 0 w 393700"/>
                    <a:gd name="connsiteY0" fmla="*/ 0 h 101600"/>
                    <a:gd name="connsiteX1" fmla="*/ 393700 w 393700"/>
                    <a:gd name="connsiteY1" fmla="*/ 101600 h 101600"/>
                    <a:gd name="connsiteX2" fmla="*/ 393700 w 393700"/>
                    <a:gd name="connsiteY2" fmla="*/ 101600 h 101600"/>
                    <a:gd name="connsiteX0" fmla="*/ 0 w 401320"/>
                    <a:gd name="connsiteY0" fmla="*/ 0 h 78740"/>
                    <a:gd name="connsiteX1" fmla="*/ 401320 w 401320"/>
                    <a:gd name="connsiteY1" fmla="*/ 78740 h 78740"/>
                    <a:gd name="connsiteX2" fmla="*/ 401320 w 401320"/>
                    <a:gd name="connsiteY2" fmla="*/ 78740 h 78740"/>
                    <a:gd name="connsiteX0" fmla="*/ 0 w 401320"/>
                    <a:gd name="connsiteY0" fmla="*/ 1441 h 80181"/>
                    <a:gd name="connsiteX1" fmla="*/ 401320 w 401320"/>
                    <a:gd name="connsiteY1" fmla="*/ 80181 h 80181"/>
                    <a:gd name="connsiteX2" fmla="*/ 401320 w 401320"/>
                    <a:gd name="connsiteY2" fmla="*/ 80181 h 80181"/>
                    <a:gd name="connsiteX0" fmla="*/ 0 w 401320"/>
                    <a:gd name="connsiteY0" fmla="*/ 2043 h 80783"/>
                    <a:gd name="connsiteX1" fmla="*/ 401320 w 401320"/>
                    <a:gd name="connsiteY1" fmla="*/ 80783 h 80783"/>
                    <a:gd name="connsiteX2" fmla="*/ 401320 w 401320"/>
                    <a:gd name="connsiteY2" fmla="*/ 80783 h 80783"/>
                    <a:gd name="connsiteX0" fmla="*/ 0 w 401320"/>
                    <a:gd name="connsiteY0" fmla="*/ 2043 h 80783"/>
                    <a:gd name="connsiteX1" fmla="*/ 401320 w 401320"/>
                    <a:gd name="connsiteY1" fmla="*/ 80783 h 80783"/>
                    <a:gd name="connsiteX2" fmla="*/ 401320 w 401320"/>
                    <a:gd name="connsiteY2" fmla="*/ 19823 h 80783"/>
                    <a:gd name="connsiteX0" fmla="*/ 0 w 401320"/>
                    <a:gd name="connsiteY0" fmla="*/ 2043 h 80783"/>
                    <a:gd name="connsiteX1" fmla="*/ 401320 w 401320"/>
                    <a:gd name="connsiteY1" fmla="*/ 80783 h 80783"/>
                    <a:gd name="connsiteX0" fmla="*/ 0 w 401320"/>
                    <a:gd name="connsiteY0" fmla="*/ 5730 h 46370"/>
                    <a:gd name="connsiteX1" fmla="*/ 401320 w 401320"/>
                    <a:gd name="connsiteY1" fmla="*/ 46370 h 46370"/>
                    <a:gd name="connsiteX0" fmla="*/ 0 w 359039"/>
                    <a:gd name="connsiteY0" fmla="*/ 3255 h 61294"/>
                    <a:gd name="connsiteX1" fmla="*/ 359039 w 359039"/>
                    <a:gd name="connsiteY1" fmla="*/ 61294 h 61294"/>
                    <a:gd name="connsiteX0" fmla="*/ 0 w 334951"/>
                    <a:gd name="connsiteY0" fmla="*/ 6575 h 43627"/>
                    <a:gd name="connsiteX1" fmla="*/ 334951 w 334951"/>
                    <a:gd name="connsiteY1" fmla="*/ 43627 h 43627"/>
                    <a:gd name="connsiteX0" fmla="*/ 0 w 334951"/>
                    <a:gd name="connsiteY0" fmla="*/ 61832 h 98884"/>
                    <a:gd name="connsiteX1" fmla="*/ 334951 w 334951"/>
                    <a:gd name="connsiteY1" fmla="*/ 98884 h 98884"/>
                    <a:gd name="connsiteX0" fmla="*/ 0 w 334951"/>
                    <a:gd name="connsiteY0" fmla="*/ 69081 h 106133"/>
                    <a:gd name="connsiteX1" fmla="*/ 334951 w 334951"/>
                    <a:gd name="connsiteY1" fmla="*/ 106133 h 1061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34951" h="106133">
                      <a:moveTo>
                        <a:pt x="0" y="69081"/>
                      </a:moveTo>
                      <a:cubicBezTo>
                        <a:pt x="200846" y="-67103"/>
                        <a:pt x="224757" y="26722"/>
                        <a:pt x="334951" y="106133"/>
                      </a:cubicBezTo>
                    </a:path>
                  </a:pathLst>
                </a:custGeom>
                <a:solidFill>
                  <a:srgbClr val="42458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4" name="Freeform: Shape 93">
                  <a:extLst>
                    <a:ext uri="{FF2B5EF4-FFF2-40B4-BE49-F238E27FC236}">
                      <a16:creationId xmlns:a16="http://schemas.microsoft.com/office/drawing/2014/main" id="{B3DD07B6-00B9-FA24-0E1E-38092CFB32F2}"/>
                    </a:ext>
                  </a:extLst>
                </p:cNvPr>
                <p:cNvSpPr/>
                <p:nvPr/>
              </p:nvSpPr>
              <p:spPr>
                <a:xfrm rot="17542130">
                  <a:off x="7043860" y="6666396"/>
                  <a:ext cx="334951" cy="106133"/>
                </a:xfrm>
                <a:custGeom>
                  <a:avLst/>
                  <a:gdLst>
                    <a:gd name="connsiteX0" fmla="*/ 0 w 393700"/>
                    <a:gd name="connsiteY0" fmla="*/ 0 h 101600"/>
                    <a:gd name="connsiteX1" fmla="*/ 393700 w 393700"/>
                    <a:gd name="connsiteY1" fmla="*/ 101600 h 101600"/>
                    <a:gd name="connsiteX2" fmla="*/ 393700 w 393700"/>
                    <a:gd name="connsiteY2" fmla="*/ 101600 h 101600"/>
                    <a:gd name="connsiteX0" fmla="*/ 0 w 401320"/>
                    <a:gd name="connsiteY0" fmla="*/ 0 h 78740"/>
                    <a:gd name="connsiteX1" fmla="*/ 401320 w 401320"/>
                    <a:gd name="connsiteY1" fmla="*/ 78740 h 78740"/>
                    <a:gd name="connsiteX2" fmla="*/ 401320 w 401320"/>
                    <a:gd name="connsiteY2" fmla="*/ 78740 h 78740"/>
                    <a:gd name="connsiteX0" fmla="*/ 0 w 401320"/>
                    <a:gd name="connsiteY0" fmla="*/ 1441 h 80181"/>
                    <a:gd name="connsiteX1" fmla="*/ 401320 w 401320"/>
                    <a:gd name="connsiteY1" fmla="*/ 80181 h 80181"/>
                    <a:gd name="connsiteX2" fmla="*/ 401320 w 401320"/>
                    <a:gd name="connsiteY2" fmla="*/ 80181 h 80181"/>
                    <a:gd name="connsiteX0" fmla="*/ 0 w 401320"/>
                    <a:gd name="connsiteY0" fmla="*/ 2043 h 80783"/>
                    <a:gd name="connsiteX1" fmla="*/ 401320 w 401320"/>
                    <a:gd name="connsiteY1" fmla="*/ 80783 h 80783"/>
                    <a:gd name="connsiteX2" fmla="*/ 401320 w 401320"/>
                    <a:gd name="connsiteY2" fmla="*/ 80783 h 80783"/>
                    <a:gd name="connsiteX0" fmla="*/ 0 w 401320"/>
                    <a:gd name="connsiteY0" fmla="*/ 2043 h 80783"/>
                    <a:gd name="connsiteX1" fmla="*/ 401320 w 401320"/>
                    <a:gd name="connsiteY1" fmla="*/ 80783 h 80783"/>
                    <a:gd name="connsiteX2" fmla="*/ 401320 w 401320"/>
                    <a:gd name="connsiteY2" fmla="*/ 19823 h 80783"/>
                    <a:gd name="connsiteX0" fmla="*/ 0 w 401320"/>
                    <a:gd name="connsiteY0" fmla="*/ 2043 h 80783"/>
                    <a:gd name="connsiteX1" fmla="*/ 401320 w 401320"/>
                    <a:gd name="connsiteY1" fmla="*/ 80783 h 80783"/>
                    <a:gd name="connsiteX0" fmla="*/ 0 w 401320"/>
                    <a:gd name="connsiteY0" fmla="*/ 5730 h 46370"/>
                    <a:gd name="connsiteX1" fmla="*/ 401320 w 401320"/>
                    <a:gd name="connsiteY1" fmla="*/ 46370 h 46370"/>
                    <a:gd name="connsiteX0" fmla="*/ 0 w 359039"/>
                    <a:gd name="connsiteY0" fmla="*/ 3255 h 61294"/>
                    <a:gd name="connsiteX1" fmla="*/ 359039 w 359039"/>
                    <a:gd name="connsiteY1" fmla="*/ 61294 h 61294"/>
                    <a:gd name="connsiteX0" fmla="*/ 0 w 334951"/>
                    <a:gd name="connsiteY0" fmla="*/ 6575 h 43627"/>
                    <a:gd name="connsiteX1" fmla="*/ 334951 w 334951"/>
                    <a:gd name="connsiteY1" fmla="*/ 43627 h 43627"/>
                    <a:gd name="connsiteX0" fmla="*/ 0 w 334951"/>
                    <a:gd name="connsiteY0" fmla="*/ 61832 h 98884"/>
                    <a:gd name="connsiteX1" fmla="*/ 334951 w 334951"/>
                    <a:gd name="connsiteY1" fmla="*/ 98884 h 98884"/>
                    <a:gd name="connsiteX0" fmla="*/ 0 w 334951"/>
                    <a:gd name="connsiteY0" fmla="*/ 69081 h 106133"/>
                    <a:gd name="connsiteX1" fmla="*/ 334951 w 334951"/>
                    <a:gd name="connsiteY1" fmla="*/ 106133 h 1061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34951" h="106133">
                      <a:moveTo>
                        <a:pt x="0" y="69081"/>
                      </a:moveTo>
                      <a:cubicBezTo>
                        <a:pt x="200846" y="-67103"/>
                        <a:pt x="224757" y="26722"/>
                        <a:pt x="334951" y="106133"/>
                      </a:cubicBezTo>
                    </a:path>
                  </a:pathLst>
                </a:custGeom>
                <a:solidFill>
                  <a:srgbClr val="42458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5" name="Freeform: Shape 94">
                  <a:extLst>
                    <a:ext uri="{FF2B5EF4-FFF2-40B4-BE49-F238E27FC236}">
                      <a16:creationId xmlns:a16="http://schemas.microsoft.com/office/drawing/2014/main" id="{5772ADBD-C986-7DC1-3768-AEB99F8BFCEB}"/>
                    </a:ext>
                  </a:extLst>
                </p:cNvPr>
                <p:cNvSpPr/>
                <p:nvPr/>
              </p:nvSpPr>
              <p:spPr>
                <a:xfrm rot="17542130">
                  <a:off x="6864374" y="6613806"/>
                  <a:ext cx="334951" cy="106133"/>
                </a:xfrm>
                <a:custGeom>
                  <a:avLst/>
                  <a:gdLst>
                    <a:gd name="connsiteX0" fmla="*/ 0 w 393700"/>
                    <a:gd name="connsiteY0" fmla="*/ 0 h 101600"/>
                    <a:gd name="connsiteX1" fmla="*/ 393700 w 393700"/>
                    <a:gd name="connsiteY1" fmla="*/ 101600 h 101600"/>
                    <a:gd name="connsiteX2" fmla="*/ 393700 w 393700"/>
                    <a:gd name="connsiteY2" fmla="*/ 101600 h 101600"/>
                    <a:gd name="connsiteX0" fmla="*/ 0 w 401320"/>
                    <a:gd name="connsiteY0" fmla="*/ 0 h 78740"/>
                    <a:gd name="connsiteX1" fmla="*/ 401320 w 401320"/>
                    <a:gd name="connsiteY1" fmla="*/ 78740 h 78740"/>
                    <a:gd name="connsiteX2" fmla="*/ 401320 w 401320"/>
                    <a:gd name="connsiteY2" fmla="*/ 78740 h 78740"/>
                    <a:gd name="connsiteX0" fmla="*/ 0 w 401320"/>
                    <a:gd name="connsiteY0" fmla="*/ 1441 h 80181"/>
                    <a:gd name="connsiteX1" fmla="*/ 401320 w 401320"/>
                    <a:gd name="connsiteY1" fmla="*/ 80181 h 80181"/>
                    <a:gd name="connsiteX2" fmla="*/ 401320 w 401320"/>
                    <a:gd name="connsiteY2" fmla="*/ 80181 h 80181"/>
                    <a:gd name="connsiteX0" fmla="*/ 0 w 401320"/>
                    <a:gd name="connsiteY0" fmla="*/ 2043 h 80783"/>
                    <a:gd name="connsiteX1" fmla="*/ 401320 w 401320"/>
                    <a:gd name="connsiteY1" fmla="*/ 80783 h 80783"/>
                    <a:gd name="connsiteX2" fmla="*/ 401320 w 401320"/>
                    <a:gd name="connsiteY2" fmla="*/ 80783 h 80783"/>
                    <a:gd name="connsiteX0" fmla="*/ 0 w 401320"/>
                    <a:gd name="connsiteY0" fmla="*/ 2043 h 80783"/>
                    <a:gd name="connsiteX1" fmla="*/ 401320 w 401320"/>
                    <a:gd name="connsiteY1" fmla="*/ 80783 h 80783"/>
                    <a:gd name="connsiteX2" fmla="*/ 401320 w 401320"/>
                    <a:gd name="connsiteY2" fmla="*/ 19823 h 80783"/>
                    <a:gd name="connsiteX0" fmla="*/ 0 w 401320"/>
                    <a:gd name="connsiteY0" fmla="*/ 2043 h 80783"/>
                    <a:gd name="connsiteX1" fmla="*/ 401320 w 401320"/>
                    <a:gd name="connsiteY1" fmla="*/ 80783 h 80783"/>
                    <a:gd name="connsiteX0" fmla="*/ 0 w 401320"/>
                    <a:gd name="connsiteY0" fmla="*/ 5730 h 46370"/>
                    <a:gd name="connsiteX1" fmla="*/ 401320 w 401320"/>
                    <a:gd name="connsiteY1" fmla="*/ 46370 h 46370"/>
                    <a:gd name="connsiteX0" fmla="*/ 0 w 359039"/>
                    <a:gd name="connsiteY0" fmla="*/ 3255 h 61294"/>
                    <a:gd name="connsiteX1" fmla="*/ 359039 w 359039"/>
                    <a:gd name="connsiteY1" fmla="*/ 61294 h 61294"/>
                    <a:gd name="connsiteX0" fmla="*/ 0 w 334951"/>
                    <a:gd name="connsiteY0" fmla="*/ 6575 h 43627"/>
                    <a:gd name="connsiteX1" fmla="*/ 334951 w 334951"/>
                    <a:gd name="connsiteY1" fmla="*/ 43627 h 43627"/>
                    <a:gd name="connsiteX0" fmla="*/ 0 w 334951"/>
                    <a:gd name="connsiteY0" fmla="*/ 61832 h 98884"/>
                    <a:gd name="connsiteX1" fmla="*/ 334951 w 334951"/>
                    <a:gd name="connsiteY1" fmla="*/ 98884 h 98884"/>
                    <a:gd name="connsiteX0" fmla="*/ 0 w 334951"/>
                    <a:gd name="connsiteY0" fmla="*/ 69081 h 106133"/>
                    <a:gd name="connsiteX1" fmla="*/ 334951 w 334951"/>
                    <a:gd name="connsiteY1" fmla="*/ 106133 h 1061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34951" h="106133">
                      <a:moveTo>
                        <a:pt x="0" y="69081"/>
                      </a:moveTo>
                      <a:cubicBezTo>
                        <a:pt x="200846" y="-67103"/>
                        <a:pt x="224757" y="26722"/>
                        <a:pt x="334951" y="106133"/>
                      </a:cubicBezTo>
                    </a:path>
                  </a:pathLst>
                </a:custGeom>
                <a:solidFill>
                  <a:srgbClr val="42458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34628301-AF6B-90A2-76A1-D8E0E5C631DB}"/>
                </a:ext>
              </a:extLst>
            </p:cNvPr>
            <p:cNvGrpSpPr/>
            <p:nvPr/>
          </p:nvGrpSpPr>
          <p:grpSpPr>
            <a:xfrm>
              <a:off x="6370578" y="76928"/>
              <a:ext cx="2118793" cy="1469608"/>
              <a:chOff x="6378249" y="68515"/>
              <a:chExt cx="2118793" cy="1469608"/>
            </a:xfrm>
          </p:grpSpPr>
          <p:sp>
            <p:nvSpPr>
              <p:cNvPr id="87" name="Rectangle 2">
                <a:extLst>
                  <a:ext uri="{FF2B5EF4-FFF2-40B4-BE49-F238E27FC236}">
                    <a16:creationId xmlns:a16="http://schemas.microsoft.com/office/drawing/2014/main" id="{FC29C8EE-4548-9BB8-6DDA-FF64CC484F0A}"/>
                  </a:ext>
                </a:extLst>
              </p:cNvPr>
              <p:cNvSpPr/>
              <p:nvPr/>
            </p:nvSpPr>
            <p:spPr>
              <a:xfrm>
                <a:off x="7495086" y="150581"/>
                <a:ext cx="1001956" cy="1387542"/>
              </a:xfrm>
              <a:custGeom>
                <a:avLst/>
                <a:gdLst>
                  <a:gd name="connsiteX0" fmla="*/ 0 w 721786"/>
                  <a:gd name="connsiteY0" fmla="*/ 0 h 694041"/>
                  <a:gd name="connsiteX1" fmla="*/ 721786 w 721786"/>
                  <a:gd name="connsiteY1" fmla="*/ 0 h 694041"/>
                  <a:gd name="connsiteX2" fmla="*/ 721786 w 721786"/>
                  <a:gd name="connsiteY2" fmla="*/ 694041 h 694041"/>
                  <a:gd name="connsiteX3" fmla="*/ 0 w 721786"/>
                  <a:gd name="connsiteY3" fmla="*/ 694041 h 694041"/>
                  <a:gd name="connsiteX4" fmla="*/ 0 w 721786"/>
                  <a:gd name="connsiteY4" fmla="*/ 0 h 694041"/>
                  <a:gd name="connsiteX0" fmla="*/ 215900 w 937686"/>
                  <a:gd name="connsiteY0" fmla="*/ 0 h 694041"/>
                  <a:gd name="connsiteX1" fmla="*/ 937686 w 937686"/>
                  <a:gd name="connsiteY1" fmla="*/ 0 h 694041"/>
                  <a:gd name="connsiteX2" fmla="*/ 937686 w 937686"/>
                  <a:gd name="connsiteY2" fmla="*/ 694041 h 694041"/>
                  <a:gd name="connsiteX3" fmla="*/ 0 w 937686"/>
                  <a:gd name="connsiteY3" fmla="*/ 59041 h 694041"/>
                  <a:gd name="connsiteX4" fmla="*/ 215900 w 937686"/>
                  <a:gd name="connsiteY4" fmla="*/ 0 h 694041"/>
                  <a:gd name="connsiteX0" fmla="*/ 215900 w 975786"/>
                  <a:gd name="connsiteY0" fmla="*/ 0 h 840091"/>
                  <a:gd name="connsiteX1" fmla="*/ 937686 w 975786"/>
                  <a:gd name="connsiteY1" fmla="*/ 0 h 840091"/>
                  <a:gd name="connsiteX2" fmla="*/ 975786 w 975786"/>
                  <a:gd name="connsiteY2" fmla="*/ 840091 h 840091"/>
                  <a:gd name="connsiteX3" fmla="*/ 0 w 975786"/>
                  <a:gd name="connsiteY3" fmla="*/ 59041 h 840091"/>
                  <a:gd name="connsiteX4" fmla="*/ 215900 w 975786"/>
                  <a:gd name="connsiteY4" fmla="*/ 0 h 840091"/>
                  <a:gd name="connsiteX0" fmla="*/ 0 w 975786"/>
                  <a:gd name="connsiteY0" fmla="*/ 59041 h 840091"/>
                  <a:gd name="connsiteX1" fmla="*/ 937686 w 975786"/>
                  <a:gd name="connsiteY1" fmla="*/ 0 h 840091"/>
                  <a:gd name="connsiteX2" fmla="*/ 975786 w 975786"/>
                  <a:gd name="connsiteY2" fmla="*/ 840091 h 840091"/>
                  <a:gd name="connsiteX3" fmla="*/ 0 w 975786"/>
                  <a:gd name="connsiteY3" fmla="*/ 59041 h 840091"/>
                  <a:gd name="connsiteX0" fmla="*/ 0 w 975786"/>
                  <a:gd name="connsiteY0" fmla="*/ 0 h 781050"/>
                  <a:gd name="connsiteX1" fmla="*/ 975786 w 975786"/>
                  <a:gd name="connsiteY1" fmla="*/ 781050 h 781050"/>
                  <a:gd name="connsiteX2" fmla="*/ 0 w 975786"/>
                  <a:gd name="connsiteY2" fmla="*/ 0 h 781050"/>
                  <a:gd name="connsiteX0" fmla="*/ 0 w 990625"/>
                  <a:gd name="connsiteY0" fmla="*/ 154060 h 935110"/>
                  <a:gd name="connsiteX1" fmla="*/ 975786 w 990625"/>
                  <a:gd name="connsiteY1" fmla="*/ 935110 h 935110"/>
                  <a:gd name="connsiteX2" fmla="*/ 0 w 990625"/>
                  <a:gd name="connsiteY2" fmla="*/ 154060 h 935110"/>
                  <a:gd name="connsiteX0" fmla="*/ 0 w 990625"/>
                  <a:gd name="connsiteY0" fmla="*/ 154060 h 935110"/>
                  <a:gd name="connsiteX1" fmla="*/ 975786 w 990625"/>
                  <a:gd name="connsiteY1" fmla="*/ 935110 h 935110"/>
                  <a:gd name="connsiteX2" fmla="*/ 0 w 990625"/>
                  <a:gd name="connsiteY2" fmla="*/ 154060 h 935110"/>
                  <a:gd name="connsiteX0" fmla="*/ 0 w 1005034"/>
                  <a:gd name="connsiteY0" fmla="*/ 619198 h 1400248"/>
                  <a:gd name="connsiteX1" fmla="*/ 975786 w 1005034"/>
                  <a:gd name="connsiteY1" fmla="*/ 1400248 h 1400248"/>
                  <a:gd name="connsiteX2" fmla="*/ 0 w 1005034"/>
                  <a:gd name="connsiteY2" fmla="*/ 619198 h 1400248"/>
                  <a:gd name="connsiteX0" fmla="*/ 0 w 1011288"/>
                  <a:gd name="connsiteY0" fmla="*/ 627057 h 1408107"/>
                  <a:gd name="connsiteX1" fmla="*/ 975786 w 1011288"/>
                  <a:gd name="connsiteY1" fmla="*/ 1408107 h 1408107"/>
                  <a:gd name="connsiteX2" fmla="*/ 0 w 1011288"/>
                  <a:gd name="connsiteY2" fmla="*/ 627057 h 1408107"/>
                  <a:gd name="connsiteX0" fmla="*/ 0 w 1017610"/>
                  <a:gd name="connsiteY0" fmla="*/ 616350 h 1397400"/>
                  <a:gd name="connsiteX1" fmla="*/ 975786 w 1017610"/>
                  <a:gd name="connsiteY1" fmla="*/ 1397400 h 1397400"/>
                  <a:gd name="connsiteX2" fmla="*/ 0 w 1017610"/>
                  <a:gd name="connsiteY2" fmla="*/ 616350 h 1397400"/>
                  <a:gd name="connsiteX0" fmla="*/ 0 w 1001956"/>
                  <a:gd name="connsiteY0" fmla="*/ 606492 h 1387542"/>
                  <a:gd name="connsiteX1" fmla="*/ 975786 w 1001956"/>
                  <a:gd name="connsiteY1" fmla="*/ 1387542 h 1387542"/>
                  <a:gd name="connsiteX2" fmla="*/ 0 w 1001956"/>
                  <a:gd name="connsiteY2" fmla="*/ 606492 h 13875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1956" h="1387542">
                    <a:moveTo>
                      <a:pt x="0" y="606492"/>
                    </a:moveTo>
                    <a:cubicBezTo>
                      <a:pt x="884062" y="-307908"/>
                      <a:pt x="1082324" y="-295208"/>
                      <a:pt x="975786" y="1387542"/>
                    </a:cubicBezTo>
                    <a:cubicBezTo>
                      <a:pt x="650524" y="1127192"/>
                      <a:pt x="217312" y="904942"/>
                      <a:pt x="0" y="606492"/>
                    </a:cubicBezTo>
                    <a:close/>
                  </a:path>
                </a:pathLst>
              </a:custGeom>
              <a:solidFill>
                <a:srgbClr val="42458A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Rectangle 2">
                <a:extLst>
                  <a:ext uri="{FF2B5EF4-FFF2-40B4-BE49-F238E27FC236}">
                    <a16:creationId xmlns:a16="http://schemas.microsoft.com/office/drawing/2014/main" id="{62EAFBC7-B918-692B-5B9D-D52EB0CEDAE9}"/>
                  </a:ext>
                </a:extLst>
              </p:cNvPr>
              <p:cNvSpPr/>
              <p:nvPr/>
            </p:nvSpPr>
            <p:spPr>
              <a:xfrm>
                <a:off x="7794013" y="188630"/>
                <a:ext cx="606340" cy="1135139"/>
              </a:xfrm>
              <a:custGeom>
                <a:avLst/>
                <a:gdLst>
                  <a:gd name="connsiteX0" fmla="*/ 0 w 721786"/>
                  <a:gd name="connsiteY0" fmla="*/ 0 h 694041"/>
                  <a:gd name="connsiteX1" fmla="*/ 721786 w 721786"/>
                  <a:gd name="connsiteY1" fmla="*/ 0 h 694041"/>
                  <a:gd name="connsiteX2" fmla="*/ 721786 w 721786"/>
                  <a:gd name="connsiteY2" fmla="*/ 694041 h 694041"/>
                  <a:gd name="connsiteX3" fmla="*/ 0 w 721786"/>
                  <a:gd name="connsiteY3" fmla="*/ 694041 h 694041"/>
                  <a:gd name="connsiteX4" fmla="*/ 0 w 721786"/>
                  <a:gd name="connsiteY4" fmla="*/ 0 h 694041"/>
                  <a:gd name="connsiteX0" fmla="*/ 215900 w 937686"/>
                  <a:gd name="connsiteY0" fmla="*/ 0 h 694041"/>
                  <a:gd name="connsiteX1" fmla="*/ 937686 w 937686"/>
                  <a:gd name="connsiteY1" fmla="*/ 0 h 694041"/>
                  <a:gd name="connsiteX2" fmla="*/ 937686 w 937686"/>
                  <a:gd name="connsiteY2" fmla="*/ 694041 h 694041"/>
                  <a:gd name="connsiteX3" fmla="*/ 0 w 937686"/>
                  <a:gd name="connsiteY3" fmla="*/ 59041 h 694041"/>
                  <a:gd name="connsiteX4" fmla="*/ 215900 w 937686"/>
                  <a:gd name="connsiteY4" fmla="*/ 0 h 694041"/>
                  <a:gd name="connsiteX0" fmla="*/ 215900 w 975786"/>
                  <a:gd name="connsiteY0" fmla="*/ 0 h 840091"/>
                  <a:gd name="connsiteX1" fmla="*/ 937686 w 975786"/>
                  <a:gd name="connsiteY1" fmla="*/ 0 h 840091"/>
                  <a:gd name="connsiteX2" fmla="*/ 975786 w 975786"/>
                  <a:gd name="connsiteY2" fmla="*/ 840091 h 840091"/>
                  <a:gd name="connsiteX3" fmla="*/ 0 w 975786"/>
                  <a:gd name="connsiteY3" fmla="*/ 59041 h 840091"/>
                  <a:gd name="connsiteX4" fmla="*/ 215900 w 975786"/>
                  <a:gd name="connsiteY4" fmla="*/ 0 h 840091"/>
                  <a:gd name="connsiteX0" fmla="*/ 0 w 975786"/>
                  <a:gd name="connsiteY0" fmla="*/ 59041 h 840091"/>
                  <a:gd name="connsiteX1" fmla="*/ 937686 w 975786"/>
                  <a:gd name="connsiteY1" fmla="*/ 0 h 840091"/>
                  <a:gd name="connsiteX2" fmla="*/ 975786 w 975786"/>
                  <a:gd name="connsiteY2" fmla="*/ 840091 h 840091"/>
                  <a:gd name="connsiteX3" fmla="*/ 0 w 975786"/>
                  <a:gd name="connsiteY3" fmla="*/ 59041 h 840091"/>
                  <a:gd name="connsiteX0" fmla="*/ 0 w 975786"/>
                  <a:gd name="connsiteY0" fmla="*/ 0 h 781050"/>
                  <a:gd name="connsiteX1" fmla="*/ 975786 w 975786"/>
                  <a:gd name="connsiteY1" fmla="*/ 781050 h 781050"/>
                  <a:gd name="connsiteX2" fmla="*/ 0 w 975786"/>
                  <a:gd name="connsiteY2" fmla="*/ 0 h 781050"/>
                  <a:gd name="connsiteX0" fmla="*/ 0 w 990625"/>
                  <a:gd name="connsiteY0" fmla="*/ 154060 h 935110"/>
                  <a:gd name="connsiteX1" fmla="*/ 975786 w 990625"/>
                  <a:gd name="connsiteY1" fmla="*/ 935110 h 935110"/>
                  <a:gd name="connsiteX2" fmla="*/ 0 w 990625"/>
                  <a:gd name="connsiteY2" fmla="*/ 154060 h 935110"/>
                  <a:gd name="connsiteX0" fmla="*/ 0 w 990625"/>
                  <a:gd name="connsiteY0" fmla="*/ 154060 h 935110"/>
                  <a:gd name="connsiteX1" fmla="*/ 975786 w 990625"/>
                  <a:gd name="connsiteY1" fmla="*/ 935110 h 935110"/>
                  <a:gd name="connsiteX2" fmla="*/ 0 w 990625"/>
                  <a:gd name="connsiteY2" fmla="*/ 154060 h 935110"/>
                  <a:gd name="connsiteX0" fmla="*/ 0 w 1005034"/>
                  <a:gd name="connsiteY0" fmla="*/ 619198 h 1400248"/>
                  <a:gd name="connsiteX1" fmla="*/ 975786 w 1005034"/>
                  <a:gd name="connsiteY1" fmla="*/ 1400248 h 1400248"/>
                  <a:gd name="connsiteX2" fmla="*/ 0 w 1005034"/>
                  <a:gd name="connsiteY2" fmla="*/ 619198 h 1400248"/>
                  <a:gd name="connsiteX0" fmla="*/ 0 w 1011288"/>
                  <a:gd name="connsiteY0" fmla="*/ 627057 h 1408107"/>
                  <a:gd name="connsiteX1" fmla="*/ 975786 w 1011288"/>
                  <a:gd name="connsiteY1" fmla="*/ 1408107 h 1408107"/>
                  <a:gd name="connsiteX2" fmla="*/ 0 w 1011288"/>
                  <a:gd name="connsiteY2" fmla="*/ 627057 h 1408107"/>
                  <a:gd name="connsiteX0" fmla="*/ 0 w 1017610"/>
                  <a:gd name="connsiteY0" fmla="*/ 616350 h 1397400"/>
                  <a:gd name="connsiteX1" fmla="*/ 975786 w 1017610"/>
                  <a:gd name="connsiteY1" fmla="*/ 1397400 h 1397400"/>
                  <a:gd name="connsiteX2" fmla="*/ 0 w 1017610"/>
                  <a:gd name="connsiteY2" fmla="*/ 616350 h 1397400"/>
                  <a:gd name="connsiteX0" fmla="*/ 0 w 1001956"/>
                  <a:gd name="connsiteY0" fmla="*/ 606492 h 1387542"/>
                  <a:gd name="connsiteX1" fmla="*/ 975786 w 1001956"/>
                  <a:gd name="connsiteY1" fmla="*/ 1387542 h 1387542"/>
                  <a:gd name="connsiteX2" fmla="*/ 0 w 1001956"/>
                  <a:gd name="connsiteY2" fmla="*/ 606492 h 1387542"/>
                  <a:gd name="connsiteX0" fmla="*/ 0 w 954547"/>
                  <a:gd name="connsiteY0" fmla="*/ 626560 h 1356300"/>
                  <a:gd name="connsiteX1" fmla="*/ 924476 w 954547"/>
                  <a:gd name="connsiteY1" fmla="*/ 1356300 h 1356300"/>
                  <a:gd name="connsiteX2" fmla="*/ 0 w 954547"/>
                  <a:gd name="connsiteY2" fmla="*/ 626560 h 1356300"/>
                  <a:gd name="connsiteX0" fmla="*/ 0 w 802670"/>
                  <a:gd name="connsiteY0" fmla="*/ 643168 h 1331860"/>
                  <a:gd name="connsiteX1" fmla="*/ 750023 w 802670"/>
                  <a:gd name="connsiteY1" fmla="*/ 1331860 h 1331860"/>
                  <a:gd name="connsiteX2" fmla="*/ 0 w 802670"/>
                  <a:gd name="connsiteY2" fmla="*/ 643168 h 1331860"/>
                  <a:gd name="connsiteX0" fmla="*/ 0 w 844102"/>
                  <a:gd name="connsiteY0" fmla="*/ 1129836 h 1818528"/>
                  <a:gd name="connsiteX1" fmla="*/ 750023 w 844102"/>
                  <a:gd name="connsiteY1" fmla="*/ 1818528 h 1818528"/>
                  <a:gd name="connsiteX2" fmla="*/ 0 w 844102"/>
                  <a:gd name="connsiteY2" fmla="*/ 1129836 h 1818528"/>
                  <a:gd name="connsiteX0" fmla="*/ 0 w 966668"/>
                  <a:gd name="connsiteY0" fmla="*/ 1144263 h 1832955"/>
                  <a:gd name="connsiteX1" fmla="*/ 750023 w 966668"/>
                  <a:gd name="connsiteY1" fmla="*/ 1832955 h 1832955"/>
                  <a:gd name="connsiteX2" fmla="*/ 0 w 966668"/>
                  <a:gd name="connsiteY2" fmla="*/ 1144263 h 1832955"/>
                  <a:gd name="connsiteX0" fmla="*/ 0 w 916637"/>
                  <a:gd name="connsiteY0" fmla="*/ 1113123 h 1801815"/>
                  <a:gd name="connsiteX1" fmla="*/ 750023 w 916637"/>
                  <a:gd name="connsiteY1" fmla="*/ 1801815 h 1801815"/>
                  <a:gd name="connsiteX2" fmla="*/ 0 w 916637"/>
                  <a:gd name="connsiteY2" fmla="*/ 1113123 h 1801815"/>
                  <a:gd name="connsiteX0" fmla="*/ 0 w 979876"/>
                  <a:gd name="connsiteY0" fmla="*/ 1145753 h 1834445"/>
                  <a:gd name="connsiteX1" fmla="*/ 750023 w 979876"/>
                  <a:gd name="connsiteY1" fmla="*/ 1834445 h 1834445"/>
                  <a:gd name="connsiteX2" fmla="*/ 0 w 979876"/>
                  <a:gd name="connsiteY2" fmla="*/ 1145753 h 1834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79876" h="1834445">
                    <a:moveTo>
                      <a:pt x="0" y="1145753"/>
                    </a:moveTo>
                    <a:cubicBezTo>
                      <a:pt x="843014" y="-835887"/>
                      <a:pt x="1277301" y="-12497"/>
                      <a:pt x="750023" y="1834445"/>
                    </a:cubicBezTo>
                    <a:cubicBezTo>
                      <a:pt x="424761" y="1574095"/>
                      <a:pt x="217312" y="1444203"/>
                      <a:pt x="0" y="1145753"/>
                    </a:cubicBezTo>
                    <a:close/>
                  </a:path>
                </a:pathLst>
              </a:custGeom>
              <a:solidFill>
                <a:srgbClr val="F4E0C7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9" name="Rectangle 5">
                <a:extLst>
                  <a:ext uri="{FF2B5EF4-FFF2-40B4-BE49-F238E27FC236}">
                    <a16:creationId xmlns:a16="http://schemas.microsoft.com/office/drawing/2014/main" id="{A013F7D7-1A9F-262D-B497-DF28CAD34A63}"/>
                  </a:ext>
                </a:extLst>
              </p:cNvPr>
              <p:cNvSpPr/>
              <p:nvPr/>
            </p:nvSpPr>
            <p:spPr>
              <a:xfrm>
                <a:off x="6378249" y="68515"/>
                <a:ext cx="995932" cy="858528"/>
              </a:xfrm>
              <a:custGeom>
                <a:avLst/>
                <a:gdLst>
                  <a:gd name="connsiteX0" fmla="*/ 0 w 1001956"/>
                  <a:gd name="connsiteY0" fmla="*/ 0 h 593667"/>
                  <a:gd name="connsiteX1" fmla="*/ 1001956 w 1001956"/>
                  <a:gd name="connsiteY1" fmla="*/ 0 h 593667"/>
                  <a:gd name="connsiteX2" fmla="*/ 1001956 w 1001956"/>
                  <a:gd name="connsiteY2" fmla="*/ 593667 h 593667"/>
                  <a:gd name="connsiteX3" fmla="*/ 0 w 1001956"/>
                  <a:gd name="connsiteY3" fmla="*/ 593667 h 593667"/>
                  <a:gd name="connsiteX4" fmla="*/ 0 w 1001956"/>
                  <a:gd name="connsiteY4" fmla="*/ 0 h 593667"/>
                  <a:gd name="connsiteX0" fmla="*/ 0 w 1001956"/>
                  <a:gd name="connsiteY0" fmla="*/ 0 h 593667"/>
                  <a:gd name="connsiteX1" fmla="*/ 1001956 w 1001956"/>
                  <a:gd name="connsiteY1" fmla="*/ 0 h 593667"/>
                  <a:gd name="connsiteX2" fmla="*/ 1001956 w 1001956"/>
                  <a:gd name="connsiteY2" fmla="*/ 593667 h 593667"/>
                  <a:gd name="connsiteX3" fmla="*/ 133350 w 1001956"/>
                  <a:gd name="connsiteY3" fmla="*/ 441267 h 593667"/>
                  <a:gd name="connsiteX4" fmla="*/ 0 w 1001956"/>
                  <a:gd name="connsiteY4" fmla="*/ 0 h 593667"/>
                  <a:gd name="connsiteX0" fmla="*/ 0 w 1059106"/>
                  <a:gd name="connsiteY0" fmla="*/ 0 h 441267"/>
                  <a:gd name="connsiteX1" fmla="*/ 1001956 w 1059106"/>
                  <a:gd name="connsiteY1" fmla="*/ 0 h 441267"/>
                  <a:gd name="connsiteX2" fmla="*/ 1059106 w 1059106"/>
                  <a:gd name="connsiteY2" fmla="*/ 307917 h 441267"/>
                  <a:gd name="connsiteX3" fmla="*/ 133350 w 1059106"/>
                  <a:gd name="connsiteY3" fmla="*/ 441267 h 441267"/>
                  <a:gd name="connsiteX4" fmla="*/ 0 w 1059106"/>
                  <a:gd name="connsiteY4" fmla="*/ 0 h 441267"/>
                  <a:gd name="connsiteX0" fmla="*/ 0 w 925756"/>
                  <a:gd name="connsiteY0" fmla="*/ 441267 h 441267"/>
                  <a:gd name="connsiteX1" fmla="*/ 868606 w 925756"/>
                  <a:gd name="connsiteY1" fmla="*/ 0 h 441267"/>
                  <a:gd name="connsiteX2" fmla="*/ 925756 w 925756"/>
                  <a:gd name="connsiteY2" fmla="*/ 307917 h 441267"/>
                  <a:gd name="connsiteX3" fmla="*/ 0 w 925756"/>
                  <a:gd name="connsiteY3" fmla="*/ 441267 h 441267"/>
                  <a:gd name="connsiteX0" fmla="*/ 0 w 925756"/>
                  <a:gd name="connsiteY0" fmla="*/ 133350 h 133350"/>
                  <a:gd name="connsiteX1" fmla="*/ 925756 w 925756"/>
                  <a:gd name="connsiteY1" fmla="*/ 0 h 133350"/>
                  <a:gd name="connsiteX2" fmla="*/ 0 w 925756"/>
                  <a:gd name="connsiteY2" fmla="*/ 133350 h 133350"/>
                  <a:gd name="connsiteX0" fmla="*/ 25473 w 951229"/>
                  <a:gd name="connsiteY0" fmla="*/ 841154 h 841154"/>
                  <a:gd name="connsiteX1" fmla="*/ 951229 w 951229"/>
                  <a:gd name="connsiteY1" fmla="*/ 707804 h 841154"/>
                  <a:gd name="connsiteX2" fmla="*/ 25473 w 951229"/>
                  <a:gd name="connsiteY2" fmla="*/ 841154 h 841154"/>
                  <a:gd name="connsiteX0" fmla="*/ 24720 w 979051"/>
                  <a:gd name="connsiteY0" fmla="*/ 849123 h 849123"/>
                  <a:gd name="connsiteX1" fmla="*/ 979051 w 979051"/>
                  <a:gd name="connsiteY1" fmla="*/ 687198 h 849123"/>
                  <a:gd name="connsiteX2" fmla="*/ 24720 w 979051"/>
                  <a:gd name="connsiteY2" fmla="*/ 849123 h 849123"/>
                  <a:gd name="connsiteX0" fmla="*/ 24720 w 979051"/>
                  <a:gd name="connsiteY0" fmla="*/ 849123 h 849123"/>
                  <a:gd name="connsiteX1" fmla="*/ 979051 w 979051"/>
                  <a:gd name="connsiteY1" fmla="*/ 687198 h 849123"/>
                  <a:gd name="connsiteX2" fmla="*/ 24720 w 979051"/>
                  <a:gd name="connsiteY2" fmla="*/ 849123 h 849123"/>
                  <a:gd name="connsiteX0" fmla="*/ 23593 w 977924"/>
                  <a:gd name="connsiteY0" fmla="*/ 879431 h 879431"/>
                  <a:gd name="connsiteX1" fmla="*/ 977924 w 977924"/>
                  <a:gd name="connsiteY1" fmla="*/ 717506 h 879431"/>
                  <a:gd name="connsiteX2" fmla="*/ 23593 w 977924"/>
                  <a:gd name="connsiteY2" fmla="*/ 879431 h 879431"/>
                  <a:gd name="connsiteX0" fmla="*/ 35930 w 990261"/>
                  <a:gd name="connsiteY0" fmla="*/ 812102 h 812102"/>
                  <a:gd name="connsiteX1" fmla="*/ 990261 w 990261"/>
                  <a:gd name="connsiteY1" fmla="*/ 650177 h 812102"/>
                  <a:gd name="connsiteX2" fmla="*/ 35930 w 990261"/>
                  <a:gd name="connsiteY2" fmla="*/ 812102 h 812102"/>
                  <a:gd name="connsiteX0" fmla="*/ 35930 w 990261"/>
                  <a:gd name="connsiteY0" fmla="*/ 812102 h 812102"/>
                  <a:gd name="connsiteX1" fmla="*/ 990261 w 990261"/>
                  <a:gd name="connsiteY1" fmla="*/ 650177 h 812102"/>
                  <a:gd name="connsiteX2" fmla="*/ 35930 w 990261"/>
                  <a:gd name="connsiteY2" fmla="*/ 812102 h 812102"/>
                  <a:gd name="connsiteX0" fmla="*/ 41601 w 995932"/>
                  <a:gd name="connsiteY0" fmla="*/ 858528 h 858528"/>
                  <a:gd name="connsiteX1" fmla="*/ 995932 w 995932"/>
                  <a:gd name="connsiteY1" fmla="*/ 696603 h 858528"/>
                  <a:gd name="connsiteX2" fmla="*/ 41601 w 995932"/>
                  <a:gd name="connsiteY2" fmla="*/ 858528 h 8585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95932" h="858528">
                    <a:moveTo>
                      <a:pt x="41601" y="858528"/>
                    </a:moveTo>
                    <a:cubicBezTo>
                      <a:pt x="340661" y="818841"/>
                      <a:pt x="687347" y="836303"/>
                      <a:pt x="995932" y="696603"/>
                    </a:cubicBezTo>
                    <a:cubicBezTo>
                      <a:pt x="577809" y="441016"/>
                      <a:pt x="-186389" y="-824222"/>
                      <a:pt x="41601" y="858528"/>
                    </a:cubicBezTo>
                    <a:close/>
                  </a:path>
                </a:pathLst>
              </a:custGeom>
              <a:solidFill>
                <a:srgbClr val="42458A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07B9CA86-8042-F1F6-2E62-A3B52986D0B5}"/>
                  </a:ext>
                </a:extLst>
              </p:cNvPr>
              <p:cNvSpPr/>
              <p:nvPr/>
            </p:nvSpPr>
            <p:spPr>
              <a:xfrm>
                <a:off x="6388090" y="80808"/>
                <a:ext cx="362169" cy="845412"/>
              </a:xfrm>
              <a:custGeom>
                <a:avLst/>
                <a:gdLst>
                  <a:gd name="connsiteX0" fmla="*/ 94838 w 362169"/>
                  <a:gd name="connsiteY0" fmla="*/ 0 h 845412"/>
                  <a:gd name="connsiteX1" fmla="*/ 104052 w 362169"/>
                  <a:gd name="connsiteY1" fmla="*/ 5312 h 845412"/>
                  <a:gd name="connsiteX2" fmla="*/ 362169 w 362169"/>
                  <a:gd name="connsiteY2" fmla="*/ 728466 h 845412"/>
                  <a:gd name="connsiteX3" fmla="*/ 357434 w 362169"/>
                  <a:gd name="connsiteY3" fmla="*/ 815700 h 845412"/>
                  <a:gd name="connsiteX4" fmla="*/ 273487 w 362169"/>
                  <a:gd name="connsiteY4" fmla="*/ 823014 h 845412"/>
                  <a:gd name="connsiteX5" fmla="*/ 41602 w 362169"/>
                  <a:gd name="connsiteY5" fmla="*/ 845412 h 845412"/>
                  <a:gd name="connsiteX6" fmla="*/ 77701 w 362169"/>
                  <a:gd name="connsiteY6" fmla="*/ 10725 h 845412"/>
                  <a:gd name="connsiteX7" fmla="*/ 94838 w 362169"/>
                  <a:gd name="connsiteY7" fmla="*/ 0 h 8454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62169" h="845412">
                    <a:moveTo>
                      <a:pt x="94838" y="0"/>
                    </a:moveTo>
                    <a:lnTo>
                      <a:pt x="104052" y="5312"/>
                    </a:lnTo>
                    <a:cubicBezTo>
                      <a:pt x="255737" y="124455"/>
                      <a:pt x="362169" y="403379"/>
                      <a:pt x="362169" y="728466"/>
                    </a:cubicBezTo>
                    <a:lnTo>
                      <a:pt x="357434" y="815700"/>
                    </a:lnTo>
                    <a:lnTo>
                      <a:pt x="273487" y="823014"/>
                    </a:lnTo>
                    <a:cubicBezTo>
                      <a:pt x="194109" y="829140"/>
                      <a:pt x="116367" y="835490"/>
                      <a:pt x="41602" y="845412"/>
                    </a:cubicBezTo>
                    <a:cubicBezTo>
                      <a:pt x="-29645" y="319553"/>
                      <a:pt x="-3998" y="81583"/>
                      <a:pt x="77701" y="10725"/>
                    </a:cubicBezTo>
                    <a:lnTo>
                      <a:pt x="94838" y="0"/>
                    </a:lnTo>
                    <a:close/>
                  </a:path>
                </a:pathLst>
              </a:custGeom>
              <a:solidFill>
                <a:srgbClr val="F4E0C7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5CDADAC9-3933-918D-05DD-8F750081D96D}"/>
                </a:ext>
              </a:extLst>
            </p:cNvPr>
            <p:cNvGrpSpPr/>
            <p:nvPr/>
          </p:nvGrpSpPr>
          <p:grpSpPr>
            <a:xfrm>
              <a:off x="4182121" y="2579427"/>
              <a:ext cx="5355177" cy="4069569"/>
              <a:chOff x="4182121" y="2579427"/>
              <a:chExt cx="5355177" cy="4069569"/>
            </a:xfrm>
            <a:solidFill>
              <a:srgbClr val="F4E0C7"/>
            </a:solidFill>
          </p:grpSpPr>
          <p:sp>
            <p:nvSpPr>
              <p:cNvPr id="65" name="Rectangle 40">
                <a:extLst>
                  <a:ext uri="{FF2B5EF4-FFF2-40B4-BE49-F238E27FC236}">
                    <a16:creationId xmlns:a16="http://schemas.microsoft.com/office/drawing/2014/main" id="{74411FC4-2447-2A75-9164-F7D77B2051B4}"/>
                  </a:ext>
                </a:extLst>
              </p:cNvPr>
              <p:cNvSpPr/>
              <p:nvPr/>
            </p:nvSpPr>
            <p:spPr>
              <a:xfrm>
                <a:off x="4182121" y="2579427"/>
                <a:ext cx="5355177" cy="4069569"/>
              </a:xfrm>
              <a:custGeom>
                <a:avLst/>
                <a:gdLst>
                  <a:gd name="connsiteX0" fmla="*/ 0 w 2450111"/>
                  <a:gd name="connsiteY0" fmla="*/ 0 h 3149839"/>
                  <a:gd name="connsiteX1" fmla="*/ 2450111 w 2450111"/>
                  <a:gd name="connsiteY1" fmla="*/ 0 h 3149839"/>
                  <a:gd name="connsiteX2" fmla="*/ 2450111 w 2450111"/>
                  <a:gd name="connsiteY2" fmla="*/ 3149839 h 3149839"/>
                  <a:gd name="connsiteX3" fmla="*/ 0 w 2450111"/>
                  <a:gd name="connsiteY3" fmla="*/ 3149839 h 3149839"/>
                  <a:gd name="connsiteX4" fmla="*/ 0 w 2450111"/>
                  <a:gd name="connsiteY4" fmla="*/ 0 h 3149839"/>
                  <a:gd name="connsiteX0" fmla="*/ 0 w 2491054"/>
                  <a:gd name="connsiteY0" fmla="*/ 0 h 3313613"/>
                  <a:gd name="connsiteX1" fmla="*/ 2491054 w 2491054"/>
                  <a:gd name="connsiteY1" fmla="*/ 163774 h 3313613"/>
                  <a:gd name="connsiteX2" fmla="*/ 2491054 w 2491054"/>
                  <a:gd name="connsiteY2" fmla="*/ 3313613 h 3313613"/>
                  <a:gd name="connsiteX3" fmla="*/ 40943 w 2491054"/>
                  <a:gd name="connsiteY3" fmla="*/ 3313613 h 3313613"/>
                  <a:gd name="connsiteX4" fmla="*/ 0 w 2491054"/>
                  <a:gd name="connsiteY4" fmla="*/ 0 h 3313613"/>
                  <a:gd name="connsiteX0" fmla="*/ 0 w 2491054"/>
                  <a:gd name="connsiteY0" fmla="*/ 0 h 3313613"/>
                  <a:gd name="connsiteX1" fmla="*/ 2450110 w 2491054"/>
                  <a:gd name="connsiteY1" fmla="*/ 13649 h 3313613"/>
                  <a:gd name="connsiteX2" fmla="*/ 2491054 w 2491054"/>
                  <a:gd name="connsiteY2" fmla="*/ 3313613 h 3313613"/>
                  <a:gd name="connsiteX3" fmla="*/ 40943 w 2491054"/>
                  <a:gd name="connsiteY3" fmla="*/ 3313613 h 3313613"/>
                  <a:gd name="connsiteX4" fmla="*/ 0 w 2491054"/>
                  <a:gd name="connsiteY4" fmla="*/ 0 h 3313613"/>
                  <a:gd name="connsiteX0" fmla="*/ 0 w 2933970"/>
                  <a:gd name="connsiteY0" fmla="*/ 0 h 3313613"/>
                  <a:gd name="connsiteX1" fmla="*/ 2450110 w 2933970"/>
                  <a:gd name="connsiteY1" fmla="*/ 13649 h 3313613"/>
                  <a:gd name="connsiteX2" fmla="*/ 2933970 w 2933970"/>
                  <a:gd name="connsiteY2" fmla="*/ 1419368 h 3313613"/>
                  <a:gd name="connsiteX3" fmla="*/ 2491054 w 2933970"/>
                  <a:gd name="connsiteY3" fmla="*/ 3313613 h 3313613"/>
                  <a:gd name="connsiteX4" fmla="*/ 40943 w 2933970"/>
                  <a:gd name="connsiteY4" fmla="*/ 3313613 h 3313613"/>
                  <a:gd name="connsiteX5" fmla="*/ 0 w 2933970"/>
                  <a:gd name="connsiteY5" fmla="*/ 0 h 3313613"/>
                  <a:gd name="connsiteX0" fmla="*/ 955343 w 3889313"/>
                  <a:gd name="connsiteY0" fmla="*/ 0 h 3668454"/>
                  <a:gd name="connsiteX1" fmla="*/ 3405453 w 3889313"/>
                  <a:gd name="connsiteY1" fmla="*/ 13649 h 3668454"/>
                  <a:gd name="connsiteX2" fmla="*/ 3889313 w 3889313"/>
                  <a:gd name="connsiteY2" fmla="*/ 1419368 h 3668454"/>
                  <a:gd name="connsiteX3" fmla="*/ 3446397 w 3889313"/>
                  <a:gd name="connsiteY3" fmla="*/ 3313613 h 3668454"/>
                  <a:gd name="connsiteX4" fmla="*/ 0 w 3889313"/>
                  <a:gd name="connsiteY4" fmla="*/ 3668454 h 3668454"/>
                  <a:gd name="connsiteX5" fmla="*/ 955343 w 3889313"/>
                  <a:gd name="connsiteY5" fmla="*/ 0 h 3668454"/>
                  <a:gd name="connsiteX0" fmla="*/ 1763828 w 4697798"/>
                  <a:gd name="connsiteY0" fmla="*/ 0 h 3668454"/>
                  <a:gd name="connsiteX1" fmla="*/ 4213938 w 4697798"/>
                  <a:gd name="connsiteY1" fmla="*/ 13649 h 3668454"/>
                  <a:gd name="connsiteX2" fmla="*/ 4697798 w 4697798"/>
                  <a:gd name="connsiteY2" fmla="*/ 1419368 h 3668454"/>
                  <a:gd name="connsiteX3" fmla="*/ 4254882 w 4697798"/>
                  <a:gd name="connsiteY3" fmla="*/ 3313613 h 3668454"/>
                  <a:gd name="connsiteX4" fmla="*/ 808485 w 4697798"/>
                  <a:gd name="connsiteY4" fmla="*/ 3668454 h 3668454"/>
                  <a:gd name="connsiteX5" fmla="*/ 1763828 w 4697798"/>
                  <a:gd name="connsiteY5" fmla="*/ 0 h 3668454"/>
                  <a:gd name="connsiteX0" fmla="*/ 1675262 w 4609232"/>
                  <a:gd name="connsiteY0" fmla="*/ 0 h 3654807"/>
                  <a:gd name="connsiteX1" fmla="*/ 4125372 w 4609232"/>
                  <a:gd name="connsiteY1" fmla="*/ 13649 h 3654807"/>
                  <a:gd name="connsiteX2" fmla="*/ 4609232 w 4609232"/>
                  <a:gd name="connsiteY2" fmla="*/ 1419368 h 3654807"/>
                  <a:gd name="connsiteX3" fmla="*/ 4166316 w 4609232"/>
                  <a:gd name="connsiteY3" fmla="*/ 3313613 h 3654807"/>
                  <a:gd name="connsiteX4" fmla="*/ 829101 w 4609232"/>
                  <a:gd name="connsiteY4" fmla="*/ 3654807 h 3654807"/>
                  <a:gd name="connsiteX5" fmla="*/ 1675262 w 4609232"/>
                  <a:gd name="connsiteY5" fmla="*/ 0 h 3654807"/>
                  <a:gd name="connsiteX0" fmla="*/ 1722909 w 4656879"/>
                  <a:gd name="connsiteY0" fmla="*/ 0 h 3654807"/>
                  <a:gd name="connsiteX1" fmla="*/ 4173019 w 4656879"/>
                  <a:gd name="connsiteY1" fmla="*/ 13649 h 3654807"/>
                  <a:gd name="connsiteX2" fmla="*/ 4656879 w 4656879"/>
                  <a:gd name="connsiteY2" fmla="*/ 1419368 h 3654807"/>
                  <a:gd name="connsiteX3" fmla="*/ 4213963 w 4656879"/>
                  <a:gd name="connsiteY3" fmla="*/ 3313613 h 3654807"/>
                  <a:gd name="connsiteX4" fmla="*/ 876748 w 4656879"/>
                  <a:gd name="connsiteY4" fmla="*/ 3654807 h 3654807"/>
                  <a:gd name="connsiteX5" fmla="*/ 1722909 w 4656879"/>
                  <a:gd name="connsiteY5" fmla="*/ 0 h 3654807"/>
                  <a:gd name="connsiteX0" fmla="*/ 1725277 w 4659247"/>
                  <a:gd name="connsiteY0" fmla="*/ 0 h 3654807"/>
                  <a:gd name="connsiteX1" fmla="*/ 4175387 w 4659247"/>
                  <a:gd name="connsiteY1" fmla="*/ 13649 h 3654807"/>
                  <a:gd name="connsiteX2" fmla="*/ 4659247 w 4659247"/>
                  <a:gd name="connsiteY2" fmla="*/ 1419368 h 3654807"/>
                  <a:gd name="connsiteX3" fmla="*/ 4216331 w 4659247"/>
                  <a:gd name="connsiteY3" fmla="*/ 3313613 h 3654807"/>
                  <a:gd name="connsiteX4" fmla="*/ 879116 w 4659247"/>
                  <a:gd name="connsiteY4" fmla="*/ 3654807 h 3654807"/>
                  <a:gd name="connsiteX5" fmla="*/ 1725277 w 4659247"/>
                  <a:gd name="connsiteY5" fmla="*/ 0 h 3654807"/>
                  <a:gd name="connsiteX0" fmla="*/ 1727656 w 4661626"/>
                  <a:gd name="connsiteY0" fmla="*/ 0 h 3654807"/>
                  <a:gd name="connsiteX1" fmla="*/ 4177766 w 4661626"/>
                  <a:gd name="connsiteY1" fmla="*/ 13649 h 3654807"/>
                  <a:gd name="connsiteX2" fmla="*/ 4661626 w 4661626"/>
                  <a:gd name="connsiteY2" fmla="*/ 1419368 h 3654807"/>
                  <a:gd name="connsiteX3" fmla="*/ 4218710 w 4661626"/>
                  <a:gd name="connsiteY3" fmla="*/ 3313613 h 3654807"/>
                  <a:gd name="connsiteX4" fmla="*/ 881495 w 4661626"/>
                  <a:gd name="connsiteY4" fmla="*/ 3654807 h 3654807"/>
                  <a:gd name="connsiteX5" fmla="*/ 1727656 w 4661626"/>
                  <a:gd name="connsiteY5" fmla="*/ 0 h 3654807"/>
                  <a:gd name="connsiteX0" fmla="*/ 1727656 w 4661626"/>
                  <a:gd name="connsiteY0" fmla="*/ 13647 h 3668454"/>
                  <a:gd name="connsiteX1" fmla="*/ 4068584 w 4661626"/>
                  <a:gd name="connsiteY1" fmla="*/ 0 h 3668454"/>
                  <a:gd name="connsiteX2" fmla="*/ 4661626 w 4661626"/>
                  <a:gd name="connsiteY2" fmla="*/ 1433015 h 3668454"/>
                  <a:gd name="connsiteX3" fmla="*/ 4218710 w 4661626"/>
                  <a:gd name="connsiteY3" fmla="*/ 3327260 h 3668454"/>
                  <a:gd name="connsiteX4" fmla="*/ 881495 w 4661626"/>
                  <a:gd name="connsiteY4" fmla="*/ 3668454 h 3668454"/>
                  <a:gd name="connsiteX5" fmla="*/ 1727656 w 4661626"/>
                  <a:gd name="connsiteY5" fmla="*/ 13647 h 3668454"/>
                  <a:gd name="connsiteX0" fmla="*/ 1727656 w 4661626"/>
                  <a:gd name="connsiteY0" fmla="*/ 13647 h 3668454"/>
                  <a:gd name="connsiteX1" fmla="*/ 4068584 w 4661626"/>
                  <a:gd name="connsiteY1" fmla="*/ 0 h 3668454"/>
                  <a:gd name="connsiteX2" fmla="*/ 4661626 w 4661626"/>
                  <a:gd name="connsiteY2" fmla="*/ 1433015 h 3668454"/>
                  <a:gd name="connsiteX3" fmla="*/ 4218710 w 4661626"/>
                  <a:gd name="connsiteY3" fmla="*/ 3327260 h 3668454"/>
                  <a:gd name="connsiteX4" fmla="*/ 881495 w 4661626"/>
                  <a:gd name="connsiteY4" fmla="*/ 3668454 h 3668454"/>
                  <a:gd name="connsiteX5" fmla="*/ 1727656 w 4661626"/>
                  <a:gd name="connsiteY5" fmla="*/ 13647 h 3668454"/>
                  <a:gd name="connsiteX0" fmla="*/ 1727656 w 4661626"/>
                  <a:gd name="connsiteY0" fmla="*/ 13647 h 4067489"/>
                  <a:gd name="connsiteX1" fmla="*/ 4068584 w 4661626"/>
                  <a:gd name="connsiteY1" fmla="*/ 0 h 4067489"/>
                  <a:gd name="connsiteX2" fmla="*/ 4661626 w 4661626"/>
                  <a:gd name="connsiteY2" fmla="*/ 1433015 h 4067489"/>
                  <a:gd name="connsiteX3" fmla="*/ 3957453 w 4661626"/>
                  <a:gd name="connsiteY3" fmla="*/ 4067489 h 4067489"/>
                  <a:gd name="connsiteX4" fmla="*/ 881495 w 4661626"/>
                  <a:gd name="connsiteY4" fmla="*/ 3668454 h 4067489"/>
                  <a:gd name="connsiteX5" fmla="*/ 1727656 w 4661626"/>
                  <a:gd name="connsiteY5" fmla="*/ 13647 h 4067489"/>
                  <a:gd name="connsiteX0" fmla="*/ 1727656 w 5048025"/>
                  <a:gd name="connsiteY0" fmla="*/ 13647 h 4067489"/>
                  <a:gd name="connsiteX1" fmla="*/ 4068584 w 5048025"/>
                  <a:gd name="connsiteY1" fmla="*/ 0 h 4067489"/>
                  <a:gd name="connsiteX2" fmla="*/ 4661626 w 5048025"/>
                  <a:gd name="connsiteY2" fmla="*/ 1433015 h 4067489"/>
                  <a:gd name="connsiteX3" fmla="*/ 3957453 w 5048025"/>
                  <a:gd name="connsiteY3" fmla="*/ 4067489 h 4067489"/>
                  <a:gd name="connsiteX4" fmla="*/ 881495 w 5048025"/>
                  <a:gd name="connsiteY4" fmla="*/ 3668454 h 4067489"/>
                  <a:gd name="connsiteX5" fmla="*/ 1727656 w 5048025"/>
                  <a:gd name="connsiteY5" fmla="*/ 13647 h 4067489"/>
                  <a:gd name="connsiteX0" fmla="*/ 1727656 w 5332999"/>
                  <a:gd name="connsiteY0" fmla="*/ 13647 h 4067489"/>
                  <a:gd name="connsiteX1" fmla="*/ 4068584 w 5332999"/>
                  <a:gd name="connsiteY1" fmla="*/ 0 h 4067489"/>
                  <a:gd name="connsiteX2" fmla="*/ 4661626 w 5332999"/>
                  <a:gd name="connsiteY2" fmla="*/ 1433015 h 4067489"/>
                  <a:gd name="connsiteX3" fmla="*/ 3957453 w 5332999"/>
                  <a:gd name="connsiteY3" fmla="*/ 4067489 h 4067489"/>
                  <a:gd name="connsiteX4" fmla="*/ 881495 w 5332999"/>
                  <a:gd name="connsiteY4" fmla="*/ 3668454 h 4067489"/>
                  <a:gd name="connsiteX5" fmla="*/ 1727656 w 5332999"/>
                  <a:gd name="connsiteY5" fmla="*/ 13647 h 4067489"/>
                  <a:gd name="connsiteX0" fmla="*/ 1727656 w 5355177"/>
                  <a:gd name="connsiteY0" fmla="*/ 13647 h 4067489"/>
                  <a:gd name="connsiteX1" fmla="*/ 4068584 w 5355177"/>
                  <a:gd name="connsiteY1" fmla="*/ 0 h 4067489"/>
                  <a:gd name="connsiteX2" fmla="*/ 4661626 w 5355177"/>
                  <a:gd name="connsiteY2" fmla="*/ 1433015 h 4067489"/>
                  <a:gd name="connsiteX3" fmla="*/ 3957453 w 5355177"/>
                  <a:gd name="connsiteY3" fmla="*/ 4067489 h 4067489"/>
                  <a:gd name="connsiteX4" fmla="*/ 881495 w 5355177"/>
                  <a:gd name="connsiteY4" fmla="*/ 3668454 h 4067489"/>
                  <a:gd name="connsiteX5" fmla="*/ 1727656 w 5355177"/>
                  <a:gd name="connsiteY5" fmla="*/ 13647 h 4067489"/>
                  <a:gd name="connsiteX0" fmla="*/ 1727656 w 5355177"/>
                  <a:gd name="connsiteY0" fmla="*/ 13647 h 4069193"/>
                  <a:gd name="connsiteX1" fmla="*/ 4068584 w 5355177"/>
                  <a:gd name="connsiteY1" fmla="*/ 0 h 4069193"/>
                  <a:gd name="connsiteX2" fmla="*/ 4661626 w 5355177"/>
                  <a:gd name="connsiteY2" fmla="*/ 1433015 h 4069193"/>
                  <a:gd name="connsiteX3" fmla="*/ 3957453 w 5355177"/>
                  <a:gd name="connsiteY3" fmla="*/ 4067489 h 4069193"/>
                  <a:gd name="connsiteX4" fmla="*/ 881495 w 5355177"/>
                  <a:gd name="connsiteY4" fmla="*/ 3668454 h 4069193"/>
                  <a:gd name="connsiteX5" fmla="*/ 1727656 w 5355177"/>
                  <a:gd name="connsiteY5" fmla="*/ 13647 h 4069193"/>
                  <a:gd name="connsiteX0" fmla="*/ 1727656 w 5355177"/>
                  <a:gd name="connsiteY0" fmla="*/ 13647 h 4069569"/>
                  <a:gd name="connsiteX1" fmla="*/ 4068584 w 5355177"/>
                  <a:gd name="connsiteY1" fmla="*/ 0 h 4069569"/>
                  <a:gd name="connsiteX2" fmla="*/ 4661626 w 5355177"/>
                  <a:gd name="connsiteY2" fmla="*/ 1433015 h 4069569"/>
                  <a:gd name="connsiteX3" fmla="*/ 3957453 w 5355177"/>
                  <a:gd name="connsiteY3" fmla="*/ 4067489 h 4069569"/>
                  <a:gd name="connsiteX4" fmla="*/ 881495 w 5355177"/>
                  <a:gd name="connsiteY4" fmla="*/ 3668454 h 4069569"/>
                  <a:gd name="connsiteX5" fmla="*/ 1727656 w 5355177"/>
                  <a:gd name="connsiteY5" fmla="*/ 13647 h 406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355177" h="4069569">
                    <a:moveTo>
                      <a:pt x="1727656" y="13647"/>
                    </a:moveTo>
                    <a:lnTo>
                      <a:pt x="4068584" y="0"/>
                    </a:lnTo>
                    <a:cubicBezTo>
                      <a:pt x="4302659" y="213814"/>
                      <a:pt x="4659563" y="973541"/>
                      <a:pt x="4661626" y="1433015"/>
                    </a:cubicBezTo>
                    <a:cubicBezTo>
                      <a:pt x="5283245" y="1933802"/>
                      <a:pt x="6122577" y="3653788"/>
                      <a:pt x="3957453" y="4067489"/>
                    </a:cubicBezTo>
                    <a:cubicBezTo>
                      <a:pt x="2467677" y="4094134"/>
                      <a:pt x="1906814" y="3859524"/>
                      <a:pt x="881495" y="3668454"/>
                    </a:cubicBezTo>
                    <a:cubicBezTo>
                      <a:pt x="-1379484" y="1790545"/>
                      <a:pt x="1381912" y="308418"/>
                      <a:pt x="1727656" y="13647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0C1D3116-AE85-2A42-8079-3DFBBCCF410B}"/>
                  </a:ext>
                </a:extLst>
              </p:cNvPr>
              <p:cNvSpPr/>
              <p:nvPr/>
            </p:nvSpPr>
            <p:spPr>
              <a:xfrm>
                <a:off x="4852622" y="2861984"/>
                <a:ext cx="1220581" cy="3542055"/>
              </a:xfrm>
              <a:custGeom>
                <a:avLst/>
                <a:gdLst>
                  <a:gd name="connsiteX0" fmla="*/ 362857 w 362857"/>
                  <a:gd name="connsiteY0" fmla="*/ 0 h 3512457"/>
                  <a:gd name="connsiteX1" fmla="*/ 0 w 362857"/>
                  <a:gd name="connsiteY1" fmla="*/ 3512457 h 3512457"/>
                  <a:gd name="connsiteX2" fmla="*/ 0 w 362857"/>
                  <a:gd name="connsiteY2" fmla="*/ 3512457 h 3512457"/>
                  <a:gd name="connsiteX3" fmla="*/ 0 w 362857"/>
                  <a:gd name="connsiteY3" fmla="*/ 3512457 h 3512457"/>
                  <a:gd name="connsiteX0" fmla="*/ 767572 w 767572"/>
                  <a:gd name="connsiteY0" fmla="*/ 0 h 3512457"/>
                  <a:gd name="connsiteX1" fmla="*/ 404715 w 767572"/>
                  <a:gd name="connsiteY1" fmla="*/ 3512457 h 3512457"/>
                  <a:gd name="connsiteX2" fmla="*/ 404715 w 767572"/>
                  <a:gd name="connsiteY2" fmla="*/ 3512457 h 3512457"/>
                  <a:gd name="connsiteX3" fmla="*/ 404715 w 767572"/>
                  <a:gd name="connsiteY3" fmla="*/ 3512457 h 3512457"/>
                  <a:gd name="connsiteX0" fmla="*/ 1208639 w 1208639"/>
                  <a:gd name="connsiteY0" fmla="*/ 0 h 3512457"/>
                  <a:gd name="connsiteX1" fmla="*/ 845782 w 1208639"/>
                  <a:gd name="connsiteY1" fmla="*/ 3512457 h 3512457"/>
                  <a:gd name="connsiteX2" fmla="*/ 845782 w 1208639"/>
                  <a:gd name="connsiteY2" fmla="*/ 3512457 h 3512457"/>
                  <a:gd name="connsiteX3" fmla="*/ 845782 w 1208639"/>
                  <a:gd name="connsiteY3" fmla="*/ 3512457 h 3512457"/>
                  <a:gd name="connsiteX0" fmla="*/ 1208639 w 1208639"/>
                  <a:gd name="connsiteY0" fmla="*/ 0 h 3512457"/>
                  <a:gd name="connsiteX1" fmla="*/ 845782 w 1208639"/>
                  <a:gd name="connsiteY1" fmla="*/ 3512457 h 3512457"/>
                  <a:gd name="connsiteX2" fmla="*/ 845782 w 1208639"/>
                  <a:gd name="connsiteY2" fmla="*/ 3512457 h 3512457"/>
                  <a:gd name="connsiteX3" fmla="*/ 961896 w 1208639"/>
                  <a:gd name="connsiteY3" fmla="*/ 3512457 h 3512457"/>
                  <a:gd name="connsiteX0" fmla="*/ 1208639 w 1208639"/>
                  <a:gd name="connsiteY0" fmla="*/ 0 h 3512457"/>
                  <a:gd name="connsiteX1" fmla="*/ 845782 w 1208639"/>
                  <a:gd name="connsiteY1" fmla="*/ 3512457 h 3512457"/>
                  <a:gd name="connsiteX2" fmla="*/ 845782 w 1208639"/>
                  <a:gd name="connsiteY2" fmla="*/ 3512457 h 3512457"/>
                  <a:gd name="connsiteX0" fmla="*/ 1208639 w 1208639"/>
                  <a:gd name="connsiteY0" fmla="*/ 0 h 3512457"/>
                  <a:gd name="connsiteX1" fmla="*/ 845782 w 1208639"/>
                  <a:gd name="connsiteY1" fmla="*/ 3512457 h 3512457"/>
                  <a:gd name="connsiteX2" fmla="*/ 972782 w 1208639"/>
                  <a:gd name="connsiteY2" fmla="*/ 3512457 h 3512457"/>
                  <a:gd name="connsiteX0" fmla="*/ 1208639 w 1208639"/>
                  <a:gd name="connsiteY0" fmla="*/ 0 h 3512457"/>
                  <a:gd name="connsiteX1" fmla="*/ 845782 w 1208639"/>
                  <a:gd name="connsiteY1" fmla="*/ 3512457 h 3512457"/>
                  <a:gd name="connsiteX0" fmla="*/ 1161127 w 1161127"/>
                  <a:gd name="connsiteY0" fmla="*/ 0 h 3487057"/>
                  <a:gd name="connsiteX1" fmla="*/ 887170 w 1161127"/>
                  <a:gd name="connsiteY1" fmla="*/ 3487057 h 3487057"/>
                  <a:gd name="connsiteX0" fmla="*/ 1220581 w 1220581"/>
                  <a:gd name="connsiteY0" fmla="*/ 0 h 3487057"/>
                  <a:gd name="connsiteX1" fmla="*/ 946624 w 1220581"/>
                  <a:gd name="connsiteY1" fmla="*/ 3487057 h 3487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20581" h="3487057">
                    <a:moveTo>
                      <a:pt x="1220581" y="0"/>
                    </a:moveTo>
                    <a:cubicBezTo>
                      <a:pt x="-337285" y="517677"/>
                      <a:pt x="-376595" y="2876852"/>
                      <a:pt x="946624" y="348705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A8A9F6E5-3CB1-342A-F5BA-715AB547448F}"/>
                </a:ext>
              </a:extLst>
            </p:cNvPr>
            <p:cNvGrpSpPr/>
            <p:nvPr/>
          </p:nvGrpSpPr>
          <p:grpSpPr>
            <a:xfrm>
              <a:off x="6708427" y="3260817"/>
              <a:ext cx="2847750" cy="3542055"/>
              <a:chOff x="6656281" y="3235657"/>
              <a:chExt cx="2847750" cy="3542055"/>
            </a:xfrm>
            <a:solidFill>
              <a:srgbClr val="42458A"/>
            </a:solidFill>
          </p:grpSpPr>
          <p:sp>
            <p:nvSpPr>
              <p:cNvPr id="59" name="Rectangle 43">
                <a:extLst>
                  <a:ext uri="{FF2B5EF4-FFF2-40B4-BE49-F238E27FC236}">
                    <a16:creationId xmlns:a16="http://schemas.microsoft.com/office/drawing/2014/main" id="{CED0DBE5-5238-E152-F59D-4D68CDC941E2}"/>
                  </a:ext>
                </a:extLst>
              </p:cNvPr>
              <p:cNvSpPr/>
              <p:nvPr/>
            </p:nvSpPr>
            <p:spPr>
              <a:xfrm>
                <a:off x="6656281" y="3235657"/>
                <a:ext cx="2847750" cy="3542055"/>
              </a:xfrm>
              <a:custGeom>
                <a:avLst/>
                <a:gdLst>
                  <a:gd name="connsiteX0" fmla="*/ 0 w 540366"/>
                  <a:gd name="connsiteY0" fmla="*/ 0 h 1009934"/>
                  <a:gd name="connsiteX1" fmla="*/ 540366 w 540366"/>
                  <a:gd name="connsiteY1" fmla="*/ 0 h 1009934"/>
                  <a:gd name="connsiteX2" fmla="*/ 540366 w 540366"/>
                  <a:gd name="connsiteY2" fmla="*/ 1009934 h 1009934"/>
                  <a:gd name="connsiteX3" fmla="*/ 0 w 540366"/>
                  <a:gd name="connsiteY3" fmla="*/ 1009934 h 1009934"/>
                  <a:gd name="connsiteX4" fmla="*/ 0 w 540366"/>
                  <a:gd name="connsiteY4" fmla="*/ 0 h 1009934"/>
                  <a:gd name="connsiteX0" fmla="*/ 0 w 540366"/>
                  <a:gd name="connsiteY0" fmla="*/ 381000 h 1390934"/>
                  <a:gd name="connsiteX1" fmla="*/ 387966 w 540366"/>
                  <a:gd name="connsiteY1" fmla="*/ 0 h 1390934"/>
                  <a:gd name="connsiteX2" fmla="*/ 540366 w 540366"/>
                  <a:gd name="connsiteY2" fmla="*/ 1390934 h 1390934"/>
                  <a:gd name="connsiteX3" fmla="*/ 0 w 540366"/>
                  <a:gd name="connsiteY3" fmla="*/ 1390934 h 1390934"/>
                  <a:gd name="connsiteX4" fmla="*/ 0 w 540366"/>
                  <a:gd name="connsiteY4" fmla="*/ 381000 h 1390934"/>
                  <a:gd name="connsiteX0" fmla="*/ 0 w 635616"/>
                  <a:gd name="connsiteY0" fmla="*/ 381000 h 1390934"/>
                  <a:gd name="connsiteX1" fmla="*/ 387966 w 635616"/>
                  <a:gd name="connsiteY1" fmla="*/ 0 h 1390934"/>
                  <a:gd name="connsiteX2" fmla="*/ 635616 w 635616"/>
                  <a:gd name="connsiteY2" fmla="*/ 800384 h 1390934"/>
                  <a:gd name="connsiteX3" fmla="*/ 0 w 635616"/>
                  <a:gd name="connsiteY3" fmla="*/ 1390934 h 1390934"/>
                  <a:gd name="connsiteX4" fmla="*/ 0 w 635616"/>
                  <a:gd name="connsiteY4" fmla="*/ 381000 h 1390934"/>
                  <a:gd name="connsiteX0" fmla="*/ 657225 w 1292841"/>
                  <a:gd name="connsiteY0" fmla="*/ 381000 h 2981609"/>
                  <a:gd name="connsiteX1" fmla="*/ 1045191 w 1292841"/>
                  <a:gd name="connsiteY1" fmla="*/ 0 h 2981609"/>
                  <a:gd name="connsiteX2" fmla="*/ 1292841 w 1292841"/>
                  <a:gd name="connsiteY2" fmla="*/ 800384 h 2981609"/>
                  <a:gd name="connsiteX3" fmla="*/ 0 w 1292841"/>
                  <a:gd name="connsiteY3" fmla="*/ 2981609 h 2981609"/>
                  <a:gd name="connsiteX4" fmla="*/ 657225 w 1292841"/>
                  <a:gd name="connsiteY4" fmla="*/ 381000 h 2981609"/>
                  <a:gd name="connsiteX0" fmla="*/ 609600 w 1292841"/>
                  <a:gd name="connsiteY0" fmla="*/ 1752600 h 2981609"/>
                  <a:gd name="connsiteX1" fmla="*/ 1045191 w 1292841"/>
                  <a:gd name="connsiteY1" fmla="*/ 0 h 2981609"/>
                  <a:gd name="connsiteX2" fmla="*/ 1292841 w 1292841"/>
                  <a:gd name="connsiteY2" fmla="*/ 800384 h 2981609"/>
                  <a:gd name="connsiteX3" fmla="*/ 0 w 1292841"/>
                  <a:gd name="connsiteY3" fmla="*/ 2981609 h 2981609"/>
                  <a:gd name="connsiteX4" fmla="*/ 609600 w 1292841"/>
                  <a:gd name="connsiteY4" fmla="*/ 1752600 h 2981609"/>
                  <a:gd name="connsiteX0" fmla="*/ 609600 w 1862041"/>
                  <a:gd name="connsiteY0" fmla="*/ 1752600 h 2981609"/>
                  <a:gd name="connsiteX1" fmla="*/ 1045191 w 1862041"/>
                  <a:gd name="connsiteY1" fmla="*/ 0 h 2981609"/>
                  <a:gd name="connsiteX2" fmla="*/ 1292841 w 1862041"/>
                  <a:gd name="connsiteY2" fmla="*/ 800384 h 2981609"/>
                  <a:gd name="connsiteX3" fmla="*/ 0 w 1862041"/>
                  <a:gd name="connsiteY3" fmla="*/ 2981609 h 2981609"/>
                  <a:gd name="connsiteX4" fmla="*/ 609600 w 1862041"/>
                  <a:gd name="connsiteY4" fmla="*/ 1752600 h 2981609"/>
                  <a:gd name="connsiteX0" fmla="*/ 609600 w 1862041"/>
                  <a:gd name="connsiteY0" fmla="*/ 1752600 h 2981609"/>
                  <a:gd name="connsiteX1" fmla="*/ 1045191 w 1862041"/>
                  <a:gd name="connsiteY1" fmla="*/ 0 h 2981609"/>
                  <a:gd name="connsiteX2" fmla="*/ 1292841 w 1862041"/>
                  <a:gd name="connsiteY2" fmla="*/ 800384 h 2981609"/>
                  <a:gd name="connsiteX3" fmla="*/ 0 w 1862041"/>
                  <a:gd name="connsiteY3" fmla="*/ 2981609 h 2981609"/>
                  <a:gd name="connsiteX4" fmla="*/ 609600 w 1862041"/>
                  <a:gd name="connsiteY4" fmla="*/ 1752600 h 2981609"/>
                  <a:gd name="connsiteX0" fmla="*/ 609600 w 1862041"/>
                  <a:gd name="connsiteY0" fmla="*/ 1752600 h 2981609"/>
                  <a:gd name="connsiteX1" fmla="*/ 1045191 w 1862041"/>
                  <a:gd name="connsiteY1" fmla="*/ 0 h 2981609"/>
                  <a:gd name="connsiteX2" fmla="*/ 1292841 w 1862041"/>
                  <a:gd name="connsiteY2" fmla="*/ 800384 h 2981609"/>
                  <a:gd name="connsiteX3" fmla="*/ 0 w 1862041"/>
                  <a:gd name="connsiteY3" fmla="*/ 2981609 h 2981609"/>
                  <a:gd name="connsiteX4" fmla="*/ 609600 w 1862041"/>
                  <a:gd name="connsiteY4" fmla="*/ 1752600 h 2981609"/>
                  <a:gd name="connsiteX0" fmla="*/ 847725 w 1862041"/>
                  <a:gd name="connsiteY0" fmla="*/ 1981200 h 2981609"/>
                  <a:gd name="connsiteX1" fmla="*/ 1045191 w 1862041"/>
                  <a:gd name="connsiteY1" fmla="*/ 0 h 2981609"/>
                  <a:gd name="connsiteX2" fmla="*/ 1292841 w 1862041"/>
                  <a:gd name="connsiteY2" fmla="*/ 800384 h 2981609"/>
                  <a:gd name="connsiteX3" fmla="*/ 0 w 1862041"/>
                  <a:gd name="connsiteY3" fmla="*/ 2981609 h 2981609"/>
                  <a:gd name="connsiteX4" fmla="*/ 847725 w 1862041"/>
                  <a:gd name="connsiteY4" fmla="*/ 1981200 h 2981609"/>
                  <a:gd name="connsiteX0" fmla="*/ 847725 w 1862041"/>
                  <a:gd name="connsiteY0" fmla="*/ 1981200 h 2981609"/>
                  <a:gd name="connsiteX1" fmla="*/ 1045191 w 1862041"/>
                  <a:gd name="connsiteY1" fmla="*/ 0 h 2981609"/>
                  <a:gd name="connsiteX2" fmla="*/ 1292841 w 1862041"/>
                  <a:gd name="connsiteY2" fmla="*/ 800384 h 2981609"/>
                  <a:gd name="connsiteX3" fmla="*/ 0 w 1862041"/>
                  <a:gd name="connsiteY3" fmla="*/ 2981609 h 2981609"/>
                  <a:gd name="connsiteX4" fmla="*/ 847725 w 1862041"/>
                  <a:gd name="connsiteY4" fmla="*/ 1981200 h 2981609"/>
                  <a:gd name="connsiteX0" fmla="*/ 847725 w 1862041"/>
                  <a:gd name="connsiteY0" fmla="*/ 1981200 h 2981609"/>
                  <a:gd name="connsiteX1" fmla="*/ 1045191 w 1862041"/>
                  <a:gd name="connsiteY1" fmla="*/ 0 h 2981609"/>
                  <a:gd name="connsiteX2" fmla="*/ 1292841 w 1862041"/>
                  <a:gd name="connsiteY2" fmla="*/ 800384 h 2981609"/>
                  <a:gd name="connsiteX3" fmla="*/ 0 w 1862041"/>
                  <a:gd name="connsiteY3" fmla="*/ 2981609 h 2981609"/>
                  <a:gd name="connsiteX4" fmla="*/ 847725 w 1862041"/>
                  <a:gd name="connsiteY4" fmla="*/ 1981200 h 2981609"/>
                  <a:gd name="connsiteX0" fmla="*/ 847725 w 1847001"/>
                  <a:gd name="connsiteY0" fmla="*/ 1981200 h 3002846"/>
                  <a:gd name="connsiteX1" fmla="*/ 1045191 w 1847001"/>
                  <a:gd name="connsiteY1" fmla="*/ 0 h 3002846"/>
                  <a:gd name="connsiteX2" fmla="*/ 1292841 w 1847001"/>
                  <a:gd name="connsiteY2" fmla="*/ 800384 h 3002846"/>
                  <a:gd name="connsiteX3" fmla="*/ 0 w 1847001"/>
                  <a:gd name="connsiteY3" fmla="*/ 2981609 h 3002846"/>
                  <a:gd name="connsiteX4" fmla="*/ 847725 w 1847001"/>
                  <a:gd name="connsiteY4" fmla="*/ 1981200 h 3002846"/>
                  <a:gd name="connsiteX0" fmla="*/ 861180 w 1860456"/>
                  <a:gd name="connsiteY0" fmla="*/ 1981200 h 3002846"/>
                  <a:gd name="connsiteX1" fmla="*/ 1058646 w 1860456"/>
                  <a:gd name="connsiteY1" fmla="*/ 0 h 3002846"/>
                  <a:gd name="connsiteX2" fmla="*/ 1306296 w 1860456"/>
                  <a:gd name="connsiteY2" fmla="*/ 800384 h 3002846"/>
                  <a:gd name="connsiteX3" fmla="*/ 13455 w 1860456"/>
                  <a:gd name="connsiteY3" fmla="*/ 2981609 h 3002846"/>
                  <a:gd name="connsiteX4" fmla="*/ 861180 w 1860456"/>
                  <a:gd name="connsiteY4" fmla="*/ 1981200 h 3002846"/>
                  <a:gd name="connsiteX0" fmla="*/ 861342 w 1860618"/>
                  <a:gd name="connsiteY0" fmla="*/ 1981200 h 3002846"/>
                  <a:gd name="connsiteX1" fmla="*/ 1058808 w 1860618"/>
                  <a:gd name="connsiteY1" fmla="*/ 0 h 3002846"/>
                  <a:gd name="connsiteX2" fmla="*/ 1306458 w 1860618"/>
                  <a:gd name="connsiteY2" fmla="*/ 800384 h 3002846"/>
                  <a:gd name="connsiteX3" fmla="*/ 13617 w 1860618"/>
                  <a:gd name="connsiteY3" fmla="*/ 2981609 h 3002846"/>
                  <a:gd name="connsiteX4" fmla="*/ 861342 w 1860618"/>
                  <a:gd name="connsiteY4" fmla="*/ 1981200 h 3002846"/>
                  <a:gd name="connsiteX0" fmla="*/ 876201 w 1321317"/>
                  <a:gd name="connsiteY0" fmla="*/ 1981200 h 3518532"/>
                  <a:gd name="connsiteX1" fmla="*/ 1073667 w 1321317"/>
                  <a:gd name="connsiteY1" fmla="*/ 0 h 3518532"/>
                  <a:gd name="connsiteX2" fmla="*/ 1321317 w 1321317"/>
                  <a:gd name="connsiteY2" fmla="*/ 800384 h 3518532"/>
                  <a:gd name="connsiteX3" fmla="*/ 295793 w 1321317"/>
                  <a:gd name="connsiteY3" fmla="*/ 3406442 h 3518532"/>
                  <a:gd name="connsiteX4" fmla="*/ 28476 w 1321317"/>
                  <a:gd name="connsiteY4" fmla="*/ 2981609 h 3518532"/>
                  <a:gd name="connsiteX5" fmla="*/ 876201 w 1321317"/>
                  <a:gd name="connsiteY5" fmla="*/ 1981200 h 3518532"/>
                  <a:gd name="connsiteX0" fmla="*/ 1709227 w 2154343"/>
                  <a:gd name="connsiteY0" fmla="*/ 1981200 h 3559152"/>
                  <a:gd name="connsiteX1" fmla="*/ 1906693 w 2154343"/>
                  <a:gd name="connsiteY1" fmla="*/ 0 h 3559152"/>
                  <a:gd name="connsiteX2" fmla="*/ 2154343 w 2154343"/>
                  <a:gd name="connsiteY2" fmla="*/ 800384 h 3559152"/>
                  <a:gd name="connsiteX3" fmla="*/ 1128819 w 2154343"/>
                  <a:gd name="connsiteY3" fmla="*/ 3406442 h 3559152"/>
                  <a:gd name="connsiteX4" fmla="*/ 861502 w 2154343"/>
                  <a:gd name="connsiteY4" fmla="*/ 2981609 h 3559152"/>
                  <a:gd name="connsiteX5" fmla="*/ 1709227 w 2154343"/>
                  <a:gd name="connsiteY5" fmla="*/ 1981200 h 3559152"/>
                  <a:gd name="connsiteX0" fmla="*/ 1709227 w 2154343"/>
                  <a:gd name="connsiteY0" fmla="*/ 1981200 h 3542055"/>
                  <a:gd name="connsiteX1" fmla="*/ 1906693 w 2154343"/>
                  <a:gd name="connsiteY1" fmla="*/ 0 h 3542055"/>
                  <a:gd name="connsiteX2" fmla="*/ 2154343 w 2154343"/>
                  <a:gd name="connsiteY2" fmla="*/ 800384 h 3542055"/>
                  <a:gd name="connsiteX3" fmla="*/ 1128819 w 2154343"/>
                  <a:gd name="connsiteY3" fmla="*/ 3406442 h 3542055"/>
                  <a:gd name="connsiteX4" fmla="*/ 861502 w 2154343"/>
                  <a:gd name="connsiteY4" fmla="*/ 2981609 h 3542055"/>
                  <a:gd name="connsiteX5" fmla="*/ 1709227 w 2154343"/>
                  <a:gd name="connsiteY5" fmla="*/ 1981200 h 3542055"/>
                  <a:gd name="connsiteX0" fmla="*/ 1709227 w 2446761"/>
                  <a:gd name="connsiteY0" fmla="*/ 1981200 h 3542055"/>
                  <a:gd name="connsiteX1" fmla="*/ 1906693 w 2446761"/>
                  <a:gd name="connsiteY1" fmla="*/ 0 h 3542055"/>
                  <a:gd name="connsiteX2" fmla="*/ 2154343 w 2446761"/>
                  <a:gd name="connsiteY2" fmla="*/ 800384 h 3542055"/>
                  <a:gd name="connsiteX3" fmla="*/ 1128819 w 2446761"/>
                  <a:gd name="connsiteY3" fmla="*/ 3406442 h 3542055"/>
                  <a:gd name="connsiteX4" fmla="*/ 861502 w 2446761"/>
                  <a:gd name="connsiteY4" fmla="*/ 2981609 h 3542055"/>
                  <a:gd name="connsiteX5" fmla="*/ 1709227 w 2446761"/>
                  <a:gd name="connsiteY5" fmla="*/ 1981200 h 3542055"/>
                  <a:gd name="connsiteX0" fmla="*/ 1709227 w 2847750"/>
                  <a:gd name="connsiteY0" fmla="*/ 1981200 h 3542055"/>
                  <a:gd name="connsiteX1" fmla="*/ 1906693 w 2847750"/>
                  <a:gd name="connsiteY1" fmla="*/ 0 h 3542055"/>
                  <a:gd name="connsiteX2" fmla="*/ 2154343 w 2847750"/>
                  <a:gd name="connsiteY2" fmla="*/ 800384 h 3542055"/>
                  <a:gd name="connsiteX3" fmla="*/ 1128819 w 2847750"/>
                  <a:gd name="connsiteY3" fmla="*/ 3406442 h 3542055"/>
                  <a:gd name="connsiteX4" fmla="*/ 861502 w 2847750"/>
                  <a:gd name="connsiteY4" fmla="*/ 2981609 h 3542055"/>
                  <a:gd name="connsiteX5" fmla="*/ 1709227 w 2847750"/>
                  <a:gd name="connsiteY5" fmla="*/ 1981200 h 35420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847750" h="3542055">
                    <a:moveTo>
                      <a:pt x="1709227" y="1981200"/>
                    </a:moveTo>
                    <a:cubicBezTo>
                      <a:pt x="2127474" y="1130300"/>
                      <a:pt x="1840871" y="660400"/>
                      <a:pt x="1906693" y="0"/>
                    </a:cubicBezTo>
                    <a:cubicBezTo>
                      <a:pt x="2094018" y="76295"/>
                      <a:pt x="2147993" y="581214"/>
                      <a:pt x="2154343" y="800384"/>
                    </a:cubicBezTo>
                    <a:cubicBezTo>
                      <a:pt x="3070331" y="1397758"/>
                      <a:pt x="3388993" y="3423905"/>
                      <a:pt x="1128819" y="3406442"/>
                    </a:cubicBezTo>
                    <a:cubicBezTo>
                      <a:pt x="913346" y="3769980"/>
                      <a:pt x="-1123299" y="3324983"/>
                      <a:pt x="861502" y="2981609"/>
                    </a:cubicBezTo>
                    <a:cubicBezTo>
                      <a:pt x="744027" y="2190939"/>
                      <a:pt x="1417127" y="2076545"/>
                      <a:pt x="1709227" y="1981200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E681B3FC-82D6-4A4E-AA90-E2023DCAD8A0}"/>
                  </a:ext>
                </a:extLst>
              </p:cNvPr>
              <p:cNvSpPr/>
              <p:nvPr/>
            </p:nvSpPr>
            <p:spPr>
              <a:xfrm>
                <a:off x="8348980" y="5215116"/>
                <a:ext cx="401320" cy="80783"/>
              </a:xfrm>
              <a:custGeom>
                <a:avLst/>
                <a:gdLst>
                  <a:gd name="connsiteX0" fmla="*/ 0 w 393700"/>
                  <a:gd name="connsiteY0" fmla="*/ 0 h 101600"/>
                  <a:gd name="connsiteX1" fmla="*/ 393700 w 393700"/>
                  <a:gd name="connsiteY1" fmla="*/ 101600 h 101600"/>
                  <a:gd name="connsiteX2" fmla="*/ 393700 w 393700"/>
                  <a:gd name="connsiteY2" fmla="*/ 101600 h 101600"/>
                  <a:gd name="connsiteX0" fmla="*/ 0 w 401320"/>
                  <a:gd name="connsiteY0" fmla="*/ 0 h 78740"/>
                  <a:gd name="connsiteX1" fmla="*/ 401320 w 401320"/>
                  <a:gd name="connsiteY1" fmla="*/ 78740 h 78740"/>
                  <a:gd name="connsiteX2" fmla="*/ 401320 w 401320"/>
                  <a:gd name="connsiteY2" fmla="*/ 78740 h 78740"/>
                  <a:gd name="connsiteX0" fmla="*/ 0 w 401320"/>
                  <a:gd name="connsiteY0" fmla="*/ 1441 h 80181"/>
                  <a:gd name="connsiteX1" fmla="*/ 401320 w 401320"/>
                  <a:gd name="connsiteY1" fmla="*/ 80181 h 80181"/>
                  <a:gd name="connsiteX2" fmla="*/ 401320 w 401320"/>
                  <a:gd name="connsiteY2" fmla="*/ 80181 h 80181"/>
                  <a:gd name="connsiteX0" fmla="*/ 0 w 401320"/>
                  <a:gd name="connsiteY0" fmla="*/ 2043 h 80783"/>
                  <a:gd name="connsiteX1" fmla="*/ 401320 w 401320"/>
                  <a:gd name="connsiteY1" fmla="*/ 80783 h 80783"/>
                  <a:gd name="connsiteX2" fmla="*/ 401320 w 401320"/>
                  <a:gd name="connsiteY2" fmla="*/ 80783 h 807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01320" h="80783">
                    <a:moveTo>
                      <a:pt x="0" y="2043"/>
                    </a:moveTo>
                    <a:cubicBezTo>
                      <a:pt x="149013" y="-9810"/>
                      <a:pt x="267547" y="31676"/>
                      <a:pt x="401320" y="80783"/>
                    </a:cubicBezTo>
                    <a:lnTo>
                      <a:pt x="401320" y="80783"/>
                    </a:ln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4AE835F8-F1A0-B233-3519-AD217D9AFAC7}"/>
                  </a:ext>
                </a:extLst>
              </p:cNvPr>
              <p:cNvSpPr/>
              <p:nvPr/>
            </p:nvSpPr>
            <p:spPr>
              <a:xfrm>
                <a:off x="7516672" y="6204522"/>
                <a:ext cx="401320" cy="46370"/>
              </a:xfrm>
              <a:custGeom>
                <a:avLst/>
                <a:gdLst>
                  <a:gd name="connsiteX0" fmla="*/ 0 w 393700"/>
                  <a:gd name="connsiteY0" fmla="*/ 0 h 101600"/>
                  <a:gd name="connsiteX1" fmla="*/ 393700 w 393700"/>
                  <a:gd name="connsiteY1" fmla="*/ 101600 h 101600"/>
                  <a:gd name="connsiteX2" fmla="*/ 393700 w 393700"/>
                  <a:gd name="connsiteY2" fmla="*/ 101600 h 101600"/>
                  <a:gd name="connsiteX0" fmla="*/ 0 w 401320"/>
                  <a:gd name="connsiteY0" fmla="*/ 0 h 78740"/>
                  <a:gd name="connsiteX1" fmla="*/ 401320 w 401320"/>
                  <a:gd name="connsiteY1" fmla="*/ 78740 h 78740"/>
                  <a:gd name="connsiteX2" fmla="*/ 401320 w 401320"/>
                  <a:gd name="connsiteY2" fmla="*/ 78740 h 78740"/>
                  <a:gd name="connsiteX0" fmla="*/ 0 w 401320"/>
                  <a:gd name="connsiteY0" fmla="*/ 1441 h 80181"/>
                  <a:gd name="connsiteX1" fmla="*/ 401320 w 401320"/>
                  <a:gd name="connsiteY1" fmla="*/ 80181 h 80181"/>
                  <a:gd name="connsiteX2" fmla="*/ 401320 w 401320"/>
                  <a:gd name="connsiteY2" fmla="*/ 80181 h 80181"/>
                  <a:gd name="connsiteX0" fmla="*/ 0 w 401320"/>
                  <a:gd name="connsiteY0" fmla="*/ 2043 h 80783"/>
                  <a:gd name="connsiteX1" fmla="*/ 401320 w 401320"/>
                  <a:gd name="connsiteY1" fmla="*/ 80783 h 80783"/>
                  <a:gd name="connsiteX2" fmla="*/ 401320 w 401320"/>
                  <a:gd name="connsiteY2" fmla="*/ 80783 h 80783"/>
                  <a:gd name="connsiteX0" fmla="*/ 0 w 401320"/>
                  <a:gd name="connsiteY0" fmla="*/ 2043 h 80783"/>
                  <a:gd name="connsiteX1" fmla="*/ 401320 w 401320"/>
                  <a:gd name="connsiteY1" fmla="*/ 80783 h 80783"/>
                  <a:gd name="connsiteX2" fmla="*/ 401320 w 401320"/>
                  <a:gd name="connsiteY2" fmla="*/ 19823 h 80783"/>
                  <a:gd name="connsiteX0" fmla="*/ 0 w 401320"/>
                  <a:gd name="connsiteY0" fmla="*/ 2043 h 80783"/>
                  <a:gd name="connsiteX1" fmla="*/ 401320 w 401320"/>
                  <a:gd name="connsiteY1" fmla="*/ 80783 h 80783"/>
                  <a:gd name="connsiteX0" fmla="*/ 0 w 401320"/>
                  <a:gd name="connsiteY0" fmla="*/ 5730 h 46370"/>
                  <a:gd name="connsiteX1" fmla="*/ 401320 w 401320"/>
                  <a:gd name="connsiteY1" fmla="*/ 46370 h 46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01320" h="46370">
                    <a:moveTo>
                      <a:pt x="0" y="5730"/>
                    </a:moveTo>
                    <a:cubicBezTo>
                      <a:pt x="149013" y="-6123"/>
                      <a:pt x="267547" y="-2737"/>
                      <a:pt x="401320" y="46370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106CC727-DF11-4DCF-C66F-C2D3844AE938}"/>
                  </a:ext>
                </a:extLst>
              </p:cNvPr>
              <p:cNvSpPr/>
              <p:nvPr/>
            </p:nvSpPr>
            <p:spPr>
              <a:xfrm rot="17542130">
                <a:off x="7124414" y="6546297"/>
                <a:ext cx="334951" cy="106133"/>
              </a:xfrm>
              <a:custGeom>
                <a:avLst/>
                <a:gdLst>
                  <a:gd name="connsiteX0" fmla="*/ 0 w 393700"/>
                  <a:gd name="connsiteY0" fmla="*/ 0 h 101600"/>
                  <a:gd name="connsiteX1" fmla="*/ 393700 w 393700"/>
                  <a:gd name="connsiteY1" fmla="*/ 101600 h 101600"/>
                  <a:gd name="connsiteX2" fmla="*/ 393700 w 393700"/>
                  <a:gd name="connsiteY2" fmla="*/ 101600 h 101600"/>
                  <a:gd name="connsiteX0" fmla="*/ 0 w 401320"/>
                  <a:gd name="connsiteY0" fmla="*/ 0 h 78740"/>
                  <a:gd name="connsiteX1" fmla="*/ 401320 w 401320"/>
                  <a:gd name="connsiteY1" fmla="*/ 78740 h 78740"/>
                  <a:gd name="connsiteX2" fmla="*/ 401320 w 401320"/>
                  <a:gd name="connsiteY2" fmla="*/ 78740 h 78740"/>
                  <a:gd name="connsiteX0" fmla="*/ 0 w 401320"/>
                  <a:gd name="connsiteY0" fmla="*/ 1441 h 80181"/>
                  <a:gd name="connsiteX1" fmla="*/ 401320 w 401320"/>
                  <a:gd name="connsiteY1" fmla="*/ 80181 h 80181"/>
                  <a:gd name="connsiteX2" fmla="*/ 401320 w 401320"/>
                  <a:gd name="connsiteY2" fmla="*/ 80181 h 80181"/>
                  <a:gd name="connsiteX0" fmla="*/ 0 w 401320"/>
                  <a:gd name="connsiteY0" fmla="*/ 2043 h 80783"/>
                  <a:gd name="connsiteX1" fmla="*/ 401320 w 401320"/>
                  <a:gd name="connsiteY1" fmla="*/ 80783 h 80783"/>
                  <a:gd name="connsiteX2" fmla="*/ 401320 w 401320"/>
                  <a:gd name="connsiteY2" fmla="*/ 80783 h 80783"/>
                  <a:gd name="connsiteX0" fmla="*/ 0 w 401320"/>
                  <a:gd name="connsiteY0" fmla="*/ 2043 h 80783"/>
                  <a:gd name="connsiteX1" fmla="*/ 401320 w 401320"/>
                  <a:gd name="connsiteY1" fmla="*/ 80783 h 80783"/>
                  <a:gd name="connsiteX2" fmla="*/ 401320 w 401320"/>
                  <a:gd name="connsiteY2" fmla="*/ 19823 h 80783"/>
                  <a:gd name="connsiteX0" fmla="*/ 0 w 401320"/>
                  <a:gd name="connsiteY0" fmla="*/ 2043 h 80783"/>
                  <a:gd name="connsiteX1" fmla="*/ 401320 w 401320"/>
                  <a:gd name="connsiteY1" fmla="*/ 80783 h 80783"/>
                  <a:gd name="connsiteX0" fmla="*/ 0 w 401320"/>
                  <a:gd name="connsiteY0" fmla="*/ 5730 h 46370"/>
                  <a:gd name="connsiteX1" fmla="*/ 401320 w 401320"/>
                  <a:gd name="connsiteY1" fmla="*/ 46370 h 46370"/>
                  <a:gd name="connsiteX0" fmla="*/ 0 w 359039"/>
                  <a:gd name="connsiteY0" fmla="*/ 3255 h 61294"/>
                  <a:gd name="connsiteX1" fmla="*/ 359039 w 359039"/>
                  <a:gd name="connsiteY1" fmla="*/ 61294 h 61294"/>
                  <a:gd name="connsiteX0" fmla="*/ 0 w 334951"/>
                  <a:gd name="connsiteY0" fmla="*/ 6575 h 43627"/>
                  <a:gd name="connsiteX1" fmla="*/ 334951 w 334951"/>
                  <a:gd name="connsiteY1" fmla="*/ 43627 h 43627"/>
                  <a:gd name="connsiteX0" fmla="*/ 0 w 334951"/>
                  <a:gd name="connsiteY0" fmla="*/ 61832 h 98884"/>
                  <a:gd name="connsiteX1" fmla="*/ 334951 w 334951"/>
                  <a:gd name="connsiteY1" fmla="*/ 98884 h 98884"/>
                  <a:gd name="connsiteX0" fmla="*/ 0 w 334951"/>
                  <a:gd name="connsiteY0" fmla="*/ 69081 h 106133"/>
                  <a:gd name="connsiteX1" fmla="*/ 334951 w 334951"/>
                  <a:gd name="connsiteY1" fmla="*/ 106133 h 106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4951" h="106133">
                    <a:moveTo>
                      <a:pt x="0" y="69081"/>
                    </a:moveTo>
                    <a:cubicBezTo>
                      <a:pt x="200846" y="-67103"/>
                      <a:pt x="224757" y="26722"/>
                      <a:pt x="334951" y="106133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1C576A6D-A5AC-0BB6-3653-1281612BAB3B}"/>
                  </a:ext>
                </a:extLst>
              </p:cNvPr>
              <p:cNvSpPr/>
              <p:nvPr/>
            </p:nvSpPr>
            <p:spPr>
              <a:xfrm rot="17542130">
                <a:off x="6891460" y="6513996"/>
                <a:ext cx="334951" cy="106133"/>
              </a:xfrm>
              <a:custGeom>
                <a:avLst/>
                <a:gdLst>
                  <a:gd name="connsiteX0" fmla="*/ 0 w 393700"/>
                  <a:gd name="connsiteY0" fmla="*/ 0 h 101600"/>
                  <a:gd name="connsiteX1" fmla="*/ 393700 w 393700"/>
                  <a:gd name="connsiteY1" fmla="*/ 101600 h 101600"/>
                  <a:gd name="connsiteX2" fmla="*/ 393700 w 393700"/>
                  <a:gd name="connsiteY2" fmla="*/ 101600 h 101600"/>
                  <a:gd name="connsiteX0" fmla="*/ 0 w 401320"/>
                  <a:gd name="connsiteY0" fmla="*/ 0 h 78740"/>
                  <a:gd name="connsiteX1" fmla="*/ 401320 w 401320"/>
                  <a:gd name="connsiteY1" fmla="*/ 78740 h 78740"/>
                  <a:gd name="connsiteX2" fmla="*/ 401320 w 401320"/>
                  <a:gd name="connsiteY2" fmla="*/ 78740 h 78740"/>
                  <a:gd name="connsiteX0" fmla="*/ 0 w 401320"/>
                  <a:gd name="connsiteY0" fmla="*/ 1441 h 80181"/>
                  <a:gd name="connsiteX1" fmla="*/ 401320 w 401320"/>
                  <a:gd name="connsiteY1" fmla="*/ 80181 h 80181"/>
                  <a:gd name="connsiteX2" fmla="*/ 401320 w 401320"/>
                  <a:gd name="connsiteY2" fmla="*/ 80181 h 80181"/>
                  <a:gd name="connsiteX0" fmla="*/ 0 w 401320"/>
                  <a:gd name="connsiteY0" fmla="*/ 2043 h 80783"/>
                  <a:gd name="connsiteX1" fmla="*/ 401320 w 401320"/>
                  <a:gd name="connsiteY1" fmla="*/ 80783 h 80783"/>
                  <a:gd name="connsiteX2" fmla="*/ 401320 w 401320"/>
                  <a:gd name="connsiteY2" fmla="*/ 80783 h 80783"/>
                  <a:gd name="connsiteX0" fmla="*/ 0 w 401320"/>
                  <a:gd name="connsiteY0" fmla="*/ 2043 h 80783"/>
                  <a:gd name="connsiteX1" fmla="*/ 401320 w 401320"/>
                  <a:gd name="connsiteY1" fmla="*/ 80783 h 80783"/>
                  <a:gd name="connsiteX2" fmla="*/ 401320 w 401320"/>
                  <a:gd name="connsiteY2" fmla="*/ 19823 h 80783"/>
                  <a:gd name="connsiteX0" fmla="*/ 0 w 401320"/>
                  <a:gd name="connsiteY0" fmla="*/ 2043 h 80783"/>
                  <a:gd name="connsiteX1" fmla="*/ 401320 w 401320"/>
                  <a:gd name="connsiteY1" fmla="*/ 80783 h 80783"/>
                  <a:gd name="connsiteX0" fmla="*/ 0 w 401320"/>
                  <a:gd name="connsiteY0" fmla="*/ 5730 h 46370"/>
                  <a:gd name="connsiteX1" fmla="*/ 401320 w 401320"/>
                  <a:gd name="connsiteY1" fmla="*/ 46370 h 46370"/>
                  <a:gd name="connsiteX0" fmla="*/ 0 w 359039"/>
                  <a:gd name="connsiteY0" fmla="*/ 3255 h 61294"/>
                  <a:gd name="connsiteX1" fmla="*/ 359039 w 359039"/>
                  <a:gd name="connsiteY1" fmla="*/ 61294 h 61294"/>
                  <a:gd name="connsiteX0" fmla="*/ 0 w 334951"/>
                  <a:gd name="connsiteY0" fmla="*/ 6575 h 43627"/>
                  <a:gd name="connsiteX1" fmla="*/ 334951 w 334951"/>
                  <a:gd name="connsiteY1" fmla="*/ 43627 h 43627"/>
                  <a:gd name="connsiteX0" fmla="*/ 0 w 334951"/>
                  <a:gd name="connsiteY0" fmla="*/ 61832 h 98884"/>
                  <a:gd name="connsiteX1" fmla="*/ 334951 w 334951"/>
                  <a:gd name="connsiteY1" fmla="*/ 98884 h 98884"/>
                  <a:gd name="connsiteX0" fmla="*/ 0 w 334951"/>
                  <a:gd name="connsiteY0" fmla="*/ 69081 h 106133"/>
                  <a:gd name="connsiteX1" fmla="*/ 334951 w 334951"/>
                  <a:gd name="connsiteY1" fmla="*/ 106133 h 106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4951" h="106133">
                    <a:moveTo>
                      <a:pt x="0" y="69081"/>
                    </a:moveTo>
                    <a:cubicBezTo>
                      <a:pt x="200846" y="-67103"/>
                      <a:pt x="224757" y="26722"/>
                      <a:pt x="334951" y="106133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6A141A73-7DEC-B78D-C5FB-768C6228CC66}"/>
                  </a:ext>
                </a:extLst>
              </p:cNvPr>
              <p:cNvSpPr/>
              <p:nvPr/>
            </p:nvSpPr>
            <p:spPr>
              <a:xfrm rot="17542130">
                <a:off x="6711975" y="6478416"/>
                <a:ext cx="334951" cy="106133"/>
              </a:xfrm>
              <a:custGeom>
                <a:avLst/>
                <a:gdLst>
                  <a:gd name="connsiteX0" fmla="*/ 0 w 393700"/>
                  <a:gd name="connsiteY0" fmla="*/ 0 h 101600"/>
                  <a:gd name="connsiteX1" fmla="*/ 393700 w 393700"/>
                  <a:gd name="connsiteY1" fmla="*/ 101600 h 101600"/>
                  <a:gd name="connsiteX2" fmla="*/ 393700 w 393700"/>
                  <a:gd name="connsiteY2" fmla="*/ 101600 h 101600"/>
                  <a:gd name="connsiteX0" fmla="*/ 0 w 401320"/>
                  <a:gd name="connsiteY0" fmla="*/ 0 h 78740"/>
                  <a:gd name="connsiteX1" fmla="*/ 401320 w 401320"/>
                  <a:gd name="connsiteY1" fmla="*/ 78740 h 78740"/>
                  <a:gd name="connsiteX2" fmla="*/ 401320 w 401320"/>
                  <a:gd name="connsiteY2" fmla="*/ 78740 h 78740"/>
                  <a:gd name="connsiteX0" fmla="*/ 0 w 401320"/>
                  <a:gd name="connsiteY0" fmla="*/ 1441 h 80181"/>
                  <a:gd name="connsiteX1" fmla="*/ 401320 w 401320"/>
                  <a:gd name="connsiteY1" fmla="*/ 80181 h 80181"/>
                  <a:gd name="connsiteX2" fmla="*/ 401320 w 401320"/>
                  <a:gd name="connsiteY2" fmla="*/ 80181 h 80181"/>
                  <a:gd name="connsiteX0" fmla="*/ 0 w 401320"/>
                  <a:gd name="connsiteY0" fmla="*/ 2043 h 80783"/>
                  <a:gd name="connsiteX1" fmla="*/ 401320 w 401320"/>
                  <a:gd name="connsiteY1" fmla="*/ 80783 h 80783"/>
                  <a:gd name="connsiteX2" fmla="*/ 401320 w 401320"/>
                  <a:gd name="connsiteY2" fmla="*/ 80783 h 80783"/>
                  <a:gd name="connsiteX0" fmla="*/ 0 w 401320"/>
                  <a:gd name="connsiteY0" fmla="*/ 2043 h 80783"/>
                  <a:gd name="connsiteX1" fmla="*/ 401320 w 401320"/>
                  <a:gd name="connsiteY1" fmla="*/ 80783 h 80783"/>
                  <a:gd name="connsiteX2" fmla="*/ 401320 w 401320"/>
                  <a:gd name="connsiteY2" fmla="*/ 19823 h 80783"/>
                  <a:gd name="connsiteX0" fmla="*/ 0 w 401320"/>
                  <a:gd name="connsiteY0" fmla="*/ 2043 h 80783"/>
                  <a:gd name="connsiteX1" fmla="*/ 401320 w 401320"/>
                  <a:gd name="connsiteY1" fmla="*/ 80783 h 80783"/>
                  <a:gd name="connsiteX0" fmla="*/ 0 w 401320"/>
                  <a:gd name="connsiteY0" fmla="*/ 5730 h 46370"/>
                  <a:gd name="connsiteX1" fmla="*/ 401320 w 401320"/>
                  <a:gd name="connsiteY1" fmla="*/ 46370 h 46370"/>
                  <a:gd name="connsiteX0" fmla="*/ 0 w 359039"/>
                  <a:gd name="connsiteY0" fmla="*/ 3255 h 61294"/>
                  <a:gd name="connsiteX1" fmla="*/ 359039 w 359039"/>
                  <a:gd name="connsiteY1" fmla="*/ 61294 h 61294"/>
                  <a:gd name="connsiteX0" fmla="*/ 0 w 334951"/>
                  <a:gd name="connsiteY0" fmla="*/ 6575 h 43627"/>
                  <a:gd name="connsiteX1" fmla="*/ 334951 w 334951"/>
                  <a:gd name="connsiteY1" fmla="*/ 43627 h 43627"/>
                  <a:gd name="connsiteX0" fmla="*/ 0 w 334951"/>
                  <a:gd name="connsiteY0" fmla="*/ 61832 h 98884"/>
                  <a:gd name="connsiteX1" fmla="*/ 334951 w 334951"/>
                  <a:gd name="connsiteY1" fmla="*/ 98884 h 98884"/>
                  <a:gd name="connsiteX0" fmla="*/ 0 w 334951"/>
                  <a:gd name="connsiteY0" fmla="*/ 69081 h 106133"/>
                  <a:gd name="connsiteX1" fmla="*/ 334951 w 334951"/>
                  <a:gd name="connsiteY1" fmla="*/ 106133 h 106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4951" h="106133">
                    <a:moveTo>
                      <a:pt x="0" y="69081"/>
                    </a:moveTo>
                    <a:cubicBezTo>
                      <a:pt x="200846" y="-67103"/>
                      <a:pt x="224757" y="26722"/>
                      <a:pt x="334951" y="106133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9F45DF26-231C-9635-2A2F-0FE3C146F44F}"/>
                </a:ext>
              </a:extLst>
            </p:cNvPr>
            <p:cNvGrpSpPr/>
            <p:nvPr/>
          </p:nvGrpSpPr>
          <p:grpSpPr>
            <a:xfrm>
              <a:off x="6732995" y="4853928"/>
              <a:ext cx="851156" cy="634689"/>
              <a:chOff x="6732995" y="4853928"/>
              <a:chExt cx="851156" cy="634689"/>
            </a:xfrm>
            <a:solidFill>
              <a:srgbClr val="F4E0C7"/>
            </a:solidFill>
          </p:grpSpPr>
          <p:sp>
            <p:nvSpPr>
              <p:cNvPr id="56" name="Rectangle 49">
                <a:extLst>
                  <a:ext uri="{FF2B5EF4-FFF2-40B4-BE49-F238E27FC236}">
                    <a16:creationId xmlns:a16="http://schemas.microsoft.com/office/drawing/2014/main" id="{274FBC7E-EB1F-8824-22E3-A2782E467626}"/>
                  </a:ext>
                </a:extLst>
              </p:cNvPr>
              <p:cNvSpPr/>
              <p:nvPr/>
            </p:nvSpPr>
            <p:spPr>
              <a:xfrm>
                <a:off x="6732995" y="4853928"/>
                <a:ext cx="851156" cy="634689"/>
              </a:xfrm>
              <a:custGeom>
                <a:avLst/>
                <a:gdLst>
                  <a:gd name="connsiteX0" fmla="*/ 0 w 621982"/>
                  <a:gd name="connsiteY0" fmla="*/ 0 h 202272"/>
                  <a:gd name="connsiteX1" fmla="*/ 621982 w 621982"/>
                  <a:gd name="connsiteY1" fmla="*/ 0 h 202272"/>
                  <a:gd name="connsiteX2" fmla="*/ 621982 w 621982"/>
                  <a:gd name="connsiteY2" fmla="*/ 202272 h 202272"/>
                  <a:gd name="connsiteX3" fmla="*/ 0 w 621982"/>
                  <a:gd name="connsiteY3" fmla="*/ 202272 h 202272"/>
                  <a:gd name="connsiteX4" fmla="*/ 0 w 621982"/>
                  <a:gd name="connsiteY4" fmla="*/ 0 h 202272"/>
                  <a:gd name="connsiteX0" fmla="*/ 0 w 621982"/>
                  <a:gd name="connsiteY0" fmla="*/ 0 h 484212"/>
                  <a:gd name="connsiteX1" fmla="*/ 621982 w 621982"/>
                  <a:gd name="connsiteY1" fmla="*/ 0 h 484212"/>
                  <a:gd name="connsiteX2" fmla="*/ 621982 w 621982"/>
                  <a:gd name="connsiteY2" fmla="*/ 202272 h 484212"/>
                  <a:gd name="connsiteX3" fmla="*/ 7620 w 621982"/>
                  <a:gd name="connsiteY3" fmla="*/ 484212 h 484212"/>
                  <a:gd name="connsiteX4" fmla="*/ 0 w 621982"/>
                  <a:gd name="connsiteY4" fmla="*/ 0 h 484212"/>
                  <a:gd name="connsiteX0" fmla="*/ 0 w 621982"/>
                  <a:gd name="connsiteY0" fmla="*/ 0 h 579133"/>
                  <a:gd name="connsiteX1" fmla="*/ 621982 w 621982"/>
                  <a:gd name="connsiteY1" fmla="*/ 0 h 579133"/>
                  <a:gd name="connsiteX2" fmla="*/ 621982 w 621982"/>
                  <a:gd name="connsiteY2" fmla="*/ 202272 h 579133"/>
                  <a:gd name="connsiteX3" fmla="*/ 385762 w 621982"/>
                  <a:gd name="connsiteY3" fmla="*/ 579133 h 579133"/>
                  <a:gd name="connsiteX4" fmla="*/ 7620 w 621982"/>
                  <a:gd name="connsiteY4" fmla="*/ 484212 h 579133"/>
                  <a:gd name="connsiteX5" fmla="*/ 0 w 621982"/>
                  <a:gd name="connsiteY5" fmla="*/ 0 h 579133"/>
                  <a:gd name="connsiteX0" fmla="*/ 0 w 621982"/>
                  <a:gd name="connsiteY0" fmla="*/ 0 h 579133"/>
                  <a:gd name="connsiteX1" fmla="*/ 621982 w 621982"/>
                  <a:gd name="connsiteY1" fmla="*/ 0 h 579133"/>
                  <a:gd name="connsiteX2" fmla="*/ 385762 w 621982"/>
                  <a:gd name="connsiteY2" fmla="*/ 579133 h 579133"/>
                  <a:gd name="connsiteX3" fmla="*/ 7620 w 621982"/>
                  <a:gd name="connsiteY3" fmla="*/ 484212 h 579133"/>
                  <a:gd name="connsiteX4" fmla="*/ 0 w 621982"/>
                  <a:gd name="connsiteY4" fmla="*/ 0 h 579133"/>
                  <a:gd name="connsiteX0" fmla="*/ 0 w 492442"/>
                  <a:gd name="connsiteY0" fmla="*/ 0 h 579133"/>
                  <a:gd name="connsiteX1" fmla="*/ 492442 w 492442"/>
                  <a:gd name="connsiteY1" fmla="*/ 45720 h 579133"/>
                  <a:gd name="connsiteX2" fmla="*/ 385762 w 492442"/>
                  <a:gd name="connsiteY2" fmla="*/ 579133 h 579133"/>
                  <a:gd name="connsiteX3" fmla="*/ 7620 w 492442"/>
                  <a:gd name="connsiteY3" fmla="*/ 484212 h 579133"/>
                  <a:gd name="connsiteX4" fmla="*/ 0 w 492442"/>
                  <a:gd name="connsiteY4" fmla="*/ 0 h 579133"/>
                  <a:gd name="connsiteX0" fmla="*/ 0 w 730913"/>
                  <a:gd name="connsiteY0" fmla="*/ 0 h 583491"/>
                  <a:gd name="connsiteX1" fmla="*/ 492442 w 730913"/>
                  <a:gd name="connsiteY1" fmla="*/ 45720 h 583491"/>
                  <a:gd name="connsiteX2" fmla="*/ 385762 w 730913"/>
                  <a:gd name="connsiteY2" fmla="*/ 579133 h 583491"/>
                  <a:gd name="connsiteX3" fmla="*/ 7620 w 730913"/>
                  <a:gd name="connsiteY3" fmla="*/ 484212 h 583491"/>
                  <a:gd name="connsiteX4" fmla="*/ 0 w 730913"/>
                  <a:gd name="connsiteY4" fmla="*/ 0 h 583491"/>
                  <a:gd name="connsiteX0" fmla="*/ 0 w 730913"/>
                  <a:gd name="connsiteY0" fmla="*/ 0 h 626126"/>
                  <a:gd name="connsiteX1" fmla="*/ 492442 w 730913"/>
                  <a:gd name="connsiteY1" fmla="*/ 45720 h 626126"/>
                  <a:gd name="connsiteX2" fmla="*/ 385762 w 730913"/>
                  <a:gd name="connsiteY2" fmla="*/ 579133 h 626126"/>
                  <a:gd name="connsiteX3" fmla="*/ 7620 w 730913"/>
                  <a:gd name="connsiteY3" fmla="*/ 484212 h 626126"/>
                  <a:gd name="connsiteX4" fmla="*/ 0 w 730913"/>
                  <a:gd name="connsiteY4" fmla="*/ 0 h 626126"/>
                  <a:gd name="connsiteX0" fmla="*/ 0 w 730913"/>
                  <a:gd name="connsiteY0" fmla="*/ 0 h 634689"/>
                  <a:gd name="connsiteX1" fmla="*/ 492442 w 730913"/>
                  <a:gd name="connsiteY1" fmla="*/ 45720 h 634689"/>
                  <a:gd name="connsiteX2" fmla="*/ 385762 w 730913"/>
                  <a:gd name="connsiteY2" fmla="*/ 579133 h 634689"/>
                  <a:gd name="connsiteX3" fmla="*/ 7620 w 730913"/>
                  <a:gd name="connsiteY3" fmla="*/ 484212 h 634689"/>
                  <a:gd name="connsiteX4" fmla="*/ 0 w 730913"/>
                  <a:gd name="connsiteY4" fmla="*/ 0 h 634689"/>
                  <a:gd name="connsiteX0" fmla="*/ 120243 w 851156"/>
                  <a:gd name="connsiteY0" fmla="*/ 0 h 634689"/>
                  <a:gd name="connsiteX1" fmla="*/ 612685 w 851156"/>
                  <a:gd name="connsiteY1" fmla="*/ 45720 h 634689"/>
                  <a:gd name="connsiteX2" fmla="*/ 506005 w 851156"/>
                  <a:gd name="connsiteY2" fmla="*/ 579133 h 634689"/>
                  <a:gd name="connsiteX3" fmla="*/ 127863 w 851156"/>
                  <a:gd name="connsiteY3" fmla="*/ 484212 h 634689"/>
                  <a:gd name="connsiteX4" fmla="*/ 120243 w 851156"/>
                  <a:gd name="connsiteY4" fmla="*/ 0 h 6346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1156" h="634689">
                    <a:moveTo>
                      <a:pt x="120243" y="0"/>
                    </a:moveTo>
                    <a:lnTo>
                      <a:pt x="612685" y="45720"/>
                    </a:lnTo>
                    <a:cubicBezTo>
                      <a:pt x="577125" y="223524"/>
                      <a:pt x="1234985" y="629929"/>
                      <a:pt x="506005" y="579133"/>
                    </a:cubicBezTo>
                    <a:cubicBezTo>
                      <a:pt x="318998" y="715133"/>
                      <a:pt x="208190" y="569192"/>
                      <a:pt x="127863" y="484212"/>
                    </a:cubicBezTo>
                    <a:cubicBezTo>
                      <a:pt x="-156617" y="231368"/>
                      <a:pt x="122783" y="161404"/>
                      <a:pt x="120243" y="0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C060DB12-564D-46B8-4739-25ADD5C347BA}"/>
                  </a:ext>
                </a:extLst>
              </p:cNvPr>
              <p:cNvSpPr/>
              <p:nvPr/>
            </p:nvSpPr>
            <p:spPr>
              <a:xfrm>
                <a:off x="6861714" y="5143500"/>
                <a:ext cx="34385" cy="205740"/>
              </a:xfrm>
              <a:custGeom>
                <a:avLst/>
                <a:gdLst>
                  <a:gd name="connsiteX0" fmla="*/ 22860 w 22860"/>
                  <a:gd name="connsiteY0" fmla="*/ 0 h 205740"/>
                  <a:gd name="connsiteX1" fmla="*/ 0 w 22860"/>
                  <a:gd name="connsiteY1" fmla="*/ 205740 h 205740"/>
                  <a:gd name="connsiteX2" fmla="*/ 0 w 22860"/>
                  <a:gd name="connsiteY2" fmla="*/ 205740 h 205740"/>
                  <a:gd name="connsiteX0" fmla="*/ 29304 w 29304"/>
                  <a:gd name="connsiteY0" fmla="*/ 0 h 205740"/>
                  <a:gd name="connsiteX1" fmla="*/ 6444 w 29304"/>
                  <a:gd name="connsiteY1" fmla="*/ 205740 h 205740"/>
                  <a:gd name="connsiteX2" fmla="*/ 6444 w 29304"/>
                  <a:gd name="connsiteY2" fmla="*/ 205740 h 205740"/>
                  <a:gd name="connsiteX0" fmla="*/ 34385 w 34385"/>
                  <a:gd name="connsiteY0" fmla="*/ 0 h 205740"/>
                  <a:gd name="connsiteX1" fmla="*/ 11525 w 34385"/>
                  <a:gd name="connsiteY1" fmla="*/ 205740 h 205740"/>
                  <a:gd name="connsiteX2" fmla="*/ 11525 w 34385"/>
                  <a:gd name="connsiteY2" fmla="*/ 205740 h 205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4385" h="205740">
                    <a:moveTo>
                      <a:pt x="34385" y="0"/>
                    </a:moveTo>
                    <a:cubicBezTo>
                      <a:pt x="-1810" y="68580"/>
                      <a:pt x="-9430" y="122873"/>
                      <a:pt x="11525" y="205740"/>
                    </a:cubicBezTo>
                    <a:lnTo>
                      <a:pt x="11525" y="205740"/>
                    </a:ln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35F496EA-CD97-251B-958E-4B12DD030129}"/>
                  </a:ext>
                </a:extLst>
              </p:cNvPr>
              <p:cNvSpPr/>
              <p:nvPr/>
            </p:nvSpPr>
            <p:spPr>
              <a:xfrm rot="19483736">
                <a:off x="7177008" y="5241225"/>
                <a:ext cx="34385" cy="205740"/>
              </a:xfrm>
              <a:custGeom>
                <a:avLst/>
                <a:gdLst>
                  <a:gd name="connsiteX0" fmla="*/ 22860 w 22860"/>
                  <a:gd name="connsiteY0" fmla="*/ 0 h 205740"/>
                  <a:gd name="connsiteX1" fmla="*/ 0 w 22860"/>
                  <a:gd name="connsiteY1" fmla="*/ 205740 h 205740"/>
                  <a:gd name="connsiteX2" fmla="*/ 0 w 22860"/>
                  <a:gd name="connsiteY2" fmla="*/ 205740 h 205740"/>
                  <a:gd name="connsiteX0" fmla="*/ 29304 w 29304"/>
                  <a:gd name="connsiteY0" fmla="*/ 0 h 205740"/>
                  <a:gd name="connsiteX1" fmla="*/ 6444 w 29304"/>
                  <a:gd name="connsiteY1" fmla="*/ 205740 h 205740"/>
                  <a:gd name="connsiteX2" fmla="*/ 6444 w 29304"/>
                  <a:gd name="connsiteY2" fmla="*/ 205740 h 205740"/>
                  <a:gd name="connsiteX0" fmla="*/ 34385 w 34385"/>
                  <a:gd name="connsiteY0" fmla="*/ 0 h 205740"/>
                  <a:gd name="connsiteX1" fmla="*/ 11525 w 34385"/>
                  <a:gd name="connsiteY1" fmla="*/ 205740 h 205740"/>
                  <a:gd name="connsiteX2" fmla="*/ 11525 w 34385"/>
                  <a:gd name="connsiteY2" fmla="*/ 205740 h 205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4385" h="205740">
                    <a:moveTo>
                      <a:pt x="34385" y="0"/>
                    </a:moveTo>
                    <a:cubicBezTo>
                      <a:pt x="-1810" y="68580"/>
                      <a:pt x="-9430" y="122873"/>
                      <a:pt x="11525" y="205740"/>
                    </a:cubicBezTo>
                    <a:lnTo>
                      <a:pt x="11525" y="205740"/>
                    </a:ln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0" name="Rectangle 42">
              <a:extLst>
                <a:ext uri="{FF2B5EF4-FFF2-40B4-BE49-F238E27FC236}">
                  <a16:creationId xmlns:a16="http://schemas.microsoft.com/office/drawing/2014/main" id="{A24C129E-72D8-8A82-2D23-9F518C565B11}"/>
                </a:ext>
              </a:extLst>
            </p:cNvPr>
            <p:cNvSpPr/>
            <p:nvPr/>
          </p:nvSpPr>
          <p:spPr>
            <a:xfrm>
              <a:off x="6701426" y="2633370"/>
              <a:ext cx="1978172" cy="2552923"/>
            </a:xfrm>
            <a:custGeom>
              <a:avLst/>
              <a:gdLst>
                <a:gd name="connsiteX0" fmla="*/ 0 w 647700"/>
                <a:gd name="connsiteY0" fmla="*/ 0 h 1321633"/>
                <a:gd name="connsiteX1" fmla="*/ 647700 w 647700"/>
                <a:gd name="connsiteY1" fmla="*/ 0 h 1321633"/>
                <a:gd name="connsiteX2" fmla="*/ 647700 w 647700"/>
                <a:gd name="connsiteY2" fmla="*/ 1321633 h 1321633"/>
                <a:gd name="connsiteX3" fmla="*/ 0 w 647700"/>
                <a:gd name="connsiteY3" fmla="*/ 1321633 h 1321633"/>
                <a:gd name="connsiteX4" fmla="*/ 0 w 647700"/>
                <a:gd name="connsiteY4" fmla="*/ 0 h 1321633"/>
                <a:gd name="connsiteX0" fmla="*/ 304800 w 952500"/>
                <a:gd name="connsiteY0" fmla="*/ 0 h 1321633"/>
                <a:gd name="connsiteX1" fmla="*/ 952500 w 952500"/>
                <a:gd name="connsiteY1" fmla="*/ 0 h 1321633"/>
                <a:gd name="connsiteX2" fmla="*/ 952500 w 952500"/>
                <a:gd name="connsiteY2" fmla="*/ 1321633 h 1321633"/>
                <a:gd name="connsiteX3" fmla="*/ 0 w 952500"/>
                <a:gd name="connsiteY3" fmla="*/ 742513 h 1321633"/>
                <a:gd name="connsiteX4" fmla="*/ 304800 w 952500"/>
                <a:gd name="connsiteY4" fmla="*/ 0 h 1321633"/>
                <a:gd name="connsiteX0" fmla="*/ 304800 w 1478280"/>
                <a:gd name="connsiteY0" fmla="*/ 0 h 742513"/>
                <a:gd name="connsiteX1" fmla="*/ 952500 w 1478280"/>
                <a:gd name="connsiteY1" fmla="*/ 0 h 742513"/>
                <a:gd name="connsiteX2" fmla="*/ 1478280 w 1478280"/>
                <a:gd name="connsiteY2" fmla="*/ 536773 h 742513"/>
                <a:gd name="connsiteX3" fmla="*/ 0 w 1478280"/>
                <a:gd name="connsiteY3" fmla="*/ 742513 h 742513"/>
                <a:gd name="connsiteX4" fmla="*/ 304800 w 1478280"/>
                <a:gd name="connsiteY4" fmla="*/ 0 h 742513"/>
                <a:gd name="connsiteX0" fmla="*/ 304800 w 1478280"/>
                <a:gd name="connsiteY0" fmla="*/ 0 h 1680408"/>
                <a:gd name="connsiteX1" fmla="*/ 952500 w 1478280"/>
                <a:gd name="connsiteY1" fmla="*/ 0 h 1680408"/>
                <a:gd name="connsiteX2" fmla="*/ 1478280 w 1478280"/>
                <a:gd name="connsiteY2" fmla="*/ 536773 h 1680408"/>
                <a:gd name="connsiteX3" fmla="*/ 0 w 1478280"/>
                <a:gd name="connsiteY3" fmla="*/ 742513 h 1680408"/>
                <a:gd name="connsiteX4" fmla="*/ 304800 w 1478280"/>
                <a:gd name="connsiteY4" fmla="*/ 0 h 1680408"/>
                <a:gd name="connsiteX0" fmla="*/ 817466 w 1990946"/>
                <a:gd name="connsiteY0" fmla="*/ 0 h 2244436"/>
                <a:gd name="connsiteX1" fmla="*/ 1465166 w 1990946"/>
                <a:gd name="connsiteY1" fmla="*/ 0 h 2244436"/>
                <a:gd name="connsiteX2" fmla="*/ 1990946 w 1990946"/>
                <a:gd name="connsiteY2" fmla="*/ 536773 h 2244436"/>
                <a:gd name="connsiteX3" fmla="*/ 512666 w 1990946"/>
                <a:gd name="connsiteY3" fmla="*/ 742513 h 2244436"/>
                <a:gd name="connsiteX4" fmla="*/ 817466 w 1990946"/>
                <a:gd name="connsiteY4" fmla="*/ 0 h 2244436"/>
                <a:gd name="connsiteX0" fmla="*/ 804275 w 1978172"/>
                <a:gd name="connsiteY0" fmla="*/ 0 h 2248123"/>
                <a:gd name="connsiteX1" fmla="*/ 1451975 w 1978172"/>
                <a:gd name="connsiteY1" fmla="*/ 0 h 2248123"/>
                <a:gd name="connsiteX2" fmla="*/ 1977755 w 1978172"/>
                <a:gd name="connsiteY2" fmla="*/ 536773 h 2248123"/>
                <a:gd name="connsiteX3" fmla="*/ 499475 w 1978172"/>
                <a:gd name="connsiteY3" fmla="*/ 742513 h 2248123"/>
                <a:gd name="connsiteX4" fmla="*/ 804275 w 1978172"/>
                <a:gd name="connsiteY4" fmla="*/ 0 h 2248123"/>
                <a:gd name="connsiteX0" fmla="*/ 804275 w 1978172"/>
                <a:gd name="connsiteY0" fmla="*/ 209550 h 2457673"/>
                <a:gd name="connsiteX1" fmla="*/ 1451975 w 1978172"/>
                <a:gd name="connsiteY1" fmla="*/ 0 h 2457673"/>
                <a:gd name="connsiteX2" fmla="*/ 1977755 w 1978172"/>
                <a:gd name="connsiteY2" fmla="*/ 746323 h 2457673"/>
                <a:gd name="connsiteX3" fmla="*/ 499475 w 1978172"/>
                <a:gd name="connsiteY3" fmla="*/ 952063 h 2457673"/>
                <a:gd name="connsiteX4" fmla="*/ 804275 w 1978172"/>
                <a:gd name="connsiteY4" fmla="*/ 209550 h 2457673"/>
                <a:gd name="connsiteX0" fmla="*/ 804275 w 1978172"/>
                <a:gd name="connsiteY0" fmla="*/ 304800 h 2552923"/>
                <a:gd name="connsiteX1" fmla="*/ 1594850 w 1978172"/>
                <a:gd name="connsiteY1" fmla="*/ 0 h 2552923"/>
                <a:gd name="connsiteX2" fmla="*/ 1977755 w 1978172"/>
                <a:gd name="connsiteY2" fmla="*/ 841573 h 2552923"/>
                <a:gd name="connsiteX3" fmla="*/ 499475 w 1978172"/>
                <a:gd name="connsiteY3" fmla="*/ 1047313 h 2552923"/>
                <a:gd name="connsiteX4" fmla="*/ 804275 w 1978172"/>
                <a:gd name="connsiteY4" fmla="*/ 304800 h 2552923"/>
                <a:gd name="connsiteX0" fmla="*/ 804275 w 1978172"/>
                <a:gd name="connsiteY0" fmla="*/ 304800 h 2552923"/>
                <a:gd name="connsiteX1" fmla="*/ 1594850 w 1978172"/>
                <a:gd name="connsiteY1" fmla="*/ 0 h 2552923"/>
                <a:gd name="connsiteX2" fmla="*/ 1977755 w 1978172"/>
                <a:gd name="connsiteY2" fmla="*/ 841573 h 2552923"/>
                <a:gd name="connsiteX3" fmla="*/ 499475 w 1978172"/>
                <a:gd name="connsiteY3" fmla="*/ 1047313 h 2552923"/>
                <a:gd name="connsiteX4" fmla="*/ 804275 w 1978172"/>
                <a:gd name="connsiteY4" fmla="*/ 304800 h 2552923"/>
                <a:gd name="connsiteX0" fmla="*/ 804275 w 1978172"/>
                <a:gd name="connsiteY0" fmla="*/ 304800 h 2552923"/>
                <a:gd name="connsiteX1" fmla="*/ 1594850 w 1978172"/>
                <a:gd name="connsiteY1" fmla="*/ 0 h 2552923"/>
                <a:gd name="connsiteX2" fmla="*/ 1977755 w 1978172"/>
                <a:gd name="connsiteY2" fmla="*/ 841573 h 2552923"/>
                <a:gd name="connsiteX3" fmla="*/ 499475 w 1978172"/>
                <a:gd name="connsiteY3" fmla="*/ 1047313 h 2552923"/>
                <a:gd name="connsiteX4" fmla="*/ 804275 w 1978172"/>
                <a:gd name="connsiteY4" fmla="*/ 304800 h 2552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8172" h="2552923">
                  <a:moveTo>
                    <a:pt x="804275" y="304800"/>
                  </a:moveTo>
                  <a:lnTo>
                    <a:pt x="1594850" y="0"/>
                  </a:lnTo>
                  <a:cubicBezTo>
                    <a:pt x="1874885" y="356724"/>
                    <a:pt x="1983470" y="665824"/>
                    <a:pt x="1977755" y="841573"/>
                  </a:cubicBezTo>
                  <a:cubicBezTo>
                    <a:pt x="2020300" y="3335218"/>
                    <a:pt x="-1209945" y="2838013"/>
                    <a:pt x="499475" y="1047313"/>
                  </a:cubicBezTo>
                  <a:lnTo>
                    <a:pt x="804275" y="304800"/>
                  </a:lnTo>
                  <a:close/>
                </a:path>
              </a:pathLst>
            </a:custGeom>
            <a:solidFill>
              <a:srgbClr val="42458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D6B42CC2-286C-329C-77C6-C95880B91AB6}"/>
                </a:ext>
              </a:extLst>
            </p:cNvPr>
            <p:cNvSpPr/>
            <p:nvPr/>
          </p:nvSpPr>
          <p:spPr>
            <a:xfrm rot="1546519">
              <a:off x="7572838" y="630996"/>
              <a:ext cx="261871" cy="264008"/>
            </a:xfrm>
            <a:prstGeom prst="ellipse">
              <a:avLst/>
            </a:prstGeom>
            <a:solidFill>
              <a:srgbClr val="42458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106D9677-469D-F5E4-75D5-B2D153C4A925}"/>
                </a:ext>
              </a:extLst>
            </p:cNvPr>
            <p:cNvGrpSpPr/>
            <p:nvPr/>
          </p:nvGrpSpPr>
          <p:grpSpPr>
            <a:xfrm>
              <a:off x="5215276" y="546986"/>
              <a:ext cx="3447193" cy="2459035"/>
              <a:chOff x="5215276" y="546986"/>
              <a:chExt cx="3447193" cy="2459035"/>
            </a:xfrm>
          </p:grpSpPr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A7B2588E-CD8D-C9D2-C4D2-FAF7807196CE}"/>
                  </a:ext>
                </a:extLst>
              </p:cNvPr>
              <p:cNvGrpSpPr/>
              <p:nvPr/>
            </p:nvGrpSpPr>
            <p:grpSpPr>
              <a:xfrm>
                <a:off x="5215276" y="546986"/>
                <a:ext cx="3447193" cy="2459035"/>
                <a:chOff x="5215276" y="546986"/>
                <a:chExt cx="3447193" cy="2459035"/>
              </a:xfrm>
            </p:grpSpPr>
            <p:sp>
              <p:nvSpPr>
                <p:cNvPr id="35" name="Rectangle 14">
                  <a:extLst>
                    <a:ext uri="{FF2B5EF4-FFF2-40B4-BE49-F238E27FC236}">
                      <a16:creationId xmlns:a16="http://schemas.microsoft.com/office/drawing/2014/main" id="{719E518D-037B-9C49-8A79-CD04BB530D3B}"/>
                    </a:ext>
                  </a:extLst>
                </p:cNvPr>
                <p:cNvSpPr/>
                <p:nvPr/>
              </p:nvSpPr>
              <p:spPr>
                <a:xfrm>
                  <a:off x="5543882" y="546986"/>
                  <a:ext cx="3079510" cy="2285705"/>
                </a:xfrm>
                <a:custGeom>
                  <a:avLst/>
                  <a:gdLst>
                    <a:gd name="connsiteX0" fmla="*/ 0 w 2656840"/>
                    <a:gd name="connsiteY0" fmla="*/ 0 h 1387542"/>
                    <a:gd name="connsiteX1" fmla="*/ 2656840 w 2656840"/>
                    <a:gd name="connsiteY1" fmla="*/ 0 h 1387542"/>
                    <a:gd name="connsiteX2" fmla="*/ 2656840 w 2656840"/>
                    <a:gd name="connsiteY2" fmla="*/ 1387542 h 1387542"/>
                    <a:gd name="connsiteX3" fmla="*/ 0 w 2656840"/>
                    <a:gd name="connsiteY3" fmla="*/ 1387542 h 1387542"/>
                    <a:gd name="connsiteX4" fmla="*/ 0 w 2656840"/>
                    <a:gd name="connsiteY4" fmla="*/ 0 h 1387542"/>
                    <a:gd name="connsiteX0" fmla="*/ 0 w 2656840"/>
                    <a:gd name="connsiteY0" fmla="*/ 0 h 2009842"/>
                    <a:gd name="connsiteX1" fmla="*/ 2656840 w 2656840"/>
                    <a:gd name="connsiteY1" fmla="*/ 0 h 2009842"/>
                    <a:gd name="connsiteX2" fmla="*/ 2644140 w 2656840"/>
                    <a:gd name="connsiteY2" fmla="*/ 2009842 h 2009842"/>
                    <a:gd name="connsiteX3" fmla="*/ 0 w 2656840"/>
                    <a:gd name="connsiteY3" fmla="*/ 1387542 h 2009842"/>
                    <a:gd name="connsiteX4" fmla="*/ 0 w 2656840"/>
                    <a:gd name="connsiteY4" fmla="*/ 0 h 2009842"/>
                    <a:gd name="connsiteX0" fmla="*/ 0 w 2656840"/>
                    <a:gd name="connsiteY0" fmla="*/ 1387542 h 2009842"/>
                    <a:gd name="connsiteX1" fmla="*/ 2656840 w 2656840"/>
                    <a:gd name="connsiteY1" fmla="*/ 0 h 2009842"/>
                    <a:gd name="connsiteX2" fmla="*/ 2644140 w 2656840"/>
                    <a:gd name="connsiteY2" fmla="*/ 2009842 h 2009842"/>
                    <a:gd name="connsiteX3" fmla="*/ 0 w 2656840"/>
                    <a:gd name="connsiteY3" fmla="*/ 1387542 h 2009842"/>
                    <a:gd name="connsiteX0" fmla="*/ 0 w 2644140"/>
                    <a:gd name="connsiteY0" fmla="*/ 0 h 622300"/>
                    <a:gd name="connsiteX1" fmla="*/ 2644140 w 2644140"/>
                    <a:gd name="connsiteY1" fmla="*/ 622300 h 622300"/>
                    <a:gd name="connsiteX2" fmla="*/ 0 w 2644140"/>
                    <a:gd name="connsiteY2" fmla="*/ 0 h 622300"/>
                    <a:gd name="connsiteX0" fmla="*/ 0 w 2644140"/>
                    <a:gd name="connsiteY0" fmla="*/ 0 h 622300"/>
                    <a:gd name="connsiteX1" fmla="*/ 2644140 w 2644140"/>
                    <a:gd name="connsiteY1" fmla="*/ 622300 h 622300"/>
                    <a:gd name="connsiteX2" fmla="*/ 0 w 2644140"/>
                    <a:gd name="connsiteY2" fmla="*/ 0 h 622300"/>
                    <a:gd name="connsiteX0" fmla="*/ 0 w 2644140"/>
                    <a:gd name="connsiteY0" fmla="*/ 290801 h 913101"/>
                    <a:gd name="connsiteX1" fmla="*/ 2644140 w 2644140"/>
                    <a:gd name="connsiteY1" fmla="*/ 913101 h 913101"/>
                    <a:gd name="connsiteX2" fmla="*/ 0 w 2644140"/>
                    <a:gd name="connsiteY2" fmla="*/ 290801 h 913101"/>
                    <a:gd name="connsiteX0" fmla="*/ 0 w 2644140"/>
                    <a:gd name="connsiteY0" fmla="*/ 263651 h 885951"/>
                    <a:gd name="connsiteX1" fmla="*/ 2644140 w 2644140"/>
                    <a:gd name="connsiteY1" fmla="*/ 885951 h 885951"/>
                    <a:gd name="connsiteX2" fmla="*/ 0 w 2644140"/>
                    <a:gd name="connsiteY2" fmla="*/ 263651 h 885951"/>
                    <a:gd name="connsiteX0" fmla="*/ 0 w 2644140"/>
                    <a:gd name="connsiteY0" fmla="*/ 263651 h 885951"/>
                    <a:gd name="connsiteX1" fmla="*/ 2644140 w 2644140"/>
                    <a:gd name="connsiteY1" fmla="*/ 885951 h 885951"/>
                    <a:gd name="connsiteX2" fmla="*/ 0 w 2644140"/>
                    <a:gd name="connsiteY2" fmla="*/ 263651 h 885951"/>
                    <a:gd name="connsiteX0" fmla="*/ 0 w 2644140"/>
                    <a:gd name="connsiteY0" fmla="*/ 773202 h 1395502"/>
                    <a:gd name="connsiteX1" fmla="*/ 2644140 w 2644140"/>
                    <a:gd name="connsiteY1" fmla="*/ 1395502 h 1395502"/>
                    <a:gd name="connsiteX2" fmla="*/ 0 w 2644140"/>
                    <a:gd name="connsiteY2" fmla="*/ 773202 h 1395502"/>
                    <a:gd name="connsiteX0" fmla="*/ 386416 w 3030556"/>
                    <a:gd name="connsiteY0" fmla="*/ 773202 h 1418085"/>
                    <a:gd name="connsiteX1" fmla="*/ 3030556 w 3030556"/>
                    <a:gd name="connsiteY1" fmla="*/ 1395502 h 1418085"/>
                    <a:gd name="connsiteX2" fmla="*/ 386416 w 3030556"/>
                    <a:gd name="connsiteY2" fmla="*/ 773202 h 1418085"/>
                    <a:gd name="connsiteX0" fmla="*/ 370495 w 3014635"/>
                    <a:gd name="connsiteY0" fmla="*/ 773202 h 2235442"/>
                    <a:gd name="connsiteX1" fmla="*/ 3014635 w 3014635"/>
                    <a:gd name="connsiteY1" fmla="*/ 1395502 h 2235442"/>
                    <a:gd name="connsiteX2" fmla="*/ 370495 w 3014635"/>
                    <a:gd name="connsiteY2" fmla="*/ 773202 h 2235442"/>
                    <a:gd name="connsiteX0" fmla="*/ 366697 w 3010837"/>
                    <a:gd name="connsiteY0" fmla="*/ 773202 h 2263562"/>
                    <a:gd name="connsiteX1" fmla="*/ 3010837 w 3010837"/>
                    <a:gd name="connsiteY1" fmla="*/ 1395502 h 2263562"/>
                    <a:gd name="connsiteX2" fmla="*/ 366697 w 3010837"/>
                    <a:gd name="connsiteY2" fmla="*/ 773202 h 2263562"/>
                    <a:gd name="connsiteX0" fmla="*/ 421467 w 3065607"/>
                    <a:gd name="connsiteY0" fmla="*/ 773202 h 2305234"/>
                    <a:gd name="connsiteX1" fmla="*/ 3065607 w 3065607"/>
                    <a:gd name="connsiteY1" fmla="*/ 1395502 h 2305234"/>
                    <a:gd name="connsiteX2" fmla="*/ 421467 w 3065607"/>
                    <a:gd name="connsiteY2" fmla="*/ 773202 h 2305234"/>
                    <a:gd name="connsiteX0" fmla="*/ 444682 w 3088822"/>
                    <a:gd name="connsiteY0" fmla="*/ 773202 h 2282500"/>
                    <a:gd name="connsiteX1" fmla="*/ 3088822 w 3088822"/>
                    <a:gd name="connsiteY1" fmla="*/ 1395502 h 2282500"/>
                    <a:gd name="connsiteX2" fmla="*/ 444682 w 3088822"/>
                    <a:gd name="connsiteY2" fmla="*/ 773202 h 2282500"/>
                    <a:gd name="connsiteX0" fmla="*/ 421468 w 3065608"/>
                    <a:gd name="connsiteY0" fmla="*/ 773202 h 2285705"/>
                    <a:gd name="connsiteX1" fmla="*/ 3065608 w 3065608"/>
                    <a:gd name="connsiteY1" fmla="*/ 1395502 h 2285705"/>
                    <a:gd name="connsiteX2" fmla="*/ 421468 w 3065608"/>
                    <a:gd name="connsiteY2" fmla="*/ 773202 h 2285705"/>
                    <a:gd name="connsiteX0" fmla="*/ 435370 w 3079510"/>
                    <a:gd name="connsiteY0" fmla="*/ 773202 h 2285705"/>
                    <a:gd name="connsiteX1" fmla="*/ 3079510 w 3079510"/>
                    <a:gd name="connsiteY1" fmla="*/ 1395502 h 2285705"/>
                    <a:gd name="connsiteX2" fmla="*/ 435370 w 3079510"/>
                    <a:gd name="connsiteY2" fmla="*/ 773202 h 22857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079510" h="2285705">
                      <a:moveTo>
                        <a:pt x="435370" y="773202"/>
                      </a:moveTo>
                      <a:cubicBezTo>
                        <a:pt x="796050" y="-390965"/>
                        <a:pt x="2541030" y="-285131"/>
                        <a:pt x="3079510" y="1395502"/>
                      </a:cubicBezTo>
                      <a:cubicBezTo>
                        <a:pt x="2452130" y="3156569"/>
                        <a:pt x="-1248650" y="1958535"/>
                        <a:pt x="435370" y="773202"/>
                      </a:cubicBezTo>
                      <a:close/>
                    </a:path>
                  </a:pathLst>
                </a:custGeom>
                <a:solidFill>
                  <a:srgbClr val="42458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Oval 25">
                  <a:extLst>
                    <a:ext uri="{FF2B5EF4-FFF2-40B4-BE49-F238E27FC236}">
                      <a16:creationId xmlns:a16="http://schemas.microsoft.com/office/drawing/2014/main" id="{3DB9F6C8-1218-F83A-841D-D0F827CDE251}"/>
                    </a:ext>
                  </a:extLst>
                </p:cNvPr>
                <p:cNvSpPr/>
                <p:nvPr/>
              </p:nvSpPr>
              <p:spPr>
                <a:xfrm rot="1331110">
                  <a:off x="6283215" y="1088273"/>
                  <a:ext cx="257818" cy="449288"/>
                </a:xfrm>
                <a:custGeom>
                  <a:avLst/>
                  <a:gdLst>
                    <a:gd name="connsiteX0" fmla="*/ 0 w 254310"/>
                    <a:gd name="connsiteY0" fmla="*/ 228274 h 456548"/>
                    <a:gd name="connsiteX1" fmla="*/ 127155 w 254310"/>
                    <a:gd name="connsiteY1" fmla="*/ 0 h 456548"/>
                    <a:gd name="connsiteX2" fmla="*/ 254310 w 254310"/>
                    <a:gd name="connsiteY2" fmla="*/ 228274 h 456548"/>
                    <a:gd name="connsiteX3" fmla="*/ 127155 w 254310"/>
                    <a:gd name="connsiteY3" fmla="*/ 456548 h 456548"/>
                    <a:gd name="connsiteX4" fmla="*/ 0 w 254310"/>
                    <a:gd name="connsiteY4" fmla="*/ 228274 h 456548"/>
                    <a:gd name="connsiteX0" fmla="*/ 1699 w 256009"/>
                    <a:gd name="connsiteY0" fmla="*/ 229729 h 458003"/>
                    <a:gd name="connsiteX1" fmla="*/ 81971 w 256009"/>
                    <a:gd name="connsiteY1" fmla="*/ 0 h 458003"/>
                    <a:gd name="connsiteX2" fmla="*/ 256009 w 256009"/>
                    <a:gd name="connsiteY2" fmla="*/ 229729 h 458003"/>
                    <a:gd name="connsiteX3" fmla="*/ 128854 w 256009"/>
                    <a:gd name="connsiteY3" fmla="*/ 458003 h 458003"/>
                    <a:gd name="connsiteX4" fmla="*/ 1699 w 256009"/>
                    <a:gd name="connsiteY4" fmla="*/ 229729 h 458003"/>
                    <a:gd name="connsiteX0" fmla="*/ 3082 w 257392"/>
                    <a:gd name="connsiteY0" fmla="*/ 229729 h 468450"/>
                    <a:gd name="connsiteX1" fmla="*/ 83354 w 257392"/>
                    <a:gd name="connsiteY1" fmla="*/ 0 h 468450"/>
                    <a:gd name="connsiteX2" fmla="*/ 257392 w 257392"/>
                    <a:gd name="connsiteY2" fmla="*/ 229729 h 468450"/>
                    <a:gd name="connsiteX3" fmla="*/ 155070 w 257392"/>
                    <a:gd name="connsiteY3" fmla="*/ 468450 h 468450"/>
                    <a:gd name="connsiteX4" fmla="*/ 3082 w 257392"/>
                    <a:gd name="connsiteY4" fmla="*/ 229729 h 468450"/>
                    <a:gd name="connsiteX0" fmla="*/ 1417 w 155332"/>
                    <a:gd name="connsiteY0" fmla="*/ 235107 h 478670"/>
                    <a:gd name="connsiteX1" fmla="*/ 81689 w 155332"/>
                    <a:gd name="connsiteY1" fmla="*/ 5378 h 478670"/>
                    <a:gd name="connsiteX2" fmla="*/ 153405 w 155332"/>
                    <a:gd name="connsiteY2" fmla="*/ 473828 h 478670"/>
                    <a:gd name="connsiteX3" fmla="*/ 1417 w 155332"/>
                    <a:gd name="connsiteY3" fmla="*/ 235107 h 478670"/>
                    <a:gd name="connsiteX0" fmla="*/ 1417 w 185660"/>
                    <a:gd name="connsiteY0" fmla="*/ 235107 h 485793"/>
                    <a:gd name="connsiteX1" fmla="*/ 81689 w 185660"/>
                    <a:gd name="connsiteY1" fmla="*/ 5378 h 485793"/>
                    <a:gd name="connsiteX2" fmla="*/ 153405 w 185660"/>
                    <a:gd name="connsiteY2" fmla="*/ 473828 h 485793"/>
                    <a:gd name="connsiteX3" fmla="*/ 1417 w 185660"/>
                    <a:gd name="connsiteY3" fmla="*/ 235107 h 485793"/>
                    <a:gd name="connsiteX0" fmla="*/ 193 w 152333"/>
                    <a:gd name="connsiteY0" fmla="*/ 235047 h 512395"/>
                    <a:gd name="connsiteX1" fmla="*/ 80465 w 152333"/>
                    <a:gd name="connsiteY1" fmla="*/ 5318 h 512395"/>
                    <a:gd name="connsiteX2" fmla="*/ 152181 w 152333"/>
                    <a:gd name="connsiteY2" fmla="*/ 473768 h 512395"/>
                    <a:gd name="connsiteX3" fmla="*/ 60953 w 152333"/>
                    <a:gd name="connsiteY3" fmla="*/ 457924 h 512395"/>
                    <a:gd name="connsiteX4" fmla="*/ 193 w 152333"/>
                    <a:gd name="connsiteY4" fmla="*/ 235047 h 512395"/>
                    <a:gd name="connsiteX0" fmla="*/ 150 w 83586"/>
                    <a:gd name="connsiteY0" fmla="*/ 234461 h 462477"/>
                    <a:gd name="connsiteX1" fmla="*/ 80422 w 83586"/>
                    <a:gd name="connsiteY1" fmla="*/ 4732 h 462477"/>
                    <a:gd name="connsiteX2" fmla="*/ 60910 w 83586"/>
                    <a:gd name="connsiteY2" fmla="*/ 457338 h 462477"/>
                    <a:gd name="connsiteX3" fmla="*/ 150 w 83586"/>
                    <a:gd name="connsiteY3" fmla="*/ 234461 h 462477"/>
                    <a:gd name="connsiteX0" fmla="*/ 583 w 128681"/>
                    <a:gd name="connsiteY0" fmla="*/ 234236 h 456630"/>
                    <a:gd name="connsiteX1" fmla="*/ 80855 w 128681"/>
                    <a:gd name="connsiteY1" fmla="*/ 4507 h 456630"/>
                    <a:gd name="connsiteX2" fmla="*/ 125866 w 128681"/>
                    <a:gd name="connsiteY2" fmla="*/ 451374 h 456630"/>
                    <a:gd name="connsiteX3" fmla="*/ 583 w 128681"/>
                    <a:gd name="connsiteY3" fmla="*/ 234236 h 456630"/>
                    <a:gd name="connsiteX0" fmla="*/ 45011 w 45011"/>
                    <a:gd name="connsiteY0" fmla="*/ 446867 h 446867"/>
                    <a:gd name="connsiteX1" fmla="*/ 0 w 45011"/>
                    <a:gd name="connsiteY1" fmla="*/ 0 h 446867"/>
                    <a:gd name="connsiteX2" fmla="*/ 45011 w 45011"/>
                    <a:gd name="connsiteY2" fmla="*/ 446867 h 446867"/>
                    <a:gd name="connsiteX0" fmla="*/ 103481 w 138388"/>
                    <a:gd name="connsiteY0" fmla="*/ 449639 h 449639"/>
                    <a:gd name="connsiteX1" fmla="*/ 58470 w 138388"/>
                    <a:gd name="connsiteY1" fmla="*/ 2772 h 449639"/>
                    <a:gd name="connsiteX2" fmla="*/ 103481 w 138388"/>
                    <a:gd name="connsiteY2" fmla="*/ 449639 h 449639"/>
                    <a:gd name="connsiteX0" fmla="*/ 125225 w 200959"/>
                    <a:gd name="connsiteY0" fmla="*/ 448771 h 449288"/>
                    <a:gd name="connsiteX1" fmla="*/ 80214 w 200959"/>
                    <a:gd name="connsiteY1" fmla="*/ 1904 h 449288"/>
                    <a:gd name="connsiteX2" fmla="*/ 125225 w 200959"/>
                    <a:gd name="connsiteY2" fmla="*/ 448771 h 449288"/>
                    <a:gd name="connsiteX0" fmla="*/ 125225 w 257818"/>
                    <a:gd name="connsiteY0" fmla="*/ 448771 h 449288"/>
                    <a:gd name="connsiteX1" fmla="*/ 80214 w 257818"/>
                    <a:gd name="connsiteY1" fmla="*/ 1904 h 449288"/>
                    <a:gd name="connsiteX2" fmla="*/ 125225 w 257818"/>
                    <a:gd name="connsiteY2" fmla="*/ 448771 h 4492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57818" h="449288">
                      <a:moveTo>
                        <a:pt x="125225" y="448771"/>
                      </a:moveTo>
                      <a:cubicBezTo>
                        <a:pt x="14061" y="467609"/>
                        <a:pt x="-67868" y="-34655"/>
                        <a:pt x="80214" y="1904"/>
                      </a:cubicBezTo>
                      <a:cubicBezTo>
                        <a:pt x="228296" y="38463"/>
                        <a:pt x="370014" y="442303"/>
                        <a:pt x="125225" y="44877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Freeform: Shape 36">
                  <a:extLst>
                    <a:ext uri="{FF2B5EF4-FFF2-40B4-BE49-F238E27FC236}">
                      <a16:creationId xmlns:a16="http://schemas.microsoft.com/office/drawing/2014/main" id="{0951E6D8-BCAF-F36B-C1B8-C3C438AD78B2}"/>
                    </a:ext>
                  </a:extLst>
                </p:cNvPr>
                <p:cNvSpPr/>
                <p:nvPr/>
              </p:nvSpPr>
              <p:spPr>
                <a:xfrm rot="1331110">
                  <a:off x="6351623" y="1143939"/>
                  <a:ext cx="174006" cy="415535"/>
                </a:xfrm>
                <a:custGeom>
                  <a:avLst/>
                  <a:gdLst>
                    <a:gd name="connsiteX0" fmla="*/ 46980 w 174006"/>
                    <a:gd name="connsiteY0" fmla="*/ 0 h 415535"/>
                    <a:gd name="connsiteX1" fmla="*/ 50891 w 174006"/>
                    <a:gd name="connsiteY1" fmla="*/ 2685 h 415535"/>
                    <a:gd name="connsiteX2" fmla="*/ 82873 w 174006"/>
                    <a:gd name="connsiteY2" fmla="*/ 414436 h 415535"/>
                    <a:gd name="connsiteX3" fmla="*/ 74857 w 174006"/>
                    <a:gd name="connsiteY3" fmla="*/ 415535 h 415535"/>
                    <a:gd name="connsiteX4" fmla="*/ 67102 w 174006"/>
                    <a:gd name="connsiteY4" fmla="*/ 406124 h 415535"/>
                    <a:gd name="connsiteX5" fmla="*/ 35073 w 174006"/>
                    <a:gd name="connsiteY5" fmla="*/ 6111 h 415535"/>
                    <a:gd name="connsiteX6" fmla="*/ 46980 w 174006"/>
                    <a:gd name="connsiteY6" fmla="*/ 0 h 4155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74006" h="415535">
                      <a:moveTo>
                        <a:pt x="46980" y="0"/>
                      </a:moveTo>
                      <a:lnTo>
                        <a:pt x="50891" y="2685"/>
                      </a:lnTo>
                      <a:cubicBezTo>
                        <a:pt x="165090" y="97285"/>
                        <a:pt x="243717" y="371250"/>
                        <a:pt x="82873" y="414436"/>
                      </a:cubicBezTo>
                      <a:lnTo>
                        <a:pt x="74857" y="415535"/>
                      </a:lnTo>
                      <a:lnTo>
                        <a:pt x="67102" y="406124"/>
                      </a:lnTo>
                      <a:cubicBezTo>
                        <a:pt x="3067" y="310347"/>
                        <a:pt x="-29357" y="62201"/>
                        <a:pt x="35073" y="6111"/>
                      </a:cubicBezTo>
                      <a:lnTo>
                        <a:pt x="4698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Oval 25">
                  <a:extLst>
                    <a:ext uri="{FF2B5EF4-FFF2-40B4-BE49-F238E27FC236}">
                      <a16:creationId xmlns:a16="http://schemas.microsoft.com/office/drawing/2014/main" id="{63DC31E2-EF2D-CCC8-FE93-FEA47230D46A}"/>
                    </a:ext>
                  </a:extLst>
                </p:cNvPr>
                <p:cNvSpPr/>
                <p:nvPr/>
              </p:nvSpPr>
              <p:spPr>
                <a:xfrm rot="1331110">
                  <a:off x="7140710" y="1120998"/>
                  <a:ext cx="321715" cy="560638"/>
                </a:xfrm>
                <a:custGeom>
                  <a:avLst/>
                  <a:gdLst>
                    <a:gd name="connsiteX0" fmla="*/ 0 w 254310"/>
                    <a:gd name="connsiteY0" fmla="*/ 228274 h 456548"/>
                    <a:gd name="connsiteX1" fmla="*/ 127155 w 254310"/>
                    <a:gd name="connsiteY1" fmla="*/ 0 h 456548"/>
                    <a:gd name="connsiteX2" fmla="*/ 254310 w 254310"/>
                    <a:gd name="connsiteY2" fmla="*/ 228274 h 456548"/>
                    <a:gd name="connsiteX3" fmla="*/ 127155 w 254310"/>
                    <a:gd name="connsiteY3" fmla="*/ 456548 h 456548"/>
                    <a:gd name="connsiteX4" fmla="*/ 0 w 254310"/>
                    <a:gd name="connsiteY4" fmla="*/ 228274 h 456548"/>
                    <a:gd name="connsiteX0" fmla="*/ 1699 w 256009"/>
                    <a:gd name="connsiteY0" fmla="*/ 229729 h 458003"/>
                    <a:gd name="connsiteX1" fmla="*/ 81971 w 256009"/>
                    <a:gd name="connsiteY1" fmla="*/ 0 h 458003"/>
                    <a:gd name="connsiteX2" fmla="*/ 256009 w 256009"/>
                    <a:gd name="connsiteY2" fmla="*/ 229729 h 458003"/>
                    <a:gd name="connsiteX3" fmla="*/ 128854 w 256009"/>
                    <a:gd name="connsiteY3" fmla="*/ 458003 h 458003"/>
                    <a:gd name="connsiteX4" fmla="*/ 1699 w 256009"/>
                    <a:gd name="connsiteY4" fmla="*/ 229729 h 458003"/>
                    <a:gd name="connsiteX0" fmla="*/ 3082 w 257392"/>
                    <a:gd name="connsiteY0" fmla="*/ 229729 h 468450"/>
                    <a:gd name="connsiteX1" fmla="*/ 83354 w 257392"/>
                    <a:gd name="connsiteY1" fmla="*/ 0 h 468450"/>
                    <a:gd name="connsiteX2" fmla="*/ 257392 w 257392"/>
                    <a:gd name="connsiteY2" fmla="*/ 229729 h 468450"/>
                    <a:gd name="connsiteX3" fmla="*/ 155070 w 257392"/>
                    <a:gd name="connsiteY3" fmla="*/ 468450 h 468450"/>
                    <a:gd name="connsiteX4" fmla="*/ 3082 w 257392"/>
                    <a:gd name="connsiteY4" fmla="*/ 229729 h 468450"/>
                    <a:gd name="connsiteX0" fmla="*/ 1417 w 155332"/>
                    <a:gd name="connsiteY0" fmla="*/ 235107 h 478670"/>
                    <a:gd name="connsiteX1" fmla="*/ 81689 w 155332"/>
                    <a:gd name="connsiteY1" fmla="*/ 5378 h 478670"/>
                    <a:gd name="connsiteX2" fmla="*/ 153405 w 155332"/>
                    <a:gd name="connsiteY2" fmla="*/ 473828 h 478670"/>
                    <a:gd name="connsiteX3" fmla="*/ 1417 w 155332"/>
                    <a:gd name="connsiteY3" fmla="*/ 235107 h 478670"/>
                    <a:gd name="connsiteX0" fmla="*/ 1417 w 185660"/>
                    <a:gd name="connsiteY0" fmla="*/ 235107 h 485793"/>
                    <a:gd name="connsiteX1" fmla="*/ 81689 w 185660"/>
                    <a:gd name="connsiteY1" fmla="*/ 5378 h 485793"/>
                    <a:gd name="connsiteX2" fmla="*/ 153405 w 185660"/>
                    <a:gd name="connsiteY2" fmla="*/ 473828 h 485793"/>
                    <a:gd name="connsiteX3" fmla="*/ 1417 w 185660"/>
                    <a:gd name="connsiteY3" fmla="*/ 235107 h 485793"/>
                    <a:gd name="connsiteX0" fmla="*/ 193 w 152333"/>
                    <a:gd name="connsiteY0" fmla="*/ 235047 h 512395"/>
                    <a:gd name="connsiteX1" fmla="*/ 80465 w 152333"/>
                    <a:gd name="connsiteY1" fmla="*/ 5318 h 512395"/>
                    <a:gd name="connsiteX2" fmla="*/ 152181 w 152333"/>
                    <a:gd name="connsiteY2" fmla="*/ 473768 h 512395"/>
                    <a:gd name="connsiteX3" fmla="*/ 60953 w 152333"/>
                    <a:gd name="connsiteY3" fmla="*/ 457924 h 512395"/>
                    <a:gd name="connsiteX4" fmla="*/ 193 w 152333"/>
                    <a:gd name="connsiteY4" fmla="*/ 235047 h 512395"/>
                    <a:gd name="connsiteX0" fmla="*/ 150 w 83586"/>
                    <a:gd name="connsiteY0" fmla="*/ 234461 h 462477"/>
                    <a:gd name="connsiteX1" fmla="*/ 80422 w 83586"/>
                    <a:gd name="connsiteY1" fmla="*/ 4732 h 462477"/>
                    <a:gd name="connsiteX2" fmla="*/ 60910 w 83586"/>
                    <a:gd name="connsiteY2" fmla="*/ 457338 h 462477"/>
                    <a:gd name="connsiteX3" fmla="*/ 150 w 83586"/>
                    <a:gd name="connsiteY3" fmla="*/ 234461 h 462477"/>
                    <a:gd name="connsiteX0" fmla="*/ 583 w 128681"/>
                    <a:gd name="connsiteY0" fmla="*/ 234236 h 456630"/>
                    <a:gd name="connsiteX1" fmla="*/ 80855 w 128681"/>
                    <a:gd name="connsiteY1" fmla="*/ 4507 h 456630"/>
                    <a:gd name="connsiteX2" fmla="*/ 125866 w 128681"/>
                    <a:gd name="connsiteY2" fmla="*/ 451374 h 456630"/>
                    <a:gd name="connsiteX3" fmla="*/ 583 w 128681"/>
                    <a:gd name="connsiteY3" fmla="*/ 234236 h 456630"/>
                    <a:gd name="connsiteX0" fmla="*/ 45011 w 45011"/>
                    <a:gd name="connsiteY0" fmla="*/ 446867 h 446867"/>
                    <a:gd name="connsiteX1" fmla="*/ 0 w 45011"/>
                    <a:gd name="connsiteY1" fmla="*/ 0 h 446867"/>
                    <a:gd name="connsiteX2" fmla="*/ 45011 w 45011"/>
                    <a:gd name="connsiteY2" fmla="*/ 446867 h 446867"/>
                    <a:gd name="connsiteX0" fmla="*/ 103481 w 138388"/>
                    <a:gd name="connsiteY0" fmla="*/ 449639 h 449639"/>
                    <a:gd name="connsiteX1" fmla="*/ 58470 w 138388"/>
                    <a:gd name="connsiteY1" fmla="*/ 2772 h 449639"/>
                    <a:gd name="connsiteX2" fmla="*/ 103481 w 138388"/>
                    <a:gd name="connsiteY2" fmla="*/ 449639 h 449639"/>
                    <a:gd name="connsiteX0" fmla="*/ 125225 w 200959"/>
                    <a:gd name="connsiteY0" fmla="*/ 448771 h 449288"/>
                    <a:gd name="connsiteX1" fmla="*/ 80214 w 200959"/>
                    <a:gd name="connsiteY1" fmla="*/ 1904 h 449288"/>
                    <a:gd name="connsiteX2" fmla="*/ 125225 w 200959"/>
                    <a:gd name="connsiteY2" fmla="*/ 448771 h 449288"/>
                    <a:gd name="connsiteX0" fmla="*/ 125225 w 257818"/>
                    <a:gd name="connsiteY0" fmla="*/ 448771 h 449288"/>
                    <a:gd name="connsiteX1" fmla="*/ 80214 w 257818"/>
                    <a:gd name="connsiteY1" fmla="*/ 1904 h 449288"/>
                    <a:gd name="connsiteX2" fmla="*/ 125225 w 257818"/>
                    <a:gd name="connsiteY2" fmla="*/ 448771 h 4492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57818" h="449288">
                      <a:moveTo>
                        <a:pt x="125225" y="448771"/>
                      </a:moveTo>
                      <a:cubicBezTo>
                        <a:pt x="14061" y="467609"/>
                        <a:pt x="-67868" y="-34655"/>
                        <a:pt x="80214" y="1904"/>
                      </a:cubicBezTo>
                      <a:cubicBezTo>
                        <a:pt x="228296" y="38463"/>
                        <a:pt x="370014" y="442303"/>
                        <a:pt x="125225" y="44877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Freeform: Shape 38">
                  <a:extLst>
                    <a:ext uri="{FF2B5EF4-FFF2-40B4-BE49-F238E27FC236}">
                      <a16:creationId xmlns:a16="http://schemas.microsoft.com/office/drawing/2014/main" id="{1D4C30FD-ED1F-C0B3-92BE-90C700043DD2}"/>
                    </a:ext>
                  </a:extLst>
                </p:cNvPr>
                <p:cNvSpPr/>
                <p:nvPr/>
              </p:nvSpPr>
              <p:spPr>
                <a:xfrm rot="1331110">
                  <a:off x="7234087" y="1181303"/>
                  <a:ext cx="217131" cy="518520"/>
                </a:xfrm>
                <a:custGeom>
                  <a:avLst/>
                  <a:gdLst>
                    <a:gd name="connsiteX0" fmla="*/ 46980 w 174006"/>
                    <a:gd name="connsiteY0" fmla="*/ 0 h 415535"/>
                    <a:gd name="connsiteX1" fmla="*/ 50891 w 174006"/>
                    <a:gd name="connsiteY1" fmla="*/ 2685 h 415535"/>
                    <a:gd name="connsiteX2" fmla="*/ 82873 w 174006"/>
                    <a:gd name="connsiteY2" fmla="*/ 414436 h 415535"/>
                    <a:gd name="connsiteX3" fmla="*/ 74857 w 174006"/>
                    <a:gd name="connsiteY3" fmla="*/ 415535 h 415535"/>
                    <a:gd name="connsiteX4" fmla="*/ 67102 w 174006"/>
                    <a:gd name="connsiteY4" fmla="*/ 406124 h 415535"/>
                    <a:gd name="connsiteX5" fmla="*/ 35073 w 174006"/>
                    <a:gd name="connsiteY5" fmla="*/ 6111 h 415535"/>
                    <a:gd name="connsiteX6" fmla="*/ 46980 w 174006"/>
                    <a:gd name="connsiteY6" fmla="*/ 0 h 4155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74006" h="415535">
                      <a:moveTo>
                        <a:pt x="46980" y="0"/>
                      </a:moveTo>
                      <a:lnTo>
                        <a:pt x="50891" y="2685"/>
                      </a:lnTo>
                      <a:cubicBezTo>
                        <a:pt x="165090" y="97285"/>
                        <a:pt x="243717" y="371250"/>
                        <a:pt x="82873" y="414436"/>
                      </a:cubicBezTo>
                      <a:lnTo>
                        <a:pt x="74857" y="415535"/>
                      </a:lnTo>
                      <a:lnTo>
                        <a:pt x="67102" y="406124"/>
                      </a:lnTo>
                      <a:cubicBezTo>
                        <a:pt x="3067" y="310347"/>
                        <a:pt x="-29357" y="62201"/>
                        <a:pt x="35073" y="6111"/>
                      </a:cubicBezTo>
                      <a:lnTo>
                        <a:pt x="4698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Freeform: Shape 39">
                  <a:extLst>
                    <a:ext uri="{FF2B5EF4-FFF2-40B4-BE49-F238E27FC236}">
                      <a16:creationId xmlns:a16="http://schemas.microsoft.com/office/drawing/2014/main" id="{101D4C7F-24F4-043D-2D81-E82B02211BE7}"/>
                    </a:ext>
                  </a:extLst>
                </p:cNvPr>
                <p:cNvSpPr/>
                <p:nvPr/>
              </p:nvSpPr>
              <p:spPr>
                <a:xfrm>
                  <a:off x="5543882" y="1340716"/>
                  <a:ext cx="3079510" cy="1482565"/>
                </a:xfrm>
                <a:custGeom>
                  <a:avLst/>
                  <a:gdLst>
                    <a:gd name="connsiteX0" fmla="*/ 394941 w 3079510"/>
                    <a:gd name="connsiteY0" fmla="*/ 0 h 1482565"/>
                    <a:gd name="connsiteX1" fmla="*/ 455156 w 3079510"/>
                    <a:gd name="connsiteY1" fmla="*/ 10587 h 1482565"/>
                    <a:gd name="connsiteX2" fmla="*/ 2918763 w 3079510"/>
                    <a:gd name="connsiteY2" fmla="*/ 566361 h 1482565"/>
                    <a:gd name="connsiteX3" fmla="*/ 3074922 w 3079510"/>
                    <a:gd name="connsiteY3" fmla="*/ 579351 h 1482565"/>
                    <a:gd name="connsiteX4" fmla="*/ 3079510 w 3079510"/>
                    <a:gd name="connsiteY4" fmla="*/ 592361 h 1482565"/>
                    <a:gd name="connsiteX5" fmla="*/ 360343 w 3079510"/>
                    <a:gd name="connsiteY5" fmla="*/ 25621 h 1482565"/>
                    <a:gd name="connsiteX6" fmla="*/ 394941 w 3079510"/>
                    <a:gd name="connsiteY6" fmla="*/ 0 h 1482565"/>
                    <a:gd name="connsiteX0" fmla="*/ 394941 w 3079510"/>
                    <a:gd name="connsiteY0" fmla="*/ 0 h 1482565"/>
                    <a:gd name="connsiteX1" fmla="*/ 455156 w 3079510"/>
                    <a:gd name="connsiteY1" fmla="*/ 10587 h 1482565"/>
                    <a:gd name="connsiteX2" fmla="*/ 914068 w 3079510"/>
                    <a:gd name="connsiteY2" fmla="*/ 249959 h 1482565"/>
                    <a:gd name="connsiteX3" fmla="*/ 2918763 w 3079510"/>
                    <a:gd name="connsiteY3" fmla="*/ 566361 h 1482565"/>
                    <a:gd name="connsiteX4" fmla="*/ 3074922 w 3079510"/>
                    <a:gd name="connsiteY4" fmla="*/ 579351 h 1482565"/>
                    <a:gd name="connsiteX5" fmla="*/ 3079510 w 3079510"/>
                    <a:gd name="connsiteY5" fmla="*/ 592361 h 1482565"/>
                    <a:gd name="connsiteX6" fmla="*/ 360343 w 3079510"/>
                    <a:gd name="connsiteY6" fmla="*/ 25621 h 1482565"/>
                    <a:gd name="connsiteX7" fmla="*/ 394941 w 3079510"/>
                    <a:gd name="connsiteY7" fmla="*/ 0 h 1482565"/>
                    <a:gd name="connsiteX0" fmla="*/ 394941 w 3079510"/>
                    <a:gd name="connsiteY0" fmla="*/ 0 h 1482565"/>
                    <a:gd name="connsiteX1" fmla="*/ 455156 w 3079510"/>
                    <a:gd name="connsiteY1" fmla="*/ 10587 h 1482565"/>
                    <a:gd name="connsiteX2" fmla="*/ 914068 w 3079510"/>
                    <a:gd name="connsiteY2" fmla="*/ 249959 h 1482565"/>
                    <a:gd name="connsiteX3" fmla="*/ 2918763 w 3079510"/>
                    <a:gd name="connsiteY3" fmla="*/ 566361 h 1482565"/>
                    <a:gd name="connsiteX4" fmla="*/ 3074922 w 3079510"/>
                    <a:gd name="connsiteY4" fmla="*/ 579351 h 1482565"/>
                    <a:gd name="connsiteX5" fmla="*/ 3079510 w 3079510"/>
                    <a:gd name="connsiteY5" fmla="*/ 592361 h 1482565"/>
                    <a:gd name="connsiteX6" fmla="*/ 360343 w 3079510"/>
                    <a:gd name="connsiteY6" fmla="*/ 25621 h 1482565"/>
                    <a:gd name="connsiteX7" fmla="*/ 394941 w 3079510"/>
                    <a:gd name="connsiteY7" fmla="*/ 0 h 1482565"/>
                    <a:gd name="connsiteX0" fmla="*/ 394941 w 3079510"/>
                    <a:gd name="connsiteY0" fmla="*/ 0 h 1482565"/>
                    <a:gd name="connsiteX1" fmla="*/ 455156 w 3079510"/>
                    <a:gd name="connsiteY1" fmla="*/ 10587 h 1482565"/>
                    <a:gd name="connsiteX2" fmla="*/ 914068 w 3079510"/>
                    <a:gd name="connsiteY2" fmla="*/ 249959 h 1482565"/>
                    <a:gd name="connsiteX3" fmla="*/ 2918763 w 3079510"/>
                    <a:gd name="connsiteY3" fmla="*/ 566361 h 1482565"/>
                    <a:gd name="connsiteX4" fmla="*/ 3074922 w 3079510"/>
                    <a:gd name="connsiteY4" fmla="*/ 579351 h 1482565"/>
                    <a:gd name="connsiteX5" fmla="*/ 3079510 w 3079510"/>
                    <a:gd name="connsiteY5" fmla="*/ 592361 h 1482565"/>
                    <a:gd name="connsiteX6" fmla="*/ 360343 w 3079510"/>
                    <a:gd name="connsiteY6" fmla="*/ 25621 h 1482565"/>
                    <a:gd name="connsiteX7" fmla="*/ 394941 w 3079510"/>
                    <a:gd name="connsiteY7" fmla="*/ 0 h 1482565"/>
                    <a:gd name="connsiteX0" fmla="*/ 394941 w 3079510"/>
                    <a:gd name="connsiteY0" fmla="*/ 0 h 1482565"/>
                    <a:gd name="connsiteX1" fmla="*/ 455156 w 3079510"/>
                    <a:gd name="connsiteY1" fmla="*/ 10587 h 1482565"/>
                    <a:gd name="connsiteX2" fmla="*/ 914068 w 3079510"/>
                    <a:gd name="connsiteY2" fmla="*/ 249959 h 1482565"/>
                    <a:gd name="connsiteX3" fmla="*/ 2918763 w 3079510"/>
                    <a:gd name="connsiteY3" fmla="*/ 566361 h 1482565"/>
                    <a:gd name="connsiteX4" fmla="*/ 3074922 w 3079510"/>
                    <a:gd name="connsiteY4" fmla="*/ 579351 h 1482565"/>
                    <a:gd name="connsiteX5" fmla="*/ 3079510 w 3079510"/>
                    <a:gd name="connsiteY5" fmla="*/ 592361 h 1482565"/>
                    <a:gd name="connsiteX6" fmla="*/ 360343 w 3079510"/>
                    <a:gd name="connsiteY6" fmla="*/ 25621 h 1482565"/>
                    <a:gd name="connsiteX7" fmla="*/ 394941 w 3079510"/>
                    <a:gd name="connsiteY7" fmla="*/ 0 h 1482565"/>
                    <a:gd name="connsiteX0" fmla="*/ 394941 w 3079510"/>
                    <a:gd name="connsiteY0" fmla="*/ 0 h 1482565"/>
                    <a:gd name="connsiteX1" fmla="*/ 455156 w 3079510"/>
                    <a:gd name="connsiteY1" fmla="*/ 10587 h 1482565"/>
                    <a:gd name="connsiteX2" fmla="*/ 914068 w 3079510"/>
                    <a:gd name="connsiteY2" fmla="*/ 249959 h 1482565"/>
                    <a:gd name="connsiteX3" fmla="*/ 2918763 w 3079510"/>
                    <a:gd name="connsiteY3" fmla="*/ 566361 h 1482565"/>
                    <a:gd name="connsiteX4" fmla="*/ 3074922 w 3079510"/>
                    <a:gd name="connsiteY4" fmla="*/ 579351 h 1482565"/>
                    <a:gd name="connsiteX5" fmla="*/ 3079510 w 3079510"/>
                    <a:gd name="connsiteY5" fmla="*/ 592361 h 1482565"/>
                    <a:gd name="connsiteX6" fmla="*/ 360343 w 3079510"/>
                    <a:gd name="connsiteY6" fmla="*/ 25621 h 1482565"/>
                    <a:gd name="connsiteX7" fmla="*/ 394941 w 3079510"/>
                    <a:gd name="connsiteY7" fmla="*/ 0 h 14825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079510" h="1482565">
                      <a:moveTo>
                        <a:pt x="394941" y="0"/>
                      </a:moveTo>
                      <a:lnTo>
                        <a:pt x="455156" y="10587"/>
                      </a:lnTo>
                      <a:cubicBezTo>
                        <a:pt x="554377" y="26847"/>
                        <a:pt x="598717" y="147805"/>
                        <a:pt x="914068" y="249959"/>
                      </a:cubicBezTo>
                      <a:cubicBezTo>
                        <a:pt x="1324669" y="342588"/>
                        <a:pt x="2050621" y="117762"/>
                        <a:pt x="2918763" y="566361"/>
                      </a:cubicBezTo>
                      <a:lnTo>
                        <a:pt x="3074922" y="579351"/>
                      </a:lnTo>
                      <a:lnTo>
                        <a:pt x="3079510" y="592361"/>
                      </a:lnTo>
                      <a:cubicBezTo>
                        <a:pt x="2461933" y="2325912"/>
                        <a:pt x="-1133751" y="1192110"/>
                        <a:pt x="360343" y="25621"/>
                      </a:cubicBezTo>
                      <a:lnTo>
                        <a:pt x="394941" y="0"/>
                      </a:lnTo>
                      <a:close/>
                    </a:path>
                  </a:pathLst>
                </a:custGeom>
                <a:solidFill>
                  <a:srgbClr val="F4E0C7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Freeform: Shape 40">
                  <a:extLst>
                    <a:ext uri="{FF2B5EF4-FFF2-40B4-BE49-F238E27FC236}">
                      <a16:creationId xmlns:a16="http://schemas.microsoft.com/office/drawing/2014/main" id="{106EFF54-F4D8-3CD6-2131-1E3F755E37C6}"/>
                    </a:ext>
                  </a:extLst>
                </p:cNvPr>
                <p:cNvSpPr/>
                <p:nvPr/>
              </p:nvSpPr>
              <p:spPr>
                <a:xfrm>
                  <a:off x="6919394" y="588786"/>
                  <a:ext cx="444500" cy="279400"/>
                </a:xfrm>
                <a:custGeom>
                  <a:avLst/>
                  <a:gdLst>
                    <a:gd name="connsiteX0" fmla="*/ 444500 w 444500"/>
                    <a:gd name="connsiteY0" fmla="*/ 0 h 279400"/>
                    <a:gd name="connsiteX1" fmla="*/ 0 w 444500"/>
                    <a:gd name="connsiteY1" fmla="*/ 279400 h 279400"/>
                    <a:gd name="connsiteX2" fmla="*/ 0 w 444500"/>
                    <a:gd name="connsiteY2" fmla="*/ 279400 h 279400"/>
                    <a:gd name="connsiteX0" fmla="*/ 444500 w 444500"/>
                    <a:gd name="connsiteY0" fmla="*/ 0 h 279400"/>
                    <a:gd name="connsiteX1" fmla="*/ 0 w 444500"/>
                    <a:gd name="connsiteY1" fmla="*/ 279400 h 279400"/>
                    <a:gd name="connsiteX2" fmla="*/ 0 w 444500"/>
                    <a:gd name="connsiteY2" fmla="*/ 279400 h 279400"/>
                    <a:gd name="connsiteX0" fmla="*/ 444500 w 444500"/>
                    <a:gd name="connsiteY0" fmla="*/ 0 h 279400"/>
                    <a:gd name="connsiteX1" fmla="*/ 0 w 444500"/>
                    <a:gd name="connsiteY1" fmla="*/ 279400 h 279400"/>
                    <a:gd name="connsiteX2" fmla="*/ 0 w 444500"/>
                    <a:gd name="connsiteY2" fmla="*/ 279400 h 279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44500" h="279400">
                      <a:moveTo>
                        <a:pt x="444500" y="0"/>
                      </a:moveTo>
                      <a:cubicBezTo>
                        <a:pt x="283633" y="42333"/>
                        <a:pt x="97367" y="71967"/>
                        <a:pt x="0" y="279400"/>
                      </a:cubicBezTo>
                      <a:lnTo>
                        <a:pt x="0" y="279400"/>
                      </a:ln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Freeform: Shape 41">
                  <a:extLst>
                    <a:ext uri="{FF2B5EF4-FFF2-40B4-BE49-F238E27FC236}">
                      <a16:creationId xmlns:a16="http://schemas.microsoft.com/office/drawing/2014/main" id="{69194CC2-163C-2ADC-AE16-021F617B3A22}"/>
                    </a:ext>
                  </a:extLst>
                </p:cNvPr>
                <p:cNvSpPr/>
                <p:nvPr/>
              </p:nvSpPr>
              <p:spPr>
                <a:xfrm>
                  <a:off x="6656656" y="548206"/>
                  <a:ext cx="444500" cy="279400"/>
                </a:xfrm>
                <a:custGeom>
                  <a:avLst/>
                  <a:gdLst>
                    <a:gd name="connsiteX0" fmla="*/ 444500 w 444500"/>
                    <a:gd name="connsiteY0" fmla="*/ 0 h 279400"/>
                    <a:gd name="connsiteX1" fmla="*/ 0 w 444500"/>
                    <a:gd name="connsiteY1" fmla="*/ 279400 h 279400"/>
                    <a:gd name="connsiteX2" fmla="*/ 0 w 444500"/>
                    <a:gd name="connsiteY2" fmla="*/ 279400 h 279400"/>
                    <a:gd name="connsiteX0" fmla="*/ 444500 w 444500"/>
                    <a:gd name="connsiteY0" fmla="*/ 0 h 279400"/>
                    <a:gd name="connsiteX1" fmla="*/ 0 w 444500"/>
                    <a:gd name="connsiteY1" fmla="*/ 279400 h 279400"/>
                    <a:gd name="connsiteX2" fmla="*/ 0 w 444500"/>
                    <a:gd name="connsiteY2" fmla="*/ 279400 h 279400"/>
                    <a:gd name="connsiteX0" fmla="*/ 444500 w 444500"/>
                    <a:gd name="connsiteY0" fmla="*/ 0 h 279400"/>
                    <a:gd name="connsiteX1" fmla="*/ 0 w 444500"/>
                    <a:gd name="connsiteY1" fmla="*/ 279400 h 279400"/>
                    <a:gd name="connsiteX2" fmla="*/ 0 w 444500"/>
                    <a:gd name="connsiteY2" fmla="*/ 279400 h 279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44500" h="279400">
                      <a:moveTo>
                        <a:pt x="444500" y="0"/>
                      </a:moveTo>
                      <a:cubicBezTo>
                        <a:pt x="283633" y="42333"/>
                        <a:pt x="97367" y="71967"/>
                        <a:pt x="0" y="279400"/>
                      </a:cubicBezTo>
                      <a:lnTo>
                        <a:pt x="0" y="279400"/>
                      </a:ln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Freeform: Shape 42">
                  <a:extLst>
                    <a:ext uri="{FF2B5EF4-FFF2-40B4-BE49-F238E27FC236}">
                      <a16:creationId xmlns:a16="http://schemas.microsoft.com/office/drawing/2014/main" id="{558763ED-1E0B-097B-71E6-0D78B6E8DD93}"/>
                    </a:ext>
                  </a:extLst>
                </p:cNvPr>
                <p:cNvSpPr/>
                <p:nvPr/>
              </p:nvSpPr>
              <p:spPr>
                <a:xfrm rot="3624423">
                  <a:off x="7113271" y="816702"/>
                  <a:ext cx="197650" cy="172339"/>
                </a:xfrm>
                <a:custGeom>
                  <a:avLst/>
                  <a:gdLst>
                    <a:gd name="connsiteX0" fmla="*/ 444500 w 444500"/>
                    <a:gd name="connsiteY0" fmla="*/ 0 h 279400"/>
                    <a:gd name="connsiteX1" fmla="*/ 0 w 444500"/>
                    <a:gd name="connsiteY1" fmla="*/ 279400 h 279400"/>
                    <a:gd name="connsiteX2" fmla="*/ 0 w 444500"/>
                    <a:gd name="connsiteY2" fmla="*/ 279400 h 279400"/>
                    <a:gd name="connsiteX0" fmla="*/ 444500 w 444500"/>
                    <a:gd name="connsiteY0" fmla="*/ 0 h 279400"/>
                    <a:gd name="connsiteX1" fmla="*/ 0 w 444500"/>
                    <a:gd name="connsiteY1" fmla="*/ 279400 h 279400"/>
                    <a:gd name="connsiteX2" fmla="*/ 0 w 444500"/>
                    <a:gd name="connsiteY2" fmla="*/ 279400 h 279400"/>
                    <a:gd name="connsiteX0" fmla="*/ 444500 w 444500"/>
                    <a:gd name="connsiteY0" fmla="*/ 0 h 279400"/>
                    <a:gd name="connsiteX1" fmla="*/ 0 w 444500"/>
                    <a:gd name="connsiteY1" fmla="*/ 279400 h 279400"/>
                    <a:gd name="connsiteX2" fmla="*/ 0 w 444500"/>
                    <a:gd name="connsiteY2" fmla="*/ 279400 h 279400"/>
                    <a:gd name="connsiteX0" fmla="*/ 487489 w 487489"/>
                    <a:gd name="connsiteY0" fmla="*/ 0 h 379396"/>
                    <a:gd name="connsiteX1" fmla="*/ 42989 w 487489"/>
                    <a:gd name="connsiteY1" fmla="*/ 279400 h 379396"/>
                    <a:gd name="connsiteX2" fmla="*/ 0 w 487489"/>
                    <a:gd name="connsiteY2" fmla="*/ 379395 h 379396"/>
                    <a:gd name="connsiteX0" fmla="*/ 487489 w 487489"/>
                    <a:gd name="connsiteY0" fmla="*/ 0 h 379396"/>
                    <a:gd name="connsiteX1" fmla="*/ 0 w 487489"/>
                    <a:gd name="connsiteY1" fmla="*/ 379395 h 379396"/>
                    <a:gd name="connsiteX0" fmla="*/ 430421 w 430420"/>
                    <a:gd name="connsiteY0" fmla="*/ 0 h 364268"/>
                    <a:gd name="connsiteX1" fmla="*/ 0 w 430420"/>
                    <a:gd name="connsiteY1" fmla="*/ 364267 h 364268"/>
                    <a:gd name="connsiteX0" fmla="*/ 430421 w 430420"/>
                    <a:gd name="connsiteY0" fmla="*/ 0 h 364268"/>
                    <a:gd name="connsiteX1" fmla="*/ 0 w 430420"/>
                    <a:gd name="connsiteY1" fmla="*/ 364267 h 364268"/>
                    <a:gd name="connsiteX0" fmla="*/ 435606 w 435605"/>
                    <a:gd name="connsiteY0" fmla="*/ 0 h 364268"/>
                    <a:gd name="connsiteX1" fmla="*/ 5185 w 435605"/>
                    <a:gd name="connsiteY1" fmla="*/ 364267 h 364268"/>
                    <a:gd name="connsiteX0" fmla="*/ 434283 w 434282"/>
                    <a:gd name="connsiteY0" fmla="*/ 0 h 364268"/>
                    <a:gd name="connsiteX1" fmla="*/ 3862 w 434282"/>
                    <a:gd name="connsiteY1" fmla="*/ 364267 h 3642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434282" h="364268">
                      <a:moveTo>
                        <a:pt x="434283" y="0"/>
                      </a:moveTo>
                      <a:cubicBezTo>
                        <a:pt x="53403" y="7160"/>
                        <a:pt x="-19222" y="90109"/>
                        <a:pt x="3862" y="364267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Freeform: Shape 43">
                  <a:extLst>
                    <a:ext uri="{FF2B5EF4-FFF2-40B4-BE49-F238E27FC236}">
                      <a16:creationId xmlns:a16="http://schemas.microsoft.com/office/drawing/2014/main" id="{F3DBBFAB-E992-65CB-F76E-9BCE0345C8A9}"/>
                    </a:ext>
                  </a:extLst>
                </p:cNvPr>
                <p:cNvSpPr/>
                <p:nvPr/>
              </p:nvSpPr>
              <p:spPr>
                <a:xfrm rot="1427930">
                  <a:off x="6257600" y="826658"/>
                  <a:ext cx="196714" cy="172339"/>
                </a:xfrm>
                <a:custGeom>
                  <a:avLst/>
                  <a:gdLst>
                    <a:gd name="connsiteX0" fmla="*/ 444500 w 444500"/>
                    <a:gd name="connsiteY0" fmla="*/ 0 h 279400"/>
                    <a:gd name="connsiteX1" fmla="*/ 0 w 444500"/>
                    <a:gd name="connsiteY1" fmla="*/ 279400 h 279400"/>
                    <a:gd name="connsiteX2" fmla="*/ 0 w 444500"/>
                    <a:gd name="connsiteY2" fmla="*/ 279400 h 279400"/>
                    <a:gd name="connsiteX0" fmla="*/ 444500 w 444500"/>
                    <a:gd name="connsiteY0" fmla="*/ 0 h 279400"/>
                    <a:gd name="connsiteX1" fmla="*/ 0 w 444500"/>
                    <a:gd name="connsiteY1" fmla="*/ 279400 h 279400"/>
                    <a:gd name="connsiteX2" fmla="*/ 0 w 444500"/>
                    <a:gd name="connsiteY2" fmla="*/ 279400 h 279400"/>
                    <a:gd name="connsiteX0" fmla="*/ 444500 w 444500"/>
                    <a:gd name="connsiteY0" fmla="*/ 0 h 279400"/>
                    <a:gd name="connsiteX1" fmla="*/ 0 w 444500"/>
                    <a:gd name="connsiteY1" fmla="*/ 279400 h 279400"/>
                    <a:gd name="connsiteX2" fmla="*/ 0 w 444500"/>
                    <a:gd name="connsiteY2" fmla="*/ 279400 h 279400"/>
                    <a:gd name="connsiteX0" fmla="*/ 487489 w 487489"/>
                    <a:gd name="connsiteY0" fmla="*/ 0 h 379396"/>
                    <a:gd name="connsiteX1" fmla="*/ 42989 w 487489"/>
                    <a:gd name="connsiteY1" fmla="*/ 279400 h 379396"/>
                    <a:gd name="connsiteX2" fmla="*/ 0 w 487489"/>
                    <a:gd name="connsiteY2" fmla="*/ 379395 h 379396"/>
                    <a:gd name="connsiteX0" fmla="*/ 487489 w 487489"/>
                    <a:gd name="connsiteY0" fmla="*/ 0 h 379396"/>
                    <a:gd name="connsiteX1" fmla="*/ 0 w 487489"/>
                    <a:gd name="connsiteY1" fmla="*/ 379395 h 379396"/>
                    <a:gd name="connsiteX0" fmla="*/ 430421 w 430420"/>
                    <a:gd name="connsiteY0" fmla="*/ 0 h 364268"/>
                    <a:gd name="connsiteX1" fmla="*/ 0 w 430420"/>
                    <a:gd name="connsiteY1" fmla="*/ 364267 h 364268"/>
                    <a:gd name="connsiteX0" fmla="*/ 430421 w 430420"/>
                    <a:gd name="connsiteY0" fmla="*/ 0 h 364268"/>
                    <a:gd name="connsiteX1" fmla="*/ 0 w 430420"/>
                    <a:gd name="connsiteY1" fmla="*/ 364267 h 364268"/>
                    <a:gd name="connsiteX0" fmla="*/ 435606 w 435605"/>
                    <a:gd name="connsiteY0" fmla="*/ 0 h 364268"/>
                    <a:gd name="connsiteX1" fmla="*/ 5185 w 435605"/>
                    <a:gd name="connsiteY1" fmla="*/ 364267 h 364268"/>
                    <a:gd name="connsiteX0" fmla="*/ 434283 w 434282"/>
                    <a:gd name="connsiteY0" fmla="*/ 0 h 364268"/>
                    <a:gd name="connsiteX1" fmla="*/ 3862 w 434282"/>
                    <a:gd name="connsiteY1" fmla="*/ 364267 h 364268"/>
                    <a:gd name="connsiteX0" fmla="*/ 432226 w 432225"/>
                    <a:gd name="connsiteY0" fmla="*/ 0 h 364268"/>
                    <a:gd name="connsiteX1" fmla="*/ 1805 w 432225"/>
                    <a:gd name="connsiteY1" fmla="*/ 364267 h 3642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432225" h="364268">
                      <a:moveTo>
                        <a:pt x="432226" y="0"/>
                      </a:moveTo>
                      <a:cubicBezTo>
                        <a:pt x="180122" y="55208"/>
                        <a:pt x="-21279" y="90109"/>
                        <a:pt x="1805" y="364267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Freeform: Shape 44">
                  <a:extLst>
                    <a:ext uri="{FF2B5EF4-FFF2-40B4-BE49-F238E27FC236}">
                      <a16:creationId xmlns:a16="http://schemas.microsoft.com/office/drawing/2014/main" id="{91DAFE51-DAF5-91BA-F502-B022F88F066F}"/>
                    </a:ext>
                  </a:extLst>
                </p:cNvPr>
                <p:cNvSpPr/>
                <p:nvPr/>
              </p:nvSpPr>
              <p:spPr>
                <a:xfrm>
                  <a:off x="5959274" y="1642886"/>
                  <a:ext cx="421940" cy="392685"/>
                </a:xfrm>
                <a:custGeom>
                  <a:avLst/>
                  <a:gdLst>
                    <a:gd name="connsiteX0" fmla="*/ 419100 w 471451"/>
                    <a:gd name="connsiteY0" fmla="*/ 0 h 276120"/>
                    <a:gd name="connsiteX1" fmla="*/ 434340 w 471451"/>
                    <a:gd name="connsiteY1" fmla="*/ 251460 h 276120"/>
                    <a:gd name="connsiteX2" fmla="*/ 0 w 471451"/>
                    <a:gd name="connsiteY2" fmla="*/ 266700 h 276120"/>
                    <a:gd name="connsiteX3" fmla="*/ 0 w 471451"/>
                    <a:gd name="connsiteY3" fmla="*/ 266700 h 276120"/>
                    <a:gd name="connsiteX0" fmla="*/ 419100 w 419100"/>
                    <a:gd name="connsiteY0" fmla="*/ 0 h 266700"/>
                    <a:gd name="connsiteX1" fmla="*/ 0 w 419100"/>
                    <a:gd name="connsiteY1" fmla="*/ 266700 h 266700"/>
                    <a:gd name="connsiteX2" fmla="*/ 0 w 419100"/>
                    <a:gd name="connsiteY2" fmla="*/ 266700 h 266700"/>
                    <a:gd name="connsiteX0" fmla="*/ 419100 w 421878"/>
                    <a:gd name="connsiteY0" fmla="*/ 0 h 273445"/>
                    <a:gd name="connsiteX1" fmla="*/ 0 w 421878"/>
                    <a:gd name="connsiteY1" fmla="*/ 266700 h 273445"/>
                    <a:gd name="connsiteX2" fmla="*/ 0 w 421878"/>
                    <a:gd name="connsiteY2" fmla="*/ 266700 h 273445"/>
                    <a:gd name="connsiteX0" fmla="*/ 419100 w 421940"/>
                    <a:gd name="connsiteY0" fmla="*/ 0 h 392685"/>
                    <a:gd name="connsiteX1" fmla="*/ 0 w 421940"/>
                    <a:gd name="connsiteY1" fmla="*/ 266700 h 392685"/>
                    <a:gd name="connsiteX2" fmla="*/ 0 w 421940"/>
                    <a:gd name="connsiteY2" fmla="*/ 266700 h 3926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21940" h="392685">
                      <a:moveTo>
                        <a:pt x="419100" y="0"/>
                      </a:moveTo>
                      <a:cubicBezTo>
                        <a:pt x="454660" y="462280"/>
                        <a:pt x="147320" y="467360"/>
                        <a:pt x="0" y="266700"/>
                      </a:cubicBezTo>
                      <a:lnTo>
                        <a:pt x="0" y="266700"/>
                      </a:ln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Freeform: Shape 45">
                  <a:extLst>
                    <a:ext uri="{FF2B5EF4-FFF2-40B4-BE49-F238E27FC236}">
                      <a16:creationId xmlns:a16="http://schemas.microsoft.com/office/drawing/2014/main" id="{B5AA6DB0-0487-9BD6-CA79-0374D0628601}"/>
                    </a:ext>
                  </a:extLst>
                </p:cNvPr>
                <p:cNvSpPr/>
                <p:nvPr/>
              </p:nvSpPr>
              <p:spPr>
                <a:xfrm flipH="1">
                  <a:off x="6380266" y="1625298"/>
                  <a:ext cx="541394" cy="506732"/>
                </a:xfrm>
                <a:custGeom>
                  <a:avLst/>
                  <a:gdLst>
                    <a:gd name="connsiteX0" fmla="*/ 419100 w 471451"/>
                    <a:gd name="connsiteY0" fmla="*/ 0 h 276120"/>
                    <a:gd name="connsiteX1" fmla="*/ 434340 w 471451"/>
                    <a:gd name="connsiteY1" fmla="*/ 251460 h 276120"/>
                    <a:gd name="connsiteX2" fmla="*/ 0 w 471451"/>
                    <a:gd name="connsiteY2" fmla="*/ 266700 h 276120"/>
                    <a:gd name="connsiteX3" fmla="*/ 0 w 471451"/>
                    <a:gd name="connsiteY3" fmla="*/ 266700 h 276120"/>
                    <a:gd name="connsiteX0" fmla="*/ 419100 w 419100"/>
                    <a:gd name="connsiteY0" fmla="*/ 0 h 266700"/>
                    <a:gd name="connsiteX1" fmla="*/ 0 w 419100"/>
                    <a:gd name="connsiteY1" fmla="*/ 266700 h 266700"/>
                    <a:gd name="connsiteX2" fmla="*/ 0 w 419100"/>
                    <a:gd name="connsiteY2" fmla="*/ 266700 h 266700"/>
                    <a:gd name="connsiteX0" fmla="*/ 419100 w 421878"/>
                    <a:gd name="connsiteY0" fmla="*/ 0 h 273445"/>
                    <a:gd name="connsiteX1" fmla="*/ 0 w 421878"/>
                    <a:gd name="connsiteY1" fmla="*/ 266700 h 273445"/>
                    <a:gd name="connsiteX2" fmla="*/ 0 w 421878"/>
                    <a:gd name="connsiteY2" fmla="*/ 266700 h 273445"/>
                    <a:gd name="connsiteX0" fmla="*/ 419100 w 421940"/>
                    <a:gd name="connsiteY0" fmla="*/ 0 h 392685"/>
                    <a:gd name="connsiteX1" fmla="*/ 0 w 421940"/>
                    <a:gd name="connsiteY1" fmla="*/ 266700 h 392685"/>
                    <a:gd name="connsiteX2" fmla="*/ 0 w 421940"/>
                    <a:gd name="connsiteY2" fmla="*/ 266700 h 392685"/>
                    <a:gd name="connsiteX0" fmla="*/ 419100 w 421940"/>
                    <a:gd name="connsiteY0" fmla="*/ 0 h 392685"/>
                    <a:gd name="connsiteX1" fmla="*/ 0 w 421940"/>
                    <a:gd name="connsiteY1" fmla="*/ 266700 h 392685"/>
                    <a:gd name="connsiteX2" fmla="*/ 12110 w 421940"/>
                    <a:gd name="connsiteY2" fmla="*/ 339226 h 392685"/>
                    <a:gd name="connsiteX0" fmla="*/ 419100 w 421940"/>
                    <a:gd name="connsiteY0" fmla="*/ 0 h 392685"/>
                    <a:gd name="connsiteX1" fmla="*/ 0 w 421940"/>
                    <a:gd name="connsiteY1" fmla="*/ 266700 h 392685"/>
                    <a:gd name="connsiteX0" fmla="*/ 405856 w 408812"/>
                    <a:gd name="connsiteY0" fmla="*/ 0 h 441405"/>
                    <a:gd name="connsiteX1" fmla="*/ 0 w 408812"/>
                    <a:gd name="connsiteY1" fmla="*/ 336754 h 441405"/>
                    <a:gd name="connsiteX0" fmla="*/ 428561 w 431323"/>
                    <a:gd name="connsiteY0" fmla="*/ 0 h 485109"/>
                    <a:gd name="connsiteX1" fmla="*/ 0 w 431323"/>
                    <a:gd name="connsiteY1" fmla="*/ 394445 h 485109"/>
                    <a:gd name="connsiteX0" fmla="*/ 428561 w 431092"/>
                    <a:gd name="connsiteY0" fmla="*/ 0 h 446124"/>
                    <a:gd name="connsiteX1" fmla="*/ 0 w 431092"/>
                    <a:gd name="connsiteY1" fmla="*/ 394445 h 446124"/>
                    <a:gd name="connsiteX0" fmla="*/ 428561 w 430185"/>
                    <a:gd name="connsiteY0" fmla="*/ 0 h 438457"/>
                    <a:gd name="connsiteX1" fmla="*/ 0 w 430185"/>
                    <a:gd name="connsiteY1" fmla="*/ 394445 h 4384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430185" h="438457">
                      <a:moveTo>
                        <a:pt x="428561" y="0"/>
                      </a:moveTo>
                      <a:cubicBezTo>
                        <a:pt x="456552" y="414891"/>
                        <a:pt x="115154" y="506507"/>
                        <a:pt x="0" y="394445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Freeform: Shape 46">
                  <a:extLst>
                    <a:ext uri="{FF2B5EF4-FFF2-40B4-BE49-F238E27FC236}">
                      <a16:creationId xmlns:a16="http://schemas.microsoft.com/office/drawing/2014/main" id="{EE35738E-3A2D-A2F6-E10E-12F84C515FD2}"/>
                    </a:ext>
                  </a:extLst>
                </p:cNvPr>
                <p:cNvSpPr/>
                <p:nvPr/>
              </p:nvSpPr>
              <p:spPr>
                <a:xfrm>
                  <a:off x="6800332" y="1584834"/>
                  <a:ext cx="1862137" cy="348565"/>
                </a:xfrm>
                <a:custGeom>
                  <a:avLst/>
                  <a:gdLst>
                    <a:gd name="connsiteX0" fmla="*/ 0 w 1862137"/>
                    <a:gd name="connsiteY0" fmla="*/ 0 h 200025"/>
                    <a:gd name="connsiteX1" fmla="*/ 1862137 w 1862137"/>
                    <a:gd name="connsiteY1" fmla="*/ 200025 h 200025"/>
                    <a:gd name="connsiteX2" fmla="*/ 1862137 w 1862137"/>
                    <a:gd name="connsiteY2" fmla="*/ 200025 h 200025"/>
                    <a:gd name="connsiteX0" fmla="*/ 0 w 1862137"/>
                    <a:gd name="connsiteY0" fmla="*/ 120900 h 320925"/>
                    <a:gd name="connsiteX1" fmla="*/ 1862137 w 1862137"/>
                    <a:gd name="connsiteY1" fmla="*/ 320925 h 320925"/>
                    <a:gd name="connsiteX2" fmla="*/ 1862137 w 1862137"/>
                    <a:gd name="connsiteY2" fmla="*/ 320925 h 320925"/>
                    <a:gd name="connsiteX0" fmla="*/ 0 w 1862137"/>
                    <a:gd name="connsiteY0" fmla="*/ 148540 h 348565"/>
                    <a:gd name="connsiteX1" fmla="*/ 1862137 w 1862137"/>
                    <a:gd name="connsiteY1" fmla="*/ 348565 h 348565"/>
                    <a:gd name="connsiteX2" fmla="*/ 1862137 w 1862137"/>
                    <a:gd name="connsiteY2" fmla="*/ 348565 h 3485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62137" h="348565">
                      <a:moveTo>
                        <a:pt x="0" y="148540"/>
                      </a:moveTo>
                      <a:cubicBezTo>
                        <a:pt x="868362" y="-189597"/>
                        <a:pt x="1374775" y="124727"/>
                        <a:pt x="1862137" y="348565"/>
                      </a:cubicBezTo>
                      <a:lnTo>
                        <a:pt x="1862137" y="348565"/>
                      </a:ln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Freeform: Shape 47">
                  <a:extLst>
                    <a:ext uri="{FF2B5EF4-FFF2-40B4-BE49-F238E27FC236}">
                      <a16:creationId xmlns:a16="http://schemas.microsoft.com/office/drawing/2014/main" id="{9D3396A0-F28A-1511-FF11-7C7275507B80}"/>
                    </a:ext>
                  </a:extLst>
                </p:cNvPr>
                <p:cNvSpPr/>
                <p:nvPr/>
              </p:nvSpPr>
              <p:spPr>
                <a:xfrm>
                  <a:off x="6886058" y="1815989"/>
                  <a:ext cx="1757362" cy="393635"/>
                </a:xfrm>
                <a:custGeom>
                  <a:avLst/>
                  <a:gdLst>
                    <a:gd name="connsiteX0" fmla="*/ 0 w 1766887"/>
                    <a:gd name="connsiteY0" fmla="*/ 0 h 414338"/>
                    <a:gd name="connsiteX1" fmla="*/ 1766887 w 1766887"/>
                    <a:gd name="connsiteY1" fmla="*/ 414338 h 414338"/>
                    <a:gd name="connsiteX2" fmla="*/ 1766887 w 1766887"/>
                    <a:gd name="connsiteY2" fmla="*/ 414338 h 414338"/>
                    <a:gd name="connsiteX0" fmla="*/ 0 w 1766887"/>
                    <a:gd name="connsiteY0" fmla="*/ 1878 h 416216"/>
                    <a:gd name="connsiteX1" fmla="*/ 1766887 w 1766887"/>
                    <a:gd name="connsiteY1" fmla="*/ 416216 h 416216"/>
                    <a:gd name="connsiteX2" fmla="*/ 1766887 w 1766887"/>
                    <a:gd name="connsiteY2" fmla="*/ 416216 h 416216"/>
                    <a:gd name="connsiteX0" fmla="*/ 0 w 1766887"/>
                    <a:gd name="connsiteY0" fmla="*/ 2782 h 417120"/>
                    <a:gd name="connsiteX1" fmla="*/ 1766887 w 1766887"/>
                    <a:gd name="connsiteY1" fmla="*/ 417120 h 417120"/>
                    <a:gd name="connsiteX2" fmla="*/ 1766887 w 1766887"/>
                    <a:gd name="connsiteY2" fmla="*/ 417120 h 417120"/>
                    <a:gd name="connsiteX0" fmla="*/ 0 w 1757362"/>
                    <a:gd name="connsiteY0" fmla="*/ 3109 h 393635"/>
                    <a:gd name="connsiteX1" fmla="*/ 1757362 w 1757362"/>
                    <a:gd name="connsiteY1" fmla="*/ 393635 h 393635"/>
                    <a:gd name="connsiteX2" fmla="*/ 1757362 w 1757362"/>
                    <a:gd name="connsiteY2" fmla="*/ 393635 h 3936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757362" h="393635">
                      <a:moveTo>
                        <a:pt x="0" y="3109"/>
                      </a:moveTo>
                      <a:cubicBezTo>
                        <a:pt x="1274762" y="-25465"/>
                        <a:pt x="1244600" y="145984"/>
                        <a:pt x="1757362" y="393635"/>
                      </a:cubicBezTo>
                      <a:lnTo>
                        <a:pt x="1757362" y="393635"/>
                      </a:ln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Freeform: Shape 48">
                  <a:extLst>
                    <a:ext uri="{FF2B5EF4-FFF2-40B4-BE49-F238E27FC236}">
                      <a16:creationId xmlns:a16="http://schemas.microsoft.com/office/drawing/2014/main" id="{2FCD5834-2A3A-E7D7-3376-D36514BAFFE5}"/>
                    </a:ext>
                  </a:extLst>
                </p:cNvPr>
                <p:cNvSpPr/>
                <p:nvPr/>
              </p:nvSpPr>
              <p:spPr>
                <a:xfrm>
                  <a:off x="6838215" y="1895564"/>
                  <a:ext cx="1509712" cy="519114"/>
                </a:xfrm>
                <a:custGeom>
                  <a:avLst/>
                  <a:gdLst>
                    <a:gd name="connsiteX0" fmla="*/ 0 w 1766887"/>
                    <a:gd name="connsiteY0" fmla="*/ 0 h 414338"/>
                    <a:gd name="connsiteX1" fmla="*/ 1766887 w 1766887"/>
                    <a:gd name="connsiteY1" fmla="*/ 414338 h 414338"/>
                    <a:gd name="connsiteX2" fmla="*/ 1766887 w 1766887"/>
                    <a:gd name="connsiteY2" fmla="*/ 414338 h 414338"/>
                    <a:gd name="connsiteX0" fmla="*/ 0 w 1766887"/>
                    <a:gd name="connsiteY0" fmla="*/ 1878 h 416216"/>
                    <a:gd name="connsiteX1" fmla="*/ 1766887 w 1766887"/>
                    <a:gd name="connsiteY1" fmla="*/ 416216 h 416216"/>
                    <a:gd name="connsiteX2" fmla="*/ 1766887 w 1766887"/>
                    <a:gd name="connsiteY2" fmla="*/ 416216 h 416216"/>
                    <a:gd name="connsiteX0" fmla="*/ 0 w 1766887"/>
                    <a:gd name="connsiteY0" fmla="*/ 2782 h 417120"/>
                    <a:gd name="connsiteX1" fmla="*/ 1766887 w 1766887"/>
                    <a:gd name="connsiteY1" fmla="*/ 417120 h 417120"/>
                    <a:gd name="connsiteX2" fmla="*/ 1766887 w 1766887"/>
                    <a:gd name="connsiteY2" fmla="*/ 417120 h 417120"/>
                    <a:gd name="connsiteX0" fmla="*/ 0 w 1757362"/>
                    <a:gd name="connsiteY0" fmla="*/ 3109 h 393635"/>
                    <a:gd name="connsiteX1" fmla="*/ 1757362 w 1757362"/>
                    <a:gd name="connsiteY1" fmla="*/ 393635 h 393635"/>
                    <a:gd name="connsiteX2" fmla="*/ 1757362 w 1757362"/>
                    <a:gd name="connsiteY2" fmla="*/ 393635 h 393635"/>
                    <a:gd name="connsiteX0" fmla="*/ 0 w 1757362"/>
                    <a:gd name="connsiteY0" fmla="*/ 3109 h 522223"/>
                    <a:gd name="connsiteX1" fmla="*/ 1757362 w 1757362"/>
                    <a:gd name="connsiteY1" fmla="*/ 393635 h 522223"/>
                    <a:gd name="connsiteX2" fmla="*/ 1509712 w 1757362"/>
                    <a:gd name="connsiteY2" fmla="*/ 522223 h 522223"/>
                    <a:gd name="connsiteX0" fmla="*/ 0 w 1509712"/>
                    <a:gd name="connsiteY0" fmla="*/ 0 h 519114"/>
                    <a:gd name="connsiteX1" fmla="*/ 1509712 w 1509712"/>
                    <a:gd name="connsiteY1" fmla="*/ 519114 h 519114"/>
                    <a:gd name="connsiteX0" fmla="*/ 0 w 1509712"/>
                    <a:gd name="connsiteY0" fmla="*/ 0 h 519114"/>
                    <a:gd name="connsiteX1" fmla="*/ 1509712 w 1509712"/>
                    <a:gd name="connsiteY1" fmla="*/ 519114 h 519114"/>
                    <a:gd name="connsiteX0" fmla="*/ 0 w 1509712"/>
                    <a:gd name="connsiteY0" fmla="*/ 0 h 519114"/>
                    <a:gd name="connsiteX1" fmla="*/ 1509712 w 1509712"/>
                    <a:gd name="connsiteY1" fmla="*/ 519114 h 5191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509712" h="519114">
                      <a:moveTo>
                        <a:pt x="0" y="0"/>
                      </a:moveTo>
                      <a:cubicBezTo>
                        <a:pt x="655637" y="111125"/>
                        <a:pt x="1239837" y="274638"/>
                        <a:pt x="1509712" y="519114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Freeform: Shape 49">
                  <a:extLst>
                    <a:ext uri="{FF2B5EF4-FFF2-40B4-BE49-F238E27FC236}">
                      <a16:creationId xmlns:a16="http://schemas.microsoft.com/office/drawing/2014/main" id="{3D50C3EC-AEE9-13AD-0D05-A9348531A728}"/>
                    </a:ext>
                  </a:extLst>
                </p:cNvPr>
                <p:cNvSpPr/>
                <p:nvPr/>
              </p:nvSpPr>
              <p:spPr>
                <a:xfrm>
                  <a:off x="5752372" y="1481661"/>
                  <a:ext cx="323849" cy="138114"/>
                </a:xfrm>
                <a:custGeom>
                  <a:avLst/>
                  <a:gdLst>
                    <a:gd name="connsiteX0" fmla="*/ 0 w 1766887"/>
                    <a:gd name="connsiteY0" fmla="*/ 0 h 414338"/>
                    <a:gd name="connsiteX1" fmla="*/ 1766887 w 1766887"/>
                    <a:gd name="connsiteY1" fmla="*/ 414338 h 414338"/>
                    <a:gd name="connsiteX2" fmla="*/ 1766887 w 1766887"/>
                    <a:gd name="connsiteY2" fmla="*/ 414338 h 414338"/>
                    <a:gd name="connsiteX0" fmla="*/ 0 w 1766887"/>
                    <a:gd name="connsiteY0" fmla="*/ 1878 h 416216"/>
                    <a:gd name="connsiteX1" fmla="*/ 1766887 w 1766887"/>
                    <a:gd name="connsiteY1" fmla="*/ 416216 h 416216"/>
                    <a:gd name="connsiteX2" fmla="*/ 1766887 w 1766887"/>
                    <a:gd name="connsiteY2" fmla="*/ 416216 h 416216"/>
                    <a:gd name="connsiteX0" fmla="*/ 0 w 1766887"/>
                    <a:gd name="connsiteY0" fmla="*/ 2782 h 417120"/>
                    <a:gd name="connsiteX1" fmla="*/ 1766887 w 1766887"/>
                    <a:gd name="connsiteY1" fmla="*/ 417120 h 417120"/>
                    <a:gd name="connsiteX2" fmla="*/ 1766887 w 1766887"/>
                    <a:gd name="connsiteY2" fmla="*/ 417120 h 417120"/>
                    <a:gd name="connsiteX0" fmla="*/ 0 w 1757362"/>
                    <a:gd name="connsiteY0" fmla="*/ 3109 h 393635"/>
                    <a:gd name="connsiteX1" fmla="*/ 1757362 w 1757362"/>
                    <a:gd name="connsiteY1" fmla="*/ 393635 h 393635"/>
                    <a:gd name="connsiteX2" fmla="*/ 1757362 w 1757362"/>
                    <a:gd name="connsiteY2" fmla="*/ 393635 h 393635"/>
                    <a:gd name="connsiteX0" fmla="*/ 0 w 1757362"/>
                    <a:gd name="connsiteY0" fmla="*/ 3109 h 522223"/>
                    <a:gd name="connsiteX1" fmla="*/ 1757362 w 1757362"/>
                    <a:gd name="connsiteY1" fmla="*/ 393635 h 522223"/>
                    <a:gd name="connsiteX2" fmla="*/ 1509712 w 1757362"/>
                    <a:gd name="connsiteY2" fmla="*/ 522223 h 522223"/>
                    <a:gd name="connsiteX0" fmla="*/ 0 w 1509712"/>
                    <a:gd name="connsiteY0" fmla="*/ 0 h 519114"/>
                    <a:gd name="connsiteX1" fmla="*/ 1509712 w 1509712"/>
                    <a:gd name="connsiteY1" fmla="*/ 519114 h 519114"/>
                    <a:gd name="connsiteX0" fmla="*/ 0 w 1509712"/>
                    <a:gd name="connsiteY0" fmla="*/ 0 h 519114"/>
                    <a:gd name="connsiteX1" fmla="*/ 1509712 w 1509712"/>
                    <a:gd name="connsiteY1" fmla="*/ 519114 h 519114"/>
                    <a:gd name="connsiteX0" fmla="*/ 0 w 1509712"/>
                    <a:gd name="connsiteY0" fmla="*/ 0 h 519114"/>
                    <a:gd name="connsiteX1" fmla="*/ 1509712 w 1509712"/>
                    <a:gd name="connsiteY1" fmla="*/ 519114 h 519114"/>
                    <a:gd name="connsiteX0" fmla="*/ 0 w 323849"/>
                    <a:gd name="connsiteY0" fmla="*/ 0 h 138114"/>
                    <a:gd name="connsiteX1" fmla="*/ 323849 w 323849"/>
                    <a:gd name="connsiteY1" fmla="*/ 138114 h 138114"/>
                    <a:gd name="connsiteX0" fmla="*/ 0 w 385868"/>
                    <a:gd name="connsiteY0" fmla="*/ 0 h 138114"/>
                    <a:gd name="connsiteX1" fmla="*/ 323849 w 385868"/>
                    <a:gd name="connsiteY1" fmla="*/ 138114 h 138114"/>
                    <a:gd name="connsiteX0" fmla="*/ 0 w 323849"/>
                    <a:gd name="connsiteY0" fmla="*/ 0 h 138114"/>
                    <a:gd name="connsiteX1" fmla="*/ 323849 w 323849"/>
                    <a:gd name="connsiteY1" fmla="*/ 138114 h 1381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23849" h="138114">
                      <a:moveTo>
                        <a:pt x="0" y="0"/>
                      </a:moveTo>
                      <a:cubicBezTo>
                        <a:pt x="265112" y="58737"/>
                        <a:pt x="263524" y="74613"/>
                        <a:pt x="323849" y="138114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Freeform: Shape 50">
                  <a:extLst>
                    <a:ext uri="{FF2B5EF4-FFF2-40B4-BE49-F238E27FC236}">
                      <a16:creationId xmlns:a16="http://schemas.microsoft.com/office/drawing/2014/main" id="{1298C864-0FE6-C505-5CF6-98BA975F3935}"/>
                    </a:ext>
                  </a:extLst>
                </p:cNvPr>
                <p:cNvSpPr/>
                <p:nvPr/>
              </p:nvSpPr>
              <p:spPr>
                <a:xfrm>
                  <a:off x="5274422" y="1582290"/>
                  <a:ext cx="742949" cy="104730"/>
                </a:xfrm>
                <a:custGeom>
                  <a:avLst/>
                  <a:gdLst>
                    <a:gd name="connsiteX0" fmla="*/ 0 w 1766887"/>
                    <a:gd name="connsiteY0" fmla="*/ 0 h 414338"/>
                    <a:gd name="connsiteX1" fmla="*/ 1766887 w 1766887"/>
                    <a:gd name="connsiteY1" fmla="*/ 414338 h 414338"/>
                    <a:gd name="connsiteX2" fmla="*/ 1766887 w 1766887"/>
                    <a:gd name="connsiteY2" fmla="*/ 414338 h 414338"/>
                    <a:gd name="connsiteX0" fmla="*/ 0 w 1766887"/>
                    <a:gd name="connsiteY0" fmla="*/ 1878 h 416216"/>
                    <a:gd name="connsiteX1" fmla="*/ 1766887 w 1766887"/>
                    <a:gd name="connsiteY1" fmla="*/ 416216 h 416216"/>
                    <a:gd name="connsiteX2" fmla="*/ 1766887 w 1766887"/>
                    <a:gd name="connsiteY2" fmla="*/ 416216 h 416216"/>
                    <a:gd name="connsiteX0" fmla="*/ 0 w 1766887"/>
                    <a:gd name="connsiteY0" fmla="*/ 2782 h 417120"/>
                    <a:gd name="connsiteX1" fmla="*/ 1766887 w 1766887"/>
                    <a:gd name="connsiteY1" fmla="*/ 417120 h 417120"/>
                    <a:gd name="connsiteX2" fmla="*/ 1766887 w 1766887"/>
                    <a:gd name="connsiteY2" fmla="*/ 417120 h 417120"/>
                    <a:gd name="connsiteX0" fmla="*/ 0 w 1757362"/>
                    <a:gd name="connsiteY0" fmla="*/ 3109 h 393635"/>
                    <a:gd name="connsiteX1" fmla="*/ 1757362 w 1757362"/>
                    <a:gd name="connsiteY1" fmla="*/ 393635 h 393635"/>
                    <a:gd name="connsiteX2" fmla="*/ 1757362 w 1757362"/>
                    <a:gd name="connsiteY2" fmla="*/ 393635 h 393635"/>
                    <a:gd name="connsiteX0" fmla="*/ 0 w 1757362"/>
                    <a:gd name="connsiteY0" fmla="*/ 3109 h 522223"/>
                    <a:gd name="connsiteX1" fmla="*/ 1757362 w 1757362"/>
                    <a:gd name="connsiteY1" fmla="*/ 393635 h 522223"/>
                    <a:gd name="connsiteX2" fmla="*/ 1509712 w 1757362"/>
                    <a:gd name="connsiteY2" fmla="*/ 522223 h 522223"/>
                    <a:gd name="connsiteX0" fmla="*/ 0 w 1509712"/>
                    <a:gd name="connsiteY0" fmla="*/ 0 h 519114"/>
                    <a:gd name="connsiteX1" fmla="*/ 1509712 w 1509712"/>
                    <a:gd name="connsiteY1" fmla="*/ 519114 h 519114"/>
                    <a:gd name="connsiteX0" fmla="*/ 0 w 1509712"/>
                    <a:gd name="connsiteY0" fmla="*/ 0 h 519114"/>
                    <a:gd name="connsiteX1" fmla="*/ 1509712 w 1509712"/>
                    <a:gd name="connsiteY1" fmla="*/ 519114 h 519114"/>
                    <a:gd name="connsiteX0" fmla="*/ 0 w 1509712"/>
                    <a:gd name="connsiteY0" fmla="*/ 0 h 519114"/>
                    <a:gd name="connsiteX1" fmla="*/ 1509712 w 1509712"/>
                    <a:gd name="connsiteY1" fmla="*/ 519114 h 519114"/>
                    <a:gd name="connsiteX0" fmla="*/ 0 w 323849"/>
                    <a:gd name="connsiteY0" fmla="*/ 0 h 138114"/>
                    <a:gd name="connsiteX1" fmla="*/ 323849 w 323849"/>
                    <a:gd name="connsiteY1" fmla="*/ 138114 h 138114"/>
                    <a:gd name="connsiteX0" fmla="*/ 0 w 385868"/>
                    <a:gd name="connsiteY0" fmla="*/ 0 h 138114"/>
                    <a:gd name="connsiteX1" fmla="*/ 323849 w 385868"/>
                    <a:gd name="connsiteY1" fmla="*/ 138114 h 138114"/>
                    <a:gd name="connsiteX0" fmla="*/ 0 w 323849"/>
                    <a:gd name="connsiteY0" fmla="*/ 0 h 138114"/>
                    <a:gd name="connsiteX1" fmla="*/ 323849 w 323849"/>
                    <a:gd name="connsiteY1" fmla="*/ 138114 h 138114"/>
                    <a:gd name="connsiteX0" fmla="*/ 0 w 333374"/>
                    <a:gd name="connsiteY0" fmla="*/ 0 h 114302"/>
                    <a:gd name="connsiteX1" fmla="*/ 333374 w 333374"/>
                    <a:gd name="connsiteY1" fmla="*/ 114302 h 114302"/>
                    <a:gd name="connsiteX0" fmla="*/ 0 w 742949"/>
                    <a:gd name="connsiteY0" fmla="*/ 0 h 85727"/>
                    <a:gd name="connsiteX1" fmla="*/ 742949 w 742949"/>
                    <a:gd name="connsiteY1" fmla="*/ 85727 h 85727"/>
                    <a:gd name="connsiteX0" fmla="*/ 0 w 742949"/>
                    <a:gd name="connsiteY0" fmla="*/ 19003 h 104730"/>
                    <a:gd name="connsiteX1" fmla="*/ 742949 w 742949"/>
                    <a:gd name="connsiteY1" fmla="*/ 104730 h 1047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742949" h="104730">
                      <a:moveTo>
                        <a:pt x="0" y="19003"/>
                      </a:moveTo>
                      <a:cubicBezTo>
                        <a:pt x="231775" y="-36560"/>
                        <a:pt x="682624" y="41229"/>
                        <a:pt x="742949" y="104730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Freeform: Shape 51">
                  <a:extLst>
                    <a:ext uri="{FF2B5EF4-FFF2-40B4-BE49-F238E27FC236}">
                      <a16:creationId xmlns:a16="http://schemas.microsoft.com/office/drawing/2014/main" id="{7F59F478-4312-821B-6FE2-A4FB1C820850}"/>
                    </a:ext>
                  </a:extLst>
                </p:cNvPr>
                <p:cNvSpPr/>
                <p:nvPr/>
              </p:nvSpPr>
              <p:spPr>
                <a:xfrm rot="20644035">
                  <a:off x="5215276" y="1799940"/>
                  <a:ext cx="824043" cy="103412"/>
                </a:xfrm>
                <a:custGeom>
                  <a:avLst/>
                  <a:gdLst>
                    <a:gd name="connsiteX0" fmla="*/ 0 w 1766887"/>
                    <a:gd name="connsiteY0" fmla="*/ 0 h 414338"/>
                    <a:gd name="connsiteX1" fmla="*/ 1766887 w 1766887"/>
                    <a:gd name="connsiteY1" fmla="*/ 414338 h 414338"/>
                    <a:gd name="connsiteX2" fmla="*/ 1766887 w 1766887"/>
                    <a:gd name="connsiteY2" fmla="*/ 414338 h 414338"/>
                    <a:gd name="connsiteX0" fmla="*/ 0 w 1766887"/>
                    <a:gd name="connsiteY0" fmla="*/ 1878 h 416216"/>
                    <a:gd name="connsiteX1" fmla="*/ 1766887 w 1766887"/>
                    <a:gd name="connsiteY1" fmla="*/ 416216 h 416216"/>
                    <a:gd name="connsiteX2" fmla="*/ 1766887 w 1766887"/>
                    <a:gd name="connsiteY2" fmla="*/ 416216 h 416216"/>
                    <a:gd name="connsiteX0" fmla="*/ 0 w 1766887"/>
                    <a:gd name="connsiteY0" fmla="*/ 2782 h 417120"/>
                    <a:gd name="connsiteX1" fmla="*/ 1766887 w 1766887"/>
                    <a:gd name="connsiteY1" fmla="*/ 417120 h 417120"/>
                    <a:gd name="connsiteX2" fmla="*/ 1766887 w 1766887"/>
                    <a:gd name="connsiteY2" fmla="*/ 417120 h 417120"/>
                    <a:gd name="connsiteX0" fmla="*/ 0 w 1757362"/>
                    <a:gd name="connsiteY0" fmla="*/ 3109 h 393635"/>
                    <a:gd name="connsiteX1" fmla="*/ 1757362 w 1757362"/>
                    <a:gd name="connsiteY1" fmla="*/ 393635 h 393635"/>
                    <a:gd name="connsiteX2" fmla="*/ 1757362 w 1757362"/>
                    <a:gd name="connsiteY2" fmla="*/ 393635 h 393635"/>
                    <a:gd name="connsiteX0" fmla="*/ 0 w 1757362"/>
                    <a:gd name="connsiteY0" fmla="*/ 3109 h 522223"/>
                    <a:gd name="connsiteX1" fmla="*/ 1757362 w 1757362"/>
                    <a:gd name="connsiteY1" fmla="*/ 393635 h 522223"/>
                    <a:gd name="connsiteX2" fmla="*/ 1509712 w 1757362"/>
                    <a:gd name="connsiteY2" fmla="*/ 522223 h 522223"/>
                    <a:gd name="connsiteX0" fmla="*/ 0 w 1509712"/>
                    <a:gd name="connsiteY0" fmla="*/ 0 h 519114"/>
                    <a:gd name="connsiteX1" fmla="*/ 1509712 w 1509712"/>
                    <a:gd name="connsiteY1" fmla="*/ 519114 h 519114"/>
                    <a:gd name="connsiteX0" fmla="*/ 0 w 1509712"/>
                    <a:gd name="connsiteY0" fmla="*/ 0 h 519114"/>
                    <a:gd name="connsiteX1" fmla="*/ 1509712 w 1509712"/>
                    <a:gd name="connsiteY1" fmla="*/ 519114 h 519114"/>
                    <a:gd name="connsiteX0" fmla="*/ 0 w 1509712"/>
                    <a:gd name="connsiteY0" fmla="*/ 0 h 519114"/>
                    <a:gd name="connsiteX1" fmla="*/ 1509712 w 1509712"/>
                    <a:gd name="connsiteY1" fmla="*/ 519114 h 519114"/>
                    <a:gd name="connsiteX0" fmla="*/ 0 w 323849"/>
                    <a:gd name="connsiteY0" fmla="*/ 0 h 138114"/>
                    <a:gd name="connsiteX1" fmla="*/ 323849 w 323849"/>
                    <a:gd name="connsiteY1" fmla="*/ 138114 h 138114"/>
                    <a:gd name="connsiteX0" fmla="*/ 0 w 385868"/>
                    <a:gd name="connsiteY0" fmla="*/ 0 h 138114"/>
                    <a:gd name="connsiteX1" fmla="*/ 323849 w 385868"/>
                    <a:gd name="connsiteY1" fmla="*/ 138114 h 138114"/>
                    <a:gd name="connsiteX0" fmla="*/ 0 w 323849"/>
                    <a:gd name="connsiteY0" fmla="*/ 0 h 138114"/>
                    <a:gd name="connsiteX1" fmla="*/ 323849 w 323849"/>
                    <a:gd name="connsiteY1" fmla="*/ 138114 h 138114"/>
                    <a:gd name="connsiteX0" fmla="*/ 0 w 333374"/>
                    <a:gd name="connsiteY0" fmla="*/ 0 h 114302"/>
                    <a:gd name="connsiteX1" fmla="*/ 333374 w 333374"/>
                    <a:gd name="connsiteY1" fmla="*/ 114302 h 114302"/>
                    <a:gd name="connsiteX0" fmla="*/ 0 w 742949"/>
                    <a:gd name="connsiteY0" fmla="*/ 0 h 85727"/>
                    <a:gd name="connsiteX1" fmla="*/ 742949 w 742949"/>
                    <a:gd name="connsiteY1" fmla="*/ 85727 h 85727"/>
                    <a:gd name="connsiteX0" fmla="*/ 0 w 742949"/>
                    <a:gd name="connsiteY0" fmla="*/ 19003 h 104730"/>
                    <a:gd name="connsiteX1" fmla="*/ 742949 w 742949"/>
                    <a:gd name="connsiteY1" fmla="*/ 104730 h 104730"/>
                    <a:gd name="connsiteX0" fmla="*/ 0 w 824043"/>
                    <a:gd name="connsiteY0" fmla="*/ 59571 h 59571"/>
                    <a:gd name="connsiteX1" fmla="*/ 824043 w 824043"/>
                    <a:gd name="connsiteY1" fmla="*/ 34723 h 59571"/>
                    <a:gd name="connsiteX0" fmla="*/ 0 w 824043"/>
                    <a:gd name="connsiteY0" fmla="*/ 103412 h 103412"/>
                    <a:gd name="connsiteX1" fmla="*/ 824043 w 824043"/>
                    <a:gd name="connsiteY1" fmla="*/ 78564 h 1034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824043" h="103412">
                      <a:moveTo>
                        <a:pt x="0" y="103412"/>
                      </a:moveTo>
                      <a:cubicBezTo>
                        <a:pt x="280812" y="-71876"/>
                        <a:pt x="763718" y="15063"/>
                        <a:pt x="824043" y="78564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Rectangle 38">
                  <a:extLst>
                    <a:ext uri="{FF2B5EF4-FFF2-40B4-BE49-F238E27FC236}">
                      <a16:creationId xmlns:a16="http://schemas.microsoft.com/office/drawing/2014/main" id="{79A21682-EA74-65BA-B1B6-A9D5744225FA}"/>
                    </a:ext>
                  </a:extLst>
                </p:cNvPr>
                <p:cNvSpPr/>
                <p:nvPr/>
              </p:nvSpPr>
              <p:spPr>
                <a:xfrm>
                  <a:off x="5897816" y="2504542"/>
                  <a:ext cx="2379409" cy="501479"/>
                </a:xfrm>
                <a:custGeom>
                  <a:avLst/>
                  <a:gdLst>
                    <a:gd name="connsiteX0" fmla="*/ 0 w 1751858"/>
                    <a:gd name="connsiteY0" fmla="*/ 0 h 210758"/>
                    <a:gd name="connsiteX1" fmla="*/ 1751858 w 1751858"/>
                    <a:gd name="connsiteY1" fmla="*/ 0 h 210758"/>
                    <a:gd name="connsiteX2" fmla="*/ 1751858 w 1751858"/>
                    <a:gd name="connsiteY2" fmla="*/ 210758 h 210758"/>
                    <a:gd name="connsiteX3" fmla="*/ 0 w 1751858"/>
                    <a:gd name="connsiteY3" fmla="*/ 210758 h 210758"/>
                    <a:gd name="connsiteX4" fmla="*/ 0 w 1751858"/>
                    <a:gd name="connsiteY4" fmla="*/ 0 h 210758"/>
                    <a:gd name="connsiteX0" fmla="*/ 0 w 2376698"/>
                    <a:gd name="connsiteY0" fmla="*/ 0 h 210758"/>
                    <a:gd name="connsiteX1" fmla="*/ 1751858 w 2376698"/>
                    <a:gd name="connsiteY1" fmla="*/ 0 h 210758"/>
                    <a:gd name="connsiteX2" fmla="*/ 2376698 w 2376698"/>
                    <a:gd name="connsiteY2" fmla="*/ 119318 h 210758"/>
                    <a:gd name="connsiteX3" fmla="*/ 0 w 2376698"/>
                    <a:gd name="connsiteY3" fmla="*/ 210758 h 210758"/>
                    <a:gd name="connsiteX4" fmla="*/ 0 w 2376698"/>
                    <a:gd name="connsiteY4" fmla="*/ 0 h 210758"/>
                    <a:gd name="connsiteX0" fmla="*/ 0 w 2376698"/>
                    <a:gd name="connsiteY0" fmla="*/ 0 h 210758"/>
                    <a:gd name="connsiteX1" fmla="*/ 2292878 w 2376698"/>
                    <a:gd name="connsiteY1" fmla="*/ 45720 h 210758"/>
                    <a:gd name="connsiteX2" fmla="*/ 2376698 w 2376698"/>
                    <a:gd name="connsiteY2" fmla="*/ 119318 h 210758"/>
                    <a:gd name="connsiteX3" fmla="*/ 0 w 2376698"/>
                    <a:gd name="connsiteY3" fmla="*/ 210758 h 210758"/>
                    <a:gd name="connsiteX4" fmla="*/ 0 w 2376698"/>
                    <a:gd name="connsiteY4" fmla="*/ 0 h 210758"/>
                    <a:gd name="connsiteX0" fmla="*/ 38100 w 2414798"/>
                    <a:gd name="connsiteY0" fmla="*/ 0 h 119318"/>
                    <a:gd name="connsiteX1" fmla="*/ 2330978 w 2414798"/>
                    <a:gd name="connsiteY1" fmla="*/ 45720 h 119318"/>
                    <a:gd name="connsiteX2" fmla="*/ 2414798 w 2414798"/>
                    <a:gd name="connsiteY2" fmla="*/ 119318 h 119318"/>
                    <a:gd name="connsiteX3" fmla="*/ 0 w 2414798"/>
                    <a:gd name="connsiteY3" fmla="*/ 104078 h 119318"/>
                    <a:gd name="connsiteX4" fmla="*/ 38100 w 2414798"/>
                    <a:gd name="connsiteY4" fmla="*/ 0 h 119318"/>
                    <a:gd name="connsiteX0" fmla="*/ 38100 w 2414798"/>
                    <a:gd name="connsiteY0" fmla="*/ 0 h 424145"/>
                    <a:gd name="connsiteX1" fmla="*/ 2330978 w 2414798"/>
                    <a:gd name="connsiteY1" fmla="*/ 45720 h 424145"/>
                    <a:gd name="connsiteX2" fmla="*/ 2414798 w 2414798"/>
                    <a:gd name="connsiteY2" fmla="*/ 119318 h 424145"/>
                    <a:gd name="connsiteX3" fmla="*/ 0 w 2414798"/>
                    <a:gd name="connsiteY3" fmla="*/ 104078 h 424145"/>
                    <a:gd name="connsiteX4" fmla="*/ 38100 w 2414798"/>
                    <a:gd name="connsiteY4" fmla="*/ 0 h 424145"/>
                    <a:gd name="connsiteX0" fmla="*/ 38100 w 2414798"/>
                    <a:gd name="connsiteY0" fmla="*/ 0 h 502179"/>
                    <a:gd name="connsiteX1" fmla="*/ 2330978 w 2414798"/>
                    <a:gd name="connsiteY1" fmla="*/ 45720 h 502179"/>
                    <a:gd name="connsiteX2" fmla="*/ 2414798 w 2414798"/>
                    <a:gd name="connsiteY2" fmla="*/ 119318 h 502179"/>
                    <a:gd name="connsiteX3" fmla="*/ 0 w 2414798"/>
                    <a:gd name="connsiteY3" fmla="*/ 104078 h 502179"/>
                    <a:gd name="connsiteX4" fmla="*/ 38100 w 2414798"/>
                    <a:gd name="connsiteY4" fmla="*/ 0 h 502179"/>
                    <a:gd name="connsiteX0" fmla="*/ 38100 w 2414798"/>
                    <a:gd name="connsiteY0" fmla="*/ 0 h 502179"/>
                    <a:gd name="connsiteX1" fmla="*/ 2330978 w 2414798"/>
                    <a:gd name="connsiteY1" fmla="*/ 45720 h 502179"/>
                    <a:gd name="connsiteX2" fmla="*/ 2414798 w 2414798"/>
                    <a:gd name="connsiteY2" fmla="*/ 119318 h 502179"/>
                    <a:gd name="connsiteX3" fmla="*/ 0 w 2414798"/>
                    <a:gd name="connsiteY3" fmla="*/ 104078 h 502179"/>
                    <a:gd name="connsiteX4" fmla="*/ 38100 w 2414798"/>
                    <a:gd name="connsiteY4" fmla="*/ 0 h 502179"/>
                    <a:gd name="connsiteX0" fmla="*/ 38100 w 2414798"/>
                    <a:gd name="connsiteY0" fmla="*/ 0 h 502179"/>
                    <a:gd name="connsiteX1" fmla="*/ 2330978 w 2414798"/>
                    <a:gd name="connsiteY1" fmla="*/ 45720 h 502179"/>
                    <a:gd name="connsiteX2" fmla="*/ 2414798 w 2414798"/>
                    <a:gd name="connsiteY2" fmla="*/ 119318 h 502179"/>
                    <a:gd name="connsiteX3" fmla="*/ 0 w 2414798"/>
                    <a:gd name="connsiteY3" fmla="*/ 104078 h 502179"/>
                    <a:gd name="connsiteX4" fmla="*/ 38100 w 2414798"/>
                    <a:gd name="connsiteY4" fmla="*/ 0 h 502179"/>
                    <a:gd name="connsiteX0" fmla="*/ 38100 w 2414798"/>
                    <a:gd name="connsiteY0" fmla="*/ 0 h 502179"/>
                    <a:gd name="connsiteX1" fmla="*/ 2323358 w 2414798"/>
                    <a:gd name="connsiteY1" fmla="*/ 15240 h 502179"/>
                    <a:gd name="connsiteX2" fmla="*/ 2414798 w 2414798"/>
                    <a:gd name="connsiteY2" fmla="*/ 119318 h 502179"/>
                    <a:gd name="connsiteX3" fmla="*/ 0 w 2414798"/>
                    <a:gd name="connsiteY3" fmla="*/ 104078 h 502179"/>
                    <a:gd name="connsiteX4" fmla="*/ 38100 w 2414798"/>
                    <a:gd name="connsiteY4" fmla="*/ 0 h 502179"/>
                    <a:gd name="connsiteX0" fmla="*/ 38100 w 2414798"/>
                    <a:gd name="connsiteY0" fmla="*/ 6985 h 509164"/>
                    <a:gd name="connsiteX1" fmla="*/ 2367808 w 2414798"/>
                    <a:gd name="connsiteY1" fmla="*/ 0 h 509164"/>
                    <a:gd name="connsiteX2" fmla="*/ 2414798 w 2414798"/>
                    <a:gd name="connsiteY2" fmla="*/ 126303 h 509164"/>
                    <a:gd name="connsiteX3" fmla="*/ 0 w 2414798"/>
                    <a:gd name="connsiteY3" fmla="*/ 111063 h 509164"/>
                    <a:gd name="connsiteX4" fmla="*/ 38100 w 2414798"/>
                    <a:gd name="connsiteY4" fmla="*/ 6985 h 509164"/>
                    <a:gd name="connsiteX0" fmla="*/ 38100 w 2416328"/>
                    <a:gd name="connsiteY0" fmla="*/ 7556 h 509735"/>
                    <a:gd name="connsiteX1" fmla="*/ 2367808 w 2416328"/>
                    <a:gd name="connsiteY1" fmla="*/ 571 h 509735"/>
                    <a:gd name="connsiteX2" fmla="*/ 2414798 w 2416328"/>
                    <a:gd name="connsiteY2" fmla="*/ 126874 h 509735"/>
                    <a:gd name="connsiteX3" fmla="*/ 0 w 2416328"/>
                    <a:gd name="connsiteY3" fmla="*/ 111634 h 509735"/>
                    <a:gd name="connsiteX4" fmla="*/ 38100 w 2416328"/>
                    <a:gd name="connsiteY4" fmla="*/ 7556 h 509735"/>
                    <a:gd name="connsiteX0" fmla="*/ 38100 w 2431684"/>
                    <a:gd name="connsiteY0" fmla="*/ 7479 h 509658"/>
                    <a:gd name="connsiteX1" fmla="*/ 2367808 w 2431684"/>
                    <a:gd name="connsiteY1" fmla="*/ 494 h 509658"/>
                    <a:gd name="connsiteX2" fmla="*/ 2414798 w 2431684"/>
                    <a:gd name="connsiteY2" fmla="*/ 126797 h 509658"/>
                    <a:gd name="connsiteX3" fmla="*/ 0 w 2431684"/>
                    <a:gd name="connsiteY3" fmla="*/ 111557 h 509658"/>
                    <a:gd name="connsiteX4" fmla="*/ 38100 w 2431684"/>
                    <a:gd name="connsiteY4" fmla="*/ 7479 h 509658"/>
                    <a:gd name="connsiteX0" fmla="*/ 38100 w 2423710"/>
                    <a:gd name="connsiteY0" fmla="*/ 7466 h 509645"/>
                    <a:gd name="connsiteX1" fmla="*/ 2367808 w 2423710"/>
                    <a:gd name="connsiteY1" fmla="*/ 481 h 509645"/>
                    <a:gd name="connsiteX2" fmla="*/ 2414798 w 2423710"/>
                    <a:gd name="connsiteY2" fmla="*/ 126784 h 509645"/>
                    <a:gd name="connsiteX3" fmla="*/ 0 w 2423710"/>
                    <a:gd name="connsiteY3" fmla="*/ 111544 h 509645"/>
                    <a:gd name="connsiteX4" fmla="*/ 38100 w 2423710"/>
                    <a:gd name="connsiteY4" fmla="*/ 7466 h 509645"/>
                    <a:gd name="connsiteX0" fmla="*/ 38100 w 2418186"/>
                    <a:gd name="connsiteY0" fmla="*/ 7024 h 509203"/>
                    <a:gd name="connsiteX1" fmla="*/ 2367808 w 2418186"/>
                    <a:gd name="connsiteY1" fmla="*/ 39 h 509203"/>
                    <a:gd name="connsiteX2" fmla="*/ 2414798 w 2418186"/>
                    <a:gd name="connsiteY2" fmla="*/ 126342 h 509203"/>
                    <a:gd name="connsiteX3" fmla="*/ 0 w 2418186"/>
                    <a:gd name="connsiteY3" fmla="*/ 111102 h 509203"/>
                    <a:gd name="connsiteX4" fmla="*/ 38100 w 2418186"/>
                    <a:gd name="connsiteY4" fmla="*/ 7024 h 509203"/>
                    <a:gd name="connsiteX0" fmla="*/ 31750 w 2411836"/>
                    <a:gd name="connsiteY0" fmla="*/ 7024 h 515233"/>
                    <a:gd name="connsiteX1" fmla="*/ 2361458 w 2411836"/>
                    <a:gd name="connsiteY1" fmla="*/ 39 h 515233"/>
                    <a:gd name="connsiteX2" fmla="*/ 2408448 w 2411836"/>
                    <a:gd name="connsiteY2" fmla="*/ 126342 h 515233"/>
                    <a:gd name="connsiteX3" fmla="*/ 0 w 2411836"/>
                    <a:gd name="connsiteY3" fmla="*/ 120627 h 515233"/>
                    <a:gd name="connsiteX4" fmla="*/ 31750 w 2411836"/>
                    <a:gd name="connsiteY4" fmla="*/ 7024 h 515233"/>
                    <a:gd name="connsiteX0" fmla="*/ 37595 w 2417681"/>
                    <a:gd name="connsiteY0" fmla="*/ 7024 h 515233"/>
                    <a:gd name="connsiteX1" fmla="*/ 2367303 w 2417681"/>
                    <a:gd name="connsiteY1" fmla="*/ 39 h 515233"/>
                    <a:gd name="connsiteX2" fmla="*/ 2414293 w 2417681"/>
                    <a:gd name="connsiteY2" fmla="*/ 126342 h 515233"/>
                    <a:gd name="connsiteX3" fmla="*/ 5845 w 2417681"/>
                    <a:gd name="connsiteY3" fmla="*/ 120627 h 515233"/>
                    <a:gd name="connsiteX4" fmla="*/ 37595 w 2417681"/>
                    <a:gd name="connsiteY4" fmla="*/ 7024 h 515233"/>
                    <a:gd name="connsiteX0" fmla="*/ 16480 w 2396566"/>
                    <a:gd name="connsiteY0" fmla="*/ 7024 h 527445"/>
                    <a:gd name="connsiteX1" fmla="*/ 2346188 w 2396566"/>
                    <a:gd name="connsiteY1" fmla="*/ 39 h 527445"/>
                    <a:gd name="connsiteX2" fmla="*/ 2393178 w 2396566"/>
                    <a:gd name="connsiteY2" fmla="*/ 126342 h 527445"/>
                    <a:gd name="connsiteX3" fmla="*/ 10130 w 2396566"/>
                    <a:gd name="connsiteY3" fmla="*/ 139677 h 527445"/>
                    <a:gd name="connsiteX4" fmla="*/ 16480 w 2396566"/>
                    <a:gd name="connsiteY4" fmla="*/ 7024 h 527445"/>
                    <a:gd name="connsiteX0" fmla="*/ 16480 w 2396566"/>
                    <a:gd name="connsiteY0" fmla="*/ 7024 h 501479"/>
                    <a:gd name="connsiteX1" fmla="*/ 2346188 w 2396566"/>
                    <a:gd name="connsiteY1" fmla="*/ 39 h 501479"/>
                    <a:gd name="connsiteX2" fmla="*/ 2393178 w 2396566"/>
                    <a:gd name="connsiteY2" fmla="*/ 126342 h 501479"/>
                    <a:gd name="connsiteX3" fmla="*/ 10130 w 2396566"/>
                    <a:gd name="connsiteY3" fmla="*/ 139677 h 501479"/>
                    <a:gd name="connsiteX4" fmla="*/ 16480 w 2396566"/>
                    <a:gd name="connsiteY4" fmla="*/ 7024 h 5014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96566" h="501479">
                      <a:moveTo>
                        <a:pt x="16480" y="7024"/>
                      </a:moveTo>
                      <a:cubicBezTo>
                        <a:pt x="910313" y="578524"/>
                        <a:pt x="1962895" y="198159"/>
                        <a:pt x="2346188" y="39"/>
                      </a:cubicBezTo>
                      <a:cubicBezTo>
                        <a:pt x="2409476" y="-2310"/>
                        <a:pt x="2396565" y="103291"/>
                        <a:pt x="2393178" y="126342"/>
                      </a:cubicBezTo>
                      <a:cubicBezTo>
                        <a:pt x="1992105" y="418442"/>
                        <a:pt x="836018" y="793092"/>
                        <a:pt x="10130" y="139677"/>
                      </a:cubicBezTo>
                      <a:cubicBezTo>
                        <a:pt x="-11037" y="60534"/>
                        <a:pt x="5897" y="44892"/>
                        <a:pt x="16480" y="7024"/>
                      </a:cubicBezTo>
                      <a:close/>
                    </a:path>
                  </a:pathLst>
                </a:custGeom>
                <a:solidFill>
                  <a:srgbClr val="452069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Rectangle 19">
                  <a:extLst>
                    <a:ext uri="{FF2B5EF4-FFF2-40B4-BE49-F238E27FC236}">
                      <a16:creationId xmlns:a16="http://schemas.microsoft.com/office/drawing/2014/main" id="{19FF84C3-50FE-B318-80FC-4C851AAED7BB}"/>
                    </a:ext>
                  </a:extLst>
                </p:cNvPr>
                <p:cNvSpPr/>
                <p:nvPr/>
              </p:nvSpPr>
              <p:spPr>
                <a:xfrm>
                  <a:off x="6279322" y="1513410"/>
                  <a:ext cx="338957" cy="215900"/>
                </a:xfrm>
                <a:custGeom>
                  <a:avLst/>
                  <a:gdLst>
                    <a:gd name="connsiteX0" fmla="*/ 0 w 719957"/>
                    <a:gd name="connsiteY0" fmla="*/ 0 h 520700"/>
                    <a:gd name="connsiteX1" fmla="*/ 719957 w 719957"/>
                    <a:gd name="connsiteY1" fmla="*/ 0 h 520700"/>
                    <a:gd name="connsiteX2" fmla="*/ 719957 w 719957"/>
                    <a:gd name="connsiteY2" fmla="*/ 520700 h 520700"/>
                    <a:gd name="connsiteX3" fmla="*/ 0 w 719957"/>
                    <a:gd name="connsiteY3" fmla="*/ 520700 h 520700"/>
                    <a:gd name="connsiteX4" fmla="*/ 0 w 719957"/>
                    <a:gd name="connsiteY4" fmla="*/ 0 h 520700"/>
                    <a:gd name="connsiteX0" fmla="*/ 0 w 719957"/>
                    <a:gd name="connsiteY0" fmla="*/ 0 h 520700"/>
                    <a:gd name="connsiteX1" fmla="*/ 719957 w 719957"/>
                    <a:gd name="connsiteY1" fmla="*/ 0 h 520700"/>
                    <a:gd name="connsiteX2" fmla="*/ 719957 w 719957"/>
                    <a:gd name="connsiteY2" fmla="*/ 520700 h 520700"/>
                    <a:gd name="connsiteX3" fmla="*/ 137160 w 719957"/>
                    <a:gd name="connsiteY3" fmla="*/ 474980 h 520700"/>
                    <a:gd name="connsiteX4" fmla="*/ 0 w 719957"/>
                    <a:gd name="connsiteY4" fmla="*/ 0 h 520700"/>
                    <a:gd name="connsiteX0" fmla="*/ 0 w 697097"/>
                    <a:gd name="connsiteY0" fmla="*/ 335280 h 520700"/>
                    <a:gd name="connsiteX1" fmla="*/ 697097 w 697097"/>
                    <a:gd name="connsiteY1" fmla="*/ 0 h 520700"/>
                    <a:gd name="connsiteX2" fmla="*/ 697097 w 697097"/>
                    <a:gd name="connsiteY2" fmla="*/ 520700 h 520700"/>
                    <a:gd name="connsiteX3" fmla="*/ 114300 w 697097"/>
                    <a:gd name="connsiteY3" fmla="*/ 474980 h 520700"/>
                    <a:gd name="connsiteX4" fmla="*/ 0 w 697097"/>
                    <a:gd name="connsiteY4" fmla="*/ 335280 h 520700"/>
                    <a:gd name="connsiteX0" fmla="*/ 0 w 697097"/>
                    <a:gd name="connsiteY0" fmla="*/ 76200 h 261620"/>
                    <a:gd name="connsiteX1" fmla="*/ 201797 w 697097"/>
                    <a:gd name="connsiteY1" fmla="*/ 0 h 261620"/>
                    <a:gd name="connsiteX2" fmla="*/ 697097 w 697097"/>
                    <a:gd name="connsiteY2" fmla="*/ 261620 h 261620"/>
                    <a:gd name="connsiteX3" fmla="*/ 114300 w 697097"/>
                    <a:gd name="connsiteY3" fmla="*/ 215900 h 261620"/>
                    <a:gd name="connsiteX4" fmla="*/ 0 w 697097"/>
                    <a:gd name="connsiteY4" fmla="*/ 76200 h 261620"/>
                    <a:gd name="connsiteX0" fmla="*/ 0 w 338957"/>
                    <a:gd name="connsiteY0" fmla="*/ 76200 h 215900"/>
                    <a:gd name="connsiteX1" fmla="*/ 201797 w 338957"/>
                    <a:gd name="connsiteY1" fmla="*/ 0 h 215900"/>
                    <a:gd name="connsiteX2" fmla="*/ 338957 w 338957"/>
                    <a:gd name="connsiteY2" fmla="*/ 93980 h 215900"/>
                    <a:gd name="connsiteX3" fmla="*/ 114300 w 338957"/>
                    <a:gd name="connsiteY3" fmla="*/ 215900 h 215900"/>
                    <a:gd name="connsiteX4" fmla="*/ 0 w 338957"/>
                    <a:gd name="connsiteY4" fmla="*/ 76200 h 21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38957" h="215900">
                      <a:moveTo>
                        <a:pt x="0" y="76200"/>
                      </a:moveTo>
                      <a:lnTo>
                        <a:pt x="201797" y="0"/>
                      </a:lnTo>
                      <a:lnTo>
                        <a:pt x="338957" y="93980"/>
                      </a:lnTo>
                      <a:lnTo>
                        <a:pt x="114300" y="215900"/>
                      </a:lnTo>
                      <a:lnTo>
                        <a:pt x="0" y="76200"/>
                      </a:lnTo>
                      <a:close/>
                    </a:path>
                  </a:pathLst>
                </a:custGeom>
                <a:solidFill>
                  <a:srgbClr val="F2B7C3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Rectangle 19">
                  <a:extLst>
                    <a:ext uri="{FF2B5EF4-FFF2-40B4-BE49-F238E27FC236}">
                      <a16:creationId xmlns:a16="http://schemas.microsoft.com/office/drawing/2014/main" id="{66A27673-F0D9-F5BD-54E6-688FA72F9305}"/>
                    </a:ext>
                  </a:extLst>
                </p:cNvPr>
                <p:cNvSpPr/>
                <p:nvPr/>
              </p:nvSpPr>
              <p:spPr>
                <a:xfrm>
                  <a:off x="6305858" y="1565023"/>
                  <a:ext cx="227756" cy="145070"/>
                </a:xfrm>
                <a:custGeom>
                  <a:avLst/>
                  <a:gdLst>
                    <a:gd name="connsiteX0" fmla="*/ 0 w 719957"/>
                    <a:gd name="connsiteY0" fmla="*/ 0 h 520700"/>
                    <a:gd name="connsiteX1" fmla="*/ 719957 w 719957"/>
                    <a:gd name="connsiteY1" fmla="*/ 0 h 520700"/>
                    <a:gd name="connsiteX2" fmla="*/ 719957 w 719957"/>
                    <a:gd name="connsiteY2" fmla="*/ 520700 h 520700"/>
                    <a:gd name="connsiteX3" fmla="*/ 0 w 719957"/>
                    <a:gd name="connsiteY3" fmla="*/ 520700 h 520700"/>
                    <a:gd name="connsiteX4" fmla="*/ 0 w 719957"/>
                    <a:gd name="connsiteY4" fmla="*/ 0 h 520700"/>
                    <a:gd name="connsiteX0" fmla="*/ 0 w 719957"/>
                    <a:gd name="connsiteY0" fmla="*/ 0 h 520700"/>
                    <a:gd name="connsiteX1" fmla="*/ 719957 w 719957"/>
                    <a:gd name="connsiteY1" fmla="*/ 0 h 520700"/>
                    <a:gd name="connsiteX2" fmla="*/ 719957 w 719957"/>
                    <a:gd name="connsiteY2" fmla="*/ 520700 h 520700"/>
                    <a:gd name="connsiteX3" fmla="*/ 137160 w 719957"/>
                    <a:gd name="connsiteY3" fmla="*/ 474980 h 520700"/>
                    <a:gd name="connsiteX4" fmla="*/ 0 w 719957"/>
                    <a:gd name="connsiteY4" fmla="*/ 0 h 520700"/>
                    <a:gd name="connsiteX0" fmla="*/ 0 w 697097"/>
                    <a:gd name="connsiteY0" fmla="*/ 335280 h 520700"/>
                    <a:gd name="connsiteX1" fmla="*/ 697097 w 697097"/>
                    <a:gd name="connsiteY1" fmla="*/ 0 h 520700"/>
                    <a:gd name="connsiteX2" fmla="*/ 697097 w 697097"/>
                    <a:gd name="connsiteY2" fmla="*/ 520700 h 520700"/>
                    <a:gd name="connsiteX3" fmla="*/ 114300 w 697097"/>
                    <a:gd name="connsiteY3" fmla="*/ 474980 h 520700"/>
                    <a:gd name="connsiteX4" fmla="*/ 0 w 697097"/>
                    <a:gd name="connsiteY4" fmla="*/ 335280 h 520700"/>
                    <a:gd name="connsiteX0" fmla="*/ 0 w 697097"/>
                    <a:gd name="connsiteY0" fmla="*/ 76200 h 261620"/>
                    <a:gd name="connsiteX1" fmla="*/ 201797 w 697097"/>
                    <a:gd name="connsiteY1" fmla="*/ 0 h 261620"/>
                    <a:gd name="connsiteX2" fmla="*/ 697097 w 697097"/>
                    <a:gd name="connsiteY2" fmla="*/ 261620 h 261620"/>
                    <a:gd name="connsiteX3" fmla="*/ 114300 w 697097"/>
                    <a:gd name="connsiteY3" fmla="*/ 215900 h 261620"/>
                    <a:gd name="connsiteX4" fmla="*/ 0 w 697097"/>
                    <a:gd name="connsiteY4" fmla="*/ 76200 h 261620"/>
                    <a:gd name="connsiteX0" fmla="*/ 0 w 338957"/>
                    <a:gd name="connsiteY0" fmla="*/ 76200 h 215900"/>
                    <a:gd name="connsiteX1" fmla="*/ 201797 w 338957"/>
                    <a:gd name="connsiteY1" fmla="*/ 0 h 215900"/>
                    <a:gd name="connsiteX2" fmla="*/ 338957 w 338957"/>
                    <a:gd name="connsiteY2" fmla="*/ 93980 h 215900"/>
                    <a:gd name="connsiteX3" fmla="*/ 114300 w 338957"/>
                    <a:gd name="connsiteY3" fmla="*/ 215900 h 215900"/>
                    <a:gd name="connsiteX4" fmla="*/ 0 w 338957"/>
                    <a:gd name="connsiteY4" fmla="*/ 76200 h 21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38957" h="215900">
                      <a:moveTo>
                        <a:pt x="0" y="76200"/>
                      </a:moveTo>
                      <a:lnTo>
                        <a:pt x="201797" y="0"/>
                      </a:lnTo>
                      <a:lnTo>
                        <a:pt x="338957" y="93980"/>
                      </a:lnTo>
                      <a:lnTo>
                        <a:pt x="114300" y="215900"/>
                      </a:lnTo>
                      <a:lnTo>
                        <a:pt x="0" y="76200"/>
                      </a:lnTo>
                      <a:close/>
                    </a:path>
                  </a:pathLst>
                </a:custGeom>
                <a:solidFill>
                  <a:srgbClr val="EA8A9F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4" name="Oval 112">
                <a:extLst>
                  <a:ext uri="{FF2B5EF4-FFF2-40B4-BE49-F238E27FC236}">
                    <a16:creationId xmlns:a16="http://schemas.microsoft.com/office/drawing/2014/main" id="{2C2B104F-210D-B3AB-869A-8AE55E40B8A0}"/>
                  </a:ext>
                </a:extLst>
              </p:cNvPr>
              <p:cNvSpPr/>
              <p:nvPr/>
            </p:nvSpPr>
            <p:spPr>
              <a:xfrm rot="726670">
                <a:off x="8107814" y="1252568"/>
                <a:ext cx="367852" cy="351970"/>
              </a:xfrm>
              <a:custGeom>
                <a:avLst/>
                <a:gdLst>
                  <a:gd name="connsiteX0" fmla="*/ 0 w 352198"/>
                  <a:gd name="connsiteY0" fmla="*/ 163510 h 327019"/>
                  <a:gd name="connsiteX1" fmla="*/ 176099 w 352198"/>
                  <a:gd name="connsiteY1" fmla="*/ 0 h 327019"/>
                  <a:gd name="connsiteX2" fmla="*/ 352198 w 352198"/>
                  <a:gd name="connsiteY2" fmla="*/ 163510 h 327019"/>
                  <a:gd name="connsiteX3" fmla="*/ 176099 w 352198"/>
                  <a:gd name="connsiteY3" fmla="*/ 327020 h 327019"/>
                  <a:gd name="connsiteX4" fmla="*/ 0 w 352198"/>
                  <a:gd name="connsiteY4" fmla="*/ 163510 h 327019"/>
                  <a:gd name="connsiteX0" fmla="*/ 6 w 352204"/>
                  <a:gd name="connsiteY0" fmla="*/ 186792 h 350302"/>
                  <a:gd name="connsiteX1" fmla="*/ 171109 w 352204"/>
                  <a:gd name="connsiteY1" fmla="*/ 0 h 350302"/>
                  <a:gd name="connsiteX2" fmla="*/ 352204 w 352204"/>
                  <a:gd name="connsiteY2" fmla="*/ 186792 h 350302"/>
                  <a:gd name="connsiteX3" fmla="*/ 176105 w 352204"/>
                  <a:gd name="connsiteY3" fmla="*/ 350302 h 350302"/>
                  <a:gd name="connsiteX4" fmla="*/ 6 w 352204"/>
                  <a:gd name="connsiteY4" fmla="*/ 186792 h 350302"/>
                  <a:gd name="connsiteX0" fmla="*/ 5 w 358198"/>
                  <a:gd name="connsiteY0" fmla="*/ 186911 h 350720"/>
                  <a:gd name="connsiteX1" fmla="*/ 171108 w 358198"/>
                  <a:gd name="connsiteY1" fmla="*/ 119 h 350720"/>
                  <a:gd name="connsiteX2" fmla="*/ 358198 w 358198"/>
                  <a:gd name="connsiteY2" fmla="*/ 214850 h 350720"/>
                  <a:gd name="connsiteX3" fmla="*/ 176104 w 358198"/>
                  <a:gd name="connsiteY3" fmla="*/ 350421 h 350720"/>
                  <a:gd name="connsiteX4" fmla="*/ 5 w 358198"/>
                  <a:gd name="connsiteY4" fmla="*/ 186911 h 350720"/>
                  <a:gd name="connsiteX0" fmla="*/ 5 w 367852"/>
                  <a:gd name="connsiteY0" fmla="*/ 187159 h 351970"/>
                  <a:gd name="connsiteX1" fmla="*/ 171108 w 367852"/>
                  <a:gd name="connsiteY1" fmla="*/ 367 h 351970"/>
                  <a:gd name="connsiteX2" fmla="*/ 367852 w 367852"/>
                  <a:gd name="connsiteY2" fmla="*/ 237382 h 351970"/>
                  <a:gd name="connsiteX3" fmla="*/ 176104 w 367852"/>
                  <a:gd name="connsiteY3" fmla="*/ 350669 h 351970"/>
                  <a:gd name="connsiteX4" fmla="*/ 5 w 367852"/>
                  <a:gd name="connsiteY4" fmla="*/ 187159 h 351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7852" h="351970">
                    <a:moveTo>
                      <a:pt x="5" y="187159"/>
                    </a:moveTo>
                    <a:cubicBezTo>
                      <a:pt x="-828" y="128775"/>
                      <a:pt x="109800" y="-8004"/>
                      <a:pt x="171108" y="367"/>
                    </a:cubicBezTo>
                    <a:cubicBezTo>
                      <a:pt x="232416" y="8738"/>
                      <a:pt x="367852" y="147078"/>
                      <a:pt x="367852" y="237382"/>
                    </a:cubicBezTo>
                    <a:cubicBezTo>
                      <a:pt x="367852" y="327686"/>
                      <a:pt x="237412" y="359040"/>
                      <a:pt x="176104" y="350669"/>
                    </a:cubicBezTo>
                    <a:cubicBezTo>
                      <a:pt x="114796" y="342298"/>
                      <a:pt x="838" y="245543"/>
                      <a:pt x="5" y="187159"/>
                    </a:cubicBezTo>
                    <a:close/>
                  </a:path>
                </a:pathLst>
              </a:custGeom>
              <a:solidFill>
                <a:srgbClr val="42458A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pic>
        <p:nvPicPr>
          <p:cNvPr id="2" name="ttsMP3.com_VoiceText_2025-2-13_17-3-27">
            <a:hlinkClick r:id="" action="ppaction://media"/>
            <a:extLst>
              <a:ext uri="{FF2B5EF4-FFF2-40B4-BE49-F238E27FC236}">
                <a16:creationId xmlns:a16="http://schemas.microsoft.com/office/drawing/2014/main" id="{934F33E4-0745-3F14-21C4-E6279231BDD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7374865" y="1240469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46410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3000">
        <p15:prstTrans prst="pageCurlDouble"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512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B869A4D-3917-46E7-B6F0-C0F54161536F}"/>
              </a:ext>
            </a:extLst>
          </p:cNvPr>
          <p:cNvGrpSpPr/>
          <p:nvPr/>
        </p:nvGrpSpPr>
        <p:grpSpPr>
          <a:xfrm>
            <a:off x="0" y="1"/>
            <a:ext cx="12192000" cy="6865642"/>
            <a:chOff x="0" y="0"/>
            <a:chExt cx="12192000" cy="686564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CCFE386-1773-417E-87C1-1C22D00AC532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4BD5100-6928-40C0-8A23-3E8406CE386B}"/>
                </a:ext>
              </a:extLst>
            </p:cNvPr>
            <p:cNvSpPr/>
            <p:nvPr/>
          </p:nvSpPr>
          <p:spPr>
            <a:xfrm>
              <a:off x="6789626" y="7642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63B9A7F-B059-49D0-ABE3-3309C7E3ED15}"/>
                </a:ext>
              </a:extLst>
            </p:cNvPr>
            <p:cNvSpPr/>
            <p:nvPr/>
          </p:nvSpPr>
          <p:spPr>
            <a:xfrm flipH="1">
              <a:off x="6402765" y="7642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CC56EEF5-315D-4D23-8B68-EC32CFFE0200}"/>
              </a:ext>
            </a:extLst>
          </p:cNvPr>
          <p:cNvSpPr txBox="1"/>
          <p:nvPr/>
        </p:nvSpPr>
        <p:spPr>
          <a:xfrm>
            <a:off x="6789626" y="1740439"/>
            <a:ext cx="5641291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c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srgbClr val="F315D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 sees a b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srgbClr val="51E83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t.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F1617EB-0003-2F66-4FA8-934F63F06236}"/>
              </a:ext>
            </a:extLst>
          </p:cNvPr>
          <p:cNvGrpSpPr/>
          <p:nvPr/>
        </p:nvGrpSpPr>
        <p:grpSpPr>
          <a:xfrm flipH="1">
            <a:off x="223060" y="365778"/>
            <a:ext cx="1726741" cy="1929005"/>
            <a:chOff x="4182121" y="76928"/>
            <a:chExt cx="6051502" cy="6760348"/>
          </a:xfrm>
        </p:grpSpPr>
        <p:sp>
          <p:nvSpPr>
            <p:cNvPr id="18" name="Rectangle 89">
              <a:extLst>
                <a:ext uri="{FF2B5EF4-FFF2-40B4-BE49-F238E27FC236}">
                  <a16:creationId xmlns:a16="http://schemas.microsoft.com/office/drawing/2014/main" id="{0E8D8C9A-639C-BF79-C3F1-7031409249FC}"/>
                </a:ext>
              </a:extLst>
            </p:cNvPr>
            <p:cNvSpPr/>
            <p:nvPr/>
          </p:nvSpPr>
          <p:spPr>
            <a:xfrm>
              <a:off x="9148277" y="4046953"/>
              <a:ext cx="1085346" cy="1330331"/>
            </a:xfrm>
            <a:custGeom>
              <a:avLst/>
              <a:gdLst>
                <a:gd name="connsiteX0" fmla="*/ 0 w 828245"/>
                <a:gd name="connsiteY0" fmla="*/ 0 h 618420"/>
                <a:gd name="connsiteX1" fmla="*/ 828245 w 828245"/>
                <a:gd name="connsiteY1" fmla="*/ 0 h 618420"/>
                <a:gd name="connsiteX2" fmla="*/ 828245 w 828245"/>
                <a:gd name="connsiteY2" fmla="*/ 618420 h 618420"/>
                <a:gd name="connsiteX3" fmla="*/ 0 w 828245"/>
                <a:gd name="connsiteY3" fmla="*/ 618420 h 618420"/>
                <a:gd name="connsiteX4" fmla="*/ 0 w 828245"/>
                <a:gd name="connsiteY4" fmla="*/ 0 h 618420"/>
                <a:gd name="connsiteX0" fmla="*/ 0 w 828245"/>
                <a:gd name="connsiteY0" fmla="*/ 618420 h 618420"/>
                <a:gd name="connsiteX1" fmla="*/ 828245 w 828245"/>
                <a:gd name="connsiteY1" fmla="*/ 0 h 618420"/>
                <a:gd name="connsiteX2" fmla="*/ 828245 w 828245"/>
                <a:gd name="connsiteY2" fmla="*/ 618420 h 618420"/>
                <a:gd name="connsiteX3" fmla="*/ 0 w 828245"/>
                <a:gd name="connsiteY3" fmla="*/ 618420 h 618420"/>
                <a:gd name="connsiteX0" fmla="*/ 222633 w 1050878"/>
                <a:gd name="connsiteY0" fmla="*/ 604772 h 604772"/>
                <a:gd name="connsiteX1" fmla="*/ 0 w 1050878"/>
                <a:gd name="connsiteY1" fmla="*/ 0 h 604772"/>
                <a:gd name="connsiteX2" fmla="*/ 1050878 w 1050878"/>
                <a:gd name="connsiteY2" fmla="*/ 604772 h 604772"/>
                <a:gd name="connsiteX3" fmla="*/ 222633 w 1050878"/>
                <a:gd name="connsiteY3" fmla="*/ 604772 h 604772"/>
                <a:gd name="connsiteX0" fmla="*/ 222633 w 222633"/>
                <a:gd name="connsiteY0" fmla="*/ 604772 h 604772"/>
                <a:gd name="connsiteX1" fmla="*/ 0 w 222633"/>
                <a:gd name="connsiteY1" fmla="*/ 0 h 604772"/>
                <a:gd name="connsiteX2" fmla="*/ 222633 w 222633"/>
                <a:gd name="connsiteY2" fmla="*/ 604772 h 604772"/>
                <a:gd name="connsiteX0" fmla="*/ 318168 w 318168"/>
                <a:gd name="connsiteY0" fmla="*/ 741250 h 741250"/>
                <a:gd name="connsiteX1" fmla="*/ 0 w 318168"/>
                <a:gd name="connsiteY1" fmla="*/ 0 h 741250"/>
                <a:gd name="connsiteX2" fmla="*/ 318168 w 318168"/>
                <a:gd name="connsiteY2" fmla="*/ 741250 h 741250"/>
                <a:gd name="connsiteX0" fmla="*/ 318168 w 1101827"/>
                <a:gd name="connsiteY0" fmla="*/ 741250 h 741250"/>
                <a:gd name="connsiteX1" fmla="*/ 0 w 1101827"/>
                <a:gd name="connsiteY1" fmla="*/ 0 h 741250"/>
                <a:gd name="connsiteX2" fmla="*/ 318168 w 1101827"/>
                <a:gd name="connsiteY2" fmla="*/ 741250 h 741250"/>
                <a:gd name="connsiteX0" fmla="*/ 127100 w 956340"/>
                <a:gd name="connsiteY0" fmla="*/ 513587 h 513587"/>
                <a:gd name="connsiteX1" fmla="*/ 0 w 956340"/>
                <a:gd name="connsiteY1" fmla="*/ 31644 h 513587"/>
                <a:gd name="connsiteX2" fmla="*/ 127100 w 956340"/>
                <a:gd name="connsiteY2" fmla="*/ 513587 h 513587"/>
                <a:gd name="connsiteX0" fmla="*/ 127100 w 1066403"/>
                <a:gd name="connsiteY0" fmla="*/ 1301512 h 1301512"/>
                <a:gd name="connsiteX1" fmla="*/ 0 w 1066403"/>
                <a:gd name="connsiteY1" fmla="*/ 819569 h 1301512"/>
                <a:gd name="connsiteX2" fmla="*/ 127100 w 1066403"/>
                <a:gd name="connsiteY2" fmla="*/ 1301512 h 1301512"/>
                <a:gd name="connsiteX0" fmla="*/ 154396 w 1085346"/>
                <a:gd name="connsiteY0" fmla="*/ 1330331 h 1330331"/>
                <a:gd name="connsiteX1" fmla="*/ 0 w 1085346"/>
                <a:gd name="connsiteY1" fmla="*/ 807445 h 1330331"/>
                <a:gd name="connsiteX2" fmla="*/ 154396 w 1085346"/>
                <a:gd name="connsiteY2" fmla="*/ 1330331 h 1330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85346" h="1330331">
                  <a:moveTo>
                    <a:pt x="154396" y="1330331"/>
                  </a:moveTo>
                  <a:lnTo>
                    <a:pt x="0" y="807445"/>
                  </a:lnTo>
                  <a:cubicBezTo>
                    <a:pt x="570080" y="-828863"/>
                    <a:pt x="2040913" y="373565"/>
                    <a:pt x="154396" y="1330331"/>
                  </a:cubicBezTo>
                  <a:close/>
                </a:path>
              </a:pathLst>
            </a:custGeom>
            <a:gradFill>
              <a:gsLst>
                <a:gs pos="0">
                  <a:srgbClr val="452069"/>
                </a:gs>
                <a:gs pos="100000">
                  <a:srgbClr val="42458A"/>
                </a:gs>
              </a:gsLst>
              <a:lin ang="5400000" scaled="1"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7771A2C8-6DAD-8296-0C59-CF68E5A7BB58}"/>
                </a:ext>
              </a:extLst>
            </p:cNvPr>
            <p:cNvGrpSpPr/>
            <p:nvPr/>
          </p:nvGrpSpPr>
          <p:grpSpPr>
            <a:xfrm>
              <a:off x="5095533" y="5946709"/>
              <a:ext cx="1006206" cy="890567"/>
              <a:chOff x="4754542" y="5870030"/>
              <a:chExt cx="1006206" cy="890567"/>
            </a:xfrm>
          </p:grpSpPr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96C068F9-4112-C50D-64FF-3DE0A55AF83B}"/>
                  </a:ext>
                </a:extLst>
              </p:cNvPr>
              <p:cNvSpPr/>
              <p:nvPr/>
            </p:nvSpPr>
            <p:spPr>
              <a:xfrm rot="18674978">
                <a:off x="4812841" y="5812690"/>
                <a:ext cx="890567" cy="1005247"/>
              </a:xfrm>
              <a:custGeom>
                <a:avLst/>
                <a:gdLst>
                  <a:gd name="connsiteX0" fmla="*/ 889576 w 890567"/>
                  <a:gd name="connsiteY0" fmla="*/ 403423 h 1005247"/>
                  <a:gd name="connsiteX1" fmla="*/ 890567 w 890567"/>
                  <a:gd name="connsiteY1" fmla="*/ 429599 h 1005247"/>
                  <a:gd name="connsiteX2" fmla="*/ 787223 w 890567"/>
                  <a:gd name="connsiteY2" fmla="*/ 974300 h 1005247"/>
                  <a:gd name="connsiteX3" fmla="*/ 773135 w 890567"/>
                  <a:gd name="connsiteY3" fmla="*/ 1005247 h 1005247"/>
                  <a:gd name="connsiteX4" fmla="*/ 703845 w 890567"/>
                  <a:gd name="connsiteY4" fmla="*/ 929468 h 1005247"/>
                  <a:gd name="connsiteX5" fmla="*/ 847000 w 890567"/>
                  <a:gd name="connsiteY5" fmla="*/ 448378 h 1005247"/>
                  <a:gd name="connsiteX6" fmla="*/ 889576 w 890567"/>
                  <a:gd name="connsiteY6" fmla="*/ 403423 h 10052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90567" h="1005247">
                    <a:moveTo>
                      <a:pt x="889576" y="403423"/>
                    </a:moveTo>
                    <a:lnTo>
                      <a:pt x="890567" y="429599"/>
                    </a:lnTo>
                    <a:cubicBezTo>
                      <a:pt x="890567" y="626825"/>
                      <a:pt x="853130" y="812380"/>
                      <a:pt x="787223" y="974300"/>
                    </a:cubicBezTo>
                    <a:lnTo>
                      <a:pt x="773135" y="1005247"/>
                    </a:lnTo>
                    <a:lnTo>
                      <a:pt x="703845" y="929468"/>
                    </a:lnTo>
                    <a:cubicBezTo>
                      <a:pt x="288450" y="1007161"/>
                      <a:pt x="-719825" y="-817483"/>
                      <a:pt x="847000" y="448378"/>
                    </a:cubicBezTo>
                    <a:lnTo>
                      <a:pt x="889576" y="403423"/>
                    </a:lnTo>
                    <a:close/>
                  </a:path>
                </a:pathLst>
              </a:custGeom>
              <a:solidFill>
                <a:srgbClr val="42458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ABCDAA02-3C34-A7B7-0DE4-38E850648FB9}"/>
                  </a:ext>
                </a:extLst>
              </p:cNvPr>
              <p:cNvGrpSpPr/>
              <p:nvPr/>
            </p:nvGrpSpPr>
            <p:grpSpPr>
              <a:xfrm>
                <a:off x="4754542" y="6107295"/>
                <a:ext cx="518573" cy="419842"/>
                <a:chOff x="6978783" y="6499397"/>
                <a:chExt cx="518573" cy="419842"/>
              </a:xfrm>
            </p:grpSpPr>
            <p:sp>
              <p:nvSpPr>
                <p:cNvPr id="116" name="Freeform: Shape 115">
                  <a:extLst>
                    <a:ext uri="{FF2B5EF4-FFF2-40B4-BE49-F238E27FC236}">
                      <a16:creationId xmlns:a16="http://schemas.microsoft.com/office/drawing/2014/main" id="{645432AE-A736-A313-5364-692E2EF7E835}"/>
                    </a:ext>
                  </a:extLst>
                </p:cNvPr>
                <p:cNvSpPr/>
                <p:nvPr/>
              </p:nvSpPr>
              <p:spPr>
                <a:xfrm rot="17542130">
                  <a:off x="7276814" y="6698697"/>
                  <a:ext cx="334951" cy="106133"/>
                </a:xfrm>
                <a:custGeom>
                  <a:avLst/>
                  <a:gdLst>
                    <a:gd name="connsiteX0" fmla="*/ 0 w 393700"/>
                    <a:gd name="connsiteY0" fmla="*/ 0 h 101600"/>
                    <a:gd name="connsiteX1" fmla="*/ 393700 w 393700"/>
                    <a:gd name="connsiteY1" fmla="*/ 101600 h 101600"/>
                    <a:gd name="connsiteX2" fmla="*/ 393700 w 393700"/>
                    <a:gd name="connsiteY2" fmla="*/ 101600 h 101600"/>
                    <a:gd name="connsiteX0" fmla="*/ 0 w 401320"/>
                    <a:gd name="connsiteY0" fmla="*/ 0 h 78740"/>
                    <a:gd name="connsiteX1" fmla="*/ 401320 w 401320"/>
                    <a:gd name="connsiteY1" fmla="*/ 78740 h 78740"/>
                    <a:gd name="connsiteX2" fmla="*/ 401320 w 401320"/>
                    <a:gd name="connsiteY2" fmla="*/ 78740 h 78740"/>
                    <a:gd name="connsiteX0" fmla="*/ 0 w 401320"/>
                    <a:gd name="connsiteY0" fmla="*/ 1441 h 80181"/>
                    <a:gd name="connsiteX1" fmla="*/ 401320 w 401320"/>
                    <a:gd name="connsiteY1" fmla="*/ 80181 h 80181"/>
                    <a:gd name="connsiteX2" fmla="*/ 401320 w 401320"/>
                    <a:gd name="connsiteY2" fmla="*/ 80181 h 80181"/>
                    <a:gd name="connsiteX0" fmla="*/ 0 w 401320"/>
                    <a:gd name="connsiteY0" fmla="*/ 2043 h 80783"/>
                    <a:gd name="connsiteX1" fmla="*/ 401320 w 401320"/>
                    <a:gd name="connsiteY1" fmla="*/ 80783 h 80783"/>
                    <a:gd name="connsiteX2" fmla="*/ 401320 w 401320"/>
                    <a:gd name="connsiteY2" fmla="*/ 80783 h 80783"/>
                    <a:gd name="connsiteX0" fmla="*/ 0 w 401320"/>
                    <a:gd name="connsiteY0" fmla="*/ 2043 h 80783"/>
                    <a:gd name="connsiteX1" fmla="*/ 401320 w 401320"/>
                    <a:gd name="connsiteY1" fmla="*/ 80783 h 80783"/>
                    <a:gd name="connsiteX2" fmla="*/ 401320 w 401320"/>
                    <a:gd name="connsiteY2" fmla="*/ 19823 h 80783"/>
                    <a:gd name="connsiteX0" fmla="*/ 0 w 401320"/>
                    <a:gd name="connsiteY0" fmla="*/ 2043 h 80783"/>
                    <a:gd name="connsiteX1" fmla="*/ 401320 w 401320"/>
                    <a:gd name="connsiteY1" fmla="*/ 80783 h 80783"/>
                    <a:gd name="connsiteX0" fmla="*/ 0 w 401320"/>
                    <a:gd name="connsiteY0" fmla="*/ 5730 h 46370"/>
                    <a:gd name="connsiteX1" fmla="*/ 401320 w 401320"/>
                    <a:gd name="connsiteY1" fmla="*/ 46370 h 46370"/>
                    <a:gd name="connsiteX0" fmla="*/ 0 w 359039"/>
                    <a:gd name="connsiteY0" fmla="*/ 3255 h 61294"/>
                    <a:gd name="connsiteX1" fmla="*/ 359039 w 359039"/>
                    <a:gd name="connsiteY1" fmla="*/ 61294 h 61294"/>
                    <a:gd name="connsiteX0" fmla="*/ 0 w 334951"/>
                    <a:gd name="connsiteY0" fmla="*/ 6575 h 43627"/>
                    <a:gd name="connsiteX1" fmla="*/ 334951 w 334951"/>
                    <a:gd name="connsiteY1" fmla="*/ 43627 h 43627"/>
                    <a:gd name="connsiteX0" fmla="*/ 0 w 334951"/>
                    <a:gd name="connsiteY0" fmla="*/ 61832 h 98884"/>
                    <a:gd name="connsiteX1" fmla="*/ 334951 w 334951"/>
                    <a:gd name="connsiteY1" fmla="*/ 98884 h 98884"/>
                    <a:gd name="connsiteX0" fmla="*/ 0 w 334951"/>
                    <a:gd name="connsiteY0" fmla="*/ 69081 h 106133"/>
                    <a:gd name="connsiteX1" fmla="*/ 334951 w 334951"/>
                    <a:gd name="connsiteY1" fmla="*/ 106133 h 1061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34951" h="106133">
                      <a:moveTo>
                        <a:pt x="0" y="69081"/>
                      </a:moveTo>
                      <a:cubicBezTo>
                        <a:pt x="200846" y="-67103"/>
                        <a:pt x="224757" y="26722"/>
                        <a:pt x="334951" y="106133"/>
                      </a:cubicBezTo>
                    </a:path>
                  </a:pathLst>
                </a:custGeom>
                <a:solidFill>
                  <a:srgbClr val="42458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Freeform: Shape 116">
                  <a:extLst>
                    <a:ext uri="{FF2B5EF4-FFF2-40B4-BE49-F238E27FC236}">
                      <a16:creationId xmlns:a16="http://schemas.microsoft.com/office/drawing/2014/main" id="{4E1DC4A5-828D-1505-B576-EF8E19EA834B}"/>
                    </a:ext>
                  </a:extLst>
                </p:cNvPr>
                <p:cNvSpPr/>
                <p:nvPr/>
              </p:nvSpPr>
              <p:spPr>
                <a:xfrm rot="17542130">
                  <a:off x="7043860" y="6666396"/>
                  <a:ext cx="334951" cy="106133"/>
                </a:xfrm>
                <a:custGeom>
                  <a:avLst/>
                  <a:gdLst>
                    <a:gd name="connsiteX0" fmla="*/ 0 w 393700"/>
                    <a:gd name="connsiteY0" fmla="*/ 0 h 101600"/>
                    <a:gd name="connsiteX1" fmla="*/ 393700 w 393700"/>
                    <a:gd name="connsiteY1" fmla="*/ 101600 h 101600"/>
                    <a:gd name="connsiteX2" fmla="*/ 393700 w 393700"/>
                    <a:gd name="connsiteY2" fmla="*/ 101600 h 101600"/>
                    <a:gd name="connsiteX0" fmla="*/ 0 w 401320"/>
                    <a:gd name="connsiteY0" fmla="*/ 0 h 78740"/>
                    <a:gd name="connsiteX1" fmla="*/ 401320 w 401320"/>
                    <a:gd name="connsiteY1" fmla="*/ 78740 h 78740"/>
                    <a:gd name="connsiteX2" fmla="*/ 401320 w 401320"/>
                    <a:gd name="connsiteY2" fmla="*/ 78740 h 78740"/>
                    <a:gd name="connsiteX0" fmla="*/ 0 w 401320"/>
                    <a:gd name="connsiteY0" fmla="*/ 1441 h 80181"/>
                    <a:gd name="connsiteX1" fmla="*/ 401320 w 401320"/>
                    <a:gd name="connsiteY1" fmla="*/ 80181 h 80181"/>
                    <a:gd name="connsiteX2" fmla="*/ 401320 w 401320"/>
                    <a:gd name="connsiteY2" fmla="*/ 80181 h 80181"/>
                    <a:gd name="connsiteX0" fmla="*/ 0 w 401320"/>
                    <a:gd name="connsiteY0" fmla="*/ 2043 h 80783"/>
                    <a:gd name="connsiteX1" fmla="*/ 401320 w 401320"/>
                    <a:gd name="connsiteY1" fmla="*/ 80783 h 80783"/>
                    <a:gd name="connsiteX2" fmla="*/ 401320 w 401320"/>
                    <a:gd name="connsiteY2" fmla="*/ 80783 h 80783"/>
                    <a:gd name="connsiteX0" fmla="*/ 0 w 401320"/>
                    <a:gd name="connsiteY0" fmla="*/ 2043 h 80783"/>
                    <a:gd name="connsiteX1" fmla="*/ 401320 w 401320"/>
                    <a:gd name="connsiteY1" fmla="*/ 80783 h 80783"/>
                    <a:gd name="connsiteX2" fmla="*/ 401320 w 401320"/>
                    <a:gd name="connsiteY2" fmla="*/ 19823 h 80783"/>
                    <a:gd name="connsiteX0" fmla="*/ 0 w 401320"/>
                    <a:gd name="connsiteY0" fmla="*/ 2043 h 80783"/>
                    <a:gd name="connsiteX1" fmla="*/ 401320 w 401320"/>
                    <a:gd name="connsiteY1" fmla="*/ 80783 h 80783"/>
                    <a:gd name="connsiteX0" fmla="*/ 0 w 401320"/>
                    <a:gd name="connsiteY0" fmla="*/ 5730 h 46370"/>
                    <a:gd name="connsiteX1" fmla="*/ 401320 w 401320"/>
                    <a:gd name="connsiteY1" fmla="*/ 46370 h 46370"/>
                    <a:gd name="connsiteX0" fmla="*/ 0 w 359039"/>
                    <a:gd name="connsiteY0" fmla="*/ 3255 h 61294"/>
                    <a:gd name="connsiteX1" fmla="*/ 359039 w 359039"/>
                    <a:gd name="connsiteY1" fmla="*/ 61294 h 61294"/>
                    <a:gd name="connsiteX0" fmla="*/ 0 w 334951"/>
                    <a:gd name="connsiteY0" fmla="*/ 6575 h 43627"/>
                    <a:gd name="connsiteX1" fmla="*/ 334951 w 334951"/>
                    <a:gd name="connsiteY1" fmla="*/ 43627 h 43627"/>
                    <a:gd name="connsiteX0" fmla="*/ 0 w 334951"/>
                    <a:gd name="connsiteY0" fmla="*/ 61832 h 98884"/>
                    <a:gd name="connsiteX1" fmla="*/ 334951 w 334951"/>
                    <a:gd name="connsiteY1" fmla="*/ 98884 h 98884"/>
                    <a:gd name="connsiteX0" fmla="*/ 0 w 334951"/>
                    <a:gd name="connsiteY0" fmla="*/ 69081 h 106133"/>
                    <a:gd name="connsiteX1" fmla="*/ 334951 w 334951"/>
                    <a:gd name="connsiteY1" fmla="*/ 106133 h 1061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34951" h="106133">
                      <a:moveTo>
                        <a:pt x="0" y="69081"/>
                      </a:moveTo>
                      <a:cubicBezTo>
                        <a:pt x="200846" y="-67103"/>
                        <a:pt x="224757" y="26722"/>
                        <a:pt x="334951" y="106133"/>
                      </a:cubicBezTo>
                    </a:path>
                  </a:pathLst>
                </a:custGeom>
                <a:solidFill>
                  <a:srgbClr val="42458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8" name="Freeform: Shape 117">
                  <a:extLst>
                    <a:ext uri="{FF2B5EF4-FFF2-40B4-BE49-F238E27FC236}">
                      <a16:creationId xmlns:a16="http://schemas.microsoft.com/office/drawing/2014/main" id="{452C7EAF-5FB2-7954-B122-3A13FA762920}"/>
                    </a:ext>
                  </a:extLst>
                </p:cNvPr>
                <p:cNvSpPr/>
                <p:nvPr/>
              </p:nvSpPr>
              <p:spPr>
                <a:xfrm rot="17542130">
                  <a:off x="6864374" y="6613806"/>
                  <a:ext cx="334951" cy="106133"/>
                </a:xfrm>
                <a:custGeom>
                  <a:avLst/>
                  <a:gdLst>
                    <a:gd name="connsiteX0" fmla="*/ 0 w 393700"/>
                    <a:gd name="connsiteY0" fmla="*/ 0 h 101600"/>
                    <a:gd name="connsiteX1" fmla="*/ 393700 w 393700"/>
                    <a:gd name="connsiteY1" fmla="*/ 101600 h 101600"/>
                    <a:gd name="connsiteX2" fmla="*/ 393700 w 393700"/>
                    <a:gd name="connsiteY2" fmla="*/ 101600 h 101600"/>
                    <a:gd name="connsiteX0" fmla="*/ 0 w 401320"/>
                    <a:gd name="connsiteY0" fmla="*/ 0 h 78740"/>
                    <a:gd name="connsiteX1" fmla="*/ 401320 w 401320"/>
                    <a:gd name="connsiteY1" fmla="*/ 78740 h 78740"/>
                    <a:gd name="connsiteX2" fmla="*/ 401320 w 401320"/>
                    <a:gd name="connsiteY2" fmla="*/ 78740 h 78740"/>
                    <a:gd name="connsiteX0" fmla="*/ 0 w 401320"/>
                    <a:gd name="connsiteY0" fmla="*/ 1441 h 80181"/>
                    <a:gd name="connsiteX1" fmla="*/ 401320 w 401320"/>
                    <a:gd name="connsiteY1" fmla="*/ 80181 h 80181"/>
                    <a:gd name="connsiteX2" fmla="*/ 401320 w 401320"/>
                    <a:gd name="connsiteY2" fmla="*/ 80181 h 80181"/>
                    <a:gd name="connsiteX0" fmla="*/ 0 w 401320"/>
                    <a:gd name="connsiteY0" fmla="*/ 2043 h 80783"/>
                    <a:gd name="connsiteX1" fmla="*/ 401320 w 401320"/>
                    <a:gd name="connsiteY1" fmla="*/ 80783 h 80783"/>
                    <a:gd name="connsiteX2" fmla="*/ 401320 w 401320"/>
                    <a:gd name="connsiteY2" fmla="*/ 80783 h 80783"/>
                    <a:gd name="connsiteX0" fmla="*/ 0 w 401320"/>
                    <a:gd name="connsiteY0" fmla="*/ 2043 h 80783"/>
                    <a:gd name="connsiteX1" fmla="*/ 401320 w 401320"/>
                    <a:gd name="connsiteY1" fmla="*/ 80783 h 80783"/>
                    <a:gd name="connsiteX2" fmla="*/ 401320 w 401320"/>
                    <a:gd name="connsiteY2" fmla="*/ 19823 h 80783"/>
                    <a:gd name="connsiteX0" fmla="*/ 0 w 401320"/>
                    <a:gd name="connsiteY0" fmla="*/ 2043 h 80783"/>
                    <a:gd name="connsiteX1" fmla="*/ 401320 w 401320"/>
                    <a:gd name="connsiteY1" fmla="*/ 80783 h 80783"/>
                    <a:gd name="connsiteX0" fmla="*/ 0 w 401320"/>
                    <a:gd name="connsiteY0" fmla="*/ 5730 h 46370"/>
                    <a:gd name="connsiteX1" fmla="*/ 401320 w 401320"/>
                    <a:gd name="connsiteY1" fmla="*/ 46370 h 46370"/>
                    <a:gd name="connsiteX0" fmla="*/ 0 w 359039"/>
                    <a:gd name="connsiteY0" fmla="*/ 3255 h 61294"/>
                    <a:gd name="connsiteX1" fmla="*/ 359039 w 359039"/>
                    <a:gd name="connsiteY1" fmla="*/ 61294 h 61294"/>
                    <a:gd name="connsiteX0" fmla="*/ 0 w 334951"/>
                    <a:gd name="connsiteY0" fmla="*/ 6575 h 43627"/>
                    <a:gd name="connsiteX1" fmla="*/ 334951 w 334951"/>
                    <a:gd name="connsiteY1" fmla="*/ 43627 h 43627"/>
                    <a:gd name="connsiteX0" fmla="*/ 0 w 334951"/>
                    <a:gd name="connsiteY0" fmla="*/ 61832 h 98884"/>
                    <a:gd name="connsiteX1" fmla="*/ 334951 w 334951"/>
                    <a:gd name="connsiteY1" fmla="*/ 98884 h 98884"/>
                    <a:gd name="connsiteX0" fmla="*/ 0 w 334951"/>
                    <a:gd name="connsiteY0" fmla="*/ 69081 h 106133"/>
                    <a:gd name="connsiteX1" fmla="*/ 334951 w 334951"/>
                    <a:gd name="connsiteY1" fmla="*/ 106133 h 1061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34951" h="106133">
                      <a:moveTo>
                        <a:pt x="0" y="69081"/>
                      </a:moveTo>
                      <a:cubicBezTo>
                        <a:pt x="200846" y="-67103"/>
                        <a:pt x="224757" y="26722"/>
                        <a:pt x="334951" y="106133"/>
                      </a:cubicBezTo>
                    </a:path>
                  </a:pathLst>
                </a:custGeom>
                <a:solidFill>
                  <a:srgbClr val="42458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54BE0F6-5AB7-21E8-9AE1-A7277605BBBD}"/>
                </a:ext>
              </a:extLst>
            </p:cNvPr>
            <p:cNvGrpSpPr/>
            <p:nvPr/>
          </p:nvGrpSpPr>
          <p:grpSpPr>
            <a:xfrm>
              <a:off x="6370578" y="76928"/>
              <a:ext cx="2118793" cy="1469608"/>
              <a:chOff x="6378249" y="68515"/>
              <a:chExt cx="2118793" cy="1469608"/>
            </a:xfrm>
          </p:grpSpPr>
          <p:sp>
            <p:nvSpPr>
              <p:cNvPr id="82" name="Rectangle 2">
                <a:extLst>
                  <a:ext uri="{FF2B5EF4-FFF2-40B4-BE49-F238E27FC236}">
                    <a16:creationId xmlns:a16="http://schemas.microsoft.com/office/drawing/2014/main" id="{A90F4914-9275-E3A0-154D-B5136466B9A3}"/>
                  </a:ext>
                </a:extLst>
              </p:cNvPr>
              <p:cNvSpPr/>
              <p:nvPr/>
            </p:nvSpPr>
            <p:spPr>
              <a:xfrm>
                <a:off x="7495086" y="150581"/>
                <a:ext cx="1001956" cy="1387542"/>
              </a:xfrm>
              <a:custGeom>
                <a:avLst/>
                <a:gdLst>
                  <a:gd name="connsiteX0" fmla="*/ 0 w 721786"/>
                  <a:gd name="connsiteY0" fmla="*/ 0 h 694041"/>
                  <a:gd name="connsiteX1" fmla="*/ 721786 w 721786"/>
                  <a:gd name="connsiteY1" fmla="*/ 0 h 694041"/>
                  <a:gd name="connsiteX2" fmla="*/ 721786 w 721786"/>
                  <a:gd name="connsiteY2" fmla="*/ 694041 h 694041"/>
                  <a:gd name="connsiteX3" fmla="*/ 0 w 721786"/>
                  <a:gd name="connsiteY3" fmla="*/ 694041 h 694041"/>
                  <a:gd name="connsiteX4" fmla="*/ 0 w 721786"/>
                  <a:gd name="connsiteY4" fmla="*/ 0 h 694041"/>
                  <a:gd name="connsiteX0" fmla="*/ 215900 w 937686"/>
                  <a:gd name="connsiteY0" fmla="*/ 0 h 694041"/>
                  <a:gd name="connsiteX1" fmla="*/ 937686 w 937686"/>
                  <a:gd name="connsiteY1" fmla="*/ 0 h 694041"/>
                  <a:gd name="connsiteX2" fmla="*/ 937686 w 937686"/>
                  <a:gd name="connsiteY2" fmla="*/ 694041 h 694041"/>
                  <a:gd name="connsiteX3" fmla="*/ 0 w 937686"/>
                  <a:gd name="connsiteY3" fmla="*/ 59041 h 694041"/>
                  <a:gd name="connsiteX4" fmla="*/ 215900 w 937686"/>
                  <a:gd name="connsiteY4" fmla="*/ 0 h 694041"/>
                  <a:gd name="connsiteX0" fmla="*/ 215900 w 975786"/>
                  <a:gd name="connsiteY0" fmla="*/ 0 h 840091"/>
                  <a:gd name="connsiteX1" fmla="*/ 937686 w 975786"/>
                  <a:gd name="connsiteY1" fmla="*/ 0 h 840091"/>
                  <a:gd name="connsiteX2" fmla="*/ 975786 w 975786"/>
                  <a:gd name="connsiteY2" fmla="*/ 840091 h 840091"/>
                  <a:gd name="connsiteX3" fmla="*/ 0 w 975786"/>
                  <a:gd name="connsiteY3" fmla="*/ 59041 h 840091"/>
                  <a:gd name="connsiteX4" fmla="*/ 215900 w 975786"/>
                  <a:gd name="connsiteY4" fmla="*/ 0 h 840091"/>
                  <a:gd name="connsiteX0" fmla="*/ 0 w 975786"/>
                  <a:gd name="connsiteY0" fmla="*/ 59041 h 840091"/>
                  <a:gd name="connsiteX1" fmla="*/ 937686 w 975786"/>
                  <a:gd name="connsiteY1" fmla="*/ 0 h 840091"/>
                  <a:gd name="connsiteX2" fmla="*/ 975786 w 975786"/>
                  <a:gd name="connsiteY2" fmla="*/ 840091 h 840091"/>
                  <a:gd name="connsiteX3" fmla="*/ 0 w 975786"/>
                  <a:gd name="connsiteY3" fmla="*/ 59041 h 840091"/>
                  <a:gd name="connsiteX0" fmla="*/ 0 w 975786"/>
                  <a:gd name="connsiteY0" fmla="*/ 0 h 781050"/>
                  <a:gd name="connsiteX1" fmla="*/ 975786 w 975786"/>
                  <a:gd name="connsiteY1" fmla="*/ 781050 h 781050"/>
                  <a:gd name="connsiteX2" fmla="*/ 0 w 975786"/>
                  <a:gd name="connsiteY2" fmla="*/ 0 h 781050"/>
                  <a:gd name="connsiteX0" fmla="*/ 0 w 990625"/>
                  <a:gd name="connsiteY0" fmla="*/ 154060 h 935110"/>
                  <a:gd name="connsiteX1" fmla="*/ 975786 w 990625"/>
                  <a:gd name="connsiteY1" fmla="*/ 935110 h 935110"/>
                  <a:gd name="connsiteX2" fmla="*/ 0 w 990625"/>
                  <a:gd name="connsiteY2" fmla="*/ 154060 h 935110"/>
                  <a:gd name="connsiteX0" fmla="*/ 0 w 990625"/>
                  <a:gd name="connsiteY0" fmla="*/ 154060 h 935110"/>
                  <a:gd name="connsiteX1" fmla="*/ 975786 w 990625"/>
                  <a:gd name="connsiteY1" fmla="*/ 935110 h 935110"/>
                  <a:gd name="connsiteX2" fmla="*/ 0 w 990625"/>
                  <a:gd name="connsiteY2" fmla="*/ 154060 h 935110"/>
                  <a:gd name="connsiteX0" fmla="*/ 0 w 1005034"/>
                  <a:gd name="connsiteY0" fmla="*/ 619198 h 1400248"/>
                  <a:gd name="connsiteX1" fmla="*/ 975786 w 1005034"/>
                  <a:gd name="connsiteY1" fmla="*/ 1400248 h 1400248"/>
                  <a:gd name="connsiteX2" fmla="*/ 0 w 1005034"/>
                  <a:gd name="connsiteY2" fmla="*/ 619198 h 1400248"/>
                  <a:gd name="connsiteX0" fmla="*/ 0 w 1011288"/>
                  <a:gd name="connsiteY0" fmla="*/ 627057 h 1408107"/>
                  <a:gd name="connsiteX1" fmla="*/ 975786 w 1011288"/>
                  <a:gd name="connsiteY1" fmla="*/ 1408107 h 1408107"/>
                  <a:gd name="connsiteX2" fmla="*/ 0 w 1011288"/>
                  <a:gd name="connsiteY2" fmla="*/ 627057 h 1408107"/>
                  <a:gd name="connsiteX0" fmla="*/ 0 w 1017610"/>
                  <a:gd name="connsiteY0" fmla="*/ 616350 h 1397400"/>
                  <a:gd name="connsiteX1" fmla="*/ 975786 w 1017610"/>
                  <a:gd name="connsiteY1" fmla="*/ 1397400 h 1397400"/>
                  <a:gd name="connsiteX2" fmla="*/ 0 w 1017610"/>
                  <a:gd name="connsiteY2" fmla="*/ 616350 h 1397400"/>
                  <a:gd name="connsiteX0" fmla="*/ 0 w 1001956"/>
                  <a:gd name="connsiteY0" fmla="*/ 606492 h 1387542"/>
                  <a:gd name="connsiteX1" fmla="*/ 975786 w 1001956"/>
                  <a:gd name="connsiteY1" fmla="*/ 1387542 h 1387542"/>
                  <a:gd name="connsiteX2" fmla="*/ 0 w 1001956"/>
                  <a:gd name="connsiteY2" fmla="*/ 606492 h 13875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1956" h="1387542">
                    <a:moveTo>
                      <a:pt x="0" y="606492"/>
                    </a:moveTo>
                    <a:cubicBezTo>
                      <a:pt x="884062" y="-307908"/>
                      <a:pt x="1082324" y="-295208"/>
                      <a:pt x="975786" y="1387542"/>
                    </a:cubicBezTo>
                    <a:cubicBezTo>
                      <a:pt x="650524" y="1127192"/>
                      <a:pt x="217312" y="904942"/>
                      <a:pt x="0" y="606492"/>
                    </a:cubicBezTo>
                    <a:close/>
                  </a:path>
                </a:pathLst>
              </a:custGeom>
              <a:solidFill>
                <a:srgbClr val="42458A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Rectangle 2">
                <a:extLst>
                  <a:ext uri="{FF2B5EF4-FFF2-40B4-BE49-F238E27FC236}">
                    <a16:creationId xmlns:a16="http://schemas.microsoft.com/office/drawing/2014/main" id="{0EC9319C-B655-5019-944B-54A1BE1DE998}"/>
                  </a:ext>
                </a:extLst>
              </p:cNvPr>
              <p:cNvSpPr/>
              <p:nvPr/>
            </p:nvSpPr>
            <p:spPr>
              <a:xfrm>
                <a:off x="7794013" y="188630"/>
                <a:ext cx="606340" cy="1135139"/>
              </a:xfrm>
              <a:custGeom>
                <a:avLst/>
                <a:gdLst>
                  <a:gd name="connsiteX0" fmla="*/ 0 w 721786"/>
                  <a:gd name="connsiteY0" fmla="*/ 0 h 694041"/>
                  <a:gd name="connsiteX1" fmla="*/ 721786 w 721786"/>
                  <a:gd name="connsiteY1" fmla="*/ 0 h 694041"/>
                  <a:gd name="connsiteX2" fmla="*/ 721786 w 721786"/>
                  <a:gd name="connsiteY2" fmla="*/ 694041 h 694041"/>
                  <a:gd name="connsiteX3" fmla="*/ 0 w 721786"/>
                  <a:gd name="connsiteY3" fmla="*/ 694041 h 694041"/>
                  <a:gd name="connsiteX4" fmla="*/ 0 w 721786"/>
                  <a:gd name="connsiteY4" fmla="*/ 0 h 694041"/>
                  <a:gd name="connsiteX0" fmla="*/ 215900 w 937686"/>
                  <a:gd name="connsiteY0" fmla="*/ 0 h 694041"/>
                  <a:gd name="connsiteX1" fmla="*/ 937686 w 937686"/>
                  <a:gd name="connsiteY1" fmla="*/ 0 h 694041"/>
                  <a:gd name="connsiteX2" fmla="*/ 937686 w 937686"/>
                  <a:gd name="connsiteY2" fmla="*/ 694041 h 694041"/>
                  <a:gd name="connsiteX3" fmla="*/ 0 w 937686"/>
                  <a:gd name="connsiteY3" fmla="*/ 59041 h 694041"/>
                  <a:gd name="connsiteX4" fmla="*/ 215900 w 937686"/>
                  <a:gd name="connsiteY4" fmla="*/ 0 h 694041"/>
                  <a:gd name="connsiteX0" fmla="*/ 215900 w 975786"/>
                  <a:gd name="connsiteY0" fmla="*/ 0 h 840091"/>
                  <a:gd name="connsiteX1" fmla="*/ 937686 w 975786"/>
                  <a:gd name="connsiteY1" fmla="*/ 0 h 840091"/>
                  <a:gd name="connsiteX2" fmla="*/ 975786 w 975786"/>
                  <a:gd name="connsiteY2" fmla="*/ 840091 h 840091"/>
                  <a:gd name="connsiteX3" fmla="*/ 0 w 975786"/>
                  <a:gd name="connsiteY3" fmla="*/ 59041 h 840091"/>
                  <a:gd name="connsiteX4" fmla="*/ 215900 w 975786"/>
                  <a:gd name="connsiteY4" fmla="*/ 0 h 840091"/>
                  <a:gd name="connsiteX0" fmla="*/ 0 w 975786"/>
                  <a:gd name="connsiteY0" fmla="*/ 59041 h 840091"/>
                  <a:gd name="connsiteX1" fmla="*/ 937686 w 975786"/>
                  <a:gd name="connsiteY1" fmla="*/ 0 h 840091"/>
                  <a:gd name="connsiteX2" fmla="*/ 975786 w 975786"/>
                  <a:gd name="connsiteY2" fmla="*/ 840091 h 840091"/>
                  <a:gd name="connsiteX3" fmla="*/ 0 w 975786"/>
                  <a:gd name="connsiteY3" fmla="*/ 59041 h 840091"/>
                  <a:gd name="connsiteX0" fmla="*/ 0 w 975786"/>
                  <a:gd name="connsiteY0" fmla="*/ 0 h 781050"/>
                  <a:gd name="connsiteX1" fmla="*/ 975786 w 975786"/>
                  <a:gd name="connsiteY1" fmla="*/ 781050 h 781050"/>
                  <a:gd name="connsiteX2" fmla="*/ 0 w 975786"/>
                  <a:gd name="connsiteY2" fmla="*/ 0 h 781050"/>
                  <a:gd name="connsiteX0" fmla="*/ 0 w 990625"/>
                  <a:gd name="connsiteY0" fmla="*/ 154060 h 935110"/>
                  <a:gd name="connsiteX1" fmla="*/ 975786 w 990625"/>
                  <a:gd name="connsiteY1" fmla="*/ 935110 h 935110"/>
                  <a:gd name="connsiteX2" fmla="*/ 0 w 990625"/>
                  <a:gd name="connsiteY2" fmla="*/ 154060 h 935110"/>
                  <a:gd name="connsiteX0" fmla="*/ 0 w 990625"/>
                  <a:gd name="connsiteY0" fmla="*/ 154060 h 935110"/>
                  <a:gd name="connsiteX1" fmla="*/ 975786 w 990625"/>
                  <a:gd name="connsiteY1" fmla="*/ 935110 h 935110"/>
                  <a:gd name="connsiteX2" fmla="*/ 0 w 990625"/>
                  <a:gd name="connsiteY2" fmla="*/ 154060 h 935110"/>
                  <a:gd name="connsiteX0" fmla="*/ 0 w 1005034"/>
                  <a:gd name="connsiteY0" fmla="*/ 619198 h 1400248"/>
                  <a:gd name="connsiteX1" fmla="*/ 975786 w 1005034"/>
                  <a:gd name="connsiteY1" fmla="*/ 1400248 h 1400248"/>
                  <a:gd name="connsiteX2" fmla="*/ 0 w 1005034"/>
                  <a:gd name="connsiteY2" fmla="*/ 619198 h 1400248"/>
                  <a:gd name="connsiteX0" fmla="*/ 0 w 1011288"/>
                  <a:gd name="connsiteY0" fmla="*/ 627057 h 1408107"/>
                  <a:gd name="connsiteX1" fmla="*/ 975786 w 1011288"/>
                  <a:gd name="connsiteY1" fmla="*/ 1408107 h 1408107"/>
                  <a:gd name="connsiteX2" fmla="*/ 0 w 1011288"/>
                  <a:gd name="connsiteY2" fmla="*/ 627057 h 1408107"/>
                  <a:gd name="connsiteX0" fmla="*/ 0 w 1017610"/>
                  <a:gd name="connsiteY0" fmla="*/ 616350 h 1397400"/>
                  <a:gd name="connsiteX1" fmla="*/ 975786 w 1017610"/>
                  <a:gd name="connsiteY1" fmla="*/ 1397400 h 1397400"/>
                  <a:gd name="connsiteX2" fmla="*/ 0 w 1017610"/>
                  <a:gd name="connsiteY2" fmla="*/ 616350 h 1397400"/>
                  <a:gd name="connsiteX0" fmla="*/ 0 w 1001956"/>
                  <a:gd name="connsiteY0" fmla="*/ 606492 h 1387542"/>
                  <a:gd name="connsiteX1" fmla="*/ 975786 w 1001956"/>
                  <a:gd name="connsiteY1" fmla="*/ 1387542 h 1387542"/>
                  <a:gd name="connsiteX2" fmla="*/ 0 w 1001956"/>
                  <a:gd name="connsiteY2" fmla="*/ 606492 h 1387542"/>
                  <a:gd name="connsiteX0" fmla="*/ 0 w 954547"/>
                  <a:gd name="connsiteY0" fmla="*/ 626560 h 1356300"/>
                  <a:gd name="connsiteX1" fmla="*/ 924476 w 954547"/>
                  <a:gd name="connsiteY1" fmla="*/ 1356300 h 1356300"/>
                  <a:gd name="connsiteX2" fmla="*/ 0 w 954547"/>
                  <a:gd name="connsiteY2" fmla="*/ 626560 h 1356300"/>
                  <a:gd name="connsiteX0" fmla="*/ 0 w 802670"/>
                  <a:gd name="connsiteY0" fmla="*/ 643168 h 1331860"/>
                  <a:gd name="connsiteX1" fmla="*/ 750023 w 802670"/>
                  <a:gd name="connsiteY1" fmla="*/ 1331860 h 1331860"/>
                  <a:gd name="connsiteX2" fmla="*/ 0 w 802670"/>
                  <a:gd name="connsiteY2" fmla="*/ 643168 h 1331860"/>
                  <a:gd name="connsiteX0" fmla="*/ 0 w 844102"/>
                  <a:gd name="connsiteY0" fmla="*/ 1129836 h 1818528"/>
                  <a:gd name="connsiteX1" fmla="*/ 750023 w 844102"/>
                  <a:gd name="connsiteY1" fmla="*/ 1818528 h 1818528"/>
                  <a:gd name="connsiteX2" fmla="*/ 0 w 844102"/>
                  <a:gd name="connsiteY2" fmla="*/ 1129836 h 1818528"/>
                  <a:gd name="connsiteX0" fmla="*/ 0 w 966668"/>
                  <a:gd name="connsiteY0" fmla="*/ 1144263 h 1832955"/>
                  <a:gd name="connsiteX1" fmla="*/ 750023 w 966668"/>
                  <a:gd name="connsiteY1" fmla="*/ 1832955 h 1832955"/>
                  <a:gd name="connsiteX2" fmla="*/ 0 w 966668"/>
                  <a:gd name="connsiteY2" fmla="*/ 1144263 h 1832955"/>
                  <a:gd name="connsiteX0" fmla="*/ 0 w 916637"/>
                  <a:gd name="connsiteY0" fmla="*/ 1113123 h 1801815"/>
                  <a:gd name="connsiteX1" fmla="*/ 750023 w 916637"/>
                  <a:gd name="connsiteY1" fmla="*/ 1801815 h 1801815"/>
                  <a:gd name="connsiteX2" fmla="*/ 0 w 916637"/>
                  <a:gd name="connsiteY2" fmla="*/ 1113123 h 1801815"/>
                  <a:gd name="connsiteX0" fmla="*/ 0 w 979876"/>
                  <a:gd name="connsiteY0" fmla="*/ 1145753 h 1834445"/>
                  <a:gd name="connsiteX1" fmla="*/ 750023 w 979876"/>
                  <a:gd name="connsiteY1" fmla="*/ 1834445 h 1834445"/>
                  <a:gd name="connsiteX2" fmla="*/ 0 w 979876"/>
                  <a:gd name="connsiteY2" fmla="*/ 1145753 h 1834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79876" h="1834445">
                    <a:moveTo>
                      <a:pt x="0" y="1145753"/>
                    </a:moveTo>
                    <a:cubicBezTo>
                      <a:pt x="843014" y="-835887"/>
                      <a:pt x="1277301" y="-12497"/>
                      <a:pt x="750023" y="1834445"/>
                    </a:cubicBezTo>
                    <a:cubicBezTo>
                      <a:pt x="424761" y="1574095"/>
                      <a:pt x="217312" y="1444203"/>
                      <a:pt x="0" y="1145753"/>
                    </a:cubicBezTo>
                    <a:close/>
                  </a:path>
                </a:pathLst>
              </a:custGeom>
              <a:solidFill>
                <a:srgbClr val="F4E0C7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4" name="Rectangle 5">
                <a:extLst>
                  <a:ext uri="{FF2B5EF4-FFF2-40B4-BE49-F238E27FC236}">
                    <a16:creationId xmlns:a16="http://schemas.microsoft.com/office/drawing/2014/main" id="{9F9671CC-39E7-642D-058D-86EEE136AAF6}"/>
                  </a:ext>
                </a:extLst>
              </p:cNvPr>
              <p:cNvSpPr/>
              <p:nvPr/>
            </p:nvSpPr>
            <p:spPr>
              <a:xfrm>
                <a:off x="6378249" y="68515"/>
                <a:ext cx="995932" cy="858528"/>
              </a:xfrm>
              <a:custGeom>
                <a:avLst/>
                <a:gdLst>
                  <a:gd name="connsiteX0" fmla="*/ 0 w 1001956"/>
                  <a:gd name="connsiteY0" fmla="*/ 0 h 593667"/>
                  <a:gd name="connsiteX1" fmla="*/ 1001956 w 1001956"/>
                  <a:gd name="connsiteY1" fmla="*/ 0 h 593667"/>
                  <a:gd name="connsiteX2" fmla="*/ 1001956 w 1001956"/>
                  <a:gd name="connsiteY2" fmla="*/ 593667 h 593667"/>
                  <a:gd name="connsiteX3" fmla="*/ 0 w 1001956"/>
                  <a:gd name="connsiteY3" fmla="*/ 593667 h 593667"/>
                  <a:gd name="connsiteX4" fmla="*/ 0 w 1001956"/>
                  <a:gd name="connsiteY4" fmla="*/ 0 h 593667"/>
                  <a:gd name="connsiteX0" fmla="*/ 0 w 1001956"/>
                  <a:gd name="connsiteY0" fmla="*/ 0 h 593667"/>
                  <a:gd name="connsiteX1" fmla="*/ 1001956 w 1001956"/>
                  <a:gd name="connsiteY1" fmla="*/ 0 h 593667"/>
                  <a:gd name="connsiteX2" fmla="*/ 1001956 w 1001956"/>
                  <a:gd name="connsiteY2" fmla="*/ 593667 h 593667"/>
                  <a:gd name="connsiteX3" fmla="*/ 133350 w 1001956"/>
                  <a:gd name="connsiteY3" fmla="*/ 441267 h 593667"/>
                  <a:gd name="connsiteX4" fmla="*/ 0 w 1001956"/>
                  <a:gd name="connsiteY4" fmla="*/ 0 h 593667"/>
                  <a:gd name="connsiteX0" fmla="*/ 0 w 1059106"/>
                  <a:gd name="connsiteY0" fmla="*/ 0 h 441267"/>
                  <a:gd name="connsiteX1" fmla="*/ 1001956 w 1059106"/>
                  <a:gd name="connsiteY1" fmla="*/ 0 h 441267"/>
                  <a:gd name="connsiteX2" fmla="*/ 1059106 w 1059106"/>
                  <a:gd name="connsiteY2" fmla="*/ 307917 h 441267"/>
                  <a:gd name="connsiteX3" fmla="*/ 133350 w 1059106"/>
                  <a:gd name="connsiteY3" fmla="*/ 441267 h 441267"/>
                  <a:gd name="connsiteX4" fmla="*/ 0 w 1059106"/>
                  <a:gd name="connsiteY4" fmla="*/ 0 h 441267"/>
                  <a:gd name="connsiteX0" fmla="*/ 0 w 925756"/>
                  <a:gd name="connsiteY0" fmla="*/ 441267 h 441267"/>
                  <a:gd name="connsiteX1" fmla="*/ 868606 w 925756"/>
                  <a:gd name="connsiteY1" fmla="*/ 0 h 441267"/>
                  <a:gd name="connsiteX2" fmla="*/ 925756 w 925756"/>
                  <a:gd name="connsiteY2" fmla="*/ 307917 h 441267"/>
                  <a:gd name="connsiteX3" fmla="*/ 0 w 925756"/>
                  <a:gd name="connsiteY3" fmla="*/ 441267 h 441267"/>
                  <a:gd name="connsiteX0" fmla="*/ 0 w 925756"/>
                  <a:gd name="connsiteY0" fmla="*/ 133350 h 133350"/>
                  <a:gd name="connsiteX1" fmla="*/ 925756 w 925756"/>
                  <a:gd name="connsiteY1" fmla="*/ 0 h 133350"/>
                  <a:gd name="connsiteX2" fmla="*/ 0 w 925756"/>
                  <a:gd name="connsiteY2" fmla="*/ 133350 h 133350"/>
                  <a:gd name="connsiteX0" fmla="*/ 25473 w 951229"/>
                  <a:gd name="connsiteY0" fmla="*/ 841154 h 841154"/>
                  <a:gd name="connsiteX1" fmla="*/ 951229 w 951229"/>
                  <a:gd name="connsiteY1" fmla="*/ 707804 h 841154"/>
                  <a:gd name="connsiteX2" fmla="*/ 25473 w 951229"/>
                  <a:gd name="connsiteY2" fmla="*/ 841154 h 841154"/>
                  <a:gd name="connsiteX0" fmla="*/ 24720 w 979051"/>
                  <a:gd name="connsiteY0" fmla="*/ 849123 h 849123"/>
                  <a:gd name="connsiteX1" fmla="*/ 979051 w 979051"/>
                  <a:gd name="connsiteY1" fmla="*/ 687198 h 849123"/>
                  <a:gd name="connsiteX2" fmla="*/ 24720 w 979051"/>
                  <a:gd name="connsiteY2" fmla="*/ 849123 h 849123"/>
                  <a:gd name="connsiteX0" fmla="*/ 24720 w 979051"/>
                  <a:gd name="connsiteY0" fmla="*/ 849123 h 849123"/>
                  <a:gd name="connsiteX1" fmla="*/ 979051 w 979051"/>
                  <a:gd name="connsiteY1" fmla="*/ 687198 h 849123"/>
                  <a:gd name="connsiteX2" fmla="*/ 24720 w 979051"/>
                  <a:gd name="connsiteY2" fmla="*/ 849123 h 849123"/>
                  <a:gd name="connsiteX0" fmla="*/ 23593 w 977924"/>
                  <a:gd name="connsiteY0" fmla="*/ 879431 h 879431"/>
                  <a:gd name="connsiteX1" fmla="*/ 977924 w 977924"/>
                  <a:gd name="connsiteY1" fmla="*/ 717506 h 879431"/>
                  <a:gd name="connsiteX2" fmla="*/ 23593 w 977924"/>
                  <a:gd name="connsiteY2" fmla="*/ 879431 h 879431"/>
                  <a:gd name="connsiteX0" fmla="*/ 35930 w 990261"/>
                  <a:gd name="connsiteY0" fmla="*/ 812102 h 812102"/>
                  <a:gd name="connsiteX1" fmla="*/ 990261 w 990261"/>
                  <a:gd name="connsiteY1" fmla="*/ 650177 h 812102"/>
                  <a:gd name="connsiteX2" fmla="*/ 35930 w 990261"/>
                  <a:gd name="connsiteY2" fmla="*/ 812102 h 812102"/>
                  <a:gd name="connsiteX0" fmla="*/ 35930 w 990261"/>
                  <a:gd name="connsiteY0" fmla="*/ 812102 h 812102"/>
                  <a:gd name="connsiteX1" fmla="*/ 990261 w 990261"/>
                  <a:gd name="connsiteY1" fmla="*/ 650177 h 812102"/>
                  <a:gd name="connsiteX2" fmla="*/ 35930 w 990261"/>
                  <a:gd name="connsiteY2" fmla="*/ 812102 h 812102"/>
                  <a:gd name="connsiteX0" fmla="*/ 41601 w 995932"/>
                  <a:gd name="connsiteY0" fmla="*/ 858528 h 858528"/>
                  <a:gd name="connsiteX1" fmla="*/ 995932 w 995932"/>
                  <a:gd name="connsiteY1" fmla="*/ 696603 h 858528"/>
                  <a:gd name="connsiteX2" fmla="*/ 41601 w 995932"/>
                  <a:gd name="connsiteY2" fmla="*/ 858528 h 8585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95932" h="858528">
                    <a:moveTo>
                      <a:pt x="41601" y="858528"/>
                    </a:moveTo>
                    <a:cubicBezTo>
                      <a:pt x="340661" y="818841"/>
                      <a:pt x="687347" y="836303"/>
                      <a:pt x="995932" y="696603"/>
                    </a:cubicBezTo>
                    <a:cubicBezTo>
                      <a:pt x="577809" y="441016"/>
                      <a:pt x="-186389" y="-824222"/>
                      <a:pt x="41601" y="858528"/>
                    </a:cubicBezTo>
                    <a:close/>
                  </a:path>
                </a:pathLst>
              </a:custGeom>
              <a:solidFill>
                <a:srgbClr val="42458A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8C5535D7-6100-F822-DA7F-77C4F25890B6}"/>
                  </a:ext>
                </a:extLst>
              </p:cNvPr>
              <p:cNvSpPr/>
              <p:nvPr/>
            </p:nvSpPr>
            <p:spPr>
              <a:xfrm>
                <a:off x="6388090" y="80808"/>
                <a:ext cx="362169" cy="845412"/>
              </a:xfrm>
              <a:custGeom>
                <a:avLst/>
                <a:gdLst>
                  <a:gd name="connsiteX0" fmla="*/ 94838 w 362169"/>
                  <a:gd name="connsiteY0" fmla="*/ 0 h 845412"/>
                  <a:gd name="connsiteX1" fmla="*/ 104052 w 362169"/>
                  <a:gd name="connsiteY1" fmla="*/ 5312 h 845412"/>
                  <a:gd name="connsiteX2" fmla="*/ 362169 w 362169"/>
                  <a:gd name="connsiteY2" fmla="*/ 728466 h 845412"/>
                  <a:gd name="connsiteX3" fmla="*/ 357434 w 362169"/>
                  <a:gd name="connsiteY3" fmla="*/ 815700 h 845412"/>
                  <a:gd name="connsiteX4" fmla="*/ 273487 w 362169"/>
                  <a:gd name="connsiteY4" fmla="*/ 823014 h 845412"/>
                  <a:gd name="connsiteX5" fmla="*/ 41602 w 362169"/>
                  <a:gd name="connsiteY5" fmla="*/ 845412 h 845412"/>
                  <a:gd name="connsiteX6" fmla="*/ 77701 w 362169"/>
                  <a:gd name="connsiteY6" fmla="*/ 10725 h 845412"/>
                  <a:gd name="connsiteX7" fmla="*/ 94838 w 362169"/>
                  <a:gd name="connsiteY7" fmla="*/ 0 h 8454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62169" h="845412">
                    <a:moveTo>
                      <a:pt x="94838" y="0"/>
                    </a:moveTo>
                    <a:lnTo>
                      <a:pt x="104052" y="5312"/>
                    </a:lnTo>
                    <a:cubicBezTo>
                      <a:pt x="255737" y="124455"/>
                      <a:pt x="362169" y="403379"/>
                      <a:pt x="362169" y="728466"/>
                    </a:cubicBezTo>
                    <a:lnTo>
                      <a:pt x="357434" y="815700"/>
                    </a:lnTo>
                    <a:lnTo>
                      <a:pt x="273487" y="823014"/>
                    </a:lnTo>
                    <a:cubicBezTo>
                      <a:pt x="194109" y="829140"/>
                      <a:pt x="116367" y="835490"/>
                      <a:pt x="41602" y="845412"/>
                    </a:cubicBezTo>
                    <a:cubicBezTo>
                      <a:pt x="-29645" y="319553"/>
                      <a:pt x="-3998" y="81583"/>
                      <a:pt x="77701" y="10725"/>
                    </a:cubicBezTo>
                    <a:lnTo>
                      <a:pt x="94838" y="0"/>
                    </a:lnTo>
                    <a:close/>
                  </a:path>
                </a:pathLst>
              </a:custGeom>
              <a:solidFill>
                <a:srgbClr val="F4E0C7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EF6306E4-69BF-949A-81CD-3BF0120CCBA4}"/>
                </a:ext>
              </a:extLst>
            </p:cNvPr>
            <p:cNvGrpSpPr/>
            <p:nvPr/>
          </p:nvGrpSpPr>
          <p:grpSpPr>
            <a:xfrm>
              <a:off x="4182121" y="2579427"/>
              <a:ext cx="5355177" cy="4069569"/>
              <a:chOff x="4182121" y="2579427"/>
              <a:chExt cx="5355177" cy="4069569"/>
            </a:xfrm>
            <a:solidFill>
              <a:srgbClr val="F4E0C7"/>
            </a:solidFill>
          </p:grpSpPr>
          <p:sp>
            <p:nvSpPr>
              <p:cNvPr id="80" name="Rectangle 40">
                <a:extLst>
                  <a:ext uri="{FF2B5EF4-FFF2-40B4-BE49-F238E27FC236}">
                    <a16:creationId xmlns:a16="http://schemas.microsoft.com/office/drawing/2014/main" id="{3A6BDC54-D93F-5937-013C-5D8A362D6B42}"/>
                  </a:ext>
                </a:extLst>
              </p:cNvPr>
              <p:cNvSpPr/>
              <p:nvPr/>
            </p:nvSpPr>
            <p:spPr>
              <a:xfrm>
                <a:off x="4182121" y="2579427"/>
                <a:ext cx="5355177" cy="4069569"/>
              </a:xfrm>
              <a:custGeom>
                <a:avLst/>
                <a:gdLst>
                  <a:gd name="connsiteX0" fmla="*/ 0 w 2450111"/>
                  <a:gd name="connsiteY0" fmla="*/ 0 h 3149839"/>
                  <a:gd name="connsiteX1" fmla="*/ 2450111 w 2450111"/>
                  <a:gd name="connsiteY1" fmla="*/ 0 h 3149839"/>
                  <a:gd name="connsiteX2" fmla="*/ 2450111 w 2450111"/>
                  <a:gd name="connsiteY2" fmla="*/ 3149839 h 3149839"/>
                  <a:gd name="connsiteX3" fmla="*/ 0 w 2450111"/>
                  <a:gd name="connsiteY3" fmla="*/ 3149839 h 3149839"/>
                  <a:gd name="connsiteX4" fmla="*/ 0 w 2450111"/>
                  <a:gd name="connsiteY4" fmla="*/ 0 h 3149839"/>
                  <a:gd name="connsiteX0" fmla="*/ 0 w 2491054"/>
                  <a:gd name="connsiteY0" fmla="*/ 0 h 3313613"/>
                  <a:gd name="connsiteX1" fmla="*/ 2491054 w 2491054"/>
                  <a:gd name="connsiteY1" fmla="*/ 163774 h 3313613"/>
                  <a:gd name="connsiteX2" fmla="*/ 2491054 w 2491054"/>
                  <a:gd name="connsiteY2" fmla="*/ 3313613 h 3313613"/>
                  <a:gd name="connsiteX3" fmla="*/ 40943 w 2491054"/>
                  <a:gd name="connsiteY3" fmla="*/ 3313613 h 3313613"/>
                  <a:gd name="connsiteX4" fmla="*/ 0 w 2491054"/>
                  <a:gd name="connsiteY4" fmla="*/ 0 h 3313613"/>
                  <a:gd name="connsiteX0" fmla="*/ 0 w 2491054"/>
                  <a:gd name="connsiteY0" fmla="*/ 0 h 3313613"/>
                  <a:gd name="connsiteX1" fmla="*/ 2450110 w 2491054"/>
                  <a:gd name="connsiteY1" fmla="*/ 13649 h 3313613"/>
                  <a:gd name="connsiteX2" fmla="*/ 2491054 w 2491054"/>
                  <a:gd name="connsiteY2" fmla="*/ 3313613 h 3313613"/>
                  <a:gd name="connsiteX3" fmla="*/ 40943 w 2491054"/>
                  <a:gd name="connsiteY3" fmla="*/ 3313613 h 3313613"/>
                  <a:gd name="connsiteX4" fmla="*/ 0 w 2491054"/>
                  <a:gd name="connsiteY4" fmla="*/ 0 h 3313613"/>
                  <a:gd name="connsiteX0" fmla="*/ 0 w 2933970"/>
                  <a:gd name="connsiteY0" fmla="*/ 0 h 3313613"/>
                  <a:gd name="connsiteX1" fmla="*/ 2450110 w 2933970"/>
                  <a:gd name="connsiteY1" fmla="*/ 13649 h 3313613"/>
                  <a:gd name="connsiteX2" fmla="*/ 2933970 w 2933970"/>
                  <a:gd name="connsiteY2" fmla="*/ 1419368 h 3313613"/>
                  <a:gd name="connsiteX3" fmla="*/ 2491054 w 2933970"/>
                  <a:gd name="connsiteY3" fmla="*/ 3313613 h 3313613"/>
                  <a:gd name="connsiteX4" fmla="*/ 40943 w 2933970"/>
                  <a:gd name="connsiteY4" fmla="*/ 3313613 h 3313613"/>
                  <a:gd name="connsiteX5" fmla="*/ 0 w 2933970"/>
                  <a:gd name="connsiteY5" fmla="*/ 0 h 3313613"/>
                  <a:gd name="connsiteX0" fmla="*/ 955343 w 3889313"/>
                  <a:gd name="connsiteY0" fmla="*/ 0 h 3668454"/>
                  <a:gd name="connsiteX1" fmla="*/ 3405453 w 3889313"/>
                  <a:gd name="connsiteY1" fmla="*/ 13649 h 3668454"/>
                  <a:gd name="connsiteX2" fmla="*/ 3889313 w 3889313"/>
                  <a:gd name="connsiteY2" fmla="*/ 1419368 h 3668454"/>
                  <a:gd name="connsiteX3" fmla="*/ 3446397 w 3889313"/>
                  <a:gd name="connsiteY3" fmla="*/ 3313613 h 3668454"/>
                  <a:gd name="connsiteX4" fmla="*/ 0 w 3889313"/>
                  <a:gd name="connsiteY4" fmla="*/ 3668454 h 3668454"/>
                  <a:gd name="connsiteX5" fmla="*/ 955343 w 3889313"/>
                  <a:gd name="connsiteY5" fmla="*/ 0 h 3668454"/>
                  <a:gd name="connsiteX0" fmla="*/ 1763828 w 4697798"/>
                  <a:gd name="connsiteY0" fmla="*/ 0 h 3668454"/>
                  <a:gd name="connsiteX1" fmla="*/ 4213938 w 4697798"/>
                  <a:gd name="connsiteY1" fmla="*/ 13649 h 3668454"/>
                  <a:gd name="connsiteX2" fmla="*/ 4697798 w 4697798"/>
                  <a:gd name="connsiteY2" fmla="*/ 1419368 h 3668454"/>
                  <a:gd name="connsiteX3" fmla="*/ 4254882 w 4697798"/>
                  <a:gd name="connsiteY3" fmla="*/ 3313613 h 3668454"/>
                  <a:gd name="connsiteX4" fmla="*/ 808485 w 4697798"/>
                  <a:gd name="connsiteY4" fmla="*/ 3668454 h 3668454"/>
                  <a:gd name="connsiteX5" fmla="*/ 1763828 w 4697798"/>
                  <a:gd name="connsiteY5" fmla="*/ 0 h 3668454"/>
                  <a:gd name="connsiteX0" fmla="*/ 1675262 w 4609232"/>
                  <a:gd name="connsiteY0" fmla="*/ 0 h 3654807"/>
                  <a:gd name="connsiteX1" fmla="*/ 4125372 w 4609232"/>
                  <a:gd name="connsiteY1" fmla="*/ 13649 h 3654807"/>
                  <a:gd name="connsiteX2" fmla="*/ 4609232 w 4609232"/>
                  <a:gd name="connsiteY2" fmla="*/ 1419368 h 3654807"/>
                  <a:gd name="connsiteX3" fmla="*/ 4166316 w 4609232"/>
                  <a:gd name="connsiteY3" fmla="*/ 3313613 h 3654807"/>
                  <a:gd name="connsiteX4" fmla="*/ 829101 w 4609232"/>
                  <a:gd name="connsiteY4" fmla="*/ 3654807 h 3654807"/>
                  <a:gd name="connsiteX5" fmla="*/ 1675262 w 4609232"/>
                  <a:gd name="connsiteY5" fmla="*/ 0 h 3654807"/>
                  <a:gd name="connsiteX0" fmla="*/ 1722909 w 4656879"/>
                  <a:gd name="connsiteY0" fmla="*/ 0 h 3654807"/>
                  <a:gd name="connsiteX1" fmla="*/ 4173019 w 4656879"/>
                  <a:gd name="connsiteY1" fmla="*/ 13649 h 3654807"/>
                  <a:gd name="connsiteX2" fmla="*/ 4656879 w 4656879"/>
                  <a:gd name="connsiteY2" fmla="*/ 1419368 h 3654807"/>
                  <a:gd name="connsiteX3" fmla="*/ 4213963 w 4656879"/>
                  <a:gd name="connsiteY3" fmla="*/ 3313613 h 3654807"/>
                  <a:gd name="connsiteX4" fmla="*/ 876748 w 4656879"/>
                  <a:gd name="connsiteY4" fmla="*/ 3654807 h 3654807"/>
                  <a:gd name="connsiteX5" fmla="*/ 1722909 w 4656879"/>
                  <a:gd name="connsiteY5" fmla="*/ 0 h 3654807"/>
                  <a:gd name="connsiteX0" fmla="*/ 1725277 w 4659247"/>
                  <a:gd name="connsiteY0" fmla="*/ 0 h 3654807"/>
                  <a:gd name="connsiteX1" fmla="*/ 4175387 w 4659247"/>
                  <a:gd name="connsiteY1" fmla="*/ 13649 h 3654807"/>
                  <a:gd name="connsiteX2" fmla="*/ 4659247 w 4659247"/>
                  <a:gd name="connsiteY2" fmla="*/ 1419368 h 3654807"/>
                  <a:gd name="connsiteX3" fmla="*/ 4216331 w 4659247"/>
                  <a:gd name="connsiteY3" fmla="*/ 3313613 h 3654807"/>
                  <a:gd name="connsiteX4" fmla="*/ 879116 w 4659247"/>
                  <a:gd name="connsiteY4" fmla="*/ 3654807 h 3654807"/>
                  <a:gd name="connsiteX5" fmla="*/ 1725277 w 4659247"/>
                  <a:gd name="connsiteY5" fmla="*/ 0 h 3654807"/>
                  <a:gd name="connsiteX0" fmla="*/ 1727656 w 4661626"/>
                  <a:gd name="connsiteY0" fmla="*/ 0 h 3654807"/>
                  <a:gd name="connsiteX1" fmla="*/ 4177766 w 4661626"/>
                  <a:gd name="connsiteY1" fmla="*/ 13649 h 3654807"/>
                  <a:gd name="connsiteX2" fmla="*/ 4661626 w 4661626"/>
                  <a:gd name="connsiteY2" fmla="*/ 1419368 h 3654807"/>
                  <a:gd name="connsiteX3" fmla="*/ 4218710 w 4661626"/>
                  <a:gd name="connsiteY3" fmla="*/ 3313613 h 3654807"/>
                  <a:gd name="connsiteX4" fmla="*/ 881495 w 4661626"/>
                  <a:gd name="connsiteY4" fmla="*/ 3654807 h 3654807"/>
                  <a:gd name="connsiteX5" fmla="*/ 1727656 w 4661626"/>
                  <a:gd name="connsiteY5" fmla="*/ 0 h 3654807"/>
                  <a:gd name="connsiteX0" fmla="*/ 1727656 w 4661626"/>
                  <a:gd name="connsiteY0" fmla="*/ 13647 h 3668454"/>
                  <a:gd name="connsiteX1" fmla="*/ 4068584 w 4661626"/>
                  <a:gd name="connsiteY1" fmla="*/ 0 h 3668454"/>
                  <a:gd name="connsiteX2" fmla="*/ 4661626 w 4661626"/>
                  <a:gd name="connsiteY2" fmla="*/ 1433015 h 3668454"/>
                  <a:gd name="connsiteX3" fmla="*/ 4218710 w 4661626"/>
                  <a:gd name="connsiteY3" fmla="*/ 3327260 h 3668454"/>
                  <a:gd name="connsiteX4" fmla="*/ 881495 w 4661626"/>
                  <a:gd name="connsiteY4" fmla="*/ 3668454 h 3668454"/>
                  <a:gd name="connsiteX5" fmla="*/ 1727656 w 4661626"/>
                  <a:gd name="connsiteY5" fmla="*/ 13647 h 3668454"/>
                  <a:gd name="connsiteX0" fmla="*/ 1727656 w 4661626"/>
                  <a:gd name="connsiteY0" fmla="*/ 13647 h 3668454"/>
                  <a:gd name="connsiteX1" fmla="*/ 4068584 w 4661626"/>
                  <a:gd name="connsiteY1" fmla="*/ 0 h 3668454"/>
                  <a:gd name="connsiteX2" fmla="*/ 4661626 w 4661626"/>
                  <a:gd name="connsiteY2" fmla="*/ 1433015 h 3668454"/>
                  <a:gd name="connsiteX3" fmla="*/ 4218710 w 4661626"/>
                  <a:gd name="connsiteY3" fmla="*/ 3327260 h 3668454"/>
                  <a:gd name="connsiteX4" fmla="*/ 881495 w 4661626"/>
                  <a:gd name="connsiteY4" fmla="*/ 3668454 h 3668454"/>
                  <a:gd name="connsiteX5" fmla="*/ 1727656 w 4661626"/>
                  <a:gd name="connsiteY5" fmla="*/ 13647 h 3668454"/>
                  <a:gd name="connsiteX0" fmla="*/ 1727656 w 4661626"/>
                  <a:gd name="connsiteY0" fmla="*/ 13647 h 4067489"/>
                  <a:gd name="connsiteX1" fmla="*/ 4068584 w 4661626"/>
                  <a:gd name="connsiteY1" fmla="*/ 0 h 4067489"/>
                  <a:gd name="connsiteX2" fmla="*/ 4661626 w 4661626"/>
                  <a:gd name="connsiteY2" fmla="*/ 1433015 h 4067489"/>
                  <a:gd name="connsiteX3" fmla="*/ 3957453 w 4661626"/>
                  <a:gd name="connsiteY3" fmla="*/ 4067489 h 4067489"/>
                  <a:gd name="connsiteX4" fmla="*/ 881495 w 4661626"/>
                  <a:gd name="connsiteY4" fmla="*/ 3668454 h 4067489"/>
                  <a:gd name="connsiteX5" fmla="*/ 1727656 w 4661626"/>
                  <a:gd name="connsiteY5" fmla="*/ 13647 h 4067489"/>
                  <a:gd name="connsiteX0" fmla="*/ 1727656 w 5048025"/>
                  <a:gd name="connsiteY0" fmla="*/ 13647 h 4067489"/>
                  <a:gd name="connsiteX1" fmla="*/ 4068584 w 5048025"/>
                  <a:gd name="connsiteY1" fmla="*/ 0 h 4067489"/>
                  <a:gd name="connsiteX2" fmla="*/ 4661626 w 5048025"/>
                  <a:gd name="connsiteY2" fmla="*/ 1433015 h 4067489"/>
                  <a:gd name="connsiteX3" fmla="*/ 3957453 w 5048025"/>
                  <a:gd name="connsiteY3" fmla="*/ 4067489 h 4067489"/>
                  <a:gd name="connsiteX4" fmla="*/ 881495 w 5048025"/>
                  <a:gd name="connsiteY4" fmla="*/ 3668454 h 4067489"/>
                  <a:gd name="connsiteX5" fmla="*/ 1727656 w 5048025"/>
                  <a:gd name="connsiteY5" fmla="*/ 13647 h 4067489"/>
                  <a:gd name="connsiteX0" fmla="*/ 1727656 w 5332999"/>
                  <a:gd name="connsiteY0" fmla="*/ 13647 h 4067489"/>
                  <a:gd name="connsiteX1" fmla="*/ 4068584 w 5332999"/>
                  <a:gd name="connsiteY1" fmla="*/ 0 h 4067489"/>
                  <a:gd name="connsiteX2" fmla="*/ 4661626 w 5332999"/>
                  <a:gd name="connsiteY2" fmla="*/ 1433015 h 4067489"/>
                  <a:gd name="connsiteX3" fmla="*/ 3957453 w 5332999"/>
                  <a:gd name="connsiteY3" fmla="*/ 4067489 h 4067489"/>
                  <a:gd name="connsiteX4" fmla="*/ 881495 w 5332999"/>
                  <a:gd name="connsiteY4" fmla="*/ 3668454 h 4067489"/>
                  <a:gd name="connsiteX5" fmla="*/ 1727656 w 5332999"/>
                  <a:gd name="connsiteY5" fmla="*/ 13647 h 4067489"/>
                  <a:gd name="connsiteX0" fmla="*/ 1727656 w 5355177"/>
                  <a:gd name="connsiteY0" fmla="*/ 13647 h 4067489"/>
                  <a:gd name="connsiteX1" fmla="*/ 4068584 w 5355177"/>
                  <a:gd name="connsiteY1" fmla="*/ 0 h 4067489"/>
                  <a:gd name="connsiteX2" fmla="*/ 4661626 w 5355177"/>
                  <a:gd name="connsiteY2" fmla="*/ 1433015 h 4067489"/>
                  <a:gd name="connsiteX3" fmla="*/ 3957453 w 5355177"/>
                  <a:gd name="connsiteY3" fmla="*/ 4067489 h 4067489"/>
                  <a:gd name="connsiteX4" fmla="*/ 881495 w 5355177"/>
                  <a:gd name="connsiteY4" fmla="*/ 3668454 h 4067489"/>
                  <a:gd name="connsiteX5" fmla="*/ 1727656 w 5355177"/>
                  <a:gd name="connsiteY5" fmla="*/ 13647 h 4067489"/>
                  <a:gd name="connsiteX0" fmla="*/ 1727656 w 5355177"/>
                  <a:gd name="connsiteY0" fmla="*/ 13647 h 4069193"/>
                  <a:gd name="connsiteX1" fmla="*/ 4068584 w 5355177"/>
                  <a:gd name="connsiteY1" fmla="*/ 0 h 4069193"/>
                  <a:gd name="connsiteX2" fmla="*/ 4661626 w 5355177"/>
                  <a:gd name="connsiteY2" fmla="*/ 1433015 h 4069193"/>
                  <a:gd name="connsiteX3" fmla="*/ 3957453 w 5355177"/>
                  <a:gd name="connsiteY3" fmla="*/ 4067489 h 4069193"/>
                  <a:gd name="connsiteX4" fmla="*/ 881495 w 5355177"/>
                  <a:gd name="connsiteY4" fmla="*/ 3668454 h 4069193"/>
                  <a:gd name="connsiteX5" fmla="*/ 1727656 w 5355177"/>
                  <a:gd name="connsiteY5" fmla="*/ 13647 h 4069193"/>
                  <a:gd name="connsiteX0" fmla="*/ 1727656 w 5355177"/>
                  <a:gd name="connsiteY0" fmla="*/ 13647 h 4069569"/>
                  <a:gd name="connsiteX1" fmla="*/ 4068584 w 5355177"/>
                  <a:gd name="connsiteY1" fmla="*/ 0 h 4069569"/>
                  <a:gd name="connsiteX2" fmla="*/ 4661626 w 5355177"/>
                  <a:gd name="connsiteY2" fmla="*/ 1433015 h 4069569"/>
                  <a:gd name="connsiteX3" fmla="*/ 3957453 w 5355177"/>
                  <a:gd name="connsiteY3" fmla="*/ 4067489 h 4069569"/>
                  <a:gd name="connsiteX4" fmla="*/ 881495 w 5355177"/>
                  <a:gd name="connsiteY4" fmla="*/ 3668454 h 4069569"/>
                  <a:gd name="connsiteX5" fmla="*/ 1727656 w 5355177"/>
                  <a:gd name="connsiteY5" fmla="*/ 13647 h 406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355177" h="4069569">
                    <a:moveTo>
                      <a:pt x="1727656" y="13647"/>
                    </a:moveTo>
                    <a:lnTo>
                      <a:pt x="4068584" y="0"/>
                    </a:lnTo>
                    <a:cubicBezTo>
                      <a:pt x="4302659" y="213814"/>
                      <a:pt x="4659563" y="973541"/>
                      <a:pt x="4661626" y="1433015"/>
                    </a:cubicBezTo>
                    <a:cubicBezTo>
                      <a:pt x="5283245" y="1933802"/>
                      <a:pt x="6122577" y="3653788"/>
                      <a:pt x="3957453" y="4067489"/>
                    </a:cubicBezTo>
                    <a:cubicBezTo>
                      <a:pt x="2467677" y="4094134"/>
                      <a:pt x="1906814" y="3859524"/>
                      <a:pt x="881495" y="3668454"/>
                    </a:cubicBezTo>
                    <a:cubicBezTo>
                      <a:pt x="-1379484" y="1790545"/>
                      <a:pt x="1381912" y="308418"/>
                      <a:pt x="1727656" y="13647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3AD3A0EC-9A03-E272-196C-C091DB7C9D2C}"/>
                  </a:ext>
                </a:extLst>
              </p:cNvPr>
              <p:cNvSpPr/>
              <p:nvPr/>
            </p:nvSpPr>
            <p:spPr>
              <a:xfrm>
                <a:off x="4852622" y="2861984"/>
                <a:ext cx="1220581" cy="3542055"/>
              </a:xfrm>
              <a:custGeom>
                <a:avLst/>
                <a:gdLst>
                  <a:gd name="connsiteX0" fmla="*/ 362857 w 362857"/>
                  <a:gd name="connsiteY0" fmla="*/ 0 h 3512457"/>
                  <a:gd name="connsiteX1" fmla="*/ 0 w 362857"/>
                  <a:gd name="connsiteY1" fmla="*/ 3512457 h 3512457"/>
                  <a:gd name="connsiteX2" fmla="*/ 0 w 362857"/>
                  <a:gd name="connsiteY2" fmla="*/ 3512457 h 3512457"/>
                  <a:gd name="connsiteX3" fmla="*/ 0 w 362857"/>
                  <a:gd name="connsiteY3" fmla="*/ 3512457 h 3512457"/>
                  <a:gd name="connsiteX0" fmla="*/ 767572 w 767572"/>
                  <a:gd name="connsiteY0" fmla="*/ 0 h 3512457"/>
                  <a:gd name="connsiteX1" fmla="*/ 404715 w 767572"/>
                  <a:gd name="connsiteY1" fmla="*/ 3512457 h 3512457"/>
                  <a:gd name="connsiteX2" fmla="*/ 404715 w 767572"/>
                  <a:gd name="connsiteY2" fmla="*/ 3512457 h 3512457"/>
                  <a:gd name="connsiteX3" fmla="*/ 404715 w 767572"/>
                  <a:gd name="connsiteY3" fmla="*/ 3512457 h 3512457"/>
                  <a:gd name="connsiteX0" fmla="*/ 1208639 w 1208639"/>
                  <a:gd name="connsiteY0" fmla="*/ 0 h 3512457"/>
                  <a:gd name="connsiteX1" fmla="*/ 845782 w 1208639"/>
                  <a:gd name="connsiteY1" fmla="*/ 3512457 h 3512457"/>
                  <a:gd name="connsiteX2" fmla="*/ 845782 w 1208639"/>
                  <a:gd name="connsiteY2" fmla="*/ 3512457 h 3512457"/>
                  <a:gd name="connsiteX3" fmla="*/ 845782 w 1208639"/>
                  <a:gd name="connsiteY3" fmla="*/ 3512457 h 3512457"/>
                  <a:gd name="connsiteX0" fmla="*/ 1208639 w 1208639"/>
                  <a:gd name="connsiteY0" fmla="*/ 0 h 3512457"/>
                  <a:gd name="connsiteX1" fmla="*/ 845782 w 1208639"/>
                  <a:gd name="connsiteY1" fmla="*/ 3512457 h 3512457"/>
                  <a:gd name="connsiteX2" fmla="*/ 845782 w 1208639"/>
                  <a:gd name="connsiteY2" fmla="*/ 3512457 h 3512457"/>
                  <a:gd name="connsiteX3" fmla="*/ 961896 w 1208639"/>
                  <a:gd name="connsiteY3" fmla="*/ 3512457 h 3512457"/>
                  <a:gd name="connsiteX0" fmla="*/ 1208639 w 1208639"/>
                  <a:gd name="connsiteY0" fmla="*/ 0 h 3512457"/>
                  <a:gd name="connsiteX1" fmla="*/ 845782 w 1208639"/>
                  <a:gd name="connsiteY1" fmla="*/ 3512457 h 3512457"/>
                  <a:gd name="connsiteX2" fmla="*/ 845782 w 1208639"/>
                  <a:gd name="connsiteY2" fmla="*/ 3512457 h 3512457"/>
                  <a:gd name="connsiteX0" fmla="*/ 1208639 w 1208639"/>
                  <a:gd name="connsiteY0" fmla="*/ 0 h 3512457"/>
                  <a:gd name="connsiteX1" fmla="*/ 845782 w 1208639"/>
                  <a:gd name="connsiteY1" fmla="*/ 3512457 h 3512457"/>
                  <a:gd name="connsiteX2" fmla="*/ 972782 w 1208639"/>
                  <a:gd name="connsiteY2" fmla="*/ 3512457 h 3512457"/>
                  <a:gd name="connsiteX0" fmla="*/ 1208639 w 1208639"/>
                  <a:gd name="connsiteY0" fmla="*/ 0 h 3512457"/>
                  <a:gd name="connsiteX1" fmla="*/ 845782 w 1208639"/>
                  <a:gd name="connsiteY1" fmla="*/ 3512457 h 3512457"/>
                  <a:gd name="connsiteX0" fmla="*/ 1161127 w 1161127"/>
                  <a:gd name="connsiteY0" fmla="*/ 0 h 3487057"/>
                  <a:gd name="connsiteX1" fmla="*/ 887170 w 1161127"/>
                  <a:gd name="connsiteY1" fmla="*/ 3487057 h 3487057"/>
                  <a:gd name="connsiteX0" fmla="*/ 1220581 w 1220581"/>
                  <a:gd name="connsiteY0" fmla="*/ 0 h 3487057"/>
                  <a:gd name="connsiteX1" fmla="*/ 946624 w 1220581"/>
                  <a:gd name="connsiteY1" fmla="*/ 3487057 h 3487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20581" h="3487057">
                    <a:moveTo>
                      <a:pt x="1220581" y="0"/>
                    </a:moveTo>
                    <a:cubicBezTo>
                      <a:pt x="-337285" y="517677"/>
                      <a:pt x="-376595" y="2876852"/>
                      <a:pt x="946624" y="348705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5E5C58A-199E-FA9A-0EA0-ACF6A5EB6D15}"/>
                </a:ext>
              </a:extLst>
            </p:cNvPr>
            <p:cNvGrpSpPr/>
            <p:nvPr/>
          </p:nvGrpSpPr>
          <p:grpSpPr>
            <a:xfrm>
              <a:off x="6708427" y="3260817"/>
              <a:ext cx="2847750" cy="3542055"/>
              <a:chOff x="6656281" y="3235657"/>
              <a:chExt cx="2847750" cy="3542055"/>
            </a:xfrm>
            <a:solidFill>
              <a:srgbClr val="42458A"/>
            </a:solidFill>
          </p:grpSpPr>
          <p:sp>
            <p:nvSpPr>
              <p:cNvPr id="74" name="Rectangle 43">
                <a:extLst>
                  <a:ext uri="{FF2B5EF4-FFF2-40B4-BE49-F238E27FC236}">
                    <a16:creationId xmlns:a16="http://schemas.microsoft.com/office/drawing/2014/main" id="{44938B44-2450-B485-4DC3-2558ED960991}"/>
                  </a:ext>
                </a:extLst>
              </p:cNvPr>
              <p:cNvSpPr/>
              <p:nvPr/>
            </p:nvSpPr>
            <p:spPr>
              <a:xfrm>
                <a:off x="6656281" y="3235657"/>
                <a:ext cx="2847750" cy="3542055"/>
              </a:xfrm>
              <a:custGeom>
                <a:avLst/>
                <a:gdLst>
                  <a:gd name="connsiteX0" fmla="*/ 0 w 540366"/>
                  <a:gd name="connsiteY0" fmla="*/ 0 h 1009934"/>
                  <a:gd name="connsiteX1" fmla="*/ 540366 w 540366"/>
                  <a:gd name="connsiteY1" fmla="*/ 0 h 1009934"/>
                  <a:gd name="connsiteX2" fmla="*/ 540366 w 540366"/>
                  <a:gd name="connsiteY2" fmla="*/ 1009934 h 1009934"/>
                  <a:gd name="connsiteX3" fmla="*/ 0 w 540366"/>
                  <a:gd name="connsiteY3" fmla="*/ 1009934 h 1009934"/>
                  <a:gd name="connsiteX4" fmla="*/ 0 w 540366"/>
                  <a:gd name="connsiteY4" fmla="*/ 0 h 1009934"/>
                  <a:gd name="connsiteX0" fmla="*/ 0 w 540366"/>
                  <a:gd name="connsiteY0" fmla="*/ 381000 h 1390934"/>
                  <a:gd name="connsiteX1" fmla="*/ 387966 w 540366"/>
                  <a:gd name="connsiteY1" fmla="*/ 0 h 1390934"/>
                  <a:gd name="connsiteX2" fmla="*/ 540366 w 540366"/>
                  <a:gd name="connsiteY2" fmla="*/ 1390934 h 1390934"/>
                  <a:gd name="connsiteX3" fmla="*/ 0 w 540366"/>
                  <a:gd name="connsiteY3" fmla="*/ 1390934 h 1390934"/>
                  <a:gd name="connsiteX4" fmla="*/ 0 w 540366"/>
                  <a:gd name="connsiteY4" fmla="*/ 381000 h 1390934"/>
                  <a:gd name="connsiteX0" fmla="*/ 0 w 635616"/>
                  <a:gd name="connsiteY0" fmla="*/ 381000 h 1390934"/>
                  <a:gd name="connsiteX1" fmla="*/ 387966 w 635616"/>
                  <a:gd name="connsiteY1" fmla="*/ 0 h 1390934"/>
                  <a:gd name="connsiteX2" fmla="*/ 635616 w 635616"/>
                  <a:gd name="connsiteY2" fmla="*/ 800384 h 1390934"/>
                  <a:gd name="connsiteX3" fmla="*/ 0 w 635616"/>
                  <a:gd name="connsiteY3" fmla="*/ 1390934 h 1390934"/>
                  <a:gd name="connsiteX4" fmla="*/ 0 w 635616"/>
                  <a:gd name="connsiteY4" fmla="*/ 381000 h 1390934"/>
                  <a:gd name="connsiteX0" fmla="*/ 657225 w 1292841"/>
                  <a:gd name="connsiteY0" fmla="*/ 381000 h 2981609"/>
                  <a:gd name="connsiteX1" fmla="*/ 1045191 w 1292841"/>
                  <a:gd name="connsiteY1" fmla="*/ 0 h 2981609"/>
                  <a:gd name="connsiteX2" fmla="*/ 1292841 w 1292841"/>
                  <a:gd name="connsiteY2" fmla="*/ 800384 h 2981609"/>
                  <a:gd name="connsiteX3" fmla="*/ 0 w 1292841"/>
                  <a:gd name="connsiteY3" fmla="*/ 2981609 h 2981609"/>
                  <a:gd name="connsiteX4" fmla="*/ 657225 w 1292841"/>
                  <a:gd name="connsiteY4" fmla="*/ 381000 h 2981609"/>
                  <a:gd name="connsiteX0" fmla="*/ 609600 w 1292841"/>
                  <a:gd name="connsiteY0" fmla="*/ 1752600 h 2981609"/>
                  <a:gd name="connsiteX1" fmla="*/ 1045191 w 1292841"/>
                  <a:gd name="connsiteY1" fmla="*/ 0 h 2981609"/>
                  <a:gd name="connsiteX2" fmla="*/ 1292841 w 1292841"/>
                  <a:gd name="connsiteY2" fmla="*/ 800384 h 2981609"/>
                  <a:gd name="connsiteX3" fmla="*/ 0 w 1292841"/>
                  <a:gd name="connsiteY3" fmla="*/ 2981609 h 2981609"/>
                  <a:gd name="connsiteX4" fmla="*/ 609600 w 1292841"/>
                  <a:gd name="connsiteY4" fmla="*/ 1752600 h 2981609"/>
                  <a:gd name="connsiteX0" fmla="*/ 609600 w 1862041"/>
                  <a:gd name="connsiteY0" fmla="*/ 1752600 h 2981609"/>
                  <a:gd name="connsiteX1" fmla="*/ 1045191 w 1862041"/>
                  <a:gd name="connsiteY1" fmla="*/ 0 h 2981609"/>
                  <a:gd name="connsiteX2" fmla="*/ 1292841 w 1862041"/>
                  <a:gd name="connsiteY2" fmla="*/ 800384 h 2981609"/>
                  <a:gd name="connsiteX3" fmla="*/ 0 w 1862041"/>
                  <a:gd name="connsiteY3" fmla="*/ 2981609 h 2981609"/>
                  <a:gd name="connsiteX4" fmla="*/ 609600 w 1862041"/>
                  <a:gd name="connsiteY4" fmla="*/ 1752600 h 2981609"/>
                  <a:gd name="connsiteX0" fmla="*/ 609600 w 1862041"/>
                  <a:gd name="connsiteY0" fmla="*/ 1752600 h 2981609"/>
                  <a:gd name="connsiteX1" fmla="*/ 1045191 w 1862041"/>
                  <a:gd name="connsiteY1" fmla="*/ 0 h 2981609"/>
                  <a:gd name="connsiteX2" fmla="*/ 1292841 w 1862041"/>
                  <a:gd name="connsiteY2" fmla="*/ 800384 h 2981609"/>
                  <a:gd name="connsiteX3" fmla="*/ 0 w 1862041"/>
                  <a:gd name="connsiteY3" fmla="*/ 2981609 h 2981609"/>
                  <a:gd name="connsiteX4" fmla="*/ 609600 w 1862041"/>
                  <a:gd name="connsiteY4" fmla="*/ 1752600 h 2981609"/>
                  <a:gd name="connsiteX0" fmla="*/ 609600 w 1862041"/>
                  <a:gd name="connsiteY0" fmla="*/ 1752600 h 2981609"/>
                  <a:gd name="connsiteX1" fmla="*/ 1045191 w 1862041"/>
                  <a:gd name="connsiteY1" fmla="*/ 0 h 2981609"/>
                  <a:gd name="connsiteX2" fmla="*/ 1292841 w 1862041"/>
                  <a:gd name="connsiteY2" fmla="*/ 800384 h 2981609"/>
                  <a:gd name="connsiteX3" fmla="*/ 0 w 1862041"/>
                  <a:gd name="connsiteY3" fmla="*/ 2981609 h 2981609"/>
                  <a:gd name="connsiteX4" fmla="*/ 609600 w 1862041"/>
                  <a:gd name="connsiteY4" fmla="*/ 1752600 h 2981609"/>
                  <a:gd name="connsiteX0" fmla="*/ 847725 w 1862041"/>
                  <a:gd name="connsiteY0" fmla="*/ 1981200 h 2981609"/>
                  <a:gd name="connsiteX1" fmla="*/ 1045191 w 1862041"/>
                  <a:gd name="connsiteY1" fmla="*/ 0 h 2981609"/>
                  <a:gd name="connsiteX2" fmla="*/ 1292841 w 1862041"/>
                  <a:gd name="connsiteY2" fmla="*/ 800384 h 2981609"/>
                  <a:gd name="connsiteX3" fmla="*/ 0 w 1862041"/>
                  <a:gd name="connsiteY3" fmla="*/ 2981609 h 2981609"/>
                  <a:gd name="connsiteX4" fmla="*/ 847725 w 1862041"/>
                  <a:gd name="connsiteY4" fmla="*/ 1981200 h 2981609"/>
                  <a:gd name="connsiteX0" fmla="*/ 847725 w 1862041"/>
                  <a:gd name="connsiteY0" fmla="*/ 1981200 h 2981609"/>
                  <a:gd name="connsiteX1" fmla="*/ 1045191 w 1862041"/>
                  <a:gd name="connsiteY1" fmla="*/ 0 h 2981609"/>
                  <a:gd name="connsiteX2" fmla="*/ 1292841 w 1862041"/>
                  <a:gd name="connsiteY2" fmla="*/ 800384 h 2981609"/>
                  <a:gd name="connsiteX3" fmla="*/ 0 w 1862041"/>
                  <a:gd name="connsiteY3" fmla="*/ 2981609 h 2981609"/>
                  <a:gd name="connsiteX4" fmla="*/ 847725 w 1862041"/>
                  <a:gd name="connsiteY4" fmla="*/ 1981200 h 2981609"/>
                  <a:gd name="connsiteX0" fmla="*/ 847725 w 1862041"/>
                  <a:gd name="connsiteY0" fmla="*/ 1981200 h 2981609"/>
                  <a:gd name="connsiteX1" fmla="*/ 1045191 w 1862041"/>
                  <a:gd name="connsiteY1" fmla="*/ 0 h 2981609"/>
                  <a:gd name="connsiteX2" fmla="*/ 1292841 w 1862041"/>
                  <a:gd name="connsiteY2" fmla="*/ 800384 h 2981609"/>
                  <a:gd name="connsiteX3" fmla="*/ 0 w 1862041"/>
                  <a:gd name="connsiteY3" fmla="*/ 2981609 h 2981609"/>
                  <a:gd name="connsiteX4" fmla="*/ 847725 w 1862041"/>
                  <a:gd name="connsiteY4" fmla="*/ 1981200 h 2981609"/>
                  <a:gd name="connsiteX0" fmla="*/ 847725 w 1847001"/>
                  <a:gd name="connsiteY0" fmla="*/ 1981200 h 3002846"/>
                  <a:gd name="connsiteX1" fmla="*/ 1045191 w 1847001"/>
                  <a:gd name="connsiteY1" fmla="*/ 0 h 3002846"/>
                  <a:gd name="connsiteX2" fmla="*/ 1292841 w 1847001"/>
                  <a:gd name="connsiteY2" fmla="*/ 800384 h 3002846"/>
                  <a:gd name="connsiteX3" fmla="*/ 0 w 1847001"/>
                  <a:gd name="connsiteY3" fmla="*/ 2981609 h 3002846"/>
                  <a:gd name="connsiteX4" fmla="*/ 847725 w 1847001"/>
                  <a:gd name="connsiteY4" fmla="*/ 1981200 h 3002846"/>
                  <a:gd name="connsiteX0" fmla="*/ 861180 w 1860456"/>
                  <a:gd name="connsiteY0" fmla="*/ 1981200 h 3002846"/>
                  <a:gd name="connsiteX1" fmla="*/ 1058646 w 1860456"/>
                  <a:gd name="connsiteY1" fmla="*/ 0 h 3002846"/>
                  <a:gd name="connsiteX2" fmla="*/ 1306296 w 1860456"/>
                  <a:gd name="connsiteY2" fmla="*/ 800384 h 3002846"/>
                  <a:gd name="connsiteX3" fmla="*/ 13455 w 1860456"/>
                  <a:gd name="connsiteY3" fmla="*/ 2981609 h 3002846"/>
                  <a:gd name="connsiteX4" fmla="*/ 861180 w 1860456"/>
                  <a:gd name="connsiteY4" fmla="*/ 1981200 h 3002846"/>
                  <a:gd name="connsiteX0" fmla="*/ 861342 w 1860618"/>
                  <a:gd name="connsiteY0" fmla="*/ 1981200 h 3002846"/>
                  <a:gd name="connsiteX1" fmla="*/ 1058808 w 1860618"/>
                  <a:gd name="connsiteY1" fmla="*/ 0 h 3002846"/>
                  <a:gd name="connsiteX2" fmla="*/ 1306458 w 1860618"/>
                  <a:gd name="connsiteY2" fmla="*/ 800384 h 3002846"/>
                  <a:gd name="connsiteX3" fmla="*/ 13617 w 1860618"/>
                  <a:gd name="connsiteY3" fmla="*/ 2981609 h 3002846"/>
                  <a:gd name="connsiteX4" fmla="*/ 861342 w 1860618"/>
                  <a:gd name="connsiteY4" fmla="*/ 1981200 h 3002846"/>
                  <a:gd name="connsiteX0" fmla="*/ 876201 w 1321317"/>
                  <a:gd name="connsiteY0" fmla="*/ 1981200 h 3518532"/>
                  <a:gd name="connsiteX1" fmla="*/ 1073667 w 1321317"/>
                  <a:gd name="connsiteY1" fmla="*/ 0 h 3518532"/>
                  <a:gd name="connsiteX2" fmla="*/ 1321317 w 1321317"/>
                  <a:gd name="connsiteY2" fmla="*/ 800384 h 3518532"/>
                  <a:gd name="connsiteX3" fmla="*/ 295793 w 1321317"/>
                  <a:gd name="connsiteY3" fmla="*/ 3406442 h 3518532"/>
                  <a:gd name="connsiteX4" fmla="*/ 28476 w 1321317"/>
                  <a:gd name="connsiteY4" fmla="*/ 2981609 h 3518532"/>
                  <a:gd name="connsiteX5" fmla="*/ 876201 w 1321317"/>
                  <a:gd name="connsiteY5" fmla="*/ 1981200 h 3518532"/>
                  <a:gd name="connsiteX0" fmla="*/ 1709227 w 2154343"/>
                  <a:gd name="connsiteY0" fmla="*/ 1981200 h 3559152"/>
                  <a:gd name="connsiteX1" fmla="*/ 1906693 w 2154343"/>
                  <a:gd name="connsiteY1" fmla="*/ 0 h 3559152"/>
                  <a:gd name="connsiteX2" fmla="*/ 2154343 w 2154343"/>
                  <a:gd name="connsiteY2" fmla="*/ 800384 h 3559152"/>
                  <a:gd name="connsiteX3" fmla="*/ 1128819 w 2154343"/>
                  <a:gd name="connsiteY3" fmla="*/ 3406442 h 3559152"/>
                  <a:gd name="connsiteX4" fmla="*/ 861502 w 2154343"/>
                  <a:gd name="connsiteY4" fmla="*/ 2981609 h 3559152"/>
                  <a:gd name="connsiteX5" fmla="*/ 1709227 w 2154343"/>
                  <a:gd name="connsiteY5" fmla="*/ 1981200 h 3559152"/>
                  <a:gd name="connsiteX0" fmla="*/ 1709227 w 2154343"/>
                  <a:gd name="connsiteY0" fmla="*/ 1981200 h 3542055"/>
                  <a:gd name="connsiteX1" fmla="*/ 1906693 w 2154343"/>
                  <a:gd name="connsiteY1" fmla="*/ 0 h 3542055"/>
                  <a:gd name="connsiteX2" fmla="*/ 2154343 w 2154343"/>
                  <a:gd name="connsiteY2" fmla="*/ 800384 h 3542055"/>
                  <a:gd name="connsiteX3" fmla="*/ 1128819 w 2154343"/>
                  <a:gd name="connsiteY3" fmla="*/ 3406442 h 3542055"/>
                  <a:gd name="connsiteX4" fmla="*/ 861502 w 2154343"/>
                  <a:gd name="connsiteY4" fmla="*/ 2981609 h 3542055"/>
                  <a:gd name="connsiteX5" fmla="*/ 1709227 w 2154343"/>
                  <a:gd name="connsiteY5" fmla="*/ 1981200 h 3542055"/>
                  <a:gd name="connsiteX0" fmla="*/ 1709227 w 2446761"/>
                  <a:gd name="connsiteY0" fmla="*/ 1981200 h 3542055"/>
                  <a:gd name="connsiteX1" fmla="*/ 1906693 w 2446761"/>
                  <a:gd name="connsiteY1" fmla="*/ 0 h 3542055"/>
                  <a:gd name="connsiteX2" fmla="*/ 2154343 w 2446761"/>
                  <a:gd name="connsiteY2" fmla="*/ 800384 h 3542055"/>
                  <a:gd name="connsiteX3" fmla="*/ 1128819 w 2446761"/>
                  <a:gd name="connsiteY3" fmla="*/ 3406442 h 3542055"/>
                  <a:gd name="connsiteX4" fmla="*/ 861502 w 2446761"/>
                  <a:gd name="connsiteY4" fmla="*/ 2981609 h 3542055"/>
                  <a:gd name="connsiteX5" fmla="*/ 1709227 w 2446761"/>
                  <a:gd name="connsiteY5" fmla="*/ 1981200 h 3542055"/>
                  <a:gd name="connsiteX0" fmla="*/ 1709227 w 2847750"/>
                  <a:gd name="connsiteY0" fmla="*/ 1981200 h 3542055"/>
                  <a:gd name="connsiteX1" fmla="*/ 1906693 w 2847750"/>
                  <a:gd name="connsiteY1" fmla="*/ 0 h 3542055"/>
                  <a:gd name="connsiteX2" fmla="*/ 2154343 w 2847750"/>
                  <a:gd name="connsiteY2" fmla="*/ 800384 h 3542055"/>
                  <a:gd name="connsiteX3" fmla="*/ 1128819 w 2847750"/>
                  <a:gd name="connsiteY3" fmla="*/ 3406442 h 3542055"/>
                  <a:gd name="connsiteX4" fmla="*/ 861502 w 2847750"/>
                  <a:gd name="connsiteY4" fmla="*/ 2981609 h 3542055"/>
                  <a:gd name="connsiteX5" fmla="*/ 1709227 w 2847750"/>
                  <a:gd name="connsiteY5" fmla="*/ 1981200 h 35420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847750" h="3542055">
                    <a:moveTo>
                      <a:pt x="1709227" y="1981200"/>
                    </a:moveTo>
                    <a:cubicBezTo>
                      <a:pt x="2127474" y="1130300"/>
                      <a:pt x="1840871" y="660400"/>
                      <a:pt x="1906693" y="0"/>
                    </a:cubicBezTo>
                    <a:cubicBezTo>
                      <a:pt x="2094018" y="76295"/>
                      <a:pt x="2147993" y="581214"/>
                      <a:pt x="2154343" y="800384"/>
                    </a:cubicBezTo>
                    <a:cubicBezTo>
                      <a:pt x="3070331" y="1397758"/>
                      <a:pt x="3388993" y="3423905"/>
                      <a:pt x="1128819" y="3406442"/>
                    </a:cubicBezTo>
                    <a:cubicBezTo>
                      <a:pt x="913346" y="3769980"/>
                      <a:pt x="-1123299" y="3324983"/>
                      <a:pt x="861502" y="2981609"/>
                    </a:cubicBezTo>
                    <a:cubicBezTo>
                      <a:pt x="744027" y="2190939"/>
                      <a:pt x="1417127" y="2076545"/>
                      <a:pt x="1709227" y="1981200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12C55063-C199-5226-0D74-D967F3BC0507}"/>
                  </a:ext>
                </a:extLst>
              </p:cNvPr>
              <p:cNvSpPr/>
              <p:nvPr/>
            </p:nvSpPr>
            <p:spPr>
              <a:xfrm>
                <a:off x="8348980" y="5215116"/>
                <a:ext cx="401320" cy="80783"/>
              </a:xfrm>
              <a:custGeom>
                <a:avLst/>
                <a:gdLst>
                  <a:gd name="connsiteX0" fmla="*/ 0 w 393700"/>
                  <a:gd name="connsiteY0" fmla="*/ 0 h 101600"/>
                  <a:gd name="connsiteX1" fmla="*/ 393700 w 393700"/>
                  <a:gd name="connsiteY1" fmla="*/ 101600 h 101600"/>
                  <a:gd name="connsiteX2" fmla="*/ 393700 w 393700"/>
                  <a:gd name="connsiteY2" fmla="*/ 101600 h 101600"/>
                  <a:gd name="connsiteX0" fmla="*/ 0 w 401320"/>
                  <a:gd name="connsiteY0" fmla="*/ 0 h 78740"/>
                  <a:gd name="connsiteX1" fmla="*/ 401320 w 401320"/>
                  <a:gd name="connsiteY1" fmla="*/ 78740 h 78740"/>
                  <a:gd name="connsiteX2" fmla="*/ 401320 w 401320"/>
                  <a:gd name="connsiteY2" fmla="*/ 78740 h 78740"/>
                  <a:gd name="connsiteX0" fmla="*/ 0 w 401320"/>
                  <a:gd name="connsiteY0" fmla="*/ 1441 h 80181"/>
                  <a:gd name="connsiteX1" fmla="*/ 401320 w 401320"/>
                  <a:gd name="connsiteY1" fmla="*/ 80181 h 80181"/>
                  <a:gd name="connsiteX2" fmla="*/ 401320 w 401320"/>
                  <a:gd name="connsiteY2" fmla="*/ 80181 h 80181"/>
                  <a:gd name="connsiteX0" fmla="*/ 0 w 401320"/>
                  <a:gd name="connsiteY0" fmla="*/ 2043 h 80783"/>
                  <a:gd name="connsiteX1" fmla="*/ 401320 w 401320"/>
                  <a:gd name="connsiteY1" fmla="*/ 80783 h 80783"/>
                  <a:gd name="connsiteX2" fmla="*/ 401320 w 401320"/>
                  <a:gd name="connsiteY2" fmla="*/ 80783 h 807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01320" h="80783">
                    <a:moveTo>
                      <a:pt x="0" y="2043"/>
                    </a:moveTo>
                    <a:cubicBezTo>
                      <a:pt x="149013" y="-9810"/>
                      <a:pt x="267547" y="31676"/>
                      <a:pt x="401320" y="80783"/>
                    </a:cubicBezTo>
                    <a:lnTo>
                      <a:pt x="401320" y="80783"/>
                    </a:ln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D52E1ECD-6961-4A1B-9DF5-2F027155CF0B}"/>
                  </a:ext>
                </a:extLst>
              </p:cNvPr>
              <p:cNvSpPr/>
              <p:nvPr/>
            </p:nvSpPr>
            <p:spPr>
              <a:xfrm>
                <a:off x="7516672" y="6204522"/>
                <a:ext cx="401320" cy="46370"/>
              </a:xfrm>
              <a:custGeom>
                <a:avLst/>
                <a:gdLst>
                  <a:gd name="connsiteX0" fmla="*/ 0 w 393700"/>
                  <a:gd name="connsiteY0" fmla="*/ 0 h 101600"/>
                  <a:gd name="connsiteX1" fmla="*/ 393700 w 393700"/>
                  <a:gd name="connsiteY1" fmla="*/ 101600 h 101600"/>
                  <a:gd name="connsiteX2" fmla="*/ 393700 w 393700"/>
                  <a:gd name="connsiteY2" fmla="*/ 101600 h 101600"/>
                  <a:gd name="connsiteX0" fmla="*/ 0 w 401320"/>
                  <a:gd name="connsiteY0" fmla="*/ 0 h 78740"/>
                  <a:gd name="connsiteX1" fmla="*/ 401320 w 401320"/>
                  <a:gd name="connsiteY1" fmla="*/ 78740 h 78740"/>
                  <a:gd name="connsiteX2" fmla="*/ 401320 w 401320"/>
                  <a:gd name="connsiteY2" fmla="*/ 78740 h 78740"/>
                  <a:gd name="connsiteX0" fmla="*/ 0 w 401320"/>
                  <a:gd name="connsiteY0" fmla="*/ 1441 h 80181"/>
                  <a:gd name="connsiteX1" fmla="*/ 401320 w 401320"/>
                  <a:gd name="connsiteY1" fmla="*/ 80181 h 80181"/>
                  <a:gd name="connsiteX2" fmla="*/ 401320 w 401320"/>
                  <a:gd name="connsiteY2" fmla="*/ 80181 h 80181"/>
                  <a:gd name="connsiteX0" fmla="*/ 0 w 401320"/>
                  <a:gd name="connsiteY0" fmla="*/ 2043 h 80783"/>
                  <a:gd name="connsiteX1" fmla="*/ 401320 w 401320"/>
                  <a:gd name="connsiteY1" fmla="*/ 80783 h 80783"/>
                  <a:gd name="connsiteX2" fmla="*/ 401320 w 401320"/>
                  <a:gd name="connsiteY2" fmla="*/ 80783 h 80783"/>
                  <a:gd name="connsiteX0" fmla="*/ 0 w 401320"/>
                  <a:gd name="connsiteY0" fmla="*/ 2043 h 80783"/>
                  <a:gd name="connsiteX1" fmla="*/ 401320 w 401320"/>
                  <a:gd name="connsiteY1" fmla="*/ 80783 h 80783"/>
                  <a:gd name="connsiteX2" fmla="*/ 401320 w 401320"/>
                  <a:gd name="connsiteY2" fmla="*/ 19823 h 80783"/>
                  <a:gd name="connsiteX0" fmla="*/ 0 w 401320"/>
                  <a:gd name="connsiteY0" fmla="*/ 2043 h 80783"/>
                  <a:gd name="connsiteX1" fmla="*/ 401320 w 401320"/>
                  <a:gd name="connsiteY1" fmla="*/ 80783 h 80783"/>
                  <a:gd name="connsiteX0" fmla="*/ 0 w 401320"/>
                  <a:gd name="connsiteY0" fmla="*/ 5730 h 46370"/>
                  <a:gd name="connsiteX1" fmla="*/ 401320 w 401320"/>
                  <a:gd name="connsiteY1" fmla="*/ 46370 h 46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01320" h="46370">
                    <a:moveTo>
                      <a:pt x="0" y="5730"/>
                    </a:moveTo>
                    <a:cubicBezTo>
                      <a:pt x="149013" y="-6123"/>
                      <a:pt x="267547" y="-2737"/>
                      <a:pt x="401320" y="46370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9381E890-8CCB-81E4-BE28-6DE4CA5D71EE}"/>
                  </a:ext>
                </a:extLst>
              </p:cNvPr>
              <p:cNvSpPr/>
              <p:nvPr/>
            </p:nvSpPr>
            <p:spPr>
              <a:xfrm rot="17542130">
                <a:off x="7124414" y="6546297"/>
                <a:ext cx="334951" cy="106133"/>
              </a:xfrm>
              <a:custGeom>
                <a:avLst/>
                <a:gdLst>
                  <a:gd name="connsiteX0" fmla="*/ 0 w 393700"/>
                  <a:gd name="connsiteY0" fmla="*/ 0 h 101600"/>
                  <a:gd name="connsiteX1" fmla="*/ 393700 w 393700"/>
                  <a:gd name="connsiteY1" fmla="*/ 101600 h 101600"/>
                  <a:gd name="connsiteX2" fmla="*/ 393700 w 393700"/>
                  <a:gd name="connsiteY2" fmla="*/ 101600 h 101600"/>
                  <a:gd name="connsiteX0" fmla="*/ 0 w 401320"/>
                  <a:gd name="connsiteY0" fmla="*/ 0 h 78740"/>
                  <a:gd name="connsiteX1" fmla="*/ 401320 w 401320"/>
                  <a:gd name="connsiteY1" fmla="*/ 78740 h 78740"/>
                  <a:gd name="connsiteX2" fmla="*/ 401320 w 401320"/>
                  <a:gd name="connsiteY2" fmla="*/ 78740 h 78740"/>
                  <a:gd name="connsiteX0" fmla="*/ 0 w 401320"/>
                  <a:gd name="connsiteY0" fmla="*/ 1441 h 80181"/>
                  <a:gd name="connsiteX1" fmla="*/ 401320 w 401320"/>
                  <a:gd name="connsiteY1" fmla="*/ 80181 h 80181"/>
                  <a:gd name="connsiteX2" fmla="*/ 401320 w 401320"/>
                  <a:gd name="connsiteY2" fmla="*/ 80181 h 80181"/>
                  <a:gd name="connsiteX0" fmla="*/ 0 w 401320"/>
                  <a:gd name="connsiteY0" fmla="*/ 2043 h 80783"/>
                  <a:gd name="connsiteX1" fmla="*/ 401320 w 401320"/>
                  <a:gd name="connsiteY1" fmla="*/ 80783 h 80783"/>
                  <a:gd name="connsiteX2" fmla="*/ 401320 w 401320"/>
                  <a:gd name="connsiteY2" fmla="*/ 80783 h 80783"/>
                  <a:gd name="connsiteX0" fmla="*/ 0 w 401320"/>
                  <a:gd name="connsiteY0" fmla="*/ 2043 h 80783"/>
                  <a:gd name="connsiteX1" fmla="*/ 401320 w 401320"/>
                  <a:gd name="connsiteY1" fmla="*/ 80783 h 80783"/>
                  <a:gd name="connsiteX2" fmla="*/ 401320 w 401320"/>
                  <a:gd name="connsiteY2" fmla="*/ 19823 h 80783"/>
                  <a:gd name="connsiteX0" fmla="*/ 0 w 401320"/>
                  <a:gd name="connsiteY0" fmla="*/ 2043 h 80783"/>
                  <a:gd name="connsiteX1" fmla="*/ 401320 w 401320"/>
                  <a:gd name="connsiteY1" fmla="*/ 80783 h 80783"/>
                  <a:gd name="connsiteX0" fmla="*/ 0 w 401320"/>
                  <a:gd name="connsiteY0" fmla="*/ 5730 h 46370"/>
                  <a:gd name="connsiteX1" fmla="*/ 401320 w 401320"/>
                  <a:gd name="connsiteY1" fmla="*/ 46370 h 46370"/>
                  <a:gd name="connsiteX0" fmla="*/ 0 w 359039"/>
                  <a:gd name="connsiteY0" fmla="*/ 3255 h 61294"/>
                  <a:gd name="connsiteX1" fmla="*/ 359039 w 359039"/>
                  <a:gd name="connsiteY1" fmla="*/ 61294 h 61294"/>
                  <a:gd name="connsiteX0" fmla="*/ 0 w 334951"/>
                  <a:gd name="connsiteY0" fmla="*/ 6575 h 43627"/>
                  <a:gd name="connsiteX1" fmla="*/ 334951 w 334951"/>
                  <a:gd name="connsiteY1" fmla="*/ 43627 h 43627"/>
                  <a:gd name="connsiteX0" fmla="*/ 0 w 334951"/>
                  <a:gd name="connsiteY0" fmla="*/ 61832 h 98884"/>
                  <a:gd name="connsiteX1" fmla="*/ 334951 w 334951"/>
                  <a:gd name="connsiteY1" fmla="*/ 98884 h 98884"/>
                  <a:gd name="connsiteX0" fmla="*/ 0 w 334951"/>
                  <a:gd name="connsiteY0" fmla="*/ 69081 h 106133"/>
                  <a:gd name="connsiteX1" fmla="*/ 334951 w 334951"/>
                  <a:gd name="connsiteY1" fmla="*/ 106133 h 106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4951" h="106133">
                    <a:moveTo>
                      <a:pt x="0" y="69081"/>
                    </a:moveTo>
                    <a:cubicBezTo>
                      <a:pt x="200846" y="-67103"/>
                      <a:pt x="224757" y="26722"/>
                      <a:pt x="334951" y="106133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9E487989-90BC-0044-0E39-19A356010307}"/>
                  </a:ext>
                </a:extLst>
              </p:cNvPr>
              <p:cNvSpPr/>
              <p:nvPr/>
            </p:nvSpPr>
            <p:spPr>
              <a:xfrm rot="17542130">
                <a:off x="6891460" y="6513996"/>
                <a:ext cx="334951" cy="106133"/>
              </a:xfrm>
              <a:custGeom>
                <a:avLst/>
                <a:gdLst>
                  <a:gd name="connsiteX0" fmla="*/ 0 w 393700"/>
                  <a:gd name="connsiteY0" fmla="*/ 0 h 101600"/>
                  <a:gd name="connsiteX1" fmla="*/ 393700 w 393700"/>
                  <a:gd name="connsiteY1" fmla="*/ 101600 h 101600"/>
                  <a:gd name="connsiteX2" fmla="*/ 393700 w 393700"/>
                  <a:gd name="connsiteY2" fmla="*/ 101600 h 101600"/>
                  <a:gd name="connsiteX0" fmla="*/ 0 w 401320"/>
                  <a:gd name="connsiteY0" fmla="*/ 0 h 78740"/>
                  <a:gd name="connsiteX1" fmla="*/ 401320 w 401320"/>
                  <a:gd name="connsiteY1" fmla="*/ 78740 h 78740"/>
                  <a:gd name="connsiteX2" fmla="*/ 401320 w 401320"/>
                  <a:gd name="connsiteY2" fmla="*/ 78740 h 78740"/>
                  <a:gd name="connsiteX0" fmla="*/ 0 w 401320"/>
                  <a:gd name="connsiteY0" fmla="*/ 1441 h 80181"/>
                  <a:gd name="connsiteX1" fmla="*/ 401320 w 401320"/>
                  <a:gd name="connsiteY1" fmla="*/ 80181 h 80181"/>
                  <a:gd name="connsiteX2" fmla="*/ 401320 w 401320"/>
                  <a:gd name="connsiteY2" fmla="*/ 80181 h 80181"/>
                  <a:gd name="connsiteX0" fmla="*/ 0 w 401320"/>
                  <a:gd name="connsiteY0" fmla="*/ 2043 h 80783"/>
                  <a:gd name="connsiteX1" fmla="*/ 401320 w 401320"/>
                  <a:gd name="connsiteY1" fmla="*/ 80783 h 80783"/>
                  <a:gd name="connsiteX2" fmla="*/ 401320 w 401320"/>
                  <a:gd name="connsiteY2" fmla="*/ 80783 h 80783"/>
                  <a:gd name="connsiteX0" fmla="*/ 0 w 401320"/>
                  <a:gd name="connsiteY0" fmla="*/ 2043 h 80783"/>
                  <a:gd name="connsiteX1" fmla="*/ 401320 w 401320"/>
                  <a:gd name="connsiteY1" fmla="*/ 80783 h 80783"/>
                  <a:gd name="connsiteX2" fmla="*/ 401320 w 401320"/>
                  <a:gd name="connsiteY2" fmla="*/ 19823 h 80783"/>
                  <a:gd name="connsiteX0" fmla="*/ 0 w 401320"/>
                  <a:gd name="connsiteY0" fmla="*/ 2043 h 80783"/>
                  <a:gd name="connsiteX1" fmla="*/ 401320 w 401320"/>
                  <a:gd name="connsiteY1" fmla="*/ 80783 h 80783"/>
                  <a:gd name="connsiteX0" fmla="*/ 0 w 401320"/>
                  <a:gd name="connsiteY0" fmla="*/ 5730 h 46370"/>
                  <a:gd name="connsiteX1" fmla="*/ 401320 w 401320"/>
                  <a:gd name="connsiteY1" fmla="*/ 46370 h 46370"/>
                  <a:gd name="connsiteX0" fmla="*/ 0 w 359039"/>
                  <a:gd name="connsiteY0" fmla="*/ 3255 h 61294"/>
                  <a:gd name="connsiteX1" fmla="*/ 359039 w 359039"/>
                  <a:gd name="connsiteY1" fmla="*/ 61294 h 61294"/>
                  <a:gd name="connsiteX0" fmla="*/ 0 w 334951"/>
                  <a:gd name="connsiteY0" fmla="*/ 6575 h 43627"/>
                  <a:gd name="connsiteX1" fmla="*/ 334951 w 334951"/>
                  <a:gd name="connsiteY1" fmla="*/ 43627 h 43627"/>
                  <a:gd name="connsiteX0" fmla="*/ 0 w 334951"/>
                  <a:gd name="connsiteY0" fmla="*/ 61832 h 98884"/>
                  <a:gd name="connsiteX1" fmla="*/ 334951 w 334951"/>
                  <a:gd name="connsiteY1" fmla="*/ 98884 h 98884"/>
                  <a:gd name="connsiteX0" fmla="*/ 0 w 334951"/>
                  <a:gd name="connsiteY0" fmla="*/ 69081 h 106133"/>
                  <a:gd name="connsiteX1" fmla="*/ 334951 w 334951"/>
                  <a:gd name="connsiteY1" fmla="*/ 106133 h 106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4951" h="106133">
                    <a:moveTo>
                      <a:pt x="0" y="69081"/>
                    </a:moveTo>
                    <a:cubicBezTo>
                      <a:pt x="200846" y="-67103"/>
                      <a:pt x="224757" y="26722"/>
                      <a:pt x="334951" y="106133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530FA574-224C-445C-29BF-143AD39B3FE5}"/>
                  </a:ext>
                </a:extLst>
              </p:cNvPr>
              <p:cNvSpPr/>
              <p:nvPr/>
            </p:nvSpPr>
            <p:spPr>
              <a:xfrm rot="17542130">
                <a:off x="6711975" y="6478416"/>
                <a:ext cx="334951" cy="106133"/>
              </a:xfrm>
              <a:custGeom>
                <a:avLst/>
                <a:gdLst>
                  <a:gd name="connsiteX0" fmla="*/ 0 w 393700"/>
                  <a:gd name="connsiteY0" fmla="*/ 0 h 101600"/>
                  <a:gd name="connsiteX1" fmla="*/ 393700 w 393700"/>
                  <a:gd name="connsiteY1" fmla="*/ 101600 h 101600"/>
                  <a:gd name="connsiteX2" fmla="*/ 393700 w 393700"/>
                  <a:gd name="connsiteY2" fmla="*/ 101600 h 101600"/>
                  <a:gd name="connsiteX0" fmla="*/ 0 w 401320"/>
                  <a:gd name="connsiteY0" fmla="*/ 0 h 78740"/>
                  <a:gd name="connsiteX1" fmla="*/ 401320 w 401320"/>
                  <a:gd name="connsiteY1" fmla="*/ 78740 h 78740"/>
                  <a:gd name="connsiteX2" fmla="*/ 401320 w 401320"/>
                  <a:gd name="connsiteY2" fmla="*/ 78740 h 78740"/>
                  <a:gd name="connsiteX0" fmla="*/ 0 w 401320"/>
                  <a:gd name="connsiteY0" fmla="*/ 1441 h 80181"/>
                  <a:gd name="connsiteX1" fmla="*/ 401320 w 401320"/>
                  <a:gd name="connsiteY1" fmla="*/ 80181 h 80181"/>
                  <a:gd name="connsiteX2" fmla="*/ 401320 w 401320"/>
                  <a:gd name="connsiteY2" fmla="*/ 80181 h 80181"/>
                  <a:gd name="connsiteX0" fmla="*/ 0 w 401320"/>
                  <a:gd name="connsiteY0" fmla="*/ 2043 h 80783"/>
                  <a:gd name="connsiteX1" fmla="*/ 401320 w 401320"/>
                  <a:gd name="connsiteY1" fmla="*/ 80783 h 80783"/>
                  <a:gd name="connsiteX2" fmla="*/ 401320 w 401320"/>
                  <a:gd name="connsiteY2" fmla="*/ 80783 h 80783"/>
                  <a:gd name="connsiteX0" fmla="*/ 0 w 401320"/>
                  <a:gd name="connsiteY0" fmla="*/ 2043 h 80783"/>
                  <a:gd name="connsiteX1" fmla="*/ 401320 w 401320"/>
                  <a:gd name="connsiteY1" fmla="*/ 80783 h 80783"/>
                  <a:gd name="connsiteX2" fmla="*/ 401320 w 401320"/>
                  <a:gd name="connsiteY2" fmla="*/ 19823 h 80783"/>
                  <a:gd name="connsiteX0" fmla="*/ 0 w 401320"/>
                  <a:gd name="connsiteY0" fmla="*/ 2043 h 80783"/>
                  <a:gd name="connsiteX1" fmla="*/ 401320 w 401320"/>
                  <a:gd name="connsiteY1" fmla="*/ 80783 h 80783"/>
                  <a:gd name="connsiteX0" fmla="*/ 0 w 401320"/>
                  <a:gd name="connsiteY0" fmla="*/ 5730 h 46370"/>
                  <a:gd name="connsiteX1" fmla="*/ 401320 w 401320"/>
                  <a:gd name="connsiteY1" fmla="*/ 46370 h 46370"/>
                  <a:gd name="connsiteX0" fmla="*/ 0 w 359039"/>
                  <a:gd name="connsiteY0" fmla="*/ 3255 h 61294"/>
                  <a:gd name="connsiteX1" fmla="*/ 359039 w 359039"/>
                  <a:gd name="connsiteY1" fmla="*/ 61294 h 61294"/>
                  <a:gd name="connsiteX0" fmla="*/ 0 w 334951"/>
                  <a:gd name="connsiteY0" fmla="*/ 6575 h 43627"/>
                  <a:gd name="connsiteX1" fmla="*/ 334951 w 334951"/>
                  <a:gd name="connsiteY1" fmla="*/ 43627 h 43627"/>
                  <a:gd name="connsiteX0" fmla="*/ 0 w 334951"/>
                  <a:gd name="connsiteY0" fmla="*/ 61832 h 98884"/>
                  <a:gd name="connsiteX1" fmla="*/ 334951 w 334951"/>
                  <a:gd name="connsiteY1" fmla="*/ 98884 h 98884"/>
                  <a:gd name="connsiteX0" fmla="*/ 0 w 334951"/>
                  <a:gd name="connsiteY0" fmla="*/ 69081 h 106133"/>
                  <a:gd name="connsiteX1" fmla="*/ 334951 w 334951"/>
                  <a:gd name="connsiteY1" fmla="*/ 106133 h 106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4951" h="106133">
                    <a:moveTo>
                      <a:pt x="0" y="69081"/>
                    </a:moveTo>
                    <a:cubicBezTo>
                      <a:pt x="200846" y="-67103"/>
                      <a:pt x="224757" y="26722"/>
                      <a:pt x="334951" y="106133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5768E30B-D0B5-4D9E-4092-A27E6EB1D57D}"/>
                </a:ext>
              </a:extLst>
            </p:cNvPr>
            <p:cNvGrpSpPr/>
            <p:nvPr/>
          </p:nvGrpSpPr>
          <p:grpSpPr>
            <a:xfrm>
              <a:off x="6732995" y="4853928"/>
              <a:ext cx="851156" cy="634689"/>
              <a:chOff x="6732995" y="4853928"/>
              <a:chExt cx="851156" cy="634689"/>
            </a:xfrm>
            <a:solidFill>
              <a:srgbClr val="F4E0C7"/>
            </a:solidFill>
          </p:grpSpPr>
          <p:sp>
            <p:nvSpPr>
              <p:cNvPr id="71" name="Rectangle 49">
                <a:extLst>
                  <a:ext uri="{FF2B5EF4-FFF2-40B4-BE49-F238E27FC236}">
                    <a16:creationId xmlns:a16="http://schemas.microsoft.com/office/drawing/2014/main" id="{6B007F72-074D-32B8-58EE-B7F580CDBFF2}"/>
                  </a:ext>
                </a:extLst>
              </p:cNvPr>
              <p:cNvSpPr/>
              <p:nvPr/>
            </p:nvSpPr>
            <p:spPr>
              <a:xfrm>
                <a:off x="6732995" y="4853928"/>
                <a:ext cx="851156" cy="634689"/>
              </a:xfrm>
              <a:custGeom>
                <a:avLst/>
                <a:gdLst>
                  <a:gd name="connsiteX0" fmla="*/ 0 w 621982"/>
                  <a:gd name="connsiteY0" fmla="*/ 0 h 202272"/>
                  <a:gd name="connsiteX1" fmla="*/ 621982 w 621982"/>
                  <a:gd name="connsiteY1" fmla="*/ 0 h 202272"/>
                  <a:gd name="connsiteX2" fmla="*/ 621982 w 621982"/>
                  <a:gd name="connsiteY2" fmla="*/ 202272 h 202272"/>
                  <a:gd name="connsiteX3" fmla="*/ 0 w 621982"/>
                  <a:gd name="connsiteY3" fmla="*/ 202272 h 202272"/>
                  <a:gd name="connsiteX4" fmla="*/ 0 w 621982"/>
                  <a:gd name="connsiteY4" fmla="*/ 0 h 202272"/>
                  <a:gd name="connsiteX0" fmla="*/ 0 w 621982"/>
                  <a:gd name="connsiteY0" fmla="*/ 0 h 484212"/>
                  <a:gd name="connsiteX1" fmla="*/ 621982 w 621982"/>
                  <a:gd name="connsiteY1" fmla="*/ 0 h 484212"/>
                  <a:gd name="connsiteX2" fmla="*/ 621982 w 621982"/>
                  <a:gd name="connsiteY2" fmla="*/ 202272 h 484212"/>
                  <a:gd name="connsiteX3" fmla="*/ 7620 w 621982"/>
                  <a:gd name="connsiteY3" fmla="*/ 484212 h 484212"/>
                  <a:gd name="connsiteX4" fmla="*/ 0 w 621982"/>
                  <a:gd name="connsiteY4" fmla="*/ 0 h 484212"/>
                  <a:gd name="connsiteX0" fmla="*/ 0 w 621982"/>
                  <a:gd name="connsiteY0" fmla="*/ 0 h 579133"/>
                  <a:gd name="connsiteX1" fmla="*/ 621982 w 621982"/>
                  <a:gd name="connsiteY1" fmla="*/ 0 h 579133"/>
                  <a:gd name="connsiteX2" fmla="*/ 621982 w 621982"/>
                  <a:gd name="connsiteY2" fmla="*/ 202272 h 579133"/>
                  <a:gd name="connsiteX3" fmla="*/ 385762 w 621982"/>
                  <a:gd name="connsiteY3" fmla="*/ 579133 h 579133"/>
                  <a:gd name="connsiteX4" fmla="*/ 7620 w 621982"/>
                  <a:gd name="connsiteY4" fmla="*/ 484212 h 579133"/>
                  <a:gd name="connsiteX5" fmla="*/ 0 w 621982"/>
                  <a:gd name="connsiteY5" fmla="*/ 0 h 579133"/>
                  <a:gd name="connsiteX0" fmla="*/ 0 w 621982"/>
                  <a:gd name="connsiteY0" fmla="*/ 0 h 579133"/>
                  <a:gd name="connsiteX1" fmla="*/ 621982 w 621982"/>
                  <a:gd name="connsiteY1" fmla="*/ 0 h 579133"/>
                  <a:gd name="connsiteX2" fmla="*/ 385762 w 621982"/>
                  <a:gd name="connsiteY2" fmla="*/ 579133 h 579133"/>
                  <a:gd name="connsiteX3" fmla="*/ 7620 w 621982"/>
                  <a:gd name="connsiteY3" fmla="*/ 484212 h 579133"/>
                  <a:gd name="connsiteX4" fmla="*/ 0 w 621982"/>
                  <a:gd name="connsiteY4" fmla="*/ 0 h 579133"/>
                  <a:gd name="connsiteX0" fmla="*/ 0 w 492442"/>
                  <a:gd name="connsiteY0" fmla="*/ 0 h 579133"/>
                  <a:gd name="connsiteX1" fmla="*/ 492442 w 492442"/>
                  <a:gd name="connsiteY1" fmla="*/ 45720 h 579133"/>
                  <a:gd name="connsiteX2" fmla="*/ 385762 w 492442"/>
                  <a:gd name="connsiteY2" fmla="*/ 579133 h 579133"/>
                  <a:gd name="connsiteX3" fmla="*/ 7620 w 492442"/>
                  <a:gd name="connsiteY3" fmla="*/ 484212 h 579133"/>
                  <a:gd name="connsiteX4" fmla="*/ 0 w 492442"/>
                  <a:gd name="connsiteY4" fmla="*/ 0 h 579133"/>
                  <a:gd name="connsiteX0" fmla="*/ 0 w 730913"/>
                  <a:gd name="connsiteY0" fmla="*/ 0 h 583491"/>
                  <a:gd name="connsiteX1" fmla="*/ 492442 w 730913"/>
                  <a:gd name="connsiteY1" fmla="*/ 45720 h 583491"/>
                  <a:gd name="connsiteX2" fmla="*/ 385762 w 730913"/>
                  <a:gd name="connsiteY2" fmla="*/ 579133 h 583491"/>
                  <a:gd name="connsiteX3" fmla="*/ 7620 w 730913"/>
                  <a:gd name="connsiteY3" fmla="*/ 484212 h 583491"/>
                  <a:gd name="connsiteX4" fmla="*/ 0 w 730913"/>
                  <a:gd name="connsiteY4" fmla="*/ 0 h 583491"/>
                  <a:gd name="connsiteX0" fmla="*/ 0 w 730913"/>
                  <a:gd name="connsiteY0" fmla="*/ 0 h 626126"/>
                  <a:gd name="connsiteX1" fmla="*/ 492442 w 730913"/>
                  <a:gd name="connsiteY1" fmla="*/ 45720 h 626126"/>
                  <a:gd name="connsiteX2" fmla="*/ 385762 w 730913"/>
                  <a:gd name="connsiteY2" fmla="*/ 579133 h 626126"/>
                  <a:gd name="connsiteX3" fmla="*/ 7620 w 730913"/>
                  <a:gd name="connsiteY3" fmla="*/ 484212 h 626126"/>
                  <a:gd name="connsiteX4" fmla="*/ 0 w 730913"/>
                  <a:gd name="connsiteY4" fmla="*/ 0 h 626126"/>
                  <a:gd name="connsiteX0" fmla="*/ 0 w 730913"/>
                  <a:gd name="connsiteY0" fmla="*/ 0 h 634689"/>
                  <a:gd name="connsiteX1" fmla="*/ 492442 w 730913"/>
                  <a:gd name="connsiteY1" fmla="*/ 45720 h 634689"/>
                  <a:gd name="connsiteX2" fmla="*/ 385762 w 730913"/>
                  <a:gd name="connsiteY2" fmla="*/ 579133 h 634689"/>
                  <a:gd name="connsiteX3" fmla="*/ 7620 w 730913"/>
                  <a:gd name="connsiteY3" fmla="*/ 484212 h 634689"/>
                  <a:gd name="connsiteX4" fmla="*/ 0 w 730913"/>
                  <a:gd name="connsiteY4" fmla="*/ 0 h 634689"/>
                  <a:gd name="connsiteX0" fmla="*/ 120243 w 851156"/>
                  <a:gd name="connsiteY0" fmla="*/ 0 h 634689"/>
                  <a:gd name="connsiteX1" fmla="*/ 612685 w 851156"/>
                  <a:gd name="connsiteY1" fmla="*/ 45720 h 634689"/>
                  <a:gd name="connsiteX2" fmla="*/ 506005 w 851156"/>
                  <a:gd name="connsiteY2" fmla="*/ 579133 h 634689"/>
                  <a:gd name="connsiteX3" fmla="*/ 127863 w 851156"/>
                  <a:gd name="connsiteY3" fmla="*/ 484212 h 634689"/>
                  <a:gd name="connsiteX4" fmla="*/ 120243 w 851156"/>
                  <a:gd name="connsiteY4" fmla="*/ 0 h 6346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1156" h="634689">
                    <a:moveTo>
                      <a:pt x="120243" y="0"/>
                    </a:moveTo>
                    <a:lnTo>
                      <a:pt x="612685" y="45720"/>
                    </a:lnTo>
                    <a:cubicBezTo>
                      <a:pt x="577125" y="223524"/>
                      <a:pt x="1234985" y="629929"/>
                      <a:pt x="506005" y="579133"/>
                    </a:cubicBezTo>
                    <a:cubicBezTo>
                      <a:pt x="318998" y="715133"/>
                      <a:pt x="208190" y="569192"/>
                      <a:pt x="127863" y="484212"/>
                    </a:cubicBezTo>
                    <a:cubicBezTo>
                      <a:pt x="-156617" y="231368"/>
                      <a:pt x="122783" y="161404"/>
                      <a:pt x="120243" y="0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8FCD7AFC-5AAA-2DDF-99FE-9F9EF1BB7303}"/>
                  </a:ext>
                </a:extLst>
              </p:cNvPr>
              <p:cNvSpPr/>
              <p:nvPr/>
            </p:nvSpPr>
            <p:spPr>
              <a:xfrm>
                <a:off x="6861714" y="5143500"/>
                <a:ext cx="34385" cy="205740"/>
              </a:xfrm>
              <a:custGeom>
                <a:avLst/>
                <a:gdLst>
                  <a:gd name="connsiteX0" fmla="*/ 22860 w 22860"/>
                  <a:gd name="connsiteY0" fmla="*/ 0 h 205740"/>
                  <a:gd name="connsiteX1" fmla="*/ 0 w 22860"/>
                  <a:gd name="connsiteY1" fmla="*/ 205740 h 205740"/>
                  <a:gd name="connsiteX2" fmla="*/ 0 w 22860"/>
                  <a:gd name="connsiteY2" fmla="*/ 205740 h 205740"/>
                  <a:gd name="connsiteX0" fmla="*/ 29304 w 29304"/>
                  <a:gd name="connsiteY0" fmla="*/ 0 h 205740"/>
                  <a:gd name="connsiteX1" fmla="*/ 6444 w 29304"/>
                  <a:gd name="connsiteY1" fmla="*/ 205740 h 205740"/>
                  <a:gd name="connsiteX2" fmla="*/ 6444 w 29304"/>
                  <a:gd name="connsiteY2" fmla="*/ 205740 h 205740"/>
                  <a:gd name="connsiteX0" fmla="*/ 34385 w 34385"/>
                  <a:gd name="connsiteY0" fmla="*/ 0 h 205740"/>
                  <a:gd name="connsiteX1" fmla="*/ 11525 w 34385"/>
                  <a:gd name="connsiteY1" fmla="*/ 205740 h 205740"/>
                  <a:gd name="connsiteX2" fmla="*/ 11525 w 34385"/>
                  <a:gd name="connsiteY2" fmla="*/ 205740 h 205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4385" h="205740">
                    <a:moveTo>
                      <a:pt x="34385" y="0"/>
                    </a:moveTo>
                    <a:cubicBezTo>
                      <a:pt x="-1810" y="68580"/>
                      <a:pt x="-9430" y="122873"/>
                      <a:pt x="11525" y="205740"/>
                    </a:cubicBezTo>
                    <a:lnTo>
                      <a:pt x="11525" y="205740"/>
                    </a:ln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042E55E5-AC5F-0DFE-C0AE-1C304A29AF8B}"/>
                  </a:ext>
                </a:extLst>
              </p:cNvPr>
              <p:cNvSpPr/>
              <p:nvPr/>
            </p:nvSpPr>
            <p:spPr>
              <a:xfrm rot="19483736">
                <a:off x="7177008" y="5241225"/>
                <a:ext cx="34385" cy="205740"/>
              </a:xfrm>
              <a:custGeom>
                <a:avLst/>
                <a:gdLst>
                  <a:gd name="connsiteX0" fmla="*/ 22860 w 22860"/>
                  <a:gd name="connsiteY0" fmla="*/ 0 h 205740"/>
                  <a:gd name="connsiteX1" fmla="*/ 0 w 22860"/>
                  <a:gd name="connsiteY1" fmla="*/ 205740 h 205740"/>
                  <a:gd name="connsiteX2" fmla="*/ 0 w 22860"/>
                  <a:gd name="connsiteY2" fmla="*/ 205740 h 205740"/>
                  <a:gd name="connsiteX0" fmla="*/ 29304 w 29304"/>
                  <a:gd name="connsiteY0" fmla="*/ 0 h 205740"/>
                  <a:gd name="connsiteX1" fmla="*/ 6444 w 29304"/>
                  <a:gd name="connsiteY1" fmla="*/ 205740 h 205740"/>
                  <a:gd name="connsiteX2" fmla="*/ 6444 w 29304"/>
                  <a:gd name="connsiteY2" fmla="*/ 205740 h 205740"/>
                  <a:gd name="connsiteX0" fmla="*/ 34385 w 34385"/>
                  <a:gd name="connsiteY0" fmla="*/ 0 h 205740"/>
                  <a:gd name="connsiteX1" fmla="*/ 11525 w 34385"/>
                  <a:gd name="connsiteY1" fmla="*/ 205740 h 205740"/>
                  <a:gd name="connsiteX2" fmla="*/ 11525 w 34385"/>
                  <a:gd name="connsiteY2" fmla="*/ 205740 h 205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4385" h="205740">
                    <a:moveTo>
                      <a:pt x="34385" y="0"/>
                    </a:moveTo>
                    <a:cubicBezTo>
                      <a:pt x="-1810" y="68580"/>
                      <a:pt x="-9430" y="122873"/>
                      <a:pt x="11525" y="205740"/>
                    </a:cubicBezTo>
                    <a:lnTo>
                      <a:pt x="11525" y="205740"/>
                    </a:ln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4" name="Rectangle 42">
              <a:extLst>
                <a:ext uri="{FF2B5EF4-FFF2-40B4-BE49-F238E27FC236}">
                  <a16:creationId xmlns:a16="http://schemas.microsoft.com/office/drawing/2014/main" id="{7E980D15-758E-701B-6D40-DF6CFE3283D7}"/>
                </a:ext>
              </a:extLst>
            </p:cNvPr>
            <p:cNvSpPr/>
            <p:nvPr/>
          </p:nvSpPr>
          <p:spPr>
            <a:xfrm>
              <a:off x="6701426" y="2633370"/>
              <a:ext cx="1978172" cy="2552923"/>
            </a:xfrm>
            <a:custGeom>
              <a:avLst/>
              <a:gdLst>
                <a:gd name="connsiteX0" fmla="*/ 0 w 647700"/>
                <a:gd name="connsiteY0" fmla="*/ 0 h 1321633"/>
                <a:gd name="connsiteX1" fmla="*/ 647700 w 647700"/>
                <a:gd name="connsiteY1" fmla="*/ 0 h 1321633"/>
                <a:gd name="connsiteX2" fmla="*/ 647700 w 647700"/>
                <a:gd name="connsiteY2" fmla="*/ 1321633 h 1321633"/>
                <a:gd name="connsiteX3" fmla="*/ 0 w 647700"/>
                <a:gd name="connsiteY3" fmla="*/ 1321633 h 1321633"/>
                <a:gd name="connsiteX4" fmla="*/ 0 w 647700"/>
                <a:gd name="connsiteY4" fmla="*/ 0 h 1321633"/>
                <a:gd name="connsiteX0" fmla="*/ 304800 w 952500"/>
                <a:gd name="connsiteY0" fmla="*/ 0 h 1321633"/>
                <a:gd name="connsiteX1" fmla="*/ 952500 w 952500"/>
                <a:gd name="connsiteY1" fmla="*/ 0 h 1321633"/>
                <a:gd name="connsiteX2" fmla="*/ 952500 w 952500"/>
                <a:gd name="connsiteY2" fmla="*/ 1321633 h 1321633"/>
                <a:gd name="connsiteX3" fmla="*/ 0 w 952500"/>
                <a:gd name="connsiteY3" fmla="*/ 742513 h 1321633"/>
                <a:gd name="connsiteX4" fmla="*/ 304800 w 952500"/>
                <a:gd name="connsiteY4" fmla="*/ 0 h 1321633"/>
                <a:gd name="connsiteX0" fmla="*/ 304800 w 1478280"/>
                <a:gd name="connsiteY0" fmla="*/ 0 h 742513"/>
                <a:gd name="connsiteX1" fmla="*/ 952500 w 1478280"/>
                <a:gd name="connsiteY1" fmla="*/ 0 h 742513"/>
                <a:gd name="connsiteX2" fmla="*/ 1478280 w 1478280"/>
                <a:gd name="connsiteY2" fmla="*/ 536773 h 742513"/>
                <a:gd name="connsiteX3" fmla="*/ 0 w 1478280"/>
                <a:gd name="connsiteY3" fmla="*/ 742513 h 742513"/>
                <a:gd name="connsiteX4" fmla="*/ 304800 w 1478280"/>
                <a:gd name="connsiteY4" fmla="*/ 0 h 742513"/>
                <a:gd name="connsiteX0" fmla="*/ 304800 w 1478280"/>
                <a:gd name="connsiteY0" fmla="*/ 0 h 1680408"/>
                <a:gd name="connsiteX1" fmla="*/ 952500 w 1478280"/>
                <a:gd name="connsiteY1" fmla="*/ 0 h 1680408"/>
                <a:gd name="connsiteX2" fmla="*/ 1478280 w 1478280"/>
                <a:gd name="connsiteY2" fmla="*/ 536773 h 1680408"/>
                <a:gd name="connsiteX3" fmla="*/ 0 w 1478280"/>
                <a:gd name="connsiteY3" fmla="*/ 742513 h 1680408"/>
                <a:gd name="connsiteX4" fmla="*/ 304800 w 1478280"/>
                <a:gd name="connsiteY4" fmla="*/ 0 h 1680408"/>
                <a:gd name="connsiteX0" fmla="*/ 817466 w 1990946"/>
                <a:gd name="connsiteY0" fmla="*/ 0 h 2244436"/>
                <a:gd name="connsiteX1" fmla="*/ 1465166 w 1990946"/>
                <a:gd name="connsiteY1" fmla="*/ 0 h 2244436"/>
                <a:gd name="connsiteX2" fmla="*/ 1990946 w 1990946"/>
                <a:gd name="connsiteY2" fmla="*/ 536773 h 2244436"/>
                <a:gd name="connsiteX3" fmla="*/ 512666 w 1990946"/>
                <a:gd name="connsiteY3" fmla="*/ 742513 h 2244436"/>
                <a:gd name="connsiteX4" fmla="*/ 817466 w 1990946"/>
                <a:gd name="connsiteY4" fmla="*/ 0 h 2244436"/>
                <a:gd name="connsiteX0" fmla="*/ 804275 w 1978172"/>
                <a:gd name="connsiteY0" fmla="*/ 0 h 2248123"/>
                <a:gd name="connsiteX1" fmla="*/ 1451975 w 1978172"/>
                <a:gd name="connsiteY1" fmla="*/ 0 h 2248123"/>
                <a:gd name="connsiteX2" fmla="*/ 1977755 w 1978172"/>
                <a:gd name="connsiteY2" fmla="*/ 536773 h 2248123"/>
                <a:gd name="connsiteX3" fmla="*/ 499475 w 1978172"/>
                <a:gd name="connsiteY3" fmla="*/ 742513 h 2248123"/>
                <a:gd name="connsiteX4" fmla="*/ 804275 w 1978172"/>
                <a:gd name="connsiteY4" fmla="*/ 0 h 2248123"/>
                <a:gd name="connsiteX0" fmla="*/ 804275 w 1978172"/>
                <a:gd name="connsiteY0" fmla="*/ 209550 h 2457673"/>
                <a:gd name="connsiteX1" fmla="*/ 1451975 w 1978172"/>
                <a:gd name="connsiteY1" fmla="*/ 0 h 2457673"/>
                <a:gd name="connsiteX2" fmla="*/ 1977755 w 1978172"/>
                <a:gd name="connsiteY2" fmla="*/ 746323 h 2457673"/>
                <a:gd name="connsiteX3" fmla="*/ 499475 w 1978172"/>
                <a:gd name="connsiteY3" fmla="*/ 952063 h 2457673"/>
                <a:gd name="connsiteX4" fmla="*/ 804275 w 1978172"/>
                <a:gd name="connsiteY4" fmla="*/ 209550 h 2457673"/>
                <a:gd name="connsiteX0" fmla="*/ 804275 w 1978172"/>
                <a:gd name="connsiteY0" fmla="*/ 304800 h 2552923"/>
                <a:gd name="connsiteX1" fmla="*/ 1594850 w 1978172"/>
                <a:gd name="connsiteY1" fmla="*/ 0 h 2552923"/>
                <a:gd name="connsiteX2" fmla="*/ 1977755 w 1978172"/>
                <a:gd name="connsiteY2" fmla="*/ 841573 h 2552923"/>
                <a:gd name="connsiteX3" fmla="*/ 499475 w 1978172"/>
                <a:gd name="connsiteY3" fmla="*/ 1047313 h 2552923"/>
                <a:gd name="connsiteX4" fmla="*/ 804275 w 1978172"/>
                <a:gd name="connsiteY4" fmla="*/ 304800 h 2552923"/>
                <a:gd name="connsiteX0" fmla="*/ 804275 w 1978172"/>
                <a:gd name="connsiteY0" fmla="*/ 304800 h 2552923"/>
                <a:gd name="connsiteX1" fmla="*/ 1594850 w 1978172"/>
                <a:gd name="connsiteY1" fmla="*/ 0 h 2552923"/>
                <a:gd name="connsiteX2" fmla="*/ 1977755 w 1978172"/>
                <a:gd name="connsiteY2" fmla="*/ 841573 h 2552923"/>
                <a:gd name="connsiteX3" fmla="*/ 499475 w 1978172"/>
                <a:gd name="connsiteY3" fmla="*/ 1047313 h 2552923"/>
                <a:gd name="connsiteX4" fmla="*/ 804275 w 1978172"/>
                <a:gd name="connsiteY4" fmla="*/ 304800 h 2552923"/>
                <a:gd name="connsiteX0" fmla="*/ 804275 w 1978172"/>
                <a:gd name="connsiteY0" fmla="*/ 304800 h 2552923"/>
                <a:gd name="connsiteX1" fmla="*/ 1594850 w 1978172"/>
                <a:gd name="connsiteY1" fmla="*/ 0 h 2552923"/>
                <a:gd name="connsiteX2" fmla="*/ 1977755 w 1978172"/>
                <a:gd name="connsiteY2" fmla="*/ 841573 h 2552923"/>
                <a:gd name="connsiteX3" fmla="*/ 499475 w 1978172"/>
                <a:gd name="connsiteY3" fmla="*/ 1047313 h 2552923"/>
                <a:gd name="connsiteX4" fmla="*/ 804275 w 1978172"/>
                <a:gd name="connsiteY4" fmla="*/ 304800 h 2552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8172" h="2552923">
                  <a:moveTo>
                    <a:pt x="804275" y="304800"/>
                  </a:moveTo>
                  <a:lnTo>
                    <a:pt x="1594850" y="0"/>
                  </a:lnTo>
                  <a:cubicBezTo>
                    <a:pt x="1874885" y="356724"/>
                    <a:pt x="1983470" y="665824"/>
                    <a:pt x="1977755" y="841573"/>
                  </a:cubicBezTo>
                  <a:cubicBezTo>
                    <a:pt x="2020300" y="3335218"/>
                    <a:pt x="-1209945" y="2838013"/>
                    <a:pt x="499475" y="1047313"/>
                  </a:cubicBezTo>
                  <a:lnTo>
                    <a:pt x="804275" y="304800"/>
                  </a:lnTo>
                  <a:close/>
                </a:path>
              </a:pathLst>
            </a:custGeom>
            <a:solidFill>
              <a:srgbClr val="42458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191BD348-EC07-BFD5-19AC-3A7FED85F6C7}"/>
                </a:ext>
              </a:extLst>
            </p:cNvPr>
            <p:cNvSpPr/>
            <p:nvPr/>
          </p:nvSpPr>
          <p:spPr>
            <a:xfrm rot="1546519">
              <a:off x="7572838" y="630996"/>
              <a:ext cx="261871" cy="264008"/>
            </a:xfrm>
            <a:prstGeom prst="ellipse">
              <a:avLst/>
            </a:prstGeom>
            <a:solidFill>
              <a:srgbClr val="42458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DD08DD10-8827-9B04-4EB5-B76DCC05331B}"/>
                </a:ext>
              </a:extLst>
            </p:cNvPr>
            <p:cNvGrpSpPr/>
            <p:nvPr/>
          </p:nvGrpSpPr>
          <p:grpSpPr>
            <a:xfrm>
              <a:off x="5215276" y="546986"/>
              <a:ext cx="3447193" cy="2459035"/>
              <a:chOff x="5215276" y="546986"/>
              <a:chExt cx="3447193" cy="2459035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FCD25DC9-0F17-987F-E72F-E48CA273716B}"/>
                  </a:ext>
                </a:extLst>
              </p:cNvPr>
              <p:cNvGrpSpPr/>
              <p:nvPr/>
            </p:nvGrpSpPr>
            <p:grpSpPr>
              <a:xfrm>
                <a:off x="5215276" y="546986"/>
                <a:ext cx="3447193" cy="2459035"/>
                <a:chOff x="5215276" y="546986"/>
                <a:chExt cx="3447193" cy="2459035"/>
              </a:xfrm>
            </p:grpSpPr>
            <p:sp>
              <p:nvSpPr>
                <p:cNvPr id="30" name="Rectangle 14">
                  <a:extLst>
                    <a:ext uri="{FF2B5EF4-FFF2-40B4-BE49-F238E27FC236}">
                      <a16:creationId xmlns:a16="http://schemas.microsoft.com/office/drawing/2014/main" id="{7DDBF755-3ABC-A572-3EAE-8EFABD06AC13}"/>
                    </a:ext>
                  </a:extLst>
                </p:cNvPr>
                <p:cNvSpPr/>
                <p:nvPr/>
              </p:nvSpPr>
              <p:spPr>
                <a:xfrm>
                  <a:off x="5543882" y="546986"/>
                  <a:ext cx="3079510" cy="2285705"/>
                </a:xfrm>
                <a:custGeom>
                  <a:avLst/>
                  <a:gdLst>
                    <a:gd name="connsiteX0" fmla="*/ 0 w 2656840"/>
                    <a:gd name="connsiteY0" fmla="*/ 0 h 1387542"/>
                    <a:gd name="connsiteX1" fmla="*/ 2656840 w 2656840"/>
                    <a:gd name="connsiteY1" fmla="*/ 0 h 1387542"/>
                    <a:gd name="connsiteX2" fmla="*/ 2656840 w 2656840"/>
                    <a:gd name="connsiteY2" fmla="*/ 1387542 h 1387542"/>
                    <a:gd name="connsiteX3" fmla="*/ 0 w 2656840"/>
                    <a:gd name="connsiteY3" fmla="*/ 1387542 h 1387542"/>
                    <a:gd name="connsiteX4" fmla="*/ 0 w 2656840"/>
                    <a:gd name="connsiteY4" fmla="*/ 0 h 1387542"/>
                    <a:gd name="connsiteX0" fmla="*/ 0 w 2656840"/>
                    <a:gd name="connsiteY0" fmla="*/ 0 h 2009842"/>
                    <a:gd name="connsiteX1" fmla="*/ 2656840 w 2656840"/>
                    <a:gd name="connsiteY1" fmla="*/ 0 h 2009842"/>
                    <a:gd name="connsiteX2" fmla="*/ 2644140 w 2656840"/>
                    <a:gd name="connsiteY2" fmla="*/ 2009842 h 2009842"/>
                    <a:gd name="connsiteX3" fmla="*/ 0 w 2656840"/>
                    <a:gd name="connsiteY3" fmla="*/ 1387542 h 2009842"/>
                    <a:gd name="connsiteX4" fmla="*/ 0 w 2656840"/>
                    <a:gd name="connsiteY4" fmla="*/ 0 h 2009842"/>
                    <a:gd name="connsiteX0" fmla="*/ 0 w 2656840"/>
                    <a:gd name="connsiteY0" fmla="*/ 1387542 h 2009842"/>
                    <a:gd name="connsiteX1" fmla="*/ 2656840 w 2656840"/>
                    <a:gd name="connsiteY1" fmla="*/ 0 h 2009842"/>
                    <a:gd name="connsiteX2" fmla="*/ 2644140 w 2656840"/>
                    <a:gd name="connsiteY2" fmla="*/ 2009842 h 2009842"/>
                    <a:gd name="connsiteX3" fmla="*/ 0 w 2656840"/>
                    <a:gd name="connsiteY3" fmla="*/ 1387542 h 2009842"/>
                    <a:gd name="connsiteX0" fmla="*/ 0 w 2644140"/>
                    <a:gd name="connsiteY0" fmla="*/ 0 h 622300"/>
                    <a:gd name="connsiteX1" fmla="*/ 2644140 w 2644140"/>
                    <a:gd name="connsiteY1" fmla="*/ 622300 h 622300"/>
                    <a:gd name="connsiteX2" fmla="*/ 0 w 2644140"/>
                    <a:gd name="connsiteY2" fmla="*/ 0 h 622300"/>
                    <a:gd name="connsiteX0" fmla="*/ 0 w 2644140"/>
                    <a:gd name="connsiteY0" fmla="*/ 0 h 622300"/>
                    <a:gd name="connsiteX1" fmla="*/ 2644140 w 2644140"/>
                    <a:gd name="connsiteY1" fmla="*/ 622300 h 622300"/>
                    <a:gd name="connsiteX2" fmla="*/ 0 w 2644140"/>
                    <a:gd name="connsiteY2" fmla="*/ 0 h 622300"/>
                    <a:gd name="connsiteX0" fmla="*/ 0 w 2644140"/>
                    <a:gd name="connsiteY0" fmla="*/ 290801 h 913101"/>
                    <a:gd name="connsiteX1" fmla="*/ 2644140 w 2644140"/>
                    <a:gd name="connsiteY1" fmla="*/ 913101 h 913101"/>
                    <a:gd name="connsiteX2" fmla="*/ 0 w 2644140"/>
                    <a:gd name="connsiteY2" fmla="*/ 290801 h 913101"/>
                    <a:gd name="connsiteX0" fmla="*/ 0 w 2644140"/>
                    <a:gd name="connsiteY0" fmla="*/ 263651 h 885951"/>
                    <a:gd name="connsiteX1" fmla="*/ 2644140 w 2644140"/>
                    <a:gd name="connsiteY1" fmla="*/ 885951 h 885951"/>
                    <a:gd name="connsiteX2" fmla="*/ 0 w 2644140"/>
                    <a:gd name="connsiteY2" fmla="*/ 263651 h 885951"/>
                    <a:gd name="connsiteX0" fmla="*/ 0 w 2644140"/>
                    <a:gd name="connsiteY0" fmla="*/ 263651 h 885951"/>
                    <a:gd name="connsiteX1" fmla="*/ 2644140 w 2644140"/>
                    <a:gd name="connsiteY1" fmla="*/ 885951 h 885951"/>
                    <a:gd name="connsiteX2" fmla="*/ 0 w 2644140"/>
                    <a:gd name="connsiteY2" fmla="*/ 263651 h 885951"/>
                    <a:gd name="connsiteX0" fmla="*/ 0 w 2644140"/>
                    <a:gd name="connsiteY0" fmla="*/ 773202 h 1395502"/>
                    <a:gd name="connsiteX1" fmla="*/ 2644140 w 2644140"/>
                    <a:gd name="connsiteY1" fmla="*/ 1395502 h 1395502"/>
                    <a:gd name="connsiteX2" fmla="*/ 0 w 2644140"/>
                    <a:gd name="connsiteY2" fmla="*/ 773202 h 1395502"/>
                    <a:gd name="connsiteX0" fmla="*/ 386416 w 3030556"/>
                    <a:gd name="connsiteY0" fmla="*/ 773202 h 1418085"/>
                    <a:gd name="connsiteX1" fmla="*/ 3030556 w 3030556"/>
                    <a:gd name="connsiteY1" fmla="*/ 1395502 h 1418085"/>
                    <a:gd name="connsiteX2" fmla="*/ 386416 w 3030556"/>
                    <a:gd name="connsiteY2" fmla="*/ 773202 h 1418085"/>
                    <a:gd name="connsiteX0" fmla="*/ 370495 w 3014635"/>
                    <a:gd name="connsiteY0" fmla="*/ 773202 h 2235442"/>
                    <a:gd name="connsiteX1" fmla="*/ 3014635 w 3014635"/>
                    <a:gd name="connsiteY1" fmla="*/ 1395502 h 2235442"/>
                    <a:gd name="connsiteX2" fmla="*/ 370495 w 3014635"/>
                    <a:gd name="connsiteY2" fmla="*/ 773202 h 2235442"/>
                    <a:gd name="connsiteX0" fmla="*/ 366697 w 3010837"/>
                    <a:gd name="connsiteY0" fmla="*/ 773202 h 2263562"/>
                    <a:gd name="connsiteX1" fmla="*/ 3010837 w 3010837"/>
                    <a:gd name="connsiteY1" fmla="*/ 1395502 h 2263562"/>
                    <a:gd name="connsiteX2" fmla="*/ 366697 w 3010837"/>
                    <a:gd name="connsiteY2" fmla="*/ 773202 h 2263562"/>
                    <a:gd name="connsiteX0" fmla="*/ 421467 w 3065607"/>
                    <a:gd name="connsiteY0" fmla="*/ 773202 h 2305234"/>
                    <a:gd name="connsiteX1" fmla="*/ 3065607 w 3065607"/>
                    <a:gd name="connsiteY1" fmla="*/ 1395502 h 2305234"/>
                    <a:gd name="connsiteX2" fmla="*/ 421467 w 3065607"/>
                    <a:gd name="connsiteY2" fmla="*/ 773202 h 2305234"/>
                    <a:gd name="connsiteX0" fmla="*/ 444682 w 3088822"/>
                    <a:gd name="connsiteY0" fmla="*/ 773202 h 2282500"/>
                    <a:gd name="connsiteX1" fmla="*/ 3088822 w 3088822"/>
                    <a:gd name="connsiteY1" fmla="*/ 1395502 h 2282500"/>
                    <a:gd name="connsiteX2" fmla="*/ 444682 w 3088822"/>
                    <a:gd name="connsiteY2" fmla="*/ 773202 h 2282500"/>
                    <a:gd name="connsiteX0" fmla="*/ 421468 w 3065608"/>
                    <a:gd name="connsiteY0" fmla="*/ 773202 h 2285705"/>
                    <a:gd name="connsiteX1" fmla="*/ 3065608 w 3065608"/>
                    <a:gd name="connsiteY1" fmla="*/ 1395502 h 2285705"/>
                    <a:gd name="connsiteX2" fmla="*/ 421468 w 3065608"/>
                    <a:gd name="connsiteY2" fmla="*/ 773202 h 2285705"/>
                    <a:gd name="connsiteX0" fmla="*/ 435370 w 3079510"/>
                    <a:gd name="connsiteY0" fmla="*/ 773202 h 2285705"/>
                    <a:gd name="connsiteX1" fmla="*/ 3079510 w 3079510"/>
                    <a:gd name="connsiteY1" fmla="*/ 1395502 h 2285705"/>
                    <a:gd name="connsiteX2" fmla="*/ 435370 w 3079510"/>
                    <a:gd name="connsiteY2" fmla="*/ 773202 h 22857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079510" h="2285705">
                      <a:moveTo>
                        <a:pt x="435370" y="773202"/>
                      </a:moveTo>
                      <a:cubicBezTo>
                        <a:pt x="796050" y="-390965"/>
                        <a:pt x="2541030" y="-285131"/>
                        <a:pt x="3079510" y="1395502"/>
                      </a:cubicBezTo>
                      <a:cubicBezTo>
                        <a:pt x="2452130" y="3156569"/>
                        <a:pt x="-1248650" y="1958535"/>
                        <a:pt x="435370" y="773202"/>
                      </a:cubicBezTo>
                      <a:close/>
                    </a:path>
                  </a:pathLst>
                </a:custGeom>
                <a:solidFill>
                  <a:srgbClr val="42458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Oval 25">
                  <a:extLst>
                    <a:ext uri="{FF2B5EF4-FFF2-40B4-BE49-F238E27FC236}">
                      <a16:creationId xmlns:a16="http://schemas.microsoft.com/office/drawing/2014/main" id="{79273C91-F221-550B-4C8A-2B57D7ABF952}"/>
                    </a:ext>
                  </a:extLst>
                </p:cNvPr>
                <p:cNvSpPr/>
                <p:nvPr/>
              </p:nvSpPr>
              <p:spPr>
                <a:xfrm rot="1331110">
                  <a:off x="6283215" y="1088273"/>
                  <a:ext cx="257818" cy="449288"/>
                </a:xfrm>
                <a:custGeom>
                  <a:avLst/>
                  <a:gdLst>
                    <a:gd name="connsiteX0" fmla="*/ 0 w 254310"/>
                    <a:gd name="connsiteY0" fmla="*/ 228274 h 456548"/>
                    <a:gd name="connsiteX1" fmla="*/ 127155 w 254310"/>
                    <a:gd name="connsiteY1" fmla="*/ 0 h 456548"/>
                    <a:gd name="connsiteX2" fmla="*/ 254310 w 254310"/>
                    <a:gd name="connsiteY2" fmla="*/ 228274 h 456548"/>
                    <a:gd name="connsiteX3" fmla="*/ 127155 w 254310"/>
                    <a:gd name="connsiteY3" fmla="*/ 456548 h 456548"/>
                    <a:gd name="connsiteX4" fmla="*/ 0 w 254310"/>
                    <a:gd name="connsiteY4" fmla="*/ 228274 h 456548"/>
                    <a:gd name="connsiteX0" fmla="*/ 1699 w 256009"/>
                    <a:gd name="connsiteY0" fmla="*/ 229729 h 458003"/>
                    <a:gd name="connsiteX1" fmla="*/ 81971 w 256009"/>
                    <a:gd name="connsiteY1" fmla="*/ 0 h 458003"/>
                    <a:gd name="connsiteX2" fmla="*/ 256009 w 256009"/>
                    <a:gd name="connsiteY2" fmla="*/ 229729 h 458003"/>
                    <a:gd name="connsiteX3" fmla="*/ 128854 w 256009"/>
                    <a:gd name="connsiteY3" fmla="*/ 458003 h 458003"/>
                    <a:gd name="connsiteX4" fmla="*/ 1699 w 256009"/>
                    <a:gd name="connsiteY4" fmla="*/ 229729 h 458003"/>
                    <a:gd name="connsiteX0" fmla="*/ 3082 w 257392"/>
                    <a:gd name="connsiteY0" fmla="*/ 229729 h 468450"/>
                    <a:gd name="connsiteX1" fmla="*/ 83354 w 257392"/>
                    <a:gd name="connsiteY1" fmla="*/ 0 h 468450"/>
                    <a:gd name="connsiteX2" fmla="*/ 257392 w 257392"/>
                    <a:gd name="connsiteY2" fmla="*/ 229729 h 468450"/>
                    <a:gd name="connsiteX3" fmla="*/ 155070 w 257392"/>
                    <a:gd name="connsiteY3" fmla="*/ 468450 h 468450"/>
                    <a:gd name="connsiteX4" fmla="*/ 3082 w 257392"/>
                    <a:gd name="connsiteY4" fmla="*/ 229729 h 468450"/>
                    <a:gd name="connsiteX0" fmla="*/ 1417 w 155332"/>
                    <a:gd name="connsiteY0" fmla="*/ 235107 h 478670"/>
                    <a:gd name="connsiteX1" fmla="*/ 81689 w 155332"/>
                    <a:gd name="connsiteY1" fmla="*/ 5378 h 478670"/>
                    <a:gd name="connsiteX2" fmla="*/ 153405 w 155332"/>
                    <a:gd name="connsiteY2" fmla="*/ 473828 h 478670"/>
                    <a:gd name="connsiteX3" fmla="*/ 1417 w 155332"/>
                    <a:gd name="connsiteY3" fmla="*/ 235107 h 478670"/>
                    <a:gd name="connsiteX0" fmla="*/ 1417 w 185660"/>
                    <a:gd name="connsiteY0" fmla="*/ 235107 h 485793"/>
                    <a:gd name="connsiteX1" fmla="*/ 81689 w 185660"/>
                    <a:gd name="connsiteY1" fmla="*/ 5378 h 485793"/>
                    <a:gd name="connsiteX2" fmla="*/ 153405 w 185660"/>
                    <a:gd name="connsiteY2" fmla="*/ 473828 h 485793"/>
                    <a:gd name="connsiteX3" fmla="*/ 1417 w 185660"/>
                    <a:gd name="connsiteY3" fmla="*/ 235107 h 485793"/>
                    <a:gd name="connsiteX0" fmla="*/ 193 w 152333"/>
                    <a:gd name="connsiteY0" fmla="*/ 235047 h 512395"/>
                    <a:gd name="connsiteX1" fmla="*/ 80465 w 152333"/>
                    <a:gd name="connsiteY1" fmla="*/ 5318 h 512395"/>
                    <a:gd name="connsiteX2" fmla="*/ 152181 w 152333"/>
                    <a:gd name="connsiteY2" fmla="*/ 473768 h 512395"/>
                    <a:gd name="connsiteX3" fmla="*/ 60953 w 152333"/>
                    <a:gd name="connsiteY3" fmla="*/ 457924 h 512395"/>
                    <a:gd name="connsiteX4" fmla="*/ 193 w 152333"/>
                    <a:gd name="connsiteY4" fmla="*/ 235047 h 512395"/>
                    <a:gd name="connsiteX0" fmla="*/ 150 w 83586"/>
                    <a:gd name="connsiteY0" fmla="*/ 234461 h 462477"/>
                    <a:gd name="connsiteX1" fmla="*/ 80422 w 83586"/>
                    <a:gd name="connsiteY1" fmla="*/ 4732 h 462477"/>
                    <a:gd name="connsiteX2" fmla="*/ 60910 w 83586"/>
                    <a:gd name="connsiteY2" fmla="*/ 457338 h 462477"/>
                    <a:gd name="connsiteX3" fmla="*/ 150 w 83586"/>
                    <a:gd name="connsiteY3" fmla="*/ 234461 h 462477"/>
                    <a:gd name="connsiteX0" fmla="*/ 583 w 128681"/>
                    <a:gd name="connsiteY0" fmla="*/ 234236 h 456630"/>
                    <a:gd name="connsiteX1" fmla="*/ 80855 w 128681"/>
                    <a:gd name="connsiteY1" fmla="*/ 4507 h 456630"/>
                    <a:gd name="connsiteX2" fmla="*/ 125866 w 128681"/>
                    <a:gd name="connsiteY2" fmla="*/ 451374 h 456630"/>
                    <a:gd name="connsiteX3" fmla="*/ 583 w 128681"/>
                    <a:gd name="connsiteY3" fmla="*/ 234236 h 456630"/>
                    <a:gd name="connsiteX0" fmla="*/ 45011 w 45011"/>
                    <a:gd name="connsiteY0" fmla="*/ 446867 h 446867"/>
                    <a:gd name="connsiteX1" fmla="*/ 0 w 45011"/>
                    <a:gd name="connsiteY1" fmla="*/ 0 h 446867"/>
                    <a:gd name="connsiteX2" fmla="*/ 45011 w 45011"/>
                    <a:gd name="connsiteY2" fmla="*/ 446867 h 446867"/>
                    <a:gd name="connsiteX0" fmla="*/ 103481 w 138388"/>
                    <a:gd name="connsiteY0" fmla="*/ 449639 h 449639"/>
                    <a:gd name="connsiteX1" fmla="*/ 58470 w 138388"/>
                    <a:gd name="connsiteY1" fmla="*/ 2772 h 449639"/>
                    <a:gd name="connsiteX2" fmla="*/ 103481 w 138388"/>
                    <a:gd name="connsiteY2" fmla="*/ 449639 h 449639"/>
                    <a:gd name="connsiteX0" fmla="*/ 125225 w 200959"/>
                    <a:gd name="connsiteY0" fmla="*/ 448771 h 449288"/>
                    <a:gd name="connsiteX1" fmla="*/ 80214 w 200959"/>
                    <a:gd name="connsiteY1" fmla="*/ 1904 h 449288"/>
                    <a:gd name="connsiteX2" fmla="*/ 125225 w 200959"/>
                    <a:gd name="connsiteY2" fmla="*/ 448771 h 449288"/>
                    <a:gd name="connsiteX0" fmla="*/ 125225 w 257818"/>
                    <a:gd name="connsiteY0" fmla="*/ 448771 h 449288"/>
                    <a:gd name="connsiteX1" fmla="*/ 80214 w 257818"/>
                    <a:gd name="connsiteY1" fmla="*/ 1904 h 449288"/>
                    <a:gd name="connsiteX2" fmla="*/ 125225 w 257818"/>
                    <a:gd name="connsiteY2" fmla="*/ 448771 h 4492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57818" h="449288">
                      <a:moveTo>
                        <a:pt x="125225" y="448771"/>
                      </a:moveTo>
                      <a:cubicBezTo>
                        <a:pt x="14061" y="467609"/>
                        <a:pt x="-67868" y="-34655"/>
                        <a:pt x="80214" y="1904"/>
                      </a:cubicBezTo>
                      <a:cubicBezTo>
                        <a:pt x="228296" y="38463"/>
                        <a:pt x="370014" y="442303"/>
                        <a:pt x="125225" y="44877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Freeform: Shape 31">
                  <a:extLst>
                    <a:ext uri="{FF2B5EF4-FFF2-40B4-BE49-F238E27FC236}">
                      <a16:creationId xmlns:a16="http://schemas.microsoft.com/office/drawing/2014/main" id="{B89E9254-3307-5ED5-1B49-5285CEA55560}"/>
                    </a:ext>
                  </a:extLst>
                </p:cNvPr>
                <p:cNvSpPr/>
                <p:nvPr/>
              </p:nvSpPr>
              <p:spPr>
                <a:xfrm rot="1331110">
                  <a:off x="6278156" y="1237418"/>
                  <a:ext cx="174005" cy="415535"/>
                </a:xfrm>
                <a:custGeom>
                  <a:avLst/>
                  <a:gdLst>
                    <a:gd name="connsiteX0" fmla="*/ 46980 w 174006"/>
                    <a:gd name="connsiteY0" fmla="*/ 0 h 415535"/>
                    <a:gd name="connsiteX1" fmla="*/ 50891 w 174006"/>
                    <a:gd name="connsiteY1" fmla="*/ 2685 h 415535"/>
                    <a:gd name="connsiteX2" fmla="*/ 82873 w 174006"/>
                    <a:gd name="connsiteY2" fmla="*/ 414436 h 415535"/>
                    <a:gd name="connsiteX3" fmla="*/ 74857 w 174006"/>
                    <a:gd name="connsiteY3" fmla="*/ 415535 h 415535"/>
                    <a:gd name="connsiteX4" fmla="*/ 67102 w 174006"/>
                    <a:gd name="connsiteY4" fmla="*/ 406124 h 415535"/>
                    <a:gd name="connsiteX5" fmla="*/ 35073 w 174006"/>
                    <a:gd name="connsiteY5" fmla="*/ 6111 h 415535"/>
                    <a:gd name="connsiteX6" fmla="*/ 46980 w 174006"/>
                    <a:gd name="connsiteY6" fmla="*/ 0 h 4155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74006" h="415535">
                      <a:moveTo>
                        <a:pt x="46980" y="0"/>
                      </a:moveTo>
                      <a:lnTo>
                        <a:pt x="50891" y="2685"/>
                      </a:lnTo>
                      <a:cubicBezTo>
                        <a:pt x="165090" y="97285"/>
                        <a:pt x="243717" y="371250"/>
                        <a:pt x="82873" y="414436"/>
                      </a:cubicBezTo>
                      <a:lnTo>
                        <a:pt x="74857" y="415535"/>
                      </a:lnTo>
                      <a:lnTo>
                        <a:pt x="67102" y="406124"/>
                      </a:lnTo>
                      <a:cubicBezTo>
                        <a:pt x="3067" y="310347"/>
                        <a:pt x="-29357" y="62201"/>
                        <a:pt x="35073" y="6111"/>
                      </a:cubicBezTo>
                      <a:lnTo>
                        <a:pt x="4698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Oval 25">
                  <a:extLst>
                    <a:ext uri="{FF2B5EF4-FFF2-40B4-BE49-F238E27FC236}">
                      <a16:creationId xmlns:a16="http://schemas.microsoft.com/office/drawing/2014/main" id="{B170A724-4444-169A-2ED4-CBF41BDDB157}"/>
                    </a:ext>
                  </a:extLst>
                </p:cNvPr>
                <p:cNvSpPr/>
                <p:nvPr/>
              </p:nvSpPr>
              <p:spPr>
                <a:xfrm rot="1331110">
                  <a:off x="7140710" y="1120998"/>
                  <a:ext cx="321715" cy="560638"/>
                </a:xfrm>
                <a:custGeom>
                  <a:avLst/>
                  <a:gdLst>
                    <a:gd name="connsiteX0" fmla="*/ 0 w 254310"/>
                    <a:gd name="connsiteY0" fmla="*/ 228274 h 456548"/>
                    <a:gd name="connsiteX1" fmla="*/ 127155 w 254310"/>
                    <a:gd name="connsiteY1" fmla="*/ 0 h 456548"/>
                    <a:gd name="connsiteX2" fmla="*/ 254310 w 254310"/>
                    <a:gd name="connsiteY2" fmla="*/ 228274 h 456548"/>
                    <a:gd name="connsiteX3" fmla="*/ 127155 w 254310"/>
                    <a:gd name="connsiteY3" fmla="*/ 456548 h 456548"/>
                    <a:gd name="connsiteX4" fmla="*/ 0 w 254310"/>
                    <a:gd name="connsiteY4" fmla="*/ 228274 h 456548"/>
                    <a:gd name="connsiteX0" fmla="*/ 1699 w 256009"/>
                    <a:gd name="connsiteY0" fmla="*/ 229729 h 458003"/>
                    <a:gd name="connsiteX1" fmla="*/ 81971 w 256009"/>
                    <a:gd name="connsiteY1" fmla="*/ 0 h 458003"/>
                    <a:gd name="connsiteX2" fmla="*/ 256009 w 256009"/>
                    <a:gd name="connsiteY2" fmla="*/ 229729 h 458003"/>
                    <a:gd name="connsiteX3" fmla="*/ 128854 w 256009"/>
                    <a:gd name="connsiteY3" fmla="*/ 458003 h 458003"/>
                    <a:gd name="connsiteX4" fmla="*/ 1699 w 256009"/>
                    <a:gd name="connsiteY4" fmla="*/ 229729 h 458003"/>
                    <a:gd name="connsiteX0" fmla="*/ 3082 w 257392"/>
                    <a:gd name="connsiteY0" fmla="*/ 229729 h 468450"/>
                    <a:gd name="connsiteX1" fmla="*/ 83354 w 257392"/>
                    <a:gd name="connsiteY1" fmla="*/ 0 h 468450"/>
                    <a:gd name="connsiteX2" fmla="*/ 257392 w 257392"/>
                    <a:gd name="connsiteY2" fmla="*/ 229729 h 468450"/>
                    <a:gd name="connsiteX3" fmla="*/ 155070 w 257392"/>
                    <a:gd name="connsiteY3" fmla="*/ 468450 h 468450"/>
                    <a:gd name="connsiteX4" fmla="*/ 3082 w 257392"/>
                    <a:gd name="connsiteY4" fmla="*/ 229729 h 468450"/>
                    <a:gd name="connsiteX0" fmla="*/ 1417 w 155332"/>
                    <a:gd name="connsiteY0" fmla="*/ 235107 h 478670"/>
                    <a:gd name="connsiteX1" fmla="*/ 81689 w 155332"/>
                    <a:gd name="connsiteY1" fmla="*/ 5378 h 478670"/>
                    <a:gd name="connsiteX2" fmla="*/ 153405 w 155332"/>
                    <a:gd name="connsiteY2" fmla="*/ 473828 h 478670"/>
                    <a:gd name="connsiteX3" fmla="*/ 1417 w 155332"/>
                    <a:gd name="connsiteY3" fmla="*/ 235107 h 478670"/>
                    <a:gd name="connsiteX0" fmla="*/ 1417 w 185660"/>
                    <a:gd name="connsiteY0" fmla="*/ 235107 h 485793"/>
                    <a:gd name="connsiteX1" fmla="*/ 81689 w 185660"/>
                    <a:gd name="connsiteY1" fmla="*/ 5378 h 485793"/>
                    <a:gd name="connsiteX2" fmla="*/ 153405 w 185660"/>
                    <a:gd name="connsiteY2" fmla="*/ 473828 h 485793"/>
                    <a:gd name="connsiteX3" fmla="*/ 1417 w 185660"/>
                    <a:gd name="connsiteY3" fmla="*/ 235107 h 485793"/>
                    <a:gd name="connsiteX0" fmla="*/ 193 w 152333"/>
                    <a:gd name="connsiteY0" fmla="*/ 235047 h 512395"/>
                    <a:gd name="connsiteX1" fmla="*/ 80465 w 152333"/>
                    <a:gd name="connsiteY1" fmla="*/ 5318 h 512395"/>
                    <a:gd name="connsiteX2" fmla="*/ 152181 w 152333"/>
                    <a:gd name="connsiteY2" fmla="*/ 473768 h 512395"/>
                    <a:gd name="connsiteX3" fmla="*/ 60953 w 152333"/>
                    <a:gd name="connsiteY3" fmla="*/ 457924 h 512395"/>
                    <a:gd name="connsiteX4" fmla="*/ 193 w 152333"/>
                    <a:gd name="connsiteY4" fmla="*/ 235047 h 512395"/>
                    <a:gd name="connsiteX0" fmla="*/ 150 w 83586"/>
                    <a:gd name="connsiteY0" fmla="*/ 234461 h 462477"/>
                    <a:gd name="connsiteX1" fmla="*/ 80422 w 83586"/>
                    <a:gd name="connsiteY1" fmla="*/ 4732 h 462477"/>
                    <a:gd name="connsiteX2" fmla="*/ 60910 w 83586"/>
                    <a:gd name="connsiteY2" fmla="*/ 457338 h 462477"/>
                    <a:gd name="connsiteX3" fmla="*/ 150 w 83586"/>
                    <a:gd name="connsiteY3" fmla="*/ 234461 h 462477"/>
                    <a:gd name="connsiteX0" fmla="*/ 583 w 128681"/>
                    <a:gd name="connsiteY0" fmla="*/ 234236 h 456630"/>
                    <a:gd name="connsiteX1" fmla="*/ 80855 w 128681"/>
                    <a:gd name="connsiteY1" fmla="*/ 4507 h 456630"/>
                    <a:gd name="connsiteX2" fmla="*/ 125866 w 128681"/>
                    <a:gd name="connsiteY2" fmla="*/ 451374 h 456630"/>
                    <a:gd name="connsiteX3" fmla="*/ 583 w 128681"/>
                    <a:gd name="connsiteY3" fmla="*/ 234236 h 456630"/>
                    <a:gd name="connsiteX0" fmla="*/ 45011 w 45011"/>
                    <a:gd name="connsiteY0" fmla="*/ 446867 h 446867"/>
                    <a:gd name="connsiteX1" fmla="*/ 0 w 45011"/>
                    <a:gd name="connsiteY1" fmla="*/ 0 h 446867"/>
                    <a:gd name="connsiteX2" fmla="*/ 45011 w 45011"/>
                    <a:gd name="connsiteY2" fmla="*/ 446867 h 446867"/>
                    <a:gd name="connsiteX0" fmla="*/ 103481 w 138388"/>
                    <a:gd name="connsiteY0" fmla="*/ 449639 h 449639"/>
                    <a:gd name="connsiteX1" fmla="*/ 58470 w 138388"/>
                    <a:gd name="connsiteY1" fmla="*/ 2772 h 449639"/>
                    <a:gd name="connsiteX2" fmla="*/ 103481 w 138388"/>
                    <a:gd name="connsiteY2" fmla="*/ 449639 h 449639"/>
                    <a:gd name="connsiteX0" fmla="*/ 125225 w 200959"/>
                    <a:gd name="connsiteY0" fmla="*/ 448771 h 449288"/>
                    <a:gd name="connsiteX1" fmla="*/ 80214 w 200959"/>
                    <a:gd name="connsiteY1" fmla="*/ 1904 h 449288"/>
                    <a:gd name="connsiteX2" fmla="*/ 125225 w 200959"/>
                    <a:gd name="connsiteY2" fmla="*/ 448771 h 449288"/>
                    <a:gd name="connsiteX0" fmla="*/ 125225 w 257818"/>
                    <a:gd name="connsiteY0" fmla="*/ 448771 h 449288"/>
                    <a:gd name="connsiteX1" fmla="*/ 80214 w 257818"/>
                    <a:gd name="connsiteY1" fmla="*/ 1904 h 449288"/>
                    <a:gd name="connsiteX2" fmla="*/ 125225 w 257818"/>
                    <a:gd name="connsiteY2" fmla="*/ 448771 h 4492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57818" h="449288">
                      <a:moveTo>
                        <a:pt x="125225" y="448771"/>
                      </a:moveTo>
                      <a:cubicBezTo>
                        <a:pt x="14061" y="467609"/>
                        <a:pt x="-67868" y="-34655"/>
                        <a:pt x="80214" y="1904"/>
                      </a:cubicBezTo>
                      <a:cubicBezTo>
                        <a:pt x="228296" y="38463"/>
                        <a:pt x="370014" y="442303"/>
                        <a:pt x="125225" y="44877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Freeform: Shape 33">
                  <a:extLst>
                    <a:ext uri="{FF2B5EF4-FFF2-40B4-BE49-F238E27FC236}">
                      <a16:creationId xmlns:a16="http://schemas.microsoft.com/office/drawing/2014/main" id="{3361179F-ADC9-36EB-543F-945CC44F7F3B}"/>
                    </a:ext>
                  </a:extLst>
                </p:cNvPr>
                <p:cNvSpPr/>
                <p:nvPr/>
              </p:nvSpPr>
              <p:spPr>
                <a:xfrm rot="1331110">
                  <a:off x="7141349" y="1274967"/>
                  <a:ext cx="217131" cy="518520"/>
                </a:xfrm>
                <a:custGeom>
                  <a:avLst/>
                  <a:gdLst>
                    <a:gd name="connsiteX0" fmla="*/ 46980 w 174006"/>
                    <a:gd name="connsiteY0" fmla="*/ 0 h 415535"/>
                    <a:gd name="connsiteX1" fmla="*/ 50891 w 174006"/>
                    <a:gd name="connsiteY1" fmla="*/ 2685 h 415535"/>
                    <a:gd name="connsiteX2" fmla="*/ 82873 w 174006"/>
                    <a:gd name="connsiteY2" fmla="*/ 414436 h 415535"/>
                    <a:gd name="connsiteX3" fmla="*/ 74857 w 174006"/>
                    <a:gd name="connsiteY3" fmla="*/ 415535 h 415535"/>
                    <a:gd name="connsiteX4" fmla="*/ 67102 w 174006"/>
                    <a:gd name="connsiteY4" fmla="*/ 406124 h 415535"/>
                    <a:gd name="connsiteX5" fmla="*/ 35073 w 174006"/>
                    <a:gd name="connsiteY5" fmla="*/ 6111 h 415535"/>
                    <a:gd name="connsiteX6" fmla="*/ 46980 w 174006"/>
                    <a:gd name="connsiteY6" fmla="*/ 0 h 4155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74006" h="415535">
                      <a:moveTo>
                        <a:pt x="46980" y="0"/>
                      </a:moveTo>
                      <a:lnTo>
                        <a:pt x="50891" y="2685"/>
                      </a:lnTo>
                      <a:cubicBezTo>
                        <a:pt x="165090" y="97285"/>
                        <a:pt x="243717" y="371250"/>
                        <a:pt x="82873" y="414436"/>
                      </a:cubicBezTo>
                      <a:lnTo>
                        <a:pt x="74857" y="415535"/>
                      </a:lnTo>
                      <a:lnTo>
                        <a:pt x="67102" y="406124"/>
                      </a:lnTo>
                      <a:cubicBezTo>
                        <a:pt x="3067" y="310347"/>
                        <a:pt x="-29357" y="62201"/>
                        <a:pt x="35073" y="6111"/>
                      </a:cubicBezTo>
                      <a:lnTo>
                        <a:pt x="4698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Freeform: Shape 34">
                  <a:extLst>
                    <a:ext uri="{FF2B5EF4-FFF2-40B4-BE49-F238E27FC236}">
                      <a16:creationId xmlns:a16="http://schemas.microsoft.com/office/drawing/2014/main" id="{5F23C2D3-CB84-0CA7-6CE0-21BED6EBD944}"/>
                    </a:ext>
                  </a:extLst>
                </p:cNvPr>
                <p:cNvSpPr/>
                <p:nvPr/>
              </p:nvSpPr>
              <p:spPr>
                <a:xfrm>
                  <a:off x="5543882" y="1340716"/>
                  <a:ext cx="3079510" cy="1482565"/>
                </a:xfrm>
                <a:custGeom>
                  <a:avLst/>
                  <a:gdLst>
                    <a:gd name="connsiteX0" fmla="*/ 394941 w 3079510"/>
                    <a:gd name="connsiteY0" fmla="*/ 0 h 1482565"/>
                    <a:gd name="connsiteX1" fmla="*/ 455156 w 3079510"/>
                    <a:gd name="connsiteY1" fmla="*/ 10587 h 1482565"/>
                    <a:gd name="connsiteX2" fmla="*/ 2918763 w 3079510"/>
                    <a:gd name="connsiteY2" fmla="*/ 566361 h 1482565"/>
                    <a:gd name="connsiteX3" fmla="*/ 3074922 w 3079510"/>
                    <a:gd name="connsiteY3" fmla="*/ 579351 h 1482565"/>
                    <a:gd name="connsiteX4" fmla="*/ 3079510 w 3079510"/>
                    <a:gd name="connsiteY4" fmla="*/ 592361 h 1482565"/>
                    <a:gd name="connsiteX5" fmla="*/ 360343 w 3079510"/>
                    <a:gd name="connsiteY5" fmla="*/ 25621 h 1482565"/>
                    <a:gd name="connsiteX6" fmla="*/ 394941 w 3079510"/>
                    <a:gd name="connsiteY6" fmla="*/ 0 h 1482565"/>
                    <a:gd name="connsiteX0" fmla="*/ 394941 w 3079510"/>
                    <a:gd name="connsiteY0" fmla="*/ 0 h 1482565"/>
                    <a:gd name="connsiteX1" fmla="*/ 455156 w 3079510"/>
                    <a:gd name="connsiteY1" fmla="*/ 10587 h 1482565"/>
                    <a:gd name="connsiteX2" fmla="*/ 914068 w 3079510"/>
                    <a:gd name="connsiteY2" fmla="*/ 249959 h 1482565"/>
                    <a:gd name="connsiteX3" fmla="*/ 2918763 w 3079510"/>
                    <a:gd name="connsiteY3" fmla="*/ 566361 h 1482565"/>
                    <a:gd name="connsiteX4" fmla="*/ 3074922 w 3079510"/>
                    <a:gd name="connsiteY4" fmla="*/ 579351 h 1482565"/>
                    <a:gd name="connsiteX5" fmla="*/ 3079510 w 3079510"/>
                    <a:gd name="connsiteY5" fmla="*/ 592361 h 1482565"/>
                    <a:gd name="connsiteX6" fmla="*/ 360343 w 3079510"/>
                    <a:gd name="connsiteY6" fmla="*/ 25621 h 1482565"/>
                    <a:gd name="connsiteX7" fmla="*/ 394941 w 3079510"/>
                    <a:gd name="connsiteY7" fmla="*/ 0 h 1482565"/>
                    <a:gd name="connsiteX0" fmla="*/ 394941 w 3079510"/>
                    <a:gd name="connsiteY0" fmla="*/ 0 h 1482565"/>
                    <a:gd name="connsiteX1" fmla="*/ 455156 w 3079510"/>
                    <a:gd name="connsiteY1" fmla="*/ 10587 h 1482565"/>
                    <a:gd name="connsiteX2" fmla="*/ 914068 w 3079510"/>
                    <a:gd name="connsiteY2" fmla="*/ 249959 h 1482565"/>
                    <a:gd name="connsiteX3" fmla="*/ 2918763 w 3079510"/>
                    <a:gd name="connsiteY3" fmla="*/ 566361 h 1482565"/>
                    <a:gd name="connsiteX4" fmla="*/ 3074922 w 3079510"/>
                    <a:gd name="connsiteY4" fmla="*/ 579351 h 1482565"/>
                    <a:gd name="connsiteX5" fmla="*/ 3079510 w 3079510"/>
                    <a:gd name="connsiteY5" fmla="*/ 592361 h 1482565"/>
                    <a:gd name="connsiteX6" fmla="*/ 360343 w 3079510"/>
                    <a:gd name="connsiteY6" fmla="*/ 25621 h 1482565"/>
                    <a:gd name="connsiteX7" fmla="*/ 394941 w 3079510"/>
                    <a:gd name="connsiteY7" fmla="*/ 0 h 1482565"/>
                    <a:gd name="connsiteX0" fmla="*/ 394941 w 3079510"/>
                    <a:gd name="connsiteY0" fmla="*/ 0 h 1482565"/>
                    <a:gd name="connsiteX1" fmla="*/ 455156 w 3079510"/>
                    <a:gd name="connsiteY1" fmla="*/ 10587 h 1482565"/>
                    <a:gd name="connsiteX2" fmla="*/ 914068 w 3079510"/>
                    <a:gd name="connsiteY2" fmla="*/ 249959 h 1482565"/>
                    <a:gd name="connsiteX3" fmla="*/ 2918763 w 3079510"/>
                    <a:gd name="connsiteY3" fmla="*/ 566361 h 1482565"/>
                    <a:gd name="connsiteX4" fmla="*/ 3074922 w 3079510"/>
                    <a:gd name="connsiteY4" fmla="*/ 579351 h 1482565"/>
                    <a:gd name="connsiteX5" fmla="*/ 3079510 w 3079510"/>
                    <a:gd name="connsiteY5" fmla="*/ 592361 h 1482565"/>
                    <a:gd name="connsiteX6" fmla="*/ 360343 w 3079510"/>
                    <a:gd name="connsiteY6" fmla="*/ 25621 h 1482565"/>
                    <a:gd name="connsiteX7" fmla="*/ 394941 w 3079510"/>
                    <a:gd name="connsiteY7" fmla="*/ 0 h 1482565"/>
                    <a:gd name="connsiteX0" fmla="*/ 394941 w 3079510"/>
                    <a:gd name="connsiteY0" fmla="*/ 0 h 1482565"/>
                    <a:gd name="connsiteX1" fmla="*/ 455156 w 3079510"/>
                    <a:gd name="connsiteY1" fmla="*/ 10587 h 1482565"/>
                    <a:gd name="connsiteX2" fmla="*/ 914068 w 3079510"/>
                    <a:gd name="connsiteY2" fmla="*/ 249959 h 1482565"/>
                    <a:gd name="connsiteX3" fmla="*/ 2918763 w 3079510"/>
                    <a:gd name="connsiteY3" fmla="*/ 566361 h 1482565"/>
                    <a:gd name="connsiteX4" fmla="*/ 3074922 w 3079510"/>
                    <a:gd name="connsiteY4" fmla="*/ 579351 h 1482565"/>
                    <a:gd name="connsiteX5" fmla="*/ 3079510 w 3079510"/>
                    <a:gd name="connsiteY5" fmla="*/ 592361 h 1482565"/>
                    <a:gd name="connsiteX6" fmla="*/ 360343 w 3079510"/>
                    <a:gd name="connsiteY6" fmla="*/ 25621 h 1482565"/>
                    <a:gd name="connsiteX7" fmla="*/ 394941 w 3079510"/>
                    <a:gd name="connsiteY7" fmla="*/ 0 h 1482565"/>
                    <a:gd name="connsiteX0" fmla="*/ 394941 w 3079510"/>
                    <a:gd name="connsiteY0" fmla="*/ 0 h 1482565"/>
                    <a:gd name="connsiteX1" fmla="*/ 455156 w 3079510"/>
                    <a:gd name="connsiteY1" fmla="*/ 10587 h 1482565"/>
                    <a:gd name="connsiteX2" fmla="*/ 914068 w 3079510"/>
                    <a:gd name="connsiteY2" fmla="*/ 249959 h 1482565"/>
                    <a:gd name="connsiteX3" fmla="*/ 2918763 w 3079510"/>
                    <a:gd name="connsiteY3" fmla="*/ 566361 h 1482565"/>
                    <a:gd name="connsiteX4" fmla="*/ 3074922 w 3079510"/>
                    <a:gd name="connsiteY4" fmla="*/ 579351 h 1482565"/>
                    <a:gd name="connsiteX5" fmla="*/ 3079510 w 3079510"/>
                    <a:gd name="connsiteY5" fmla="*/ 592361 h 1482565"/>
                    <a:gd name="connsiteX6" fmla="*/ 360343 w 3079510"/>
                    <a:gd name="connsiteY6" fmla="*/ 25621 h 1482565"/>
                    <a:gd name="connsiteX7" fmla="*/ 394941 w 3079510"/>
                    <a:gd name="connsiteY7" fmla="*/ 0 h 14825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079510" h="1482565">
                      <a:moveTo>
                        <a:pt x="394941" y="0"/>
                      </a:moveTo>
                      <a:lnTo>
                        <a:pt x="455156" y="10587"/>
                      </a:lnTo>
                      <a:cubicBezTo>
                        <a:pt x="554377" y="26847"/>
                        <a:pt x="598717" y="147805"/>
                        <a:pt x="914068" y="249959"/>
                      </a:cubicBezTo>
                      <a:cubicBezTo>
                        <a:pt x="1324669" y="342588"/>
                        <a:pt x="2050621" y="117762"/>
                        <a:pt x="2918763" y="566361"/>
                      </a:cubicBezTo>
                      <a:lnTo>
                        <a:pt x="3074922" y="579351"/>
                      </a:lnTo>
                      <a:lnTo>
                        <a:pt x="3079510" y="592361"/>
                      </a:lnTo>
                      <a:cubicBezTo>
                        <a:pt x="2461933" y="2325912"/>
                        <a:pt x="-1133751" y="1192110"/>
                        <a:pt x="360343" y="25621"/>
                      </a:cubicBezTo>
                      <a:lnTo>
                        <a:pt x="394941" y="0"/>
                      </a:lnTo>
                      <a:close/>
                    </a:path>
                  </a:pathLst>
                </a:custGeom>
                <a:solidFill>
                  <a:srgbClr val="F4E0C7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Freeform: Shape 35">
                  <a:extLst>
                    <a:ext uri="{FF2B5EF4-FFF2-40B4-BE49-F238E27FC236}">
                      <a16:creationId xmlns:a16="http://schemas.microsoft.com/office/drawing/2014/main" id="{C496740A-CE5F-816A-8B9F-FF4479D07E5D}"/>
                    </a:ext>
                  </a:extLst>
                </p:cNvPr>
                <p:cNvSpPr/>
                <p:nvPr/>
              </p:nvSpPr>
              <p:spPr>
                <a:xfrm>
                  <a:off x="6919394" y="588786"/>
                  <a:ext cx="444500" cy="279400"/>
                </a:xfrm>
                <a:custGeom>
                  <a:avLst/>
                  <a:gdLst>
                    <a:gd name="connsiteX0" fmla="*/ 444500 w 444500"/>
                    <a:gd name="connsiteY0" fmla="*/ 0 h 279400"/>
                    <a:gd name="connsiteX1" fmla="*/ 0 w 444500"/>
                    <a:gd name="connsiteY1" fmla="*/ 279400 h 279400"/>
                    <a:gd name="connsiteX2" fmla="*/ 0 w 444500"/>
                    <a:gd name="connsiteY2" fmla="*/ 279400 h 279400"/>
                    <a:gd name="connsiteX0" fmla="*/ 444500 w 444500"/>
                    <a:gd name="connsiteY0" fmla="*/ 0 h 279400"/>
                    <a:gd name="connsiteX1" fmla="*/ 0 w 444500"/>
                    <a:gd name="connsiteY1" fmla="*/ 279400 h 279400"/>
                    <a:gd name="connsiteX2" fmla="*/ 0 w 444500"/>
                    <a:gd name="connsiteY2" fmla="*/ 279400 h 279400"/>
                    <a:gd name="connsiteX0" fmla="*/ 444500 w 444500"/>
                    <a:gd name="connsiteY0" fmla="*/ 0 h 279400"/>
                    <a:gd name="connsiteX1" fmla="*/ 0 w 444500"/>
                    <a:gd name="connsiteY1" fmla="*/ 279400 h 279400"/>
                    <a:gd name="connsiteX2" fmla="*/ 0 w 444500"/>
                    <a:gd name="connsiteY2" fmla="*/ 279400 h 279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44500" h="279400">
                      <a:moveTo>
                        <a:pt x="444500" y="0"/>
                      </a:moveTo>
                      <a:cubicBezTo>
                        <a:pt x="283633" y="42333"/>
                        <a:pt x="97367" y="71967"/>
                        <a:pt x="0" y="279400"/>
                      </a:cubicBezTo>
                      <a:lnTo>
                        <a:pt x="0" y="279400"/>
                      </a:ln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Freeform: Shape 36">
                  <a:extLst>
                    <a:ext uri="{FF2B5EF4-FFF2-40B4-BE49-F238E27FC236}">
                      <a16:creationId xmlns:a16="http://schemas.microsoft.com/office/drawing/2014/main" id="{1A9CDDC5-1F80-72E0-E806-D9B42B12A25E}"/>
                    </a:ext>
                  </a:extLst>
                </p:cNvPr>
                <p:cNvSpPr/>
                <p:nvPr/>
              </p:nvSpPr>
              <p:spPr>
                <a:xfrm>
                  <a:off x="6656656" y="548206"/>
                  <a:ext cx="444500" cy="279400"/>
                </a:xfrm>
                <a:custGeom>
                  <a:avLst/>
                  <a:gdLst>
                    <a:gd name="connsiteX0" fmla="*/ 444500 w 444500"/>
                    <a:gd name="connsiteY0" fmla="*/ 0 h 279400"/>
                    <a:gd name="connsiteX1" fmla="*/ 0 w 444500"/>
                    <a:gd name="connsiteY1" fmla="*/ 279400 h 279400"/>
                    <a:gd name="connsiteX2" fmla="*/ 0 w 444500"/>
                    <a:gd name="connsiteY2" fmla="*/ 279400 h 279400"/>
                    <a:gd name="connsiteX0" fmla="*/ 444500 w 444500"/>
                    <a:gd name="connsiteY0" fmla="*/ 0 h 279400"/>
                    <a:gd name="connsiteX1" fmla="*/ 0 w 444500"/>
                    <a:gd name="connsiteY1" fmla="*/ 279400 h 279400"/>
                    <a:gd name="connsiteX2" fmla="*/ 0 w 444500"/>
                    <a:gd name="connsiteY2" fmla="*/ 279400 h 279400"/>
                    <a:gd name="connsiteX0" fmla="*/ 444500 w 444500"/>
                    <a:gd name="connsiteY0" fmla="*/ 0 h 279400"/>
                    <a:gd name="connsiteX1" fmla="*/ 0 w 444500"/>
                    <a:gd name="connsiteY1" fmla="*/ 279400 h 279400"/>
                    <a:gd name="connsiteX2" fmla="*/ 0 w 444500"/>
                    <a:gd name="connsiteY2" fmla="*/ 279400 h 279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44500" h="279400">
                      <a:moveTo>
                        <a:pt x="444500" y="0"/>
                      </a:moveTo>
                      <a:cubicBezTo>
                        <a:pt x="283633" y="42333"/>
                        <a:pt x="97367" y="71967"/>
                        <a:pt x="0" y="279400"/>
                      </a:cubicBezTo>
                      <a:lnTo>
                        <a:pt x="0" y="279400"/>
                      </a:ln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Freeform: Shape 37">
                  <a:extLst>
                    <a:ext uri="{FF2B5EF4-FFF2-40B4-BE49-F238E27FC236}">
                      <a16:creationId xmlns:a16="http://schemas.microsoft.com/office/drawing/2014/main" id="{9E37665D-A9F1-4FC1-BE99-DCAC94485829}"/>
                    </a:ext>
                  </a:extLst>
                </p:cNvPr>
                <p:cNvSpPr/>
                <p:nvPr/>
              </p:nvSpPr>
              <p:spPr>
                <a:xfrm rot="3624423">
                  <a:off x="7113271" y="816702"/>
                  <a:ext cx="197650" cy="172339"/>
                </a:xfrm>
                <a:custGeom>
                  <a:avLst/>
                  <a:gdLst>
                    <a:gd name="connsiteX0" fmla="*/ 444500 w 444500"/>
                    <a:gd name="connsiteY0" fmla="*/ 0 h 279400"/>
                    <a:gd name="connsiteX1" fmla="*/ 0 w 444500"/>
                    <a:gd name="connsiteY1" fmla="*/ 279400 h 279400"/>
                    <a:gd name="connsiteX2" fmla="*/ 0 w 444500"/>
                    <a:gd name="connsiteY2" fmla="*/ 279400 h 279400"/>
                    <a:gd name="connsiteX0" fmla="*/ 444500 w 444500"/>
                    <a:gd name="connsiteY0" fmla="*/ 0 h 279400"/>
                    <a:gd name="connsiteX1" fmla="*/ 0 w 444500"/>
                    <a:gd name="connsiteY1" fmla="*/ 279400 h 279400"/>
                    <a:gd name="connsiteX2" fmla="*/ 0 w 444500"/>
                    <a:gd name="connsiteY2" fmla="*/ 279400 h 279400"/>
                    <a:gd name="connsiteX0" fmla="*/ 444500 w 444500"/>
                    <a:gd name="connsiteY0" fmla="*/ 0 h 279400"/>
                    <a:gd name="connsiteX1" fmla="*/ 0 w 444500"/>
                    <a:gd name="connsiteY1" fmla="*/ 279400 h 279400"/>
                    <a:gd name="connsiteX2" fmla="*/ 0 w 444500"/>
                    <a:gd name="connsiteY2" fmla="*/ 279400 h 279400"/>
                    <a:gd name="connsiteX0" fmla="*/ 487489 w 487489"/>
                    <a:gd name="connsiteY0" fmla="*/ 0 h 379396"/>
                    <a:gd name="connsiteX1" fmla="*/ 42989 w 487489"/>
                    <a:gd name="connsiteY1" fmla="*/ 279400 h 379396"/>
                    <a:gd name="connsiteX2" fmla="*/ 0 w 487489"/>
                    <a:gd name="connsiteY2" fmla="*/ 379395 h 379396"/>
                    <a:gd name="connsiteX0" fmla="*/ 487489 w 487489"/>
                    <a:gd name="connsiteY0" fmla="*/ 0 h 379396"/>
                    <a:gd name="connsiteX1" fmla="*/ 0 w 487489"/>
                    <a:gd name="connsiteY1" fmla="*/ 379395 h 379396"/>
                    <a:gd name="connsiteX0" fmla="*/ 430421 w 430420"/>
                    <a:gd name="connsiteY0" fmla="*/ 0 h 364268"/>
                    <a:gd name="connsiteX1" fmla="*/ 0 w 430420"/>
                    <a:gd name="connsiteY1" fmla="*/ 364267 h 364268"/>
                    <a:gd name="connsiteX0" fmla="*/ 430421 w 430420"/>
                    <a:gd name="connsiteY0" fmla="*/ 0 h 364268"/>
                    <a:gd name="connsiteX1" fmla="*/ 0 w 430420"/>
                    <a:gd name="connsiteY1" fmla="*/ 364267 h 364268"/>
                    <a:gd name="connsiteX0" fmla="*/ 435606 w 435605"/>
                    <a:gd name="connsiteY0" fmla="*/ 0 h 364268"/>
                    <a:gd name="connsiteX1" fmla="*/ 5185 w 435605"/>
                    <a:gd name="connsiteY1" fmla="*/ 364267 h 364268"/>
                    <a:gd name="connsiteX0" fmla="*/ 434283 w 434282"/>
                    <a:gd name="connsiteY0" fmla="*/ 0 h 364268"/>
                    <a:gd name="connsiteX1" fmla="*/ 3862 w 434282"/>
                    <a:gd name="connsiteY1" fmla="*/ 364267 h 3642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434282" h="364268">
                      <a:moveTo>
                        <a:pt x="434283" y="0"/>
                      </a:moveTo>
                      <a:cubicBezTo>
                        <a:pt x="53403" y="7160"/>
                        <a:pt x="-19222" y="90109"/>
                        <a:pt x="3862" y="364267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Freeform: Shape 38">
                  <a:extLst>
                    <a:ext uri="{FF2B5EF4-FFF2-40B4-BE49-F238E27FC236}">
                      <a16:creationId xmlns:a16="http://schemas.microsoft.com/office/drawing/2014/main" id="{E7D7DC10-79EF-0B16-49FF-88AC83D40C5E}"/>
                    </a:ext>
                  </a:extLst>
                </p:cNvPr>
                <p:cNvSpPr/>
                <p:nvPr/>
              </p:nvSpPr>
              <p:spPr>
                <a:xfrm rot="1427930">
                  <a:off x="6257600" y="826658"/>
                  <a:ext cx="196714" cy="172339"/>
                </a:xfrm>
                <a:custGeom>
                  <a:avLst/>
                  <a:gdLst>
                    <a:gd name="connsiteX0" fmla="*/ 444500 w 444500"/>
                    <a:gd name="connsiteY0" fmla="*/ 0 h 279400"/>
                    <a:gd name="connsiteX1" fmla="*/ 0 w 444500"/>
                    <a:gd name="connsiteY1" fmla="*/ 279400 h 279400"/>
                    <a:gd name="connsiteX2" fmla="*/ 0 w 444500"/>
                    <a:gd name="connsiteY2" fmla="*/ 279400 h 279400"/>
                    <a:gd name="connsiteX0" fmla="*/ 444500 w 444500"/>
                    <a:gd name="connsiteY0" fmla="*/ 0 h 279400"/>
                    <a:gd name="connsiteX1" fmla="*/ 0 w 444500"/>
                    <a:gd name="connsiteY1" fmla="*/ 279400 h 279400"/>
                    <a:gd name="connsiteX2" fmla="*/ 0 w 444500"/>
                    <a:gd name="connsiteY2" fmla="*/ 279400 h 279400"/>
                    <a:gd name="connsiteX0" fmla="*/ 444500 w 444500"/>
                    <a:gd name="connsiteY0" fmla="*/ 0 h 279400"/>
                    <a:gd name="connsiteX1" fmla="*/ 0 w 444500"/>
                    <a:gd name="connsiteY1" fmla="*/ 279400 h 279400"/>
                    <a:gd name="connsiteX2" fmla="*/ 0 w 444500"/>
                    <a:gd name="connsiteY2" fmla="*/ 279400 h 279400"/>
                    <a:gd name="connsiteX0" fmla="*/ 487489 w 487489"/>
                    <a:gd name="connsiteY0" fmla="*/ 0 h 379396"/>
                    <a:gd name="connsiteX1" fmla="*/ 42989 w 487489"/>
                    <a:gd name="connsiteY1" fmla="*/ 279400 h 379396"/>
                    <a:gd name="connsiteX2" fmla="*/ 0 w 487489"/>
                    <a:gd name="connsiteY2" fmla="*/ 379395 h 379396"/>
                    <a:gd name="connsiteX0" fmla="*/ 487489 w 487489"/>
                    <a:gd name="connsiteY0" fmla="*/ 0 h 379396"/>
                    <a:gd name="connsiteX1" fmla="*/ 0 w 487489"/>
                    <a:gd name="connsiteY1" fmla="*/ 379395 h 379396"/>
                    <a:gd name="connsiteX0" fmla="*/ 430421 w 430420"/>
                    <a:gd name="connsiteY0" fmla="*/ 0 h 364268"/>
                    <a:gd name="connsiteX1" fmla="*/ 0 w 430420"/>
                    <a:gd name="connsiteY1" fmla="*/ 364267 h 364268"/>
                    <a:gd name="connsiteX0" fmla="*/ 430421 w 430420"/>
                    <a:gd name="connsiteY0" fmla="*/ 0 h 364268"/>
                    <a:gd name="connsiteX1" fmla="*/ 0 w 430420"/>
                    <a:gd name="connsiteY1" fmla="*/ 364267 h 364268"/>
                    <a:gd name="connsiteX0" fmla="*/ 435606 w 435605"/>
                    <a:gd name="connsiteY0" fmla="*/ 0 h 364268"/>
                    <a:gd name="connsiteX1" fmla="*/ 5185 w 435605"/>
                    <a:gd name="connsiteY1" fmla="*/ 364267 h 364268"/>
                    <a:gd name="connsiteX0" fmla="*/ 434283 w 434282"/>
                    <a:gd name="connsiteY0" fmla="*/ 0 h 364268"/>
                    <a:gd name="connsiteX1" fmla="*/ 3862 w 434282"/>
                    <a:gd name="connsiteY1" fmla="*/ 364267 h 364268"/>
                    <a:gd name="connsiteX0" fmla="*/ 432226 w 432225"/>
                    <a:gd name="connsiteY0" fmla="*/ 0 h 364268"/>
                    <a:gd name="connsiteX1" fmla="*/ 1805 w 432225"/>
                    <a:gd name="connsiteY1" fmla="*/ 364267 h 3642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432225" h="364268">
                      <a:moveTo>
                        <a:pt x="432226" y="0"/>
                      </a:moveTo>
                      <a:cubicBezTo>
                        <a:pt x="180122" y="55208"/>
                        <a:pt x="-21279" y="90109"/>
                        <a:pt x="1805" y="364267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Freeform: Shape 39">
                  <a:extLst>
                    <a:ext uri="{FF2B5EF4-FFF2-40B4-BE49-F238E27FC236}">
                      <a16:creationId xmlns:a16="http://schemas.microsoft.com/office/drawing/2014/main" id="{E71A99E1-4EF5-18B5-0521-4FF6928CB485}"/>
                    </a:ext>
                  </a:extLst>
                </p:cNvPr>
                <p:cNvSpPr/>
                <p:nvPr/>
              </p:nvSpPr>
              <p:spPr>
                <a:xfrm>
                  <a:off x="5959274" y="1642886"/>
                  <a:ext cx="421940" cy="392685"/>
                </a:xfrm>
                <a:custGeom>
                  <a:avLst/>
                  <a:gdLst>
                    <a:gd name="connsiteX0" fmla="*/ 419100 w 471451"/>
                    <a:gd name="connsiteY0" fmla="*/ 0 h 276120"/>
                    <a:gd name="connsiteX1" fmla="*/ 434340 w 471451"/>
                    <a:gd name="connsiteY1" fmla="*/ 251460 h 276120"/>
                    <a:gd name="connsiteX2" fmla="*/ 0 w 471451"/>
                    <a:gd name="connsiteY2" fmla="*/ 266700 h 276120"/>
                    <a:gd name="connsiteX3" fmla="*/ 0 w 471451"/>
                    <a:gd name="connsiteY3" fmla="*/ 266700 h 276120"/>
                    <a:gd name="connsiteX0" fmla="*/ 419100 w 419100"/>
                    <a:gd name="connsiteY0" fmla="*/ 0 h 266700"/>
                    <a:gd name="connsiteX1" fmla="*/ 0 w 419100"/>
                    <a:gd name="connsiteY1" fmla="*/ 266700 h 266700"/>
                    <a:gd name="connsiteX2" fmla="*/ 0 w 419100"/>
                    <a:gd name="connsiteY2" fmla="*/ 266700 h 266700"/>
                    <a:gd name="connsiteX0" fmla="*/ 419100 w 421878"/>
                    <a:gd name="connsiteY0" fmla="*/ 0 h 273445"/>
                    <a:gd name="connsiteX1" fmla="*/ 0 w 421878"/>
                    <a:gd name="connsiteY1" fmla="*/ 266700 h 273445"/>
                    <a:gd name="connsiteX2" fmla="*/ 0 w 421878"/>
                    <a:gd name="connsiteY2" fmla="*/ 266700 h 273445"/>
                    <a:gd name="connsiteX0" fmla="*/ 419100 w 421940"/>
                    <a:gd name="connsiteY0" fmla="*/ 0 h 392685"/>
                    <a:gd name="connsiteX1" fmla="*/ 0 w 421940"/>
                    <a:gd name="connsiteY1" fmla="*/ 266700 h 392685"/>
                    <a:gd name="connsiteX2" fmla="*/ 0 w 421940"/>
                    <a:gd name="connsiteY2" fmla="*/ 266700 h 3926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21940" h="392685">
                      <a:moveTo>
                        <a:pt x="419100" y="0"/>
                      </a:moveTo>
                      <a:cubicBezTo>
                        <a:pt x="454660" y="462280"/>
                        <a:pt x="147320" y="467360"/>
                        <a:pt x="0" y="266700"/>
                      </a:cubicBezTo>
                      <a:lnTo>
                        <a:pt x="0" y="266700"/>
                      </a:ln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Freeform: Shape 41">
                  <a:extLst>
                    <a:ext uri="{FF2B5EF4-FFF2-40B4-BE49-F238E27FC236}">
                      <a16:creationId xmlns:a16="http://schemas.microsoft.com/office/drawing/2014/main" id="{E9F0938D-A4D1-7937-86BD-92CF6A1C61E1}"/>
                    </a:ext>
                  </a:extLst>
                </p:cNvPr>
                <p:cNvSpPr/>
                <p:nvPr/>
              </p:nvSpPr>
              <p:spPr>
                <a:xfrm flipH="1">
                  <a:off x="6380266" y="1625298"/>
                  <a:ext cx="541394" cy="506732"/>
                </a:xfrm>
                <a:custGeom>
                  <a:avLst/>
                  <a:gdLst>
                    <a:gd name="connsiteX0" fmla="*/ 419100 w 471451"/>
                    <a:gd name="connsiteY0" fmla="*/ 0 h 276120"/>
                    <a:gd name="connsiteX1" fmla="*/ 434340 w 471451"/>
                    <a:gd name="connsiteY1" fmla="*/ 251460 h 276120"/>
                    <a:gd name="connsiteX2" fmla="*/ 0 w 471451"/>
                    <a:gd name="connsiteY2" fmla="*/ 266700 h 276120"/>
                    <a:gd name="connsiteX3" fmla="*/ 0 w 471451"/>
                    <a:gd name="connsiteY3" fmla="*/ 266700 h 276120"/>
                    <a:gd name="connsiteX0" fmla="*/ 419100 w 419100"/>
                    <a:gd name="connsiteY0" fmla="*/ 0 h 266700"/>
                    <a:gd name="connsiteX1" fmla="*/ 0 w 419100"/>
                    <a:gd name="connsiteY1" fmla="*/ 266700 h 266700"/>
                    <a:gd name="connsiteX2" fmla="*/ 0 w 419100"/>
                    <a:gd name="connsiteY2" fmla="*/ 266700 h 266700"/>
                    <a:gd name="connsiteX0" fmla="*/ 419100 w 421878"/>
                    <a:gd name="connsiteY0" fmla="*/ 0 h 273445"/>
                    <a:gd name="connsiteX1" fmla="*/ 0 w 421878"/>
                    <a:gd name="connsiteY1" fmla="*/ 266700 h 273445"/>
                    <a:gd name="connsiteX2" fmla="*/ 0 w 421878"/>
                    <a:gd name="connsiteY2" fmla="*/ 266700 h 273445"/>
                    <a:gd name="connsiteX0" fmla="*/ 419100 w 421940"/>
                    <a:gd name="connsiteY0" fmla="*/ 0 h 392685"/>
                    <a:gd name="connsiteX1" fmla="*/ 0 w 421940"/>
                    <a:gd name="connsiteY1" fmla="*/ 266700 h 392685"/>
                    <a:gd name="connsiteX2" fmla="*/ 0 w 421940"/>
                    <a:gd name="connsiteY2" fmla="*/ 266700 h 392685"/>
                    <a:gd name="connsiteX0" fmla="*/ 419100 w 421940"/>
                    <a:gd name="connsiteY0" fmla="*/ 0 h 392685"/>
                    <a:gd name="connsiteX1" fmla="*/ 0 w 421940"/>
                    <a:gd name="connsiteY1" fmla="*/ 266700 h 392685"/>
                    <a:gd name="connsiteX2" fmla="*/ 12110 w 421940"/>
                    <a:gd name="connsiteY2" fmla="*/ 339226 h 392685"/>
                    <a:gd name="connsiteX0" fmla="*/ 419100 w 421940"/>
                    <a:gd name="connsiteY0" fmla="*/ 0 h 392685"/>
                    <a:gd name="connsiteX1" fmla="*/ 0 w 421940"/>
                    <a:gd name="connsiteY1" fmla="*/ 266700 h 392685"/>
                    <a:gd name="connsiteX0" fmla="*/ 405856 w 408812"/>
                    <a:gd name="connsiteY0" fmla="*/ 0 h 441405"/>
                    <a:gd name="connsiteX1" fmla="*/ 0 w 408812"/>
                    <a:gd name="connsiteY1" fmla="*/ 336754 h 441405"/>
                    <a:gd name="connsiteX0" fmla="*/ 428561 w 431323"/>
                    <a:gd name="connsiteY0" fmla="*/ 0 h 485109"/>
                    <a:gd name="connsiteX1" fmla="*/ 0 w 431323"/>
                    <a:gd name="connsiteY1" fmla="*/ 394445 h 485109"/>
                    <a:gd name="connsiteX0" fmla="*/ 428561 w 431092"/>
                    <a:gd name="connsiteY0" fmla="*/ 0 h 446124"/>
                    <a:gd name="connsiteX1" fmla="*/ 0 w 431092"/>
                    <a:gd name="connsiteY1" fmla="*/ 394445 h 446124"/>
                    <a:gd name="connsiteX0" fmla="*/ 428561 w 430185"/>
                    <a:gd name="connsiteY0" fmla="*/ 0 h 438457"/>
                    <a:gd name="connsiteX1" fmla="*/ 0 w 430185"/>
                    <a:gd name="connsiteY1" fmla="*/ 394445 h 4384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430185" h="438457">
                      <a:moveTo>
                        <a:pt x="428561" y="0"/>
                      </a:moveTo>
                      <a:cubicBezTo>
                        <a:pt x="456552" y="414891"/>
                        <a:pt x="115154" y="506507"/>
                        <a:pt x="0" y="394445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Freeform: Shape 44">
                  <a:extLst>
                    <a:ext uri="{FF2B5EF4-FFF2-40B4-BE49-F238E27FC236}">
                      <a16:creationId xmlns:a16="http://schemas.microsoft.com/office/drawing/2014/main" id="{97B6E498-1E21-447C-B87B-D95A7379BF73}"/>
                    </a:ext>
                  </a:extLst>
                </p:cNvPr>
                <p:cNvSpPr/>
                <p:nvPr/>
              </p:nvSpPr>
              <p:spPr>
                <a:xfrm>
                  <a:off x="6800332" y="1584834"/>
                  <a:ext cx="1862137" cy="348565"/>
                </a:xfrm>
                <a:custGeom>
                  <a:avLst/>
                  <a:gdLst>
                    <a:gd name="connsiteX0" fmla="*/ 0 w 1862137"/>
                    <a:gd name="connsiteY0" fmla="*/ 0 h 200025"/>
                    <a:gd name="connsiteX1" fmla="*/ 1862137 w 1862137"/>
                    <a:gd name="connsiteY1" fmla="*/ 200025 h 200025"/>
                    <a:gd name="connsiteX2" fmla="*/ 1862137 w 1862137"/>
                    <a:gd name="connsiteY2" fmla="*/ 200025 h 200025"/>
                    <a:gd name="connsiteX0" fmla="*/ 0 w 1862137"/>
                    <a:gd name="connsiteY0" fmla="*/ 120900 h 320925"/>
                    <a:gd name="connsiteX1" fmla="*/ 1862137 w 1862137"/>
                    <a:gd name="connsiteY1" fmla="*/ 320925 h 320925"/>
                    <a:gd name="connsiteX2" fmla="*/ 1862137 w 1862137"/>
                    <a:gd name="connsiteY2" fmla="*/ 320925 h 320925"/>
                    <a:gd name="connsiteX0" fmla="*/ 0 w 1862137"/>
                    <a:gd name="connsiteY0" fmla="*/ 148540 h 348565"/>
                    <a:gd name="connsiteX1" fmla="*/ 1862137 w 1862137"/>
                    <a:gd name="connsiteY1" fmla="*/ 348565 h 348565"/>
                    <a:gd name="connsiteX2" fmla="*/ 1862137 w 1862137"/>
                    <a:gd name="connsiteY2" fmla="*/ 348565 h 3485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62137" h="348565">
                      <a:moveTo>
                        <a:pt x="0" y="148540"/>
                      </a:moveTo>
                      <a:cubicBezTo>
                        <a:pt x="868362" y="-189597"/>
                        <a:pt x="1374775" y="124727"/>
                        <a:pt x="1862137" y="348565"/>
                      </a:cubicBezTo>
                      <a:lnTo>
                        <a:pt x="1862137" y="348565"/>
                      </a:ln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Freeform: Shape 45">
                  <a:extLst>
                    <a:ext uri="{FF2B5EF4-FFF2-40B4-BE49-F238E27FC236}">
                      <a16:creationId xmlns:a16="http://schemas.microsoft.com/office/drawing/2014/main" id="{D8E8C96B-E7F7-AB84-7D53-DFE2E00DEDC3}"/>
                    </a:ext>
                  </a:extLst>
                </p:cNvPr>
                <p:cNvSpPr/>
                <p:nvPr/>
              </p:nvSpPr>
              <p:spPr>
                <a:xfrm>
                  <a:off x="6886058" y="1815989"/>
                  <a:ext cx="1757362" cy="393635"/>
                </a:xfrm>
                <a:custGeom>
                  <a:avLst/>
                  <a:gdLst>
                    <a:gd name="connsiteX0" fmla="*/ 0 w 1766887"/>
                    <a:gd name="connsiteY0" fmla="*/ 0 h 414338"/>
                    <a:gd name="connsiteX1" fmla="*/ 1766887 w 1766887"/>
                    <a:gd name="connsiteY1" fmla="*/ 414338 h 414338"/>
                    <a:gd name="connsiteX2" fmla="*/ 1766887 w 1766887"/>
                    <a:gd name="connsiteY2" fmla="*/ 414338 h 414338"/>
                    <a:gd name="connsiteX0" fmla="*/ 0 w 1766887"/>
                    <a:gd name="connsiteY0" fmla="*/ 1878 h 416216"/>
                    <a:gd name="connsiteX1" fmla="*/ 1766887 w 1766887"/>
                    <a:gd name="connsiteY1" fmla="*/ 416216 h 416216"/>
                    <a:gd name="connsiteX2" fmla="*/ 1766887 w 1766887"/>
                    <a:gd name="connsiteY2" fmla="*/ 416216 h 416216"/>
                    <a:gd name="connsiteX0" fmla="*/ 0 w 1766887"/>
                    <a:gd name="connsiteY0" fmla="*/ 2782 h 417120"/>
                    <a:gd name="connsiteX1" fmla="*/ 1766887 w 1766887"/>
                    <a:gd name="connsiteY1" fmla="*/ 417120 h 417120"/>
                    <a:gd name="connsiteX2" fmla="*/ 1766887 w 1766887"/>
                    <a:gd name="connsiteY2" fmla="*/ 417120 h 417120"/>
                    <a:gd name="connsiteX0" fmla="*/ 0 w 1757362"/>
                    <a:gd name="connsiteY0" fmla="*/ 3109 h 393635"/>
                    <a:gd name="connsiteX1" fmla="*/ 1757362 w 1757362"/>
                    <a:gd name="connsiteY1" fmla="*/ 393635 h 393635"/>
                    <a:gd name="connsiteX2" fmla="*/ 1757362 w 1757362"/>
                    <a:gd name="connsiteY2" fmla="*/ 393635 h 3936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757362" h="393635">
                      <a:moveTo>
                        <a:pt x="0" y="3109"/>
                      </a:moveTo>
                      <a:cubicBezTo>
                        <a:pt x="1274762" y="-25465"/>
                        <a:pt x="1244600" y="145984"/>
                        <a:pt x="1757362" y="393635"/>
                      </a:cubicBezTo>
                      <a:lnTo>
                        <a:pt x="1757362" y="393635"/>
                      </a:ln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Freeform: Shape 49">
                  <a:extLst>
                    <a:ext uri="{FF2B5EF4-FFF2-40B4-BE49-F238E27FC236}">
                      <a16:creationId xmlns:a16="http://schemas.microsoft.com/office/drawing/2014/main" id="{788DDD1E-4641-AF8A-4644-CA7EF2ADED4C}"/>
                    </a:ext>
                  </a:extLst>
                </p:cNvPr>
                <p:cNvSpPr/>
                <p:nvPr/>
              </p:nvSpPr>
              <p:spPr>
                <a:xfrm>
                  <a:off x="6838215" y="1895564"/>
                  <a:ext cx="1509712" cy="519114"/>
                </a:xfrm>
                <a:custGeom>
                  <a:avLst/>
                  <a:gdLst>
                    <a:gd name="connsiteX0" fmla="*/ 0 w 1766887"/>
                    <a:gd name="connsiteY0" fmla="*/ 0 h 414338"/>
                    <a:gd name="connsiteX1" fmla="*/ 1766887 w 1766887"/>
                    <a:gd name="connsiteY1" fmla="*/ 414338 h 414338"/>
                    <a:gd name="connsiteX2" fmla="*/ 1766887 w 1766887"/>
                    <a:gd name="connsiteY2" fmla="*/ 414338 h 414338"/>
                    <a:gd name="connsiteX0" fmla="*/ 0 w 1766887"/>
                    <a:gd name="connsiteY0" fmla="*/ 1878 h 416216"/>
                    <a:gd name="connsiteX1" fmla="*/ 1766887 w 1766887"/>
                    <a:gd name="connsiteY1" fmla="*/ 416216 h 416216"/>
                    <a:gd name="connsiteX2" fmla="*/ 1766887 w 1766887"/>
                    <a:gd name="connsiteY2" fmla="*/ 416216 h 416216"/>
                    <a:gd name="connsiteX0" fmla="*/ 0 w 1766887"/>
                    <a:gd name="connsiteY0" fmla="*/ 2782 h 417120"/>
                    <a:gd name="connsiteX1" fmla="*/ 1766887 w 1766887"/>
                    <a:gd name="connsiteY1" fmla="*/ 417120 h 417120"/>
                    <a:gd name="connsiteX2" fmla="*/ 1766887 w 1766887"/>
                    <a:gd name="connsiteY2" fmla="*/ 417120 h 417120"/>
                    <a:gd name="connsiteX0" fmla="*/ 0 w 1757362"/>
                    <a:gd name="connsiteY0" fmla="*/ 3109 h 393635"/>
                    <a:gd name="connsiteX1" fmla="*/ 1757362 w 1757362"/>
                    <a:gd name="connsiteY1" fmla="*/ 393635 h 393635"/>
                    <a:gd name="connsiteX2" fmla="*/ 1757362 w 1757362"/>
                    <a:gd name="connsiteY2" fmla="*/ 393635 h 393635"/>
                    <a:gd name="connsiteX0" fmla="*/ 0 w 1757362"/>
                    <a:gd name="connsiteY0" fmla="*/ 3109 h 522223"/>
                    <a:gd name="connsiteX1" fmla="*/ 1757362 w 1757362"/>
                    <a:gd name="connsiteY1" fmla="*/ 393635 h 522223"/>
                    <a:gd name="connsiteX2" fmla="*/ 1509712 w 1757362"/>
                    <a:gd name="connsiteY2" fmla="*/ 522223 h 522223"/>
                    <a:gd name="connsiteX0" fmla="*/ 0 w 1509712"/>
                    <a:gd name="connsiteY0" fmla="*/ 0 h 519114"/>
                    <a:gd name="connsiteX1" fmla="*/ 1509712 w 1509712"/>
                    <a:gd name="connsiteY1" fmla="*/ 519114 h 519114"/>
                    <a:gd name="connsiteX0" fmla="*/ 0 w 1509712"/>
                    <a:gd name="connsiteY0" fmla="*/ 0 h 519114"/>
                    <a:gd name="connsiteX1" fmla="*/ 1509712 w 1509712"/>
                    <a:gd name="connsiteY1" fmla="*/ 519114 h 519114"/>
                    <a:gd name="connsiteX0" fmla="*/ 0 w 1509712"/>
                    <a:gd name="connsiteY0" fmla="*/ 0 h 519114"/>
                    <a:gd name="connsiteX1" fmla="*/ 1509712 w 1509712"/>
                    <a:gd name="connsiteY1" fmla="*/ 519114 h 5191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509712" h="519114">
                      <a:moveTo>
                        <a:pt x="0" y="0"/>
                      </a:moveTo>
                      <a:cubicBezTo>
                        <a:pt x="655637" y="111125"/>
                        <a:pt x="1239837" y="274638"/>
                        <a:pt x="1509712" y="519114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Freeform: Shape 58">
                  <a:extLst>
                    <a:ext uri="{FF2B5EF4-FFF2-40B4-BE49-F238E27FC236}">
                      <a16:creationId xmlns:a16="http://schemas.microsoft.com/office/drawing/2014/main" id="{E3590BC4-0ABE-57E8-4EDD-C1F5458B030B}"/>
                    </a:ext>
                  </a:extLst>
                </p:cNvPr>
                <p:cNvSpPr/>
                <p:nvPr/>
              </p:nvSpPr>
              <p:spPr>
                <a:xfrm>
                  <a:off x="5752372" y="1481661"/>
                  <a:ext cx="323849" cy="138114"/>
                </a:xfrm>
                <a:custGeom>
                  <a:avLst/>
                  <a:gdLst>
                    <a:gd name="connsiteX0" fmla="*/ 0 w 1766887"/>
                    <a:gd name="connsiteY0" fmla="*/ 0 h 414338"/>
                    <a:gd name="connsiteX1" fmla="*/ 1766887 w 1766887"/>
                    <a:gd name="connsiteY1" fmla="*/ 414338 h 414338"/>
                    <a:gd name="connsiteX2" fmla="*/ 1766887 w 1766887"/>
                    <a:gd name="connsiteY2" fmla="*/ 414338 h 414338"/>
                    <a:gd name="connsiteX0" fmla="*/ 0 w 1766887"/>
                    <a:gd name="connsiteY0" fmla="*/ 1878 h 416216"/>
                    <a:gd name="connsiteX1" fmla="*/ 1766887 w 1766887"/>
                    <a:gd name="connsiteY1" fmla="*/ 416216 h 416216"/>
                    <a:gd name="connsiteX2" fmla="*/ 1766887 w 1766887"/>
                    <a:gd name="connsiteY2" fmla="*/ 416216 h 416216"/>
                    <a:gd name="connsiteX0" fmla="*/ 0 w 1766887"/>
                    <a:gd name="connsiteY0" fmla="*/ 2782 h 417120"/>
                    <a:gd name="connsiteX1" fmla="*/ 1766887 w 1766887"/>
                    <a:gd name="connsiteY1" fmla="*/ 417120 h 417120"/>
                    <a:gd name="connsiteX2" fmla="*/ 1766887 w 1766887"/>
                    <a:gd name="connsiteY2" fmla="*/ 417120 h 417120"/>
                    <a:gd name="connsiteX0" fmla="*/ 0 w 1757362"/>
                    <a:gd name="connsiteY0" fmla="*/ 3109 h 393635"/>
                    <a:gd name="connsiteX1" fmla="*/ 1757362 w 1757362"/>
                    <a:gd name="connsiteY1" fmla="*/ 393635 h 393635"/>
                    <a:gd name="connsiteX2" fmla="*/ 1757362 w 1757362"/>
                    <a:gd name="connsiteY2" fmla="*/ 393635 h 393635"/>
                    <a:gd name="connsiteX0" fmla="*/ 0 w 1757362"/>
                    <a:gd name="connsiteY0" fmla="*/ 3109 h 522223"/>
                    <a:gd name="connsiteX1" fmla="*/ 1757362 w 1757362"/>
                    <a:gd name="connsiteY1" fmla="*/ 393635 h 522223"/>
                    <a:gd name="connsiteX2" fmla="*/ 1509712 w 1757362"/>
                    <a:gd name="connsiteY2" fmla="*/ 522223 h 522223"/>
                    <a:gd name="connsiteX0" fmla="*/ 0 w 1509712"/>
                    <a:gd name="connsiteY0" fmla="*/ 0 h 519114"/>
                    <a:gd name="connsiteX1" fmla="*/ 1509712 w 1509712"/>
                    <a:gd name="connsiteY1" fmla="*/ 519114 h 519114"/>
                    <a:gd name="connsiteX0" fmla="*/ 0 w 1509712"/>
                    <a:gd name="connsiteY0" fmla="*/ 0 h 519114"/>
                    <a:gd name="connsiteX1" fmla="*/ 1509712 w 1509712"/>
                    <a:gd name="connsiteY1" fmla="*/ 519114 h 519114"/>
                    <a:gd name="connsiteX0" fmla="*/ 0 w 1509712"/>
                    <a:gd name="connsiteY0" fmla="*/ 0 h 519114"/>
                    <a:gd name="connsiteX1" fmla="*/ 1509712 w 1509712"/>
                    <a:gd name="connsiteY1" fmla="*/ 519114 h 519114"/>
                    <a:gd name="connsiteX0" fmla="*/ 0 w 323849"/>
                    <a:gd name="connsiteY0" fmla="*/ 0 h 138114"/>
                    <a:gd name="connsiteX1" fmla="*/ 323849 w 323849"/>
                    <a:gd name="connsiteY1" fmla="*/ 138114 h 138114"/>
                    <a:gd name="connsiteX0" fmla="*/ 0 w 385868"/>
                    <a:gd name="connsiteY0" fmla="*/ 0 h 138114"/>
                    <a:gd name="connsiteX1" fmla="*/ 323849 w 385868"/>
                    <a:gd name="connsiteY1" fmla="*/ 138114 h 138114"/>
                    <a:gd name="connsiteX0" fmla="*/ 0 w 323849"/>
                    <a:gd name="connsiteY0" fmla="*/ 0 h 138114"/>
                    <a:gd name="connsiteX1" fmla="*/ 323849 w 323849"/>
                    <a:gd name="connsiteY1" fmla="*/ 138114 h 1381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23849" h="138114">
                      <a:moveTo>
                        <a:pt x="0" y="0"/>
                      </a:moveTo>
                      <a:cubicBezTo>
                        <a:pt x="265112" y="58737"/>
                        <a:pt x="263524" y="74613"/>
                        <a:pt x="323849" y="138114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Freeform: Shape 65">
                  <a:extLst>
                    <a:ext uri="{FF2B5EF4-FFF2-40B4-BE49-F238E27FC236}">
                      <a16:creationId xmlns:a16="http://schemas.microsoft.com/office/drawing/2014/main" id="{6383490F-45DE-C046-47ED-F4D55E16C999}"/>
                    </a:ext>
                  </a:extLst>
                </p:cNvPr>
                <p:cNvSpPr/>
                <p:nvPr/>
              </p:nvSpPr>
              <p:spPr>
                <a:xfrm>
                  <a:off x="5274422" y="1582290"/>
                  <a:ext cx="742949" cy="104730"/>
                </a:xfrm>
                <a:custGeom>
                  <a:avLst/>
                  <a:gdLst>
                    <a:gd name="connsiteX0" fmla="*/ 0 w 1766887"/>
                    <a:gd name="connsiteY0" fmla="*/ 0 h 414338"/>
                    <a:gd name="connsiteX1" fmla="*/ 1766887 w 1766887"/>
                    <a:gd name="connsiteY1" fmla="*/ 414338 h 414338"/>
                    <a:gd name="connsiteX2" fmla="*/ 1766887 w 1766887"/>
                    <a:gd name="connsiteY2" fmla="*/ 414338 h 414338"/>
                    <a:gd name="connsiteX0" fmla="*/ 0 w 1766887"/>
                    <a:gd name="connsiteY0" fmla="*/ 1878 h 416216"/>
                    <a:gd name="connsiteX1" fmla="*/ 1766887 w 1766887"/>
                    <a:gd name="connsiteY1" fmla="*/ 416216 h 416216"/>
                    <a:gd name="connsiteX2" fmla="*/ 1766887 w 1766887"/>
                    <a:gd name="connsiteY2" fmla="*/ 416216 h 416216"/>
                    <a:gd name="connsiteX0" fmla="*/ 0 w 1766887"/>
                    <a:gd name="connsiteY0" fmla="*/ 2782 h 417120"/>
                    <a:gd name="connsiteX1" fmla="*/ 1766887 w 1766887"/>
                    <a:gd name="connsiteY1" fmla="*/ 417120 h 417120"/>
                    <a:gd name="connsiteX2" fmla="*/ 1766887 w 1766887"/>
                    <a:gd name="connsiteY2" fmla="*/ 417120 h 417120"/>
                    <a:gd name="connsiteX0" fmla="*/ 0 w 1757362"/>
                    <a:gd name="connsiteY0" fmla="*/ 3109 h 393635"/>
                    <a:gd name="connsiteX1" fmla="*/ 1757362 w 1757362"/>
                    <a:gd name="connsiteY1" fmla="*/ 393635 h 393635"/>
                    <a:gd name="connsiteX2" fmla="*/ 1757362 w 1757362"/>
                    <a:gd name="connsiteY2" fmla="*/ 393635 h 393635"/>
                    <a:gd name="connsiteX0" fmla="*/ 0 w 1757362"/>
                    <a:gd name="connsiteY0" fmla="*/ 3109 h 522223"/>
                    <a:gd name="connsiteX1" fmla="*/ 1757362 w 1757362"/>
                    <a:gd name="connsiteY1" fmla="*/ 393635 h 522223"/>
                    <a:gd name="connsiteX2" fmla="*/ 1509712 w 1757362"/>
                    <a:gd name="connsiteY2" fmla="*/ 522223 h 522223"/>
                    <a:gd name="connsiteX0" fmla="*/ 0 w 1509712"/>
                    <a:gd name="connsiteY0" fmla="*/ 0 h 519114"/>
                    <a:gd name="connsiteX1" fmla="*/ 1509712 w 1509712"/>
                    <a:gd name="connsiteY1" fmla="*/ 519114 h 519114"/>
                    <a:gd name="connsiteX0" fmla="*/ 0 w 1509712"/>
                    <a:gd name="connsiteY0" fmla="*/ 0 h 519114"/>
                    <a:gd name="connsiteX1" fmla="*/ 1509712 w 1509712"/>
                    <a:gd name="connsiteY1" fmla="*/ 519114 h 519114"/>
                    <a:gd name="connsiteX0" fmla="*/ 0 w 1509712"/>
                    <a:gd name="connsiteY0" fmla="*/ 0 h 519114"/>
                    <a:gd name="connsiteX1" fmla="*/ 1509712 w 1509712"/>
                    <a:gd name="connsiteY1" fmla="*/ 519114 h 519114"/>
                    <a:gd name="connsiteX0" fmla="*/ 0 w 323849"/>
                    <a:gd name="connsiteY0" fmla="*/ 0 h 138114"/>
                    <a:gd name="connsiteX1" fmla="*/ 323849 w 323849"/>
                    <a:gd name="connsiteY1" fmla="*/ 138114 h 138114"/>
                    <a:gd name="connsiteX0" fmla="*/ 0 w 385868"/>
                    <a:gd name="connsiteY0" fmla="*/ 0 h 138114"/>
                    <a:gd name="connsiteX1" fmla="*/ 323849 w 385868"/>
                    <a:gd name="connsiteY1" fmla="*/ 138114 h 138114"/>
                    <a:gd name="connsiteX0" fmla="*/ 0 w 323849"/>
                    <a:gd name="connsiteY0" fmla="*/ 0 h 138114"/>
                    <a:gd name="connsiteX1" fmla="*/ 323849 w 323849"/>
                    <a:gd name="connsiteY1" fmla="*/ 138114 h 138114"/>
                    <a:gd name="connsiteX0" fmla="*/ 0 w 333374"/>
                    <a:gd name="connsiteY0" fmla="*/ 0 h 114302"/>
                    <a:gd name="connsiteX1" fmla="*/ 333374 w 333374"/>
                    <a:gd name="connsiteY1" fmla="*/ 114302 h 114302"/>
                    <a:gd name="connsiteX0" fmla="*/ 0 w 742949"/>
                    <a:gd name="connsiteY0" fmla="*/ 0 h 85727"/>
                    <a:gd name="connsiteX1" fmla="*/ 742949 w 742949"/>
                    <a:gd name="connsiteY1" fmla="*/ 85727 h 85727"/>
                    <a:gd name="connsiteX0" fmla="*/ 0 w 742949"/>
                    <a:gd name="connsiteY0" fmla="*/ 19003 h 104730"/>
                    <a:gd name="connsiteX1" fmla="*/ 742949 w 742949"/>
                    <a:gd name="connsiteY1" fmla="*/ 104730 h 1047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742949" h="104730">
                      <a:moveTo>
                        <a:pt x="0" y="19003"/>
                      </a:moveTo>
                      <a:cubicBezTo>
                        <a:pt x="231775" y="-36560"/>
                        <a:pt x="682624" y="41229"/>
                        <a:pt x="742949" y="104730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" name="Freeform: Shape 66">
                  <a:extLst>
                    <a:ext uri="{FF2B5EF4-FFF2-40B4-BE49-F238E27FC236}">
                      <a16:creationId xmlns:a16="http://schemas.microsoft.com/office/drawing/2014/main" id="{B7C8D6C2-5414-AFAD-1AE8-76D09926A86E}"/>
                    </a:ext>
                  </a:extLst>
                </p:cNvPr>
                <p:cNvSpPr/>
                <p:nvPr/>
              </p:nvSpPr>
              <p:spPr>
                <a:xfrm rot="20644035">
                  <a:off x="5215276" y="1799940"/>
                  <a:ext cx="824043" cy="103412"/>
                </a:xfrm>
                <a:custGeom>
                  <a:avLst/>
                  <a:gdLst>
                    <a:gd name="connsiteX0" fmla="*/ 0 w 1766887"/>
                    <a:gd name="connsiteY0" fmla="*/ 0 h 414338"/>
                    <a:gd name="connsiteX1" fmla="*/ 1766887 w 1766887"/>
                    <a:gd name="connsiteY1" fmla="*/ 414338 h 414338"/>
                    <a:gd name="connsiteX2" fmla="*/ 1766887 w 1766887"/>
                    <a:gd name="connsiteY2" fmla="*/ 414338 h 414338"/>
                    <a:gd name="connsiteX0" fmla="*/ 0 w 1766887"/>
                    <a:gd name="connsiteY0" fmla="*/ 1878 h 416216"/>
                    <a:gd name="connsiteX1" fmla="*/ 1766887 w 1766887"/>
                    <a:gd name="connsiteY1" fmla="*/ 416216 h 416216"/>
                    <a:gd name="connsiteX2" fmla="*/ 1766887 w 1766887"/>
                    <a:gd name="connsiteY2" fmla="*/ 416216 h 416216"/>
                    <a:gd name="connsiteX0" fmla="*/ 0 w 1766887"/>
                    <a:gd name="connsiteY0" fmla="*/ 2782 h 417120"/>
                    <a:gd name="connsiteX1" fmla="*/ 1766887 w 1766887"/>
                    <a:gd name="connsiteY1" fmla="*/ 417120 h 417120"/>
                    <a:gd name="connsiteX2" fmla="*/ 1766887 w 1766887"/>
                    <a:gd name="connsiteY2" fmla="*/ 417120 h 417120"/>
                    <a:gd name="connsiteX0" fmla="*/ 0 w 1757362"/>
                    <a:gd name="connsiteY0" fmla="*/ 3109 h 393635"/>
                    <a:gd name="connsiteX1" fmla="*/ 1757362 w 1757362"/>
                    <a:gd name="connsiteY1" fmla="*/ 393635 h 393635"/>
                    <a:gd name="connsiteX2" fmla="*/ 1757362 w 1757362"/>
                    <a:gd name="connsiteY2" fmla="*/ 393635 h 393635"/>
                    <a:gd name="connsiteX0" fmla="*/ 0 w 1757362"/>
                    <a:gd name="connsiteY0" fmla="*/ 3109 h 522223"/>
                    <a:gd name="connsiteX1" fmla="*/ 1757362 w 1757362"/>
                    <a:gd name="connsiteY1" fmla="*/ 393635 h 522223"/>
                    <a:gd name="connsiteX2" fmla="*/ 1509712 w 1757362"/>
                    <a:gd name="connsiteY2" fmla="*/ 522223 h 522223"/>
                    <a:gd name="connsiteX0" fmla="*/ 0 w 1509712"/>
                    <a:gd name="connsiteY0" fmla="*/ 0 h 519114"/>
                    <a:gd name="connsiteX1" fmla="*/ 1509712 w 1509712"/>
                    <a:gd name="connsiteY1" fmla="*/ 519114 h 519114"/>
                    <a:gd name="connsiteX0" fmla="*/ 0 w 1509712"/>
                    <a:gd name="connsiteY0" fmla="*/ 0 h 519114"/>
                    <a:gd name="connsiteX1" fmla="*/ 1509712 w 1509712"/>
                    <a:gd name="connsiteY1" fmla="*/ 519114 h 519114"/>
                    <a:gd name="connsiteX0" fmla="*/ 0 w 1509712"/>
                    <a:gd name="connsiteY0" fmla="*/ 0 h 519114"/>
                    <a:gd name="connsiteX1" fmla="*/ 1509712 w 1509712"/>
                    <a:gd name="connsiteY1" fmla="*/ 519114 h 519114"/>
                    <a:gd name="connsiteX0" fmla="*/ 0 w 323849"/>
                    <a:gd name="connsiteY0" fmla="*/ 0 h 138114"/>
                    <a:gd name="connsiteX1" fmla="*/ 323849 w 323849"/>
                    <a:gd name="connsiteY1" fmla="*/ 138114 h 138114"/>
                    <a:gd name="connsiteX0" fmla="*/ 0 w 385868"/>
                    <a:gd name="connsiteY0" fmla="*/ 0 h 138114"/>
                    <a:gd name="connsiteX1" fmla="*/ 323849 w 385868"/>
                    <a:gd name="connsiteY1" fmla="*/ 138114 h 138114"/>
                    <a:gd name="connsiteX0" fmla="*/ 0 w 323849"/>
                    <a:gd name="connsiteY0" fmla="*/ 0 h 138114"/>
                    <a:gd name="connsiteX1" fmla="*/ 323849 w 323849"/>
                    <a:gd name="connsiteY1" fmla="*/ 138114 h 138114"/>
                    <a:gd name="connsiteX0" fmla="*/ 0 w 333374"/>
                    <a:gd name="connsiteY0" fmla="*/ 0 h 114302"/>
                    <a:gd name="connsiteX1" fmla="*/ 333374 w 333374"/>
                    <a:gd name="connsiteY1" fmla="*/ 114302 h 114302"/>
                    <a:gd name="connsiteX0" fmla="*/ 0 w 742949"/>
                    <a:gd name="connsiteY0" fmla="*/ 0 h 85727"/>
                    <a:gd name="connsiteX1" fmla="*/ 742949 w 742949"/>
                    <a:gd name="connsiteY1" fmla="*/ 85727 h 85727"/>
                    <a:gd name="connsiteX0" fmla="*/ 0 w 742949"/>
                    <a:gd name="connsiteY0" fmla="*/ 19003 h 104730"/>
                    <a:gd name="connsiteX1" fmla="*/ 742949 w 742949"/>
                    <a:gd name="connsiteY1" fmla="*/ 104730 h 104730"/>
                    <a:gd name="connsiteX0" fmla="*/ 0 w 824043"/>
                    <a:gd name="connsiteY0" fmla="*/ 59571 h 59571"/>
                    <a:gd name="connsiteX1" fmla="*/ 824043 w 824043"/>
                    <a:gd name="connsiteY1" fmla="*/ 34723 h 59571"/>
                    <a:gd name="connsiteX0" fmla="*/ 0 w 824043"/>
                    <a:gd name="connsiteY0" fmla="*/ 103412 h 103412"/>
                    <a:gd name="connsiteX1" fmla="*/ 824043 w 824043"/>
                    <a:gd name="connsiteY1" fmla="*/ 78564 h 1034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824043" h="103412">
                      <a:moveTo>
                        <a:pt x="0" y="103412"/>
                      </a:moveTo>
                      <a:cubicBezTo>
                        <a:pt x="280812" y="-71876"/>
                        <a:pt x="763718" y="15063"/>
                        <a:pt x="824043" y="78564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" name="Rectangle 38">
                  <a:extLst>
                    <a:ext uri="{FF2B5EF4-FFF2-40B4-BE49-F238E27FC236}">
                      <a16:creationId xmlns:a16="http://schemas.microsoft.com/office/drawing/2014/main" id="{A2591E49-808C-DA77-D6F5-DC0169722AB2}"/>
                    </a:ext>
                  </a:extLst>
                </p:cNvPr>
                <p:cNvSpPr/>
                <p:nvPr/>
              </p:nvSpPr>
              <p:spPr>
                <a:xfrm>
                  <a:off x="5897816" y="2504542"/>
                  <a:ext cx="2379409" cy="501479"/>
                </a:xfrm>
                <a:custGeom>
                  <a:avLst/>
                  <a:gdLst>
                    <a:gd name="connsiteX0" fmla="*/ 0 w 1751858"/>
                    <a:gd name="connsiteY0" fmla="*/ 0 h 210758"/>
                    <a:gd name="connsiteX1" fmla="*/ 1751858 w 1751858"/>
                    <a:gd name="connsiteY1" fmla="*/ 0 h 210758"/>
                    <a:gd name="connsiteX2" fmla="*/ 1751858 w 1751858"/>
                    <a:gd name="connsiteY2" fmla="*/ 210758 h 210758"/>
                    <a:gd name="connsiteX3" fmla="*/ 0 w 1751858"/>
                    <a:gd name="connsiteY3" fmla="*/ 210758 h 210758"/>
                    <a:gd name="connsiteX4" fmla="*/ 0 w 1751858"/>
                    <a:gd name="connsiteY4" fmla="*/ 0 h 210758"/>
                    <a:gd name="connsiteX0" fmla="*/ 0 w 2376698"/>
                    <a:gd name="connsiteY0" fmla="*/ 0 h 210758"/>
                    <a:gd name="connsiteX1" fmla="*/ 1751858 w 2376698"/>
                    <a:gd name="connsiteY1" fmla="*/ 0 h 210758"/>
                    <a:gd name="connsiteX2" fmla="*/ 2376698 w 2376698"/>
                    <a:gd name="connsiteY2" fmla="*/ 119318 h 210758"/>
                    <a:gd name="connsiteX3" fmla="*/ 0 w 2376698"/>
                    <a:gd name="connsiteY3" fmla="*/ 210758 h 210758"/>
                    <a:gd name="connsiteX4" fmla="*/ 0 w 2376698"/>
                    <a:gd name="connsiteY4" fmla="*/ 0 h 210758"/>
                    <a:gd name="connsiteX0" fmla="*/ 0 w 2376698"/>
                    <a:gd name="connsiteY0" fmla="*/ 0 h 210758"/>
                    <a:gd name="connsiteX1" fmla="*/ 2292878 w 2376698"/>
                    <a:gd name="connsiteY1" fmla="*/ 45720 h 210758"/>
                    <a:gd name="connsiteX2" fmla="*/ 2376698 w 2376698"/>
                    <a:gd name="connsiteY2" fmla="*/ 119318 h 210758"/>
                    <a:gd name="connsiteX3" fmla="*/ 0 w 2376698"/>
                    <a:gd name="connsiteY3" fmla="*/ 210758 h 210758"/>
                    <a:gd name="connsiteX4" fmla="*/ 0 w 2376698"/>
                    <a:gd name="connsiteY4" fmla="*/ 0 h 210758"/>
                    <a:gd name="connsiteX0" fmla="*/ 38100 w 2414798"/>
                    <a:gd name="connsiteY0" fmla="*/ 0 h 119318"/>
                    <a:gd name="connsiteX1" fmla="*/ 2330978 w 2414798"/>
                    <a:gd name="connsiteY1" fmla="*/ 45720 h 119318"/>
                    <a:gd name="connsiteX2" fmla="*/ 2414798 w 2414798"/>
                    <a:gd name="connsiteY2" fmla="*/ 119318 h 119318"/>
                    <a:gd name="connsiteX3" fmla="*/ 0 w 2414798"/>
                    <a:gd name="connsiteY3" fmla="*/ 104078 h 119318"/>
                    <a:gd name="connsiteX4" fmla="*/ 38100 w 2414798"/>
                    <a:gd name="connsiteY4" fmla="*/ 0 h 119318"/>
                    <a:gd name="connsiteX0" fmla="*/ 38100 w 2414798"/>
                    <a:gd name="connsiteY0" fmla="*/ 0 h 424145"/>
                    <a:gd name="connsiteX1" fmla="*/ 2330978 w 2414798"/>
                    <a:gd name="connsiteY1" fmla="*/ 45720 h 424145"/>
                    <a:gd name="connsiteX2" fmla="*/ 2414798 w 2414798"/>
                    <a:gd name="connsiteY2" fmla="*/ 119318 h 424145"/>
                    <a:gd name="connsiteX3" fmla="*/ 0 w 2414798"/>
                    <a:gd name="connsiteY3" fmla="*/ 104078 h 424145"/>
                    <a:gd name="connsiteX4" fmla="*/ 38100 w 2414798"/>
                    <a:gd name="connsiteY4" fmla="*/ 0 h 424145"/>
                    <a:gd name="connsiteX0" fmla="*/ 38100 w 2414798"/>
                    <a:gd name="connsiteY0" fmla="*/ 0 h 502179"/>
                    <a:gd name="connsiteX1" fmla="*/ 2330978 w 2414798"/>
                    <a:gd name="connsiteY1" fmla="*/ 45720 h 502179"/>
                    <a:gd name="connsiteX2" fmla="*/ 2414798 w 2414798"/>
                    <a:gd name="connsiteY2" fmla="*/ 119318 h 502179"/>
                    <a:gd name="connsiteX3" fmla="*/ 0 w 2414798"/>
                    <a:gd name="connsiteY3" fmla="*/ 104078 h 502179"/>
                    <a:gd name="connsiteX4" fmla="*/ 38100 w 2414798"/>
                    <a:gd name="connsiteY4" fmla="*/ 0 h 502179"/>
                    <a:gd name="connsiteX0" fmla="*/ 38100 w 2414798"/>
                    <a:gd name="connsiteY0" fmla="*/ 0 h 502179"/>
                    <a:gd name="connsiteX1" fmla="*/ 2330978 w 2414798"/>
                    <a:gd name="connsiteY1" fmla="*/ 45720 h 502179"/>
                    <a:gd name="connsiteX2" fmla="*/ 2414798 w 2414798"/>
                    <a:gd name="connsiteY2" fmla="*/ 119318 h 502179"/>
                    <a:gd name="connsiteX3" fmla="*/ 0 w 2414798"/>
                    <a:gd name="connsiteY3" fmla="*/ 104078 h 502179"/>
                    <a:gd name="connsiteX4" fmla="*/ 38100 w 2414798"/>
                    <a:gd name="connsiteY4" fmla="*/ 0 h 502179"/>
                    <a:gd name="connsiteX0" fmla="*/ 38100 w 2414798"/>
                    <a:gd name="connsiteY0" fmla="*/ 0 h 502179"/>
                    <a:gd name="connsiteX1" fmla="*/ 2330978 w 2414798"/>
                    <a:gd name="connsiteY1" fmla="*/ 45720 h 502179"/>
                    <a:gd name="connsiteX2" fmla="*/ 2414798 w 2414798"/>
                    <a:gd name="connsiteY2" fmla="*/ 119318 h 502179"/>
                    <a:gd name="connsiteX3" fmla="*/ 0 w 2414798"/>
                    <a:gd name="connsiteY3" fmla="*/ 104078 h 502179"/>
                    <a:gd name="connsiteX4" fmla="*/ 38100 w 2414798"/>
                    <a:gd name="connsiteY4" fmla="*/ 0 h 502179"/>
                    <a:gd name="connsiteX0" fmla="*/ 38100 w 2414798"/>
                    <a:gd name="connsiteY0" fmla="*/ 0 h 502179"/>
                    <a:gd name="connsiteX1" fmla="*/ 2323358 w 2414798"/>
                    <a:gd name="connsiteY1" fmla="*/ 15240 h 502179"/>
                    <a:gd name="connsiteX2" fmla="*/ 2414798 w 2414798"/>
                    <a:gd name="connsiteY2" fmla="*/ 119318 h 502179"/>
                    <a:gd name="connsiteX3" fmla="*/ 0 w 2414798"/>
                    <a:gd name="connsiteY3" fmla="*/ 104078 h 502179"/>
                    <a:gd name="connsiteX4" fmla="*/ 38100 w 2414798"/>
                    <a:gd name="connsiteY4" fmla="*/ 0 h 502179"/>
                    <a:gd name="connsiteX0" fmla="*/ 38100 w 2414798"/>
                    <a:gd name="connsiteY0" fmla="*/ 6985 h 509164"/>
                    <a:gd name="connsiteX1" fmla="*/ 2367808 w 2414798"/>
                    <a:gd name="connsiteY1" fmla="*/ 0 h 509164"/>
                    <a:gd name="connsiteX2" fmla="*/ 2414798 w 2414798"/>
                    <a:gd name="connsiteY2" fmla="*/ 126303 h 509164"/>
                    <a:gd name="connsiteX3" fmla="*/ 0 w 2414798"/>
                    <a:gd name="connsiteY3" fmla="*/ 111063 h 509164"/>
                    <a:gd name="connsiteX4" fmla="*/ 38100 w 2414798"/>
                    <a:gd name="connsiteY4" fmla="*/ 6985 h 509164"/>
                    <a:gd name="connsiteX0" fmla="*/ 38100 w 2416328"/>
                    <a:gd name="connsiteY0" fmla="*/ 7556 h 509735"/>
                    <a:gd name="connsiteX1" fmla="*/ 2367808 w 2416328"/>
                    <a:gd name="connsiteY1" fmla="*/ 571 h 509735"/>
                    <a:gd name="connsiteX2" fmla="*/ 2414798 w 2416328"/>
                    <a:gd name="connsiteY2" fmla="*/ 126874 h 509735"/>
                    <a:gd name="connsiteX3" fmla="*/ 0 w 2416328"/>
                    <a:gd name="connsiteY3" fmla="*/ 111634 h 509735"/>
                    <a:gd name="connsiteX4" fmla="*/ 38100 w 2416328"/>
                    <a:gd name="connsiteY4" fmla="*/ 7556 h 509735"/>
                    <a:gd name="connsiteX0" fmla="*/ 38100 w 2431684"/>
                    <a:gd name="connsiteY0" fmla="*/ 7479 h 509658"/>
                    <a:gd name="connsiteX1" fmla="*/ 2367808 w 2431684"/>
                    <a:gd name="connsiteY1" fmla="*/ 494 h 509658"/>
                    <a:gd name="connsiteX2" fmla="*/ 2414798 w 2431684"/>
                    <a:gd name="connsiteY2" fmla="*/ 126797 h 509658"/>
                    <a:gd name="connsiteX3" fmla="*/ 0 w 2431684"/>
                    <a:gd name="connsiteY3" fmla="*/ 111557 h 509658"/>
                    <a:gd name="connsiteX4" fmla="*/ 38100 w 2431684"/>
                    <a:gd name="connsiteY4" fmla="*/ 7479 h 509658"/>
                    <a:gd name="connsiteX0" fmla="*/ 38100 w 2423710"/>
                    <a:gd name="connsiteY0" fmla="*/ 7466 h 509645"/>
                    <a:gd name="connsiteX1" fmla="*/ 2367808 w 2423710"/>
                    <a:gd name="connsiteY1" fmla="*/ 481 h 509645"/>
                    <a:gd name="connsiteX2" fmla="*/ 2414798 w 2423710"/>
                    <a:gd name="connsiteY2" fmla="*/ 126784 h 509645"/>
                    <a:gd name="connsiteX3" fmla="*/ 0 w 2423710"/>
                    <a:gd name="connsiteY3" fmla="*/ 111544 h 509645"/>
                    <a:gd name="connsiteX4" fmla="*/ 38100 w 2423710"/>
                    <a:gd name="connsiteY4" fmla="*/ 7466 h 509645"/>
                    <a:gd name="connsiteX0" fmla="*/ 38100 w 2418186"/>
                    <a:gd name="connsiteY0" fmla="*/ 7024 h 509203"/>
                    <a:gd name="connsiteX1" fmla="*/ 2367808 w 2418186"/>
                    <a:gd name="connsiteY1" fmla="*/ 39 h 509203"/>
                    <a:gd name="connsiteX2" fmla="*/ 2414798 w 2418186"/>
                    <a:gd name="connsiteY2" fmla="*/ 126342 h 509203"/>
                    <a:gd name="connsiteX3" fmla="*/ 0 w 2418186"/>
                    <a:gd name="connsiteY3" fmla="*/ 111102 h 509203"/>
                    <a:gd name="connsiteX4" fmla="*/ 38100 w 2418186"/>
                    <a:gd name="connsiteY4" fmla="*/ 7024 h 509203"/>
                    <a:gd name="connsiteX0" fmla="*/ 31750 w 2411836"/>
                    <a:gd name="connsiteY0" fmla="*/ 7024 h 515233"/>
                    <a:gd name="connsiteX1" fmla="*/ 2361458 w 2411836"/>
                    <a:gd name="connsiteY1" fmla="*/ 39 h 515233"/>
                    <a:gd name="connsiteX2" fmla="*/ 2408448 w 2411836"/>
                    <a:gd name="connsiteY2" fmla="*/ 126342 h 515233"/>
                    <a:gd name="connsiteX3" fmla="*/ 0 w 2411836"/>
                    <a:gd name="connsiteY3" fmla="*/ 120627 h 515233"/>
                    <a:gd name="connsiteX4" fmla="*/ 31750 w 2411836"/>
                    <a:gd name="connsiteY4" fmla="*/ 7024 h 515233"/>
                    <a:gd name="connsiteX0" fmla="*/ 37595 w 2417681"/>
                    <a:gd name="connsiteY0" fmla="*/ 7024 h 515233"/>
                    <a:gd name="connsiteX1" fmla="*/ 2367303 w 2417681"/>
                    <a:gd name="connsiteY1" fmla="*/ 39 h 515233"/>
                    <a:gd name="connsiteX2" fmla="*/ 2414293 w 2417681"/>
                    <a:gd name="connsiteY2" fmla="*/ 126342 h 515233"/>
                    <a:gd name="connsiteX3" fmla="*/ 5845 w 2417681"/>
                    <a:gd name="connsiteY3" fmla="*/ 120627 h 515233"/>
                    <a:gd name="connsiteX4" fmla="*/ 37595 w 2417681"/>
                    <a:gd name="connsiteY4" fmla="*/ 7024 h 515233"/>
                    <a:gd name="connsiteX0" fmla="*/ 16480 w 2396566"/>
                    <a:gd name="connsiteY0" fmla="*/ 7024 h 527445"/>
                    <a:gd name="connsiteX1" fmla="*/ 2346188 w 2396566"/>
                    <a:gd name="connsiteY1" fmla="*/ 39 h 527445"/>
                    <a:gd name="connsiteX2" fmla="*/ 2393178 w 2396566"/>
                    <a:gd name="connsiteY2" fmla="*/ 126342 h 527445"/>
                    <a:gd name="connsiteX3" fmla="*/ 10130 w 2396566"/>
                    <a:gd name="connsiteY3" fmla="*/ 139677 h 527445"/>
                    <a:gd name="connsiteX4" fmla="*/ 16480 w 2396566"/>
                    <a:gd name="connsiteY4" fmla="*/ 7024 h 527445"/>
                    <a:gd name="connsiteX0" fmla="*/ 16480 w 2396566"/>
                    <a:gd name="connsiteY0" fmla="*/ 7024 h 501479"/>
                    <a:gd name="connsiteX1" fmla="*/ 2346188 w 2396566"/>
                    <a:gd name="connsiteY1" fmla="*/ 39 h 501479"/>
                    <a:gd name="connsiteX2" fmla="*/ 2393178 w 2396566"/>
                    <a:gd name="connsiteY2" fmla="*/ 126342 h 501479"/>
                    <a:gd name="connsiteX3" fmla="*/ 10130 w 2396566"/>
                    <a:gd name="connsiteY3" fmla="*/ 139677 h 501479"/>
                    <a:gd name="connsiteX4" fmla="*/ 16480 w 2396566"/>
                    <a:gd name="connsiteY4" fmla="*/ 7024 h 5014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96566" h="501479">
                      <a:moveTo>
                        <a:pt x="16480" y="7024"/>
                      </a:moveTo>
                      <a:cubicBezTo>
                        <a:pt x="910313" y="578524"/>
                        <a:pt x="1962895" y="198159"/>
                        <a:pt x="2346188" y="39"/>
                      </a:cubicBezTo>
                      <a:cubicBezTo>
                        <a:pt x="2409476" y="-2310"/>
                        <a:pt x="2396565" y="103291"/>
                        <a:pt x="2393178" y="126342"/>
                      </a:cubicBezTo>
                      <a:cubicBezTo>
                        <a:pt x="1992105" y="418442"/>
                        <a:pt x="836018" y="793092"/>
                        <a:pt x="10130" y="139677"/>
                      </a:cubicBezTo>
                      <a:cubicBezTo>
                        <a:pt x="-11037" y="60534"/>
                        <a:pt x="5897" y="44892"/>
                        <a:pt x="16480" y="7024"/>
                      </a:cubicBezTo>
                      <a:close/>
                    </a:path>
                  </a:pathLst>
                </a:custGeom>
                <a:solidFill>
                  <a:srgbClr val="452069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" name="Rectangle 19">
                  <a:extLst>
                    <a:ext uri="{FF2B5EF4-FFF2-40B4-BE49-F238E27FC236}">
                      <a16:creationId xmlns:a16="http://schemas.microsoft.com/office/drawing/2014/main" id="{2D908757-4ADE-B5D2-5337-248F341E1BFC}"/>
                    </a:ext>
                  </a:extLst>
                </p:cNvPr>
                <p:cNvSpPr/>
                <p:nvPr/>
              </p:nvSpPr>
              <p:spPr>
                <a:xfrm>
                  <a:off x="6279322" y="1513410"/>
                  <a:ext cx="338957" cy="215900"/>
                </a:xfrm>
                <a:custGeom>
                  <a:avLst/>
                  <a:gdLst>
                    <a:gd name="connsiteX0" fmla="*/ 0 w 719957"/>
                    <a:gd name="connsiteY0" fmla="*/ 0 h 520700"/>
                    <a:gd name="connsiteX1" fmla="*/ 719957 w 719957"/>
                    <a:gd name="connsiteY1" fmla="*/ 0 h 520700"/>
                    <a:gd name="connsiteX2" fmla="*/ 719957 w 719957"/>
                    <a:gd name="connsiteY2" fmla="*/ 520700 h 520700"/>
                    <a:gd name="connsiteX3" fmla="*/ 0 w 719957"/>
                    <a:gd name="connsiteY3" fmla="*/ 520700 h 520700"/>
                    <a:gd name="connsiteX4" fmla="*/ 0 w 719957"/>
                    <a:gd name="connsiteY4" fmla="*/ 0 h 520700"/>
                    <a:gd name="connsiteX0" fmla="*/ 0 w 719957"/>
                    <a:gd name="connsiteY0" fmla="*/ 0 h 520700"/>
                    <a:gd name="connsiteX1" fmla="*/ 719957 w 719957"/>
                    <a:gd name="connsiteY1" fmla="*/ 0 h 520700"/>
                    <a:gd name="connsiteX2" fmla="*/ 719957 w 719957"/>
                    <a:gd name="connsiteY2" fmla="*/ 520700 h 520700"/>
                    <a:gd name="connsiteX3" fmla="*/ 137160 w 719957"/>
                    <a:gd name="connsiteY3" fmla="*/ 474980 h 520700"/>
                    <a:gd name="connsiteX4" fmla="*/ 0 w 719957"/>
                    <a:gd name="connsiteY4" fmla="*/ 0 h 520700"/>
                    <a:gd name="connsiteX0" fmla="*/ 0 w 697097"/>
                    <a:gd name="connsiteY0" fmla="*/ 335280 h 520700"/>
                    <a:gd name="connsiteX1" fmla="*/ 697097 w 697097"/>
                    <a:gd name="connsiteY1" fmla="*/ 0 h 520700"/>
                    <a:gd name="connsiteX2" fmla="*/ 697097 w 697097"/>
                    <a:gd name="connsiteY2" fmla="*/ 520700 h 520700"/>
                    <a:gd name="connsiteX3" fmla="*/ 114300 w 697097"/>
                    <a:gd name="connsiteY3" fmla="*/ 474980 h 520700"/>
                    <a:gd name="connsiteX4" fmla="*/ 0 w 697097"/>
                    <a:gd name="connsiteY4" fmla="*/ 335280 h 520700"/>
                    <a:gd name="connsiteX0" fmla="*/ 0 w 697097"/>
                    <a:gd name="connsiteY0" fmla="*/ 76200 h 261620"/>
                    <a:gd name="connsiteX1" fmla="*/ 201797 w 697097"/>
                    <a:gd name="connsiteY1" fmla="*/ 0 h 261620"/>
                    <a:gd name="connsiteX2" fmla="*/ 697097 w 697097"/>
                    <a:gd name="connsiteY2" fmla="*/ 261620 h 261620"/>
                    <a:gd name="connsiteX3" fmla="*/ 114300 w 697097"/>
                    <a:gd name="connsiteY3" fmla="*/ 215900 h 261620"/>
                    <a:gd name="connsiteX4" fmla="*/ 0 w 697097"/>
                    <a:gd name="connsiteY4" fmla="*/ 76200 h 261620"/>
                    <a:gd name="connsiteX0" fmla="*/ 0 w 338957"/>
                    <a:gd name="connsiteY0" fmla="*/ 76200 h 215900"/>
                    <a:gd name="connsiteX1" fmla="*/ 201797 w 338957"/>
                    <a:gd name="connsiteY1" fmla="*/ 0 h 215900"/>
                    <a:gd name="connsiteX2" fmla="*/ 338957 w 338957"/>
                    <a:gd name="connsiteY2" fmla="*/ 93980 h 215900"/>
                    <a:gd name="connsiteX3" fmla="*/ 114300 w 338957"/>
                    <a:gd name="connsiteY3" fmla="*/ 215900 h 215900"/>
                    <a:gd name="connsiteX4" fmla="*/ 0 w 338957"/>
                    <a:gd name="connsiteY4" fmla="*/ 76200 h 21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38957" h="215900">
                      <a:moveTo>
                        <a:pt x="0" y="76200"/>
                      </a:moveTo>
                      <a:lnTo>
                        <a:pt x="201797" y="0"/>
                      </a:lnTo>
                      <a:lnTo>
                        <a:pt x="338957" y="93980"/>
                      </a:lnTo>
                      <a:lnTo>
                        <a:pt x="114300" y="215900"/>
                      </a:lnTo>
                      <a:lnTo>
                        <a:pt x="0" y="76200"/>
                      </a:lnTo>
                      <a:close/>
                    </a:path>
                  </a:pathLst>
                </a:custGeom>
                <a:solidFill>
                  <a:srgbClr val="F2B7C3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" name="Rectangle 19">
                  <a:extLst>
                    <a:ext uri="{FF2B5EF4-FFF2-40B4-BE49-F238E27FC236}">
                      <a16:creationId xmlns:a16="http://schemas.microsoft.com/office/drawing/2014/main" id="{2756C522-4B4E-745D-A328-2262AF447AB9}"/>
                    </a:ext>
                  </a:extLst>
                </p:cNvPr>
                <p:cNvSpPr/>
                <p:nvPr/>
              </p:nvSpPr>
              <p:spPr>
                <a:xfrm>
                  <a:off x="6305858" y="1565023"/>
                  <a:ext cx="227756" cy="145070"/>
                </a:xfrm>
                <a:custGeom>
                  <a:avLst/>
                  <a:gdLst>
                    <a:gd name="connsiteX0" fmla="*/ 0 w 719957"/>
                    <a:gd name="connsiteY0" fmla="*/ 0 h 520700"/>
                    <a:gd name="connsiteX1" fmla="*/ 719957 w 719957"/>
                    <a:gd name="connsiteY1" fmla="*/ 0 h 520700"/>
                    <a:gd name="connsiteX2" fmla="*/ 719957 w 719957"/>
                    <a:gd name="connsiteY2" fmla="*/ 520700 h 520700"/>
                    <a:gd name="connsiteX3" fmla="*/ 0 w 719957"/>
                    <a:gd name="connsiteY3" fmla="*/ 520700 h 520700"/>
                    <a:gd name="connsiteX4" fmla="*/ 0 w 719957"/>
                    <a:gd name="connsiteY4" fmla="*/ 0 h 520700"/>
                    <a:gd name="connsiteX0" fmla="*/ 0 w 719957"/>
                    <a:gd name="connsiteY0" fmla="*/ 0 h 520700"/>
                    <a:gd name="connsiteX1" fmla="*/ 719957 w 719957"/>
                    <a:gd name="connsiteY1" fmla="*/ 0 h 520700"/>
                    <a:gd name="connsiteX2" fmla="*/ 719957 w 719957"/>
                    <a:gd name="connsiteY2" fmla="*/ 520700 h 520700"/>
                    <a:gd name="connsiteX3" fmla="*/ 137160 w 719957"/>
                    <a:gd name="connsiteY3" fmla="*/ 474980 h 520700"/>
                    <a:gd name="connsiteX4" fmla="*/ 0 w 719957"/>
                    <a:gd name="connsiteY4" fmla="*/ 0 h 520700"/>
                    <a:gd name="connsiteX0" fmla="*/ 0 w 697097"/>
                    <a:gd name="connsiteY0" fmla="*/ 335280 h 520700"/>
                    <a:gd name="connsiteX1" fmla="*/ 697097 w 697097"/>
                    <a:gd name="connsiteY1" fmla="*/ 0 h 520700"/>
                    <a:gd name="connsiteX2" fmla="*/ 697097 w 697097"/>
                    <a:gd name="connsiteY2" fmla="*/ 520700 h 520700"/>
                    <a:gd name="connsiteX3" fmla="*/ 114300 w 697097"/>
                    <a:gd name="connsiteY3" fmla="*/ 474980 h 520700"/>
                    <a:gd name="connsiteX4" fmla="*/ 0 w 697097"/>
                    <a:gd name="connsiteY4" fmla="*/ 335280 h 520700"/>
                    <a:gd name="connsiteX0" fmla="*/ 0 w 697097"/>
                    <a:gd name="connsiteY0" fmla="*/ 76200 h 261620"/>
                    <a:gd name="connsiteX1" fmla="*/ 201797 w 697097"/>
                    <a:gd name="connsiteY1" fmla="*/ 0 h 261620"/>
                    <a:gd name="connsiteX2" fmla="*/ 697097 w 697097"/>
                    <a:gd name="connsiteY2" fmla="*/ 261620 h 261620"/>
                    <a:gd name="connsiteX3" fmla="*/ 114300 w 697097"/>
                    <a:gd name="connsiteY3" fmla="*/ 215900 h 261620"/>
                    <a:gd name="connsiteX4" fmla="*/ 0 w 697097"/>
                    <a:gd name="connsiteY4" fmla="*/ 76200 h 261620"/>
                    <a:gd name="connsiteX0" fmla="*/ 0 w 338957"/>
                    <a:gd name="connsiteY0" fmla="*/ 76200 h 215900"/>
                    <a:gd name="connsiteX1" fmla="*/ 201797 w 338957"/>
                    <a:gd name="connsiteY1" fmla="*/ 0 h 215900"/>
                    <a:gd name="connsiteX2" fmla="*/ 338957 w 338957"/>
                    <a:gd name="connsiteY2" fmla="*/ 93980 h 215900"/>
                    <a:gd name="connsiteX3" fmla="*/ 114300 w 338957"/>
                    <a:gd name="connsiteY3" fmla="*/ 215900 h 215900"/>
                    <a:gd name="connsiteX4" fmla="*/ 0 w 338957"/>
                    <a:gd name="connsiteY4" fmla="*/ 76200 h 21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38957" h="215900">
                      <a:moveTo>
                        <a:pt x="0" y="76200"/>
                      </a:moveTo>
                      <a:lnTo>
                        <a:pt x="201797" y="0"/>
                      </a:lnTo>
                      <a:lnTo>
                        <a:pt x="338957" y="93980"/>
                      </a:lnTo>
                      <a:lnTo>
                        <a:pt x="114300" y="215900"/>
                      </a:lnTo>
                      <a:lnTo>
                        <a:pt x="0" y="76200"/>
                      </a:lnTo>
                      <a:close/>
                    </a:path>
                  </a:pathLst>
                </a:custGeom>
                <a:solidFill>
                  <a:srgbClr val="EA8A9F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9" name="Oval 112">
                <a:extLst>
                  <a:ext uri="{FF2B5EF4-FFF2-40B4-BE49-F238E27FC236}">
                    <a16:creationId xmlns:a16="http://schemas.microsoft.com/office/drawing/2014/main" id="{C7E1B5F5-44BC-0FEA-FFBF-C4933746C8BC}"/>
                  </a:ext>
                </a:extLst>
              </p:cNvPr>
              <p:cNvSpPr/>
              <p:nvPr/>
            </p:nvSpPr>
            <p:spPr>
              <a:xfrm rot="726670">
                <a:off x="8107814" y="1252568"/>
                <a:ext cx="367852" cy="351970"/>
              </a:xfrm>
              <a:custGeom>
                <a:avLst/>
                <a:gdLst>
                  <a:gd name="connsiteX0" fmla="*/ 0 w 352198"/>
                  <a:gd name="connsiteY0" fmla="*/ 163510 h 327019"/>
                  <a:gd name="connsiteX1" fmla="*/ 176099 w 352198"/>
                  <a:gd name="connsiteY1" fmla="*/ 0 h 327019"/>
                  <a:gd name="connsiteX2" fmla="*/ 352198 w 352198"/>
                  <a:gd name="connsiteY2" fmla="*/ 163510 h 327019"/>
                  <a:gd name="connsiteX3" fmla="*/ 176099 w 352198"/>
                  <a:gd name="connsiteY3" fmla="*/ 327020 h 327019"/>
                  <a:gd name="connsiteX4" fmla="*/ 0 w 352198"/>
                  <a:gd name="connsiteY4" fmla="*/ 163510 h 327019"/>
                  <a:gd name="connsiteX0" fmla="*/ 6 w 352204"/>
                  <a:gd name="connsiteY0" fmla="*/ 186792 h 350302"/>
                  <a:gd name="connsiteX1" fmla="*/ 171109 w 352204"/>
                  <a:gd name="connsiteY1" fmla="*/ 0 h 350302"/>
                  <a:gd name="connsiteX2" fmla="*/ 352204 w 352204"/>
                  <a:gd name="connsiteY2" fmla="*/ 186792 h 350302"/>
                  <a:gd name="connsiteX3" fmla="*/ 176105 w 352204"/>
                  <a:gd name="connsiteY3" fmla="*/ 350302 h 350302"/>
                  <a:gd name="connsiteX4" fmla="*/ 6 w 352204"/>
                  <a:gd name="connsiteY4" fmla="*/ 186792 h 350302"/>
                  <a:gd name="connsiteX0" fmla="*/ 5 w 358198"/>
                  <a:gd name="connsiteY0" fmla="*/ 186911 h 350720"/>
                  <a:gd name="connsiteX1" fmla="*/ 171108 w 358198"/>
                  <a:gd name="connsiteY1" fmla="*/ 119 h 350720"/>
                  <a:gd name="connsiteX2" fmla="*/ 358198 w 358198"/>
                  <a:gd name="connsiteY2" fmla="*/ 214850 h 350720"/>
                  <a:gd name="connsiteX3" fmla="*/ 176104 w 358198"/>
                  <a:gd name="connsiteY3" fmla="*/ 350421 h 350720"/>
                  <a:gd name="connsiteX4" fmla="*/ 5 w 358198"/>
                  <a:gd name="connsiteY4" fmla="*/ 186911 h 350720"/>
                  <a:gd name="connsiteX0" fmla="*/ 5 w 367852"/>
                  <a:gd name="connsiteY0" fmla="*/ 187159 h 351970"/>
                  <a:gd name="connsiteX1" fmla="*/ 171108 w 367852"/>
                  <a:gd name="connsiteY1" fmla="*/ 367 h 351970"/>
                  <a:gd name="connsiteX2" fmla="*/ 367852 w 367852"/>
                  <a:gd name="connsiteY2" fmla="*/ 237382 h 351970"/>
                  <a:gd name="connsiteX3" fmla="*/ 176104 w 367852"/>
                  <a:gd name="connsiteY3" fmla="*/ 350669 h 351970"/>
                  <a:gd name="connsiteX4" fmla="*/ 5 w 367852"/>
                  <a:gd name="connsiteY4" fmla="*/ 187159 h 351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7852" h="351970">
                    <a:moveTo>
                      <a:pt x="5" y="187159"/>
                    </a:moveTo>
                    <a:cubicBezTo>
                      <a:pt x="-828" y="128775"/>
                      <a:pt x="109800" y="-8004"/>
                      <a:pt x="171108" y="367"/>
                    </a:cubicBezTo>
                    <a:cubicBezTo>
                      <a:pt x="232416" y="8738"/>
                      <a:pt x="367852" y="147078"/>
                      <a:pt x="367852" y="237382"/>
                    </a:cubicBezTo>
                    <a:cubicBezTo>
                      <a:pt x="367852" y="327686"/>
                      <a:pt x="237412" y="359040"/>
                      <a:pt x="176104" y="350669"/>
                    </a:cubicBezTo>
                    <a:cubicBezTo>
                      <a:pt x="114796" y="342298"/>
                      <a:pt x="838" y="245543"/>
                      <a:pt x="5" y="187159"/>
                    </a:cubicBezTo>
                    <a:close/>
                  </a:path>
                </a:pathLst>
              </a:custGeom>
              <a:solidFill>
                <a:srgbClr val="42458A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DFFD0A5C-AB2A-59E5-09E5-3200D87E0C6E}"/>
              </a:ext>
            </a:extLst>
          </p:cNvPr>
          <p:cNvGrpSpPr/>
          <p:nvPr/>
        </p:nvGrpSpPr>
        <p:grpSpPr>
          <a:xfrm>
            <a:off x="2138067" y="2683542"/>
            <a:ext cx="4076432" cy="3715327"/>
            <a:chOff x="3326130" y="872592"/>
            <a:chExt cx="5608781" cy="5111936"/>
          </a:xfrm>
        </p:grpSpPr>
        <p:sp>
          <p:nvSpPr>
            <p:cNvPr id="3" name="Rectangle 22">
              <a:extLst>
                <a:ext uri="{FF2B5EF4-FFF2-40B4-BE49-F238E27FC236}">
                  <a16:creationId xmlns:a16="http://schemas.microsoft.com/office/drawing/2014/main" id="{36981B02-9514-8AA1-891A-D24FDB2FEAFF}"/>
                </a:ext>
              </a:extLst>
            </p:cNvPr>
            <p:cNvSpPr/>
            <p:nvPr/>
          </p:nvSpPr>
          <p:spPr>
            <a:xfrm>
              <a:off x="5343910" y="5842796"/>
              <a:ext cx="311836" cy="118494"/>
            </a:xfrm>
            <a:custGeom>
              <a:avLst/>
              <a:gdLst>
                <a:gd name="connsiteX0" fmla="*/ 0 w 304800"/>
                <a:gd name="connsiteY0" fmla="*/ 0 h 114789"/>
                <a:gd name="connsiteX1" fmla="*/ 304800 w 304800"/>
                <a:gd name="connsiteY1" fmla="*/ 0 h 114789"/>
                <a:gd name="connsiteX2" fmla="*/ 304800 w 304800"/>
                <a:gd name="connsiteY2" fmla="*/ 114789 h 114789"/>
                <a:gd name="connsiteX3" fmla="*/ 0 w 304800"/>
                <a:gd name="connsiteY3" fmla="*/ 114789 h 114789"/>
                <a:gd name="connsiteX4" fmla="*/ 0 w 304800"/>
                <a:gd name="connsiteY4" fmla="*/ 0 h 114789"/>
                <a:gd name="connsiteX0" fmla="*/ 0 w 304800"/>
                <a:gd name="connsiteY0" fmla="*/ 33337 h 148126"/>
                <a:gd name="connsiteX1" fmla="*/ 138113 w 304800"/>
                <a:gd name="connsiteY1" fmla="*/ 0 h 148126"/>
                <a:gd name="connsiteX2" fmla="*/ 304800 w 304800"/>
                <a:gd name="connsiteY2" fmla="*/ 148126 h 148126"/>
                <a:gd name="connsiteX3" fmla="*/ 0 w 304800"/>
                <a:gd name="connsiteY3" fmla="*/ 148126 h 148126"/>
                <a:gd name="connsiteX4" fmla="*/ 0 w 304800"/>
                <a:gd name="connsiteY4" fmla="*/ 33337 h 148126"/>
                <a:gd name="connsiteX0" fmla="*/ 0 w 304800"/>
                <a:gd name="connsiteY0" fmla="*/ 33337 h 148126"/>
                <a:gd name="connsiteX1" fmla="*/ 138113 w 304800"/>
                <a:gd name="connsiteY1" fmla="*/ 0 h 148126"/>
                <a:gd name="connsiteX2" fmla="*/ 304800 w 304800"/>
                <a:gd name="connsiteY2" fmla="*/ 148126 h 148126"/>
                <a:gd name="connsiteX3" fmla="*/ 0 w 304800"/>
                <a:gd name="connsiteY3" fmla="*/ 148126 h 148126"/>
                <a:gd name="connsiteX4" fmla="*/ 0 w 304800"/>
                <a:gd name="connsiteY4" fmla="*/ 33337 h 148126"/>
                <a:gd name="connsiteX0" fmla="*/ 0 w 304800"/>
                <a:gd name="connsiteY0" fmla="*/ 33337 h 148126"/>
                <a:gd name="connsiteX1" fmla="*/ 138113 w 304800"/>
                <a:gd name="connsiteY1" fmla="*/ 0 h 148126"/>
                <a:gd name="connsiteX2" fmla="*/ 304800 w 304800"/>
                <a:gd name="connsiteY2" fmla="*/ 148126 h 148126"/>
                <a:gd name="connsiteX3" fmla="*/ 0 w 304800"/>
                <a:gd name="connsiteY3" fmla="*/ 148126 h 148126"/>
                <a:gd name="connsiteX4" fmla="*/ 0 w 304800"/>
                <a:gd name="connsiteY4" fmla="*/ 33337 h 148126"/>
                <a:gd name="connsiteX0" fmla="*/ 0 w 309563"/>
                <a:gd name="connsiteY0" fmla="*/ 57149 h 148126"/>
                <a:gd name="connsiteX1" fmla="*/ 142876 w 309563"/>
                <a:gd name="connsiteY1" fmla="*/ 0 h 148126"/>
                <a:gd name="connsiteX2" fmla="*/ 309563 w 309563"/>
                <a:gd name="connsiteY2" fmla="*/ 148126 h 148126"/>
                <a:gd name="connsiteX3" fmla="*/ 4763 w 309563"/>
                <a:gd name="connsiteY3" fmla="*/ 148126 h 148126"/>
                <a:gd name="connsiteX4" fmla="*/ 0 w 309563"/>
                <a:gd name="connsiteY4" fmla="*/ 57149 h 148126"/>
                <a:gd name="connsiteX0" fmla="*/ 0 w 309563"/>
                <a:gd name="connsiteY0" fmla="*/ 57149 h 148126"/>
                <a:gd name="connsiteX1" fmla="*/ 142876 w 309563"/>
                <a:gd name="connsiteY1" fmla="*/ 0 h 148126"/>
                <a:gd name="connsiteX2" fmla="*/ 309563 w 309563"/>
                <a:gd name="connsiteY2" fmla="*/ 148126 h 148126"/>
                <a:gd name="connsiteX3" fmla="*/ 4763 w 309563"/>
                <a:gd name="connsiteY3" fmla="*/ 138601 h 148126"/>
                <a:gd name="connsiteX4" fmla="*/ 0 w 309563"/>
                <a:gd name="connsiteY4" fmla="*/ 57149 h 148126"/>
                <a:gd name="connsiteX0" fmla="*/ 0 w 309563"/>
                <a:gd name="connsiteY0" fmla="*/ 57149 h 140982"/>
                <a:gd name="connsiteX1" fmla="*/ 142876 w 309563"/>
                <a:gd name="connsiteY1" fmla="*/ 0 h 140982"/>
                <a:gd name="connsiteX2" fmla="*/ 309563 w 309563"/>
                <a:gd name="connsiteY2" fmla="*/ 140982 h 140982"/>
                <a:gd name="connsiteX3" fmla="*/ 4763 w 309563"/>
                <a:gd name="connsiteY3" fmla="*/ 138601 h 140982"/>
                <a:gd name="connsiteX4" fmla="*/ 0 w 309563"/>
                <a:gd name="connsiteY4" fmla="*/ 57149 h 140982"/>
                <a:gd name="connsiteX0" fmla="*/ 0 w 304800"/>
                <a:gd name="connsiteY0" fmla="*/ 138601 h 140982"/>
                <a:gd name="connsiteX1" fmla="*/ 138113 w 304800"/>
                <a:gd name="connsiteY1" fmla="*/ 0 h 140982"/>
                <a:gd name="connsiteX2" fmla="*/ 304800 w 304800"/>
                <a:gd name="connsiteY2" fmla="*/ 140982 h 140982"/>
                <a:gd name="connsiteX3" fmla="*/ 0 w 304800"/>
                <a:gd name="connsiteY3" fmla="*/ 138601 h 140982"/>
                <a:gd name="connsiteX0" fmla="*/ 0 w 304800"/>
                <a:gd name="connsiteY0" fmla="*/ 138601 h 140982"/>
                <a:gd name="connsiteX1" fmla="*/ 138113 w 304800"/>
                <a:gd name="connsiteY1" fmla="*/ 0 h 140982"/>
                <a:gd name="connsiteX2" fmla="*/ 304800 w 304800"/>
                <a:gd name="connsiteY2" fmla="*/ 140982 h 140982"/>
                <a:gd name="connsiteX3" fmla="*/ 0 w 304800"/>
                <a:gd name="connsiteY3" fmla="*/ 138601 h 140982"/>
                <a:gd name="connsiteX0" fmla="*/ 14537 w 319337"/>
                <a:gd name="connsiteY0" fmla="*/ 138601 h 140982"/>
                <a:gd name="connsiteX1" fmla="*/ 152650 w 319337"/>
                <a:gd name="connsiteY1" fmla="*/ 0 h 140982"/>
                <a:gd name="connsiteX2" fmla="*/ 319337 w 319337"/>
                <a:gd name="connsiteY2" fmla="*/ 140982 h 140982"/>
                <a:gd name="connsiteX3" fmla="*/ 14537 w 319337"/>
                <a:gd name="connsiteY3" fmla="*/ 138601 h 140982"/>
                <a:gd name="connsiteX0" fmla="*/ 14537 w 319337"/>
                <a:gd name="connsiteY0" fmla="*/ 114788 h 117169"/>
                <a:gd name="connsiteX1" fmla="*/ 152650 w 319337"/>
                <a:gd name="connsiteY1" fmla="*/ 0 h 117169"/>
                <a:gd name="connsiteX2" fmla="*/ 319337 w 319337"/>
                <a:gd name="connsiteY2" fmla="*/ 117169 h 117169"/>
                <a:gd name="connsiteX3" fmla="*/ 14537 w 319337"/>
                <a:gd name="connsiteY3" fmla="*/ 114788 h 117169"/>
                <a:gd name="connsiteX0" fmla="*/ 14537 w 319337"/>
                <a:gd name="connsiteY0" fmla="*/ 114788 h 117169"/>
                <a:gd name="connsiteX1" fmla="*/ 152650 w 319337"/>
                <a:gd name="connsiteY1" fmla="*/ 0 h 117169"/>
                <a:gd name="connsiteX2" fmla="*/ 319337 w 319337"/>
                <a:gd name="connsiteY2" fmla="*/ 117169 h 117169"/>
                <a:gd name="connsiteX3" fmla="*/ 14537 w 319337"/>
                <a:gd name="connsiteY3" fmla="*/ 114788 h 117169"/>
                <a:gd name="connsiteX0" fmla="*/ 7036 w 311836"/>
                <a:gd name="connsiteY0" fmla="*/ 114788 h 117169"/>
                <a:gd name="connsiteX1" fmla="*/ 145149 w 311836"/>
                <a:gd name="connsiteY1" fmla="*/ 0 h 117169"/>
                <a:gd name="connsiteX2" fmla="*/ 311836 w 311836"/>
                <a:gd name="connsiteY2" fmla="*/ 117169 h 117169"/>
                <a:gd name="connsiteX3" fmla="*/ 7036 w 311836"/>
                <a:gd name="connsiteY3" fmla="*/ 114788 h 117169"/>
                <a:gd name="connsiteX0" fmla="*/ 7036 w 311836"/>
                <a:gd name="connsiteY0" fmla="*/ 114788 h 117169"/>
                <a:gd name="connsiteX1" fmla="*/ 145149 w 311836"/>
                <a:gd name="connsiteY1" fmla="*/ 0 h 117169"/>
                <a:gd name="connsiteX2" fmla="*/ 311836 w 311836"/>
                <a:gd name="connsiteY2" fmla="*/ 117169 h 117169"/>
                <a:gd name="connsiteX3" fmla="*/ 216586 w 311836"/>
                <a:gd name="connsiteY3" fmla="*/ 107155 h 117169"/>
                <a:gd name="connsiteX4" fmla="*/ 7036 w 311836"/>
                <a:gd name="connsiteY4" fmla="*/ 114788 h 117169"/>
                <a:gd name="connsiteX0" fmla="*/ 7036 w 311836"/>
                <a:gd name="connsiteY0" fmla="*/ 114788 h 117169"/>
                <a:gd name="connsiteX1" fmla="*/ 145149 w 311836"/>
                <a:gd name="connsiteY1" fmla="*/ 0 h 117169"/>
                <a:gd name="connsiteX2" fmla="*/ 311836 w 311836"/>
                <a:gd name="connsiteY2" fmla="*/ 117169 h 117169"/>
                <a:gd name="connsiteX3" fmla="*/ 216586 w 311836"/>
                <a:gd name="connsiteY3" fmla="*/ 107155 h 117169"/>
                <a:gd name="connsiteX4" fmla="*/ 90379 w 311836"/>
                <a:gd name="connsiteY4" fmla="*/ 104774 h 117169"/>
                <a:gd name="connsiteX5" fmla="*/ 7036 w 311836"/>
                <a:gd name="connsiteY5" fmla="*/ 114788 h 117169"/>
                <a:gd name="connsiteX0" fmla="*/ 7036 w 311836"/>
                <a:gd name="connsiteY0" fmla="*/ 114788 h 117169"/>
                <a:gd name="connsiteX1" fmla="*/ 145149 w 311836"/>
                <a:gd name="connsiteY1" fmla="*/ 0 h 117169"/>
                <a:gd name="connsiteX2" fmla="*/ 311836 w 311836"/>
                <a:gd name="connsiteY2" fmla="*/ 117169 h 117169"/>
                <a:gd name="connsiteX3" fmla="*/ 216586 w 311836"/>
                <a:gd name="connsiteY3" fmla="*/ 107155 h 117169"/>
                <a:gd name="connsiteX4" fmla="*/ 90379 w 311836"/>
                <a:gd name="connsiteY4" fmla="*/ 104774 h 117169"/>
                <a:gd name="connsiteX5" fmla="*/ 7036 w 311836"/>
                <a:gd name="connsiteY5" fmla="*/ 114788 h 117169"/>
                <a:gd name="connsiteX0" fmla="*/ 7036 w 311836"/>
                <a:gd name="connsiteY0" fmla="*/ 114788 h 118494"/>
                <a:gd name="connsiteX1" fmla="*/ 145149 w 311836"/>
                <a:gd name="connsiteY1" fmla="*/ 0 h 118494"/>
                <a:gd name="connsiteX2" fmla="*/ 311836 w 311836"/>
                <a:gd name="connsiteY2" fmla="*/ 117169 h 118494"/>
                <a:gd name="connsiteX3" fmla="*/ 216586 w 311836"/>
                <a:gd name="connsiteY3" fmla="*/ 107155 h 118494"/>
                <a:gd name="connsiteX4" fmla="*/ 90379 w 311836"/>
                <a:gd name="connsiteY4" fmla="*/ 104774 h 118494"/>
                <a:gd name="connsiteX5" fmla="*/ 7036 w 311836"/>
                <a:gd name="connsiteY5" fmla="*/ 114788 h 118494"/>
                <a:gd name="connsiteX0" fmla="*/ 7036 w 311836"/>
                <a:gd name="connsiteY0" fmla="*/ 114788 h 118494"/>
                <a:gd name="connsiteX1" fmla="*/ 145149 w 311836"/>
                <a:gd name="connsiteY1" fmla="*/ 0 h 118494"/>
                <a:gd name="connsiteX2" fmla="*/ 311836 w 311836"/>
                <a:gd name="connsiteY2" fmla="*/ 117169 h 118494"/>
                <a:gd name="connsiteX3" fmla="*/ 216586 w 311836"/>
                <a:gd name="connsiteY3" fmla="*/ 107155 h 118494"/>
                <a:gd name="connsiteX4" fmla="*/ 90379 w 311836"/>
                <a:gd name="connsiteY4" fmla="*/ 104774 h 118494"/>
                <a:gd name="connsiteX5" fmla="*/ 7036 w 311836"/>
                <a:gd name="connsiteY5" fmla="*/ 114788 h 118494"/>
                <a:gd name="connsiteX0" fmla="*/ 7036 w 311836"/>
                <a:gd name="connsiteY0" fmla="*/ 114788 h 118494"/>
                <a:gd name="connsiteX1" fmla="*/ 145149 w 311836"/>
                <a:gd name="connsiteY1" fmla="*/ 0 h 118494"/>
                <a:gd name="connsiteX2" fmla="*/ 311836 w 311836"/>
                <a:gd name="connsiteY2" fmla="*/ 117169 h 118494"/>
                <a:gd name="connsiteX3" fmla="*/ 216586 w 311836"/>
                <a:gd name="connsiteY3" fmla="*/ 107155 h 118494"/>
                <a:gd name="connsiteX4" fmla="*/ 90379 w 311836"/>
                <a:gd name="connsiteY4" fmla="*/ 104774 h 118494"/>
                <a:gd name="connsiteX5" fmla="*/ 7036 w 311836"/>
                <a:gd name="connsiteY5" fmla="*/ 114788 h 118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1836" h="118494">
                  <a:moveTo>
                    <a:pt x="7036" y="114788"/>
                  </a:moveTo>
                  <a:cubicBezTo>
                    <a:pt x="7830" y="82875"/>
                    <a:pt x="-48528" y="58106"/>
                    <a:pt x="145149" y="0"/>
                  </a:cubicBezTo>
                  <a:cubicBezTo>
                    <a:pt x="338824" y="54137"/>
                    <a:pt x="289612" y="63032"/>
                    <a:pt x="311836" y="117169"/>
                  </a:cubicBezTo>
                  <a:cubicBezTo>
                    <a:pt x="280086" y="116212"/>
                    <a:pt x="255479" y="122399"/>
                    <a:pt x="216586" y="107155"/>
                  </a:cubicBezTo>
                  <a:cubicBezTo>
                    <a:pt x="174517" y="123030"/>
                    <a:pt x="137211" y="122236"/>
                    <a:pt x="90379" y="104774"/>
                  </a:cubicBezTo>
                  <a:cubicBezTo>
                    <a:pt x="62598" y="127162"/>
                    <a:pt x="34817" y="111450"/>
                    <a:pt x="7036" y="114788"/>
                  </a:cubicBezTo>
                  <a:close/>
                </a:path>
              </a:pathLst>
            </a:custGeom>
            <a:solidFill>
              <a:srgbClr val="FCDAC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22">
              <a:extLst>
                <a:ext uri="{FF2B5EF4-FFF2-40B4-BE49-F238E27FC236}">
                  <a16:creationId xmlns:a16="http://schemas.microsoft.com/office/drawing/2014/main" id="{BD04F904-2581-5F22-155C-CC076EDE9FEB}"/>
                </a:ext>
              </a:extLst>
            </p:cNvPr>
            <p:cNvSpPr/>
            <p:nvPr/>
          </p:nvSpPr>
          <p:spPr>
            <a:xfrm>
              <a:off x="6491118" y="5853246"/>
              <a:ext cx="311836" cy="118494"/>
            </a:xfrm>
            <a:custGeom>
              <a:avLst/>
              <a:gdLst>
                <a:gd name="connsiteX0" fmla="*/ 0 w 304800"/>
                <a:gd name="connsiteY0" fmla="*/ 0 h 114789"/>
                <a:gd name="connsiteX1" fmla="*/ 304800 w 304800"/>
                <a:gd name="connsiteY1" fmla="*/ 0 h 114789"/>
                <a:gd name="connsiteX2" fmla="*/ 304800 w 304800"/>
                <a:gd name="connsiteY2" fmla="*/ 114789 h 114789"/>
                <a:gd name="connsiteX3" fmla="*/ 0 w 304800"/>
                <a:gd name="connsiteY3" fmla="*/ 114789 h 114789"/>
                <a:gd name="connsiteX4" fmla="*/ 0 w 304800"/>
                <a:gd name="connsiteY4" fmla="*/ 0 h 114789"/>
                <a:gd name="connsiteX0" fmla="*/ 0 w 304800"/>
                <a:gd name="connsiteY0" fmla="*/ 33337 h 148126"/>
                <a:gd name="connsiteX1" fmla="*/ 138113 w 304800"/>
                <a:gd name="connsiteY1" fmla="*/ 0 h 148126"/>
                <a:gd name="connsiteX2" fmla="*/ 304800 w 304800"/>
                <a:gd name="connsiteY2" fmla="*/ 148126 h 148126"/>
                <a:gd name="connsiteX3" fmla="*/ 0 w 304800"/>
                <a:gd name="connsiteY3" fmla="*/ 148126 h 148126"/>
                <a:gd name="connsiteX4" fmla="*/ 0 w 304800"/>
                <a:gd name="connsiteY4" fmla="*/ 33337 h 148126"/>
                <a:gd name="connsiteX0" fmla="*/ 0 w 304800"/>
                <a:gd name="connsiteY0" fmla="*/ 33337 h 148126"/>
                <a:gd name="connsiteX1" fmla="*/ 138113 w 304800"/>
                <a:gd name="connsiteY1" fmla="*/ 0 h 148126"/>
                <a:gd name="connsiteX2" fmla="*/ 304800 w 304800"/>
                <a:gd name="connsiteY2" fmla="*/ 148126 h 148126"/>
                <a:gd name="connsiteX3" fmla="*/ 0 w 304800"/>
                <a:gd name="connsiteY3" fmla="*/ 148126 h 148126"/>
                <a:gd name="connsiteX4" fmla="*/ 0 w 304800"/>
                <a:gd name="connsiteY4" fmla="*/ 33337 h 148126"/>
                <a:gd name="connsiteX0" fmla="*/ 0 w 304800"/>
                <a:gd name="connsiteY0" fmla="*/ 33337 h 148126"/>
                <a:gd name="connsiteX1" fmla="*/ 138113 w 304800"/>
                <a:gd name="connsiteY1" fmla="*/ 0 h 148126"/>
                <a:gd name="connsiteX2" fmla="*/ 304800 w 304800"/>
                <a:gd name="connsiteY2" fmla="*/ 148126 h 148126"/>
                <a:gd name="connsiteX3" fmla="*/ 0 w 304800"/>
                <a:gd name="connsiteY3" fmla="*/ 148126 h 148126"/>
                <a:gd name="connsiteX4" fmla="*/ 0 w 304800"/>
                <a:gd name="connsiteY4" fmla="*/ 33337 h 148126"/>
                <a:gd name="connsiteX0" fmla="*/ 0 w 309563"/>
                <a:gd name="connsiteY0" fmla="*/ 57149 h 148126"/>
                <a:gd name="connsiteX1" fmla="*/ 142876 w 309563"/>
                <a:gd name="connsiteY1" fmla="*/ 0 h 148126"/>
                <a:gd name="connsiteX2" fmla="*/ 309563 w 309563"/>
                <a:gd name="connsiteY2" fmla="*/ 148126 h 148126"/>
                <a:gd name="connsiteX3" fmla="*/ 4763 w 309563"/>
                <a:gd name="connsiteY3" fmla="*/ 148126 h 148126"/>
                <a:gd name="connsiteX4" fmla="*/ 0 w 309563"/>
                <a:gd name="connsiteY4" fmla="*/ 57149 h 148126"/>
                <a:gd name="connsiteX0" fmla="*/ 0 w 309563"/>
                <a:gd name="connsiteY0" fmla="*/ 57149 h 148126"/>
                <a:gd name="connsiteX1" fmla="*/ 142876 w 309563"/>
                <a:gd name="connsiteY1" fmla="*/ 0 h 148126"/>
                <a:gd name="connsiteX2" fmla="*/ 309563 w 309563"/>
                <a:gd name="connsiteY2" fmla="*/ 148126 h 148126"/>
                <a:gd name="connsiteX3" fmla="*/ 4763 w 309563"/>
                <a:gd name="connsiteY3" fmla="*/ 138601 h 148126"/>
                <a:gd name="connsiteX4" fmla="*/ 0 w 309563"/>
                <a:gd name="connsiteY4" fmla="*/ 57149 h 148126"/>
                <a:gd name="connsiteX0" fmla="*/ 0 w 309563"/>
                <a:gd name="connsiteY0" fmla="*/ 57149 h 140982"/>
                <a:gd name="connsiteX1" fmla="*/ 142876 w 309563"/>
                <a:gd name="connsiteY1" fmla="*/ 0 h 140982"/>
                <a:gd name="connsiteX2" fmla="*/ 309563 w 309563"/>
                <a:gd name="connsiteY2" fmla="*/ 140982 h 140982"/>
                <a:gd name="connsiteX3" fmla="*/ 4763 w 309563"/>
                <a:gd name="connsiteY3" fmla="*/ 138601 h 140982"/>
                <a:gd name="connsiteX4" fmla="*/ 0 w 309563"/>
                <a:gd name="connsiteY4" fmla="*/ 57149 h 140982"/>
                <a:gd name="connsiteX0" fmla="*/ 0 w 304800"/>
                <a:gd name="connsiteY0" fmla="*/ 138601 h 140982"/>
                <a:gd name="connsiteX1" fmla="*/ 138113 w 304800"/>
                <a:gd name="connsiteY1" fmla="*/ 0 h 140982"/>
                <a:gd name="connsiteX2" fmla="*/ 304800 w 304800"/>
                <a:gd name="connsiteY2" fmla="*/ 140982 h 140982"/>
                <a:gd name="connsiteX3" fmla="*/ 0 w 304800"/>
                <a:gd name="connsiteY3" fmla="*/ 138601 h 140982"/>
                <a:gd name="connsiteX0" fmla="*/ 0 w 304800"/>
                <a:gd name="connsiteY0" fmla="*/ 138601 h 140982"/>
                <a:gd name="connsiteX1" fmla="*/ 138113 w 304800"/>
                <a:gd name="connsiteY1" fmla="*/ 0 h 140982"/>
                <a:gd name="connsiteX2" fmla="*/ 304800 w 304800"/>
                <a:gd name="connsiteY2" fmla="*/ 140982 h 140982"/>
                <a:gd name="connsiteX3" fmla="*/ 0 w 304800"/>
                <a:gd name="connsiteY3" fmla="*/ 138601 h 140982"/>
                <a:gd name="connsiteX0" fmla="*/ 14537 w 319337"/>
                <a:gd name="connsiteY0" fmla="*/ 138601 h 140982"/>
                <a:gd name="connsiteX1" fmla="*/ 152650 w 319337"/>
                <a:gd name="connsiteY1" fmla="*/ 0 h 140982"/>
                <a:gd name="connsiteX2" fmla="*/ 319337 w 319337"/>
                <a:gd name="connsiteY2" fmla="*/ 140982 h 140982"/>
                <a:gd name="connsiteX3" fmla="*/ 14537 w 319337"/>
                <a:gd name="connsiteY3" fmla="*/ 138601 h 140982"/>
                <a:gd name="connsiteX0" fmla="*/ 14537 w 319337"/>
                <a:gd name="connsiteY0" fmla="*/ 114788 h 117169"/>
                <a:gd name="connsiteX1" fmla="*/ 152650 w 319337"/>
                <a:gd name="connsiteY1" fmla="*/ 0 h 117169"/>
                <a:gd name="connsiteX2" fmla="*/ 319337 w 319337"/>
                <a:gd name="connsiteY2" fmla="*/ 117169 h 117169"/>
                <a:gd name="connsiteX3" fmla="*/ 14537 w 319337"/>
                <a:gd name="connsiteY3" fmla="*/ 114788 h 117169"/>
                <a:gd name="connsiteX0" fmla="*/ 14537 w 319337"/>
                <a:gd name="connsiteY0" fmla="*/ 114788 h 117169"/>
                <a:gd name="connsiteX1" fmla="*/ 152650 w 319337"/>
                <a:gd name="connsiteY1" fmla="*/ 0 h 117169"/>
                <a:gd name="connsiteX2" fmla="*/ 319337 w 319337"/>
                <a:gd name="connsiteY2" fmla="*/ 117169 h 117169"/>
                <a:gd name="connsiteX3" fmla="*/ 14537 w 319337"/>
                <a:gd name="connsiteY3" fmla="*/ 114788 h 117169"/>
                <a:gd name="connsiteX0" fmla="*/ 7036 w 311836"/>
                <a:gd name="connsiteY0" fmla="*/ 114788 h 117169"/>
                <a:gd name="connsiteX1" fmla="*/ 145149 w 311836"/>
                <a:gd name="connsiteY1" fmla="*/ 0 h 117169"/>
                <a:gd name="connsiteX2" fmla="*/ 311836 w 311836"/>
                <a:gd name="connsiteY2" fmla="*/ 117169 h 117169"/>
                <a:gd name="connsiteX3" fmla="*/ 7036 w 311836"/>
                <a:gd name="connsiteY3" fmla="*/ 114788 h 117169"/>
                <a:gd name="connsiteX0" fmla="*/ 7036 w 311836"/>
                <a:gd name="connsiteY0" fmla="*/ 114788 h 117169"/>
                <a:gd name="connsiteX1" fmla="*/ 145149 w 311836"/>
                <a:gd name="connsiteY1" fmla="*/ 0 h 117169"/>
                <a:gd name="connsiteX2" fmla="*/ 311836 w 311836"/>
                <a:gd name="connsiteY2" fmla="*/ 117169 h 117169"/>
                <a:gd name="connsiteX3" fmla="*/ 216586 w 311836"/>
                <a:gd name="connsiteY3" fmla="*/ 107155 h 117169"/>
                <a:gd name="connsiteX4" fmla="*/ 7036 w 311836"/>
                <a:gd name="connsiteY4" fmla="*/ 114788 h 117169"/>
                <a:gd name="connsiteX0" fmla="*/ 7036 w 311836"/>
                <a:gd name="connsiteY0" fmla="*/ 114788 h 117169"/>
                <a:gd name="connsiteX1" fmla="*/ 145149 w 311836"/>
                <a:gd name="connsiteY1" fmla="*/ 0 h 117169"/>
                <a:gd name="connsiteX2" fmla="*/ 311836 w 311836"/>
                <a:gd name="connsiteY2" fmla="*/ 117169 h 117169"/>
                <a:gd name="connsiteX3" fmla="*/ 216586 w 311836"/>
                <a:gd name="connsiteY3" fmla="*/ 107155 h 117169"/>
                <a:gd name="connsiteX4" fmla="*/ 90379 w 311836"/>
                <a:gd name="connsiteY4" fmla="*/ 104774 h 117169"/>
                <a:gd name="connsiteX5" fmla="*/ 7036 w 311836"/>
                <a:gd name="connsiteY5" fmla="*/ 114788 h 117169"/>
                <a:gd name="connsiteX0" fmla="*/ 7036 w 311836"/>
                <a:gd name="connsiteY0" fmla="*/ 114788 h 117169"/>
                <a:gd name="connsiteX1" fmla="*/ 145149 w 311836"/>
                <a:gd name="connsiteY1" fmla="*/ 0 h 117169"/>
                <a:gd name="connsiteX2" fmla="*/ 311836 w 311836"/>
                <a:gd name="connsiteY2" fmla="*/ 117169 h 117169"/>
                <a:gd name="connsiteX3" fmla="*/ 216586 w 311836"/>
                <a:gd name="connsiteY3" fmla="*/ 107155 h 117169"/>
                <a:gd name="connsiteX4" fmla="*/ 90379 w 311836"/>
                <a:gd name="connsiteY4" fmla="*/ 104774 h 117169"/>
                <a:gd name="connsiteX5" fmla="*/ 7036 w 311836"/>
                <a:gd name="connsiteY5" fmla="*/ 114788 h 117169"/>
                <a:gd name="connsiteX0" fmla="*/ 7036 w 311836"/>
                <a:gd name="connsiteY0" fmla="*/ 114788 h 118494"/>
                <a:gd name="connsiteX1" fmla="*/ 145149 w 311836"/>
                <a:gd name="connsiteY1" fmla="*/ 0 h 118494"/>
                <a:gd name="connsiteX2" fmla="*/ 311836 w 311836"/>
                <a:gd name="connsiteY2" fmla="*/ 117169 h 118494"/>
                <a:gd name="connsiteX3" fmla="*/ 216586 w 311836"/>
                <a:gd name="connsiteY3" fmla="*/ 107155 h 118494"/>
                <a:gd name="connsiteX4" fmla="*/ 90379 w 311836"/>
                <a:gd name="connsiteY4" fmla="*/ 104774 h 118494"/>
                <a:gd name="connsiteX5" fmla="*/ 7036 w 311836"/>
                <a:gd name="connsiteY5" fmla="*/ 114788 h 118494"/>
                <a:gd name="connsiteX0" fmla="*/ 7036 w 311836"/>
                <a:gd name="connsiteY0" fmla="*/ 114788 h 118494"/>
                <a:gd name="connsiteX1" fmla="*/ 145149 w 311836"/>
                <a:gd name="connsiteY1" fmla="*/ 0 h 118494"/>
                <a:gd name="connsiteX2" fmla="*/ 311836 w 311836"/>
                <a:gd name="connsiteY2" fmla="*/ 117169 h 118494"/>
                <a:gd name="connsiteX3" fmla="*/ 216586 w 311836"/>
                <a:gd name="connsiteY3" fmla="*/ 107155 h 118494"/>
                <a:gd name="connsiteX4" fmla="*/ 90379 w 311836"/>
                <a:gd name="connsiteY4" fmla="*/ 104774 h 118494"/>
                <a:gd name="connsiteX5" fmla="*/ 7036 w 311836"/>
                <a:gd name="connsiteY5" fmla="*/ 114788 h 118494"/>
                <a:gd name="connsiteX0" fmla="*/ 7036 w 311836"/>
                <a:gd name="connsiteY0" fmla="*/ 114788 h 118494"/>
                <a:gd name="connsiteX1" fmla="*/ 145149 w 311836"/>
                <a:gd name="connsiteY1" fmla="*/ 0 h 118494"/>
                <a:gd name="connsiteX2" fmla="*/ 311836 w 311836"/>
                <a:gd name="connsiteY2" fmla="*/ 117169 h 118494"/>
                <a:gd name="connsiteX3" fmla="*/ 216586 w 311836"/>
                <a:gd name="connsiteY3" fmla="*/ 107155 h 118494"/>
                <a:gd name="connsiteX4" fmla="*/ 90379 w 311836"/>
                <a:gd name="connsiteY4" fmla="*/ 104774 h 118494"/>
                <a:gd name="connsiteX5" fmla="*/ 7036 w 311836"/>
                <a:gd name="connsiteY5" fmla="*/ 114788 h 118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1836" h="118494">
                  <a:moveTo>
                    <a:pt x="7036" y="114788"/>
                  </a:moveTo>
                  <a:cubicBezTo>
                    <a:pt x="7830" y="82875"/>
                    <a:pt x="-48528" y="58106"/>
                    <a:pt x="145149" y="0"/>
                  </a:cubicBezTo>
                  <a:cubicBezTo>
                    <a:pt x="338824" y="54137"/>
                    <a:pt x="289612" y="63032"/>
                    <a:pt x="311836" y="117169"/>
                  </a:cubicBezTo>
                  <a:cubicBezTo>
                    <a:pt x="280086" y="116212"/>
                    <a:pt x="255479" y="122399"/>
                    <a:pt x="216586" y="107155"/>
                  </a:cubicBezTo>
                  <a:cubicBezTo>
                    <a:pt x="174517" y="123030"/>
                    <a:pt x="137211" y="122236"/>
                    <a:pt x="90379" y="104774"/>
                  </a:cubicBezTo>
                  <a:cubicBezTo>
                    <a:pt x="62598" y="127162"/>
                    <a:pt x="34817" y="111450"/>
                    <a:pt x="7036" y="114788"/>
                  </a:cubicBezTo>
                  <a:close/>
                </a:path>
              </a:pathLst>
            </a:custGeom>
            <a:solidFill>
              <a:srgbClr val="FCDAC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25">
              <a:extLst>
                <a:ext uri="{FF2B5EF4-FFF2-40B4-BE49-F238E27FC236}">
                  <a16:creationId xmlns:a16="http://schemas.microsoft.com/office/drawing/2014/main" id="{5D585511-7C30-8BC0-E32A-D74096AB8560}"/>
                </a:ext>
              </a:extLst>
            </p:cNvPr>
            <p:cNvSpPr/>
            <p:nvPr/>
          </p:nvSpPr>
          <p:spPr>
            <a:xfrm>
              <a:off x="3326130" y="4828980"/>
              <a:ext cx="2170697" cy="1111458"/>
            </a:xfrm>
            <a:custGeom>
              <a:avLst/>
              <a:gdLst>
                <a:gd name="connsiteX0" fmla="*/ 0 w 1002297"/>
                <a:gd name="connsiteY0" fmla="*/ 0 h 498489"/>
                <a:gd name="connsiteX1" fmla="*/ 1002297 w 1002297"/>
                <a:gd name="connsiteY1" fmla="*/ 0 h 498489"/>
                <a:gd name="connsiteX2" fmla="*/ 1002297 w 1002297"/>
                <a:gd name="connsiteY2" fmla="*/ 498489 h 498489"/>
                <a:gd name="connsiteX3" fmla="*/ 0 w 1002297"/>
                <a:gd name="connsiteY3" fmla="*/ 498489 h 498489"/>
                <a:gd name="connsiteX4" fmla="*/ 0 w 1002297"/>
                <a:gd name="connsiteY4" fmla="*/ 0 h 498489"/>
                <a:gd name="connsiteX0" fmla="*/ 0 w 3224797"/>
                <a:gd name="connsiteY0" fmla="*/ 88900 h 498489"/>
                <a:gd name="connsiteX1" fmla="*/ 3224797 w 3224797"/>
                <a:gd name="connsiteY1" fmla="*/ 0 h 498489"/>
                <a:gd name="connsiteX2" fmla="*/ 3224797 w 3224797"/>
                <a:gd name="connsiteY2" fmla="*/ 498489 h 498489"/>
                <a:gd name="connsiteX3" fmla="*/ 2222500 w 3224797"/>
                <a:gd name="connsiteY3" fmla="*/ 498489 h 498489"/>
                <a:gd name="connsiteX4" fmla="*/ 0 w 3224797"/>
                <a:gd name="connsiteY4" fmla="*/ 88900 h 498489"/>
                <a:gd name="connsiteX0" fmla="*/ 0 w 3224797"/>
                <a:gd name="connsiteY0" fmla="*/ 88900 h 701689"/>
                <a:gd name="connsiteX1" fmla="*/ 3224797 w 3224797"/>
                <a:gd name="connsiteY1" fmla="*/ 0 h 701689"/>
                <a:gd name="connsiteX2" fmla="*/ 3224797 w 3224797"/>
                <a:gd name="connsiteY2" fmla="*/ 498489 h 701689"/>
                <a:gd name="connsiteX3" fmla="*/ 825500 w 3224797"/>
                <a:gd name="connsiteY3" fmla="*/ 701689 h 701689"/>
                <a:gd name="connsiteX4" fmla="*/ 0 w 3224797"/>
                <a:gd name="connsiteY4" fmla="*/ 88900 h 701689"/>
                <a:gd name="connsiteX0" fmla="*/ 0 w 3224797"/>
                <a:gd name="connsiteY0" fmla="*/ 88900 h 701689"/>
                <a:gd name="connsiteX1" fmla="*/ 3224797 w 3224797"/>
                <a:gd name="connsiteY1" fmla="*/ 0 h 701689"/>
                <a:gd name="connsiteX2" fmla="*/ 2170697 w 3224797"/>
                <a:gd name="connsiteY2" fmla="*/ 561989 h 701689"/>
                <a:gd name="connsiteX3" fmla="*/ 825500 w 3224797"/>
                <a:gd name="connsiteY3" fmla="*/ 701689 h 701689"/>
                <a:gd name="connsiteX4" fmla="*/ 0 w 3224797"/>
                <a:gd name="connsiteY4" fmla="*/ 88900 h 701689"/>
                <a:gd name="connsiteX0" fmla="*/ 0 w 2170697"/>
                <a:gd name="connsiteY0" fmla="*/ 0 h 612789"/>
                <a:gd name="connsiteX1" fmla="*/ 1992897 w 2170697"/>
                <a:gd name="connsiteY1" fmla="*/ 25400 h 612789"/>
                <a:gd name="connsiteX2" fmla="*/ 2170697 w 2170697"/>
                <a:gd name="connsiteY2" fmla="*/ 473089 h 612789"/>
                <a:gd name="connsiteX3" fmla="*/ 825500 w 2170697"/>
                <a:gd name="connsiteY3" fmla="*/ 612789 h 612789"/>
                <a:gd name="connsiteX4" fmla="*/ 0 w 2170697"/>
                <a:gd name="connsiteY4" fmla="*/ 0 h 612789"/>
                <a:gd name="connsiteX0" fmla="*/ 0 w 2170697"/>
                <a:gd name="connsiteY0" fmla="*/ 378238 h 991027"/>
                <a:gd name="connsiteX1" fmla="*/ 1992897 w 2170697"/>
                <a:gd name="connsiteY1" fmla="*/ 403638 h 991027"/>
                <a:gd name="connsiteX2" fmla="*/ 2170697 w 2170697"/>
                <a:gd name="connsiteY2" fmla="*/ 851327 h 991027"/>
                <a:gd name="connsiteX3" fmla="*/ 825500 w 2170697"/>
                <a:gd name="connsiteY3" fmla="*/ 991027 h 991027"/>
                <a:gd name="connsiteX4" fmla="*/ 0 w 2170697"/>
                <a:gd name="connsiteY4" fmla="*/ 378238 h 991027"/>
                <a:gd name="connsiteX0" fmla="*/ 0 w 2170697"/>
                <a:gd name="connsiteY0" fmla="*/ 498669 h 1111458"/>
                <a:gd name="connsiteX1" fmla="*/ 1992897 w 2170697"/>
                <a:gd name="connsiteY1" fmla="*/ 524069 h 1111458"/>
                <a:gd name="connsiteX2" fmla="*/ 2170697 w 2170697"/>
                <a:gd name="connsiteY2" fmla="*/ 971758 h 1111458"/>
                <a:gd name="connsiteX3" fmla="*/ 825500 w 2170697"/>
                <a:gd name="connsiteY3" fmla="*/ 1111458 h 1111458"/>
                <a:gd name="connsiteX4" fmla="*/ 0 w 2170697"/>
                <a:gd name="connsiteY4" fmla="*/ 498669 h 1111458"/>
                <a:gd name="connsiteX0" fmla="*/ 0 w 2170697"/>
                <a:gd name="connsiteY0" fmla="*/ 498669 h 1111458"/>
                <a:gd name="connsiteX1" fmla="*/ 1992897 w 2170697"/>
                <a:gd name="connsiteY1" fmla="*/ 524069 h 1111458"/>
                <a:gd name="connsiteX2" fmla="*/ 2170697 w 2170697"/>
                <a:gd name="connsiteY2" fmla="*/ 971758 h 1111458"/>
                <a:gd name="connsiteX3" fmla="*/ 825500 w 2170697"/>
                <a:gd name="connsiteY3" fmla="*/ 1111458 h 1111458"/>
                <a:gd name="connsiteX4" fmla="*/ 0 w 2170697"/>
                <a:gd name="connsiteY4" fmla="*/ 498669 h 1111458"/>
                <a:gd name="connsiteX0" fmla="*/ 0 w 2170697"/>
                <a:gd name="connsiteY0" fmla="*/ 498669 h 1111458"/>
                <a:gd name="connsiteX1" fmla="*/ 1992897 w 2170697"/>
                <a:gd name="connsiteY1" fmla="*/ 524069 h 1111458"/>
                <a:gd name="connsiteX2" fmla="*/ 2170697 w 2170697"/>
                <a:gd name="connsiteY2" fmla="*/ 971758 h 1111458"/>
                <a:gd name="connsiteX3" fmla="*/ 825500 w 2170697"/>
                <a:gd name="connsiteY3" fmla="*/ 1111458 h 1111458"/>
                <a:gd name="connsiteX4" fmla="*/ 0 w 2170697"/>
                <a:gd name="connsiteY4" fmla="*/ 498669 h 1111458"/>
                <a:gd name="connsiteX0" fmla="*/ 0 w 2170697"/>
                <a:gd name="connsiteY0" fmla="*/ 498669 h 1111458"/>
                <a:gd name="connsiteX1" fmla="*/ 1992897 w 2170697"/>
                <a:gd name="connsiteY1" fmla="*/ 524069 h 1111458"/>
                <a:gd name="connsiteX2" fmla="*/ 2170697 w 2170697"/>
                <a:gd name="connsiteY2" fmla="*/ 971758 h 1111458"/>
                <a:gd name="connsiteX3" fmla="*/ 825500 w 2170697"/>
                <a:gd name="connsiteY3" fmla="*/ 1111458 h 1111458"/>
                <a:gd name="connsiteX4" fmla="*/ 0 w 2170697"/>
                <a:gd name="connsiteY4" fmla="*/ 498669 h 1111458"/>
                <a:gd name="connsiteX0" fmla="*/ 0 w 2170697"/>
                <a:gd name="connsiteY0" fmla="*/ 498669 h 1111458"/>
                <a:gd name="connsiteX1" fmla="*/ 1992897 w 2170697"/>
                <a:gd name="connsiteY1" fmla="*/ 524069 h 1111458"/>
                <a:gd name="connsiteX2" fmla="*/ 2170697 w 2170697"/>
                <a:gd name="connsiteY2" fmla="*/ 971758 h 1111458"/>
                <a:gd name="connsiteX3" fmla="*/ 825500 w 2170697"/>
                <a:gd name="connsiteY3" fmla="*/ 1111458 h 1111458"/>
                <a:gd name="connsiteX4" fmla="*/ 0 w 2170697"/>
                <a:gd name="connsiteY4" fmla="*/ 498669 h 1111458"/>
                <a:gd name="connsiteX0" fmla="*/ 0 w 2170697"/>
                <a:gd name="connsiteY0" fmla="*/ 498669 h 1111458"/>
                <a:gd name="connsiteX1" fmla="*/ 1992897 w 2170697"/>
                <a:gd name="connsiteY1" fmla="*/ 524069 h 1111458"/>
                <a:gd name="connsiteX2" fmla="*/ 2170697 w 2170697"/>
                <a:gd name="connsiteY2" fmla="*/ 971758 h 1111458"/>
                <a:gd name="connsiteX3" fmla="*/ 825500 w 2170697"/>
                <a:gd name="connsiteY3" fmla="*/ 1111458 h 1111458"/>
                <a:gd name="connsiteX4" fmla="*/ 0 w 2170697"/>
                <a:gd name="connsiteY4" fmla="*/ 498669 h 1111458"/>
                <a:gd name="connsiteX0" fmla="*/ 0 w 2170697"/>
                <a:gd name="connsiteY0" fmla="*/ 498669 h 1111458"/>
                <a:gd name="connsiteX1" fmla="*/ 1992897 w 2170697"/>
                <a:gd name="connsiteY1" fmla="*/ 524069 h 1111458"/>
                <a:gd name="connsiteX2" fmla="*/ 2170697 w 2170697"/>
                <a:gd name="connsiteY2" fmla="*/ 971758 h 1111458"/>
                <a:gd name="connsiteX3" fmla="*/ 825500 w 2170697"/>
                <a:gd name="connsiteY3" fmla="*/ 1111458 h 1111458"/>
                <a:gd name="connsiteX4" fmla="*/ 0 w 2170697"/>
                <a:gd name="connsiteY4" fmla="*/ 498669 h 1111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70697" h="1111458">
                  <a:moveTo>
                    <a:pt x="0" y="498669"/>
                  </a:moveTo>
                  <a:cubicBezTo>
                    <a:pt x="219799" y="62636"/>
                    <a:pt x="858698" y="-373398"/>
                    <a:pt x="1992897" y="524069"/>
                  </a:cubicBezTo>
                  <a:lnTo>
                    <a:pt x="2170697" y="971758"/>
                  </a:lnTo>
                  <a:cubicBezTo>
                    <a:pt x="1900098" y="891325"/>
                    <a:pt x="1413599" y="658491"/>
                    <a:pt x="825500" y="1111458"/>
                  </a:cubicBezTo>
                  <a:cubicBezTo>
                    <a:pt x="740833" y="957995"/>
                    <a:pt x="821267" y="296532"/>
                    <a:pt x="0" y="498669"/>
                  </a:cubicBezTo>
                  <a:close/>
                </a:path>
              </a:pathLst>
            </a:custGeom>
            <a:solidFill>
              <a:srgbClr val="FCCFB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25">
              <a:extLst>
                <a:ext uri="{FF2B5EF4-FFF2-40B4-BE49-F238E27FC236}">
                  <a16:creationId xmlns:a16="http://schemas.microsoft.com/office/drawing/2014/main" id="{6654E288-4828-D304-51B3-8FFA41E00F51}"/>
                </a:ext>
              </a:extLst>
            </p:cNvPr>
            <p:cNvSpPr/>
            <p:nvPr/>
          </p:nvSpPr>
          <p:spPr>
            <a:xfrm flipH="1">
              <a:off x="6764214" y="4849832"/>
              <a:ext cx="2170697" cy="1111458"/>
            </a:xfrm>
            <a:custGeom>
              <a:avLst/>
              <a:gdLst>
                <a:gd name="connsiteX0" fmla="*/ 0 w 1002297"/>
                <a:gd name="connsiteY0" fmla="*/ 0 h 498489"/>
                <a:gd name="connsiteX1" fmla="*/ 1002297 w 1002297"/>
                <a:gd name="connsiteY1" fmla="*/ 0 h 498489"/>
                <a:gd name="connsiteX2" fmla="*/ 1002297 w 1002297"/>
                <a:gd name="connsiteY2" fmla="*/ 498489 h 498489"/>
                <a:gd name="connsiteX3" fmla="*/ 0 w 1002297"/>
                <a:gd name="connsiteY3" fmla="*/ 498489 h 498489"/>
                <a:gd name="connsiteX4" fmla="*/ 0 w 1002297"/>
                <a:gd name="connsiteY4" fmla="*/ 0 h 498489"/>
                <a:gd name="connsiteX0" fmla="*/ 0 w 3224797"/>
                <a:gd name="connsiteY0" fmla="*/ 88900 h 498489"/>
                <a:gd name="connsiteX1" fmla="*/ 3224797 w 3224797"/>
                <a:gd name="connsiteY1" fmla="*/ 0 h 498489"/>
                <a:gd name="connsiteX2" fmla="*/ 3224797 w 3224797"/>
                <a:gd name="connsiteY2" fmla="*/ 498489 h 498489"/>
                <a:gd name="connsiteX3" fmla="*/ 2222500 w 3224797"/>
                <a:gd name="connsiteY3" fmla="*/ 498489 h 498489"/>
                <a:gd name="connsiteX4" fmla="*/ 0 w 3224797"/>
                <a:gd name="connsiteY4" fmla="*/ 88900 h 498489"/>
                <a:gd name="connsiteX0" fmla="*/ 0 w 3224797"/>
                <a:gd name="connsiteY0" fmla="*/ 88900 h 701689"/>
                <a:gd name="connsiteX1" fmla="*/ 3224797 w 3224797"/>
                <a:gd name="connsiteY1" fmla="*/ 0 h 701689"/>
                <a:gd name="connsiteX2" fmla="*/ 3224797 w 3224797"/>
                <a:gd name="connsiteY2" fmla="*/ 498489 h 701689"/>
                <a:gd name="connsiteX3" fmla="*/ 825500 w 3224797"/>
                <a:gd name="connsiteY3" fmla="*/ 701689 h 701689"/>
                <a:gd name="connsiteX4" fmla="*/ 0 w 3224797"/>
                <a:gd name="connsiteY4" fmla="*/ 88900 h 701689"/>
                <a:gd name="connsiteX0" fmla="*/ 0 w 3224797"/>
                <a:gd name="connsiteY0" fmla="*/ 88900 h 701689"/>
                <a:gd name="connsiteX1" fmla="*/ 3224797 w 3224797"/>
                <a:gd name="connsiteY1" fmla="*/ 0 h 701689"/>
                <a:gd name="connsiteX2" fmla="*/ 2170697 w 3224797"/>
                <a:gd name="connsiteY2" fmla="*/ 561989 h 701689"/>
                <a:gd name="connsiteX3" fmla="*/ 825500 w 3224797"/>
                <a:gd name="connsiteY3" fmla="*/ 701689 h 701689"/>
                <a:gd name="connsiteX4" fmla="*/ 0 w 3224797"/>
                <a:gd name="connsiteY4" fmla="*/ 88900 h 701689"/>
                <a:gd name="connsiteX0" fmla="*/ 0 w 2170697"/>
                <a:gd name="connsiteY0" fmla="*/ 0 h 612789"/>
                <a:gd name="connsiteX1" fmla="*/ 1992897 w 2170697"/>
                <a:gd name="connsiteY1" fmla="*/ 25400 h 612789"/>
                <a:gd name="connsiteX2" fmla="*/ 2170697 w 2170697"/>
                <a:gd name="connsiteY2" fmla="*/ 473089 h 612789"/>
                <a:gd name="connsiteX3" fmla="*/ 825500 w 2170697"/>
                <a:gd name="connsiteY3" fmla="*/ 612789 h 612789"/>
                <a:gd name="connsiteX4" fmla="*/ 0 w 2170697"/>
                <a:gd name="connsiteY4" fmla="*/ 0 h 612789"/>
                <a:gd name="connsiteX0" fmla="*/ 0 w 2170697"/>
                <a:gd name="connsiteY0" fmla="*/ 378238 h 991027"/>
                <a:gd name="connsiteX1" fmla="*/ 1992897 w 2170697"/>
                <a:gd name="connsiteY1" fmla="*/ 403638 h 991027"/>
                <a:gd name="connsiteX2" fmla="*/ 2170697 w 2170697"/>
                <a:gd name="connsiteY2" fmla="*/ 851327 h 991027"/>
                <a:gd name="connsiteX3" fmla="*/ 825500 w 2170697"/>
                <a:gd name="connsiteY3" fmla="*/ 991027 h 991027"/>
                <a:gd name="connsiteX4" fmla="*/ 0 w 2170697"/>
                <a:gd name="connsiteY4" fmla="*/ 378238 h 991027"/>
                <a:gd name="connsiteX0" fmla="*/ 0 w 2170697"/>
                <a:gd name="connsiteY0" fmla="*/ 498669 h 1111458"/>
                <a:gd name="connsiteX1" fmla="*/ 1992897 w 2170697"/>
                <a:gd name="connsiteY1" fmla="*/ 524069 h 1111458"/>
                <a:gd name="connsiteX2" fmla="*/ 2170697 w 2170697"/>
                <a:gd name="connsiteY2" fmla="*/ 971758 h 1111458"/>
                <a:gd name="connsiteX3" fmla="*/ 825500 w 2170697"/>
                <a:gd name="connsiteY3" fmla="*/ 1111458 h 1111458"/>
                <a:gd name="connsiteX4" fmla="*/ 0 w 2170697"/>
                <a:gd name="connsiteY4" fmla="*/ 498669 h 1111458"/>
                <a:gd name="connsiteX0" fmla="*/ 0 w 2170697"/>
                <a:gd name="connsiteY0" fmla="*/ 498669 h 1111458"/>
                <a:gd name="connsiteX1" fmla="*/ 1992897 w 2170697"/>
                <a:gd name="connsiteY1" fmla="*/ 524069 h 1111458"/>
                <a:gd name="connsiteX2" fmla="*/ 2170697 w 2170697"/>
                <a:gd name="connsiteY2" fmla="*/ 971758 h 1111458"/>
                <a:gd name="connsiteX3" fmla="*/ 825500 w 2170697"/>
                <a:gd name="connsiteY3" fmla="*/ 1111458 h 1111458"/>
                <a:gd name="connsiteX4" fmla="*/ 0 w 2170697"/>
                <a:gd name="connsiteY4" fmla="*/ 498669 h 1111458"/>
                <a:gd name="connsiteX0" fmla="*/ 0 w 2170697"/>
                <a:gd name="connsiteY0" fmla="*/ 498669 h 1111458"/>
                <a:gd name="connsiteX1" fmla="*/ 1992897 w 2170697"/>
                <a:gd name="connsiteY1" fmla="*/ 524069 h 1111458"/>
                <a:gd name="connsiteX2" fmla="*/ 2170697 w 2170697"/>
                <a:gd name="connsiteY2" fmla="*/ 971758 h 1111458"/>
                <a:gd name="connsiteX3" fmla="*/ 825500 w 2170697"/>
                <a:gd name="connsiteY3" fmla="*/ 1111458 h 1111458"/>
                <a:gd name="connsiteX4" fmla="*/ 0 w 2170697"/>
                <a:gd name="connsiteY4" fmla="*/ 498669 h 1111458"/>
                <a:gd name="connsiteX0" fmla="*/ 0 w 2170697"/>
                <a:gd name="connsiteY0" fmla="*/ 498669 h 1111458"/>
                <a:gd name="connsiteX1" fmla="*/ 1992897 w 2170697"/>
                <a:gd name="connsiteY1" fmla="*/ 524069 h 1111458"/>
                <a:gd name="connsiteX2" fmla="*/ 2170697 w 2170697"/>
                <a:gd name="connsiteY2" fmla="*/ 971758 h 1111458"/>
                <a:gd name="connsiteX3" fmla="*/ 825500 w 2170697"/>
                <a:gd name="connsiteY3" fmla="*/ 1111458 h 1111458"/>
                <a:gd name="connsiteX4" fmla="*/ 0 w 2170697"/>
                <a:gd name="connsiteY4" fmla="*/ 498669 h 1111458"/>
                <a:gd name="connsiteX0" fmla="*/ 0 w 2170697"/>
                <a:gd name="connsiteY0" fmla="*/ 498669 h 1111458"/>
                <a:gd name="connsiteX1" fmla="*/ 1992897 w 2170697"/>
                <a:gd name="connsiteY1" fmla="*/ 524069 h 1111458"/>
                <a:gd name="connsiteX2" fmla="*/ 2170697 w 2170697"/>
                <a:gd name="connsiteY2" fmla="*/ 971758 h 1111458"/>
                <a:gd name="connsiteX3" fmla="*/ 825500 w 2170697"/>
                <a:gd name="connsiteY3" fmla="*/ 1111458 h 1111458"/>
                <a:gd name="connsiteX4" fmla="*/ 0 w 2170697"/>
                <a:gd name="connsiteY4" fmla="*/ 498669 h 1111458"/>
                <a:gd name="connsiteX0" fmla="*/ 0 w 2170697"/>
                <a:gd name="connsiteY0" fmla="*/ 498669 h 1111458"/>
                <a:gd name="connsiteX1" fmla="*/ 1992897 w 2170697"/>
                <a:gd name="connsiteY1" fmla="*/ 524069 h 1111458"/>
                <a:gd name="connsiteX2" fmla="*/ 2170697 w 2170697"/>
                <a:gd name="connsiteY2" fmla="*/ 971758 h 1111458"/>
                <a:gd name="connsiteX3" fmla="*/ 825500 w 2170697"/>
                <a:gd name="connsiteY3" fmla="*/ 1111458 h 1111458"/>
                <a:gd name="connsiteX4" fmla="*/ 0 w 2170697"/>
                <a:gd name="connsiteY4" fmla="*/ 498669 h 1111458"/>
                <a:gd name="connsiteX0" fmla="*/ 0 w 2170697"/>
                <a:gd name="connsiteY0" fmla="*/ 498669 h 1111458"/>
                <a:gd name="connsiteX1" fmla="*/ 1992897 w 2170697"/>
                <a:gd name="connsiteY1" fmla="*/ 524069 h 1111458"/>
                <a:gd name="connsiteX2" fmla="*/ 2170697 w 2170697"/>
                <a:gd name="connsiteY2" fmla="*/ 971758 h 1111458"/>
                <a:gd name="connsiteX3" fmla="*/ 825500 w 2170697"/>
                <a:gd name="connsiteY3" fmla="*/ 1111458 h 1111458"/>
                <a:gd name="connsiteX4" fmla="*/ 0 w 2170697"/>
                <a:gd name="connsiteY4" fmla="*/ 498669 h 1111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70697" h="1111458">
                  <a:moveTo>
                    <a:pt x="0" y="498669"/>
                  </a:moveTo>
                  <a:cubicBezTo>
                    <a:pt x="219799" y="62636"/>
                    <a:pt x="858698" y="-373398"/>
                    <a:pt x="1992897" y="524069"/>
                  </a:cubicBezTo>
                  <a:lnTo>
                    <a:pt x="2170697" y="971758"/>
                  </a:lnTo>
                  <a:cubicBezTo>
                    <a:pt x="1900098" y="891325"/>
                    <a:pt x="1413599" y="658491"/>
                    <a:pt x="825500" y="1111458"/>
                  </a:cubicBezTo>
                  <a:cubicBezTo>
                    <a:pt x="740833" y="957995"/>
                    <a:pt x="821267" y="296532"/>
                    <a:pt x="0" y="498669"/>
                  </a:cubicBezTo>
                  <a:close/>
                </a:path>
              </a:pathLst>
            </a:custGeom>
            <a:solidFill>
              <a:srgbClr val="FCCFB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7">
              <a:extLst>
                <a:ext uri="{FF2B5EF4-FFF2-40B4-BE49-F238E27FC236}">
                  <a16:creationId xmlns:a16="http://schemas.microsoft.com/office/drawing/2014/main" id="{5A589BC2-D079-7BED-F5DB-5304EA03293D}"/>
                </a:ext>
              </a:extLst>
            </p:cNvPr>
            <p:cNvSpPr/>
            <p:nvPr/>
          </p:nvSpPr>
          <p:spPr>
            <a:xfrm>
              <a:off x="5188132" y="4358972"/>
              <a:ext cx="1766410" cy="1623217"/>
            </a:xfrm>
            <a:custGeom>
              <a:avLst/>
              <a:gdLst>
                <a:gd name="connsiteX0" fmla="*/ 0 w 948246"/>
                <a:gd name="connsiteY0" fmla="*/ 0 h 294179"/>
                <a:gd name="connsiteX1" fmla="*/ 948246 w 948246"/>
                <a:gd name="connsiteY1" fmla="*/ 0 h 294179"/>
                <a:gd name="connsiteX2" fmla="*/ 948246 w 948246"/>
                <a:gd name="connsiteY2" fmla="*/ 294179 h 294179"/>
                <a:gd name="connsiteX3" fmla="*/ 0 w 948246"/>
                <a:gd name="connsiteY3" fmla="*/ 294179 h 294179"/>
                <a:gd name="connsiteX4" fmla="*/ 0 w 948246"/>
                <a:gd name="connsiteY4" fmla="*/ 0 h 294179"/>
                <a:gd name="connsiteX0" fmla="*/ 136478 w 1084724"/>
                <a:gd name="connsiteY0" fmla="*/ 0 h 1495182"/>
                <a:gd name="connsiteX1" fmla="*/ 1084724 w 1084724"/>
                <a:gd name="connsiteY1" fmla="*/ 0 h 1495182"/>
                <a:gd name="connsiteX2" fmla="*/ 1084724 w 1084724"/>
                <a:gd name="connsiteY2" fmla="*/ 294179 h 1495182"/>
                <a:gd name="connsiteX3" fmla="*/ 0 w 1084724"/>
                <a:gd name="connsiteY3" fmla="*/ 1495182 h 1495182"/>
                <a:gd name="connsiteX4" fmla="*/ 136478 w 1084724"/>
                <a:gd name="connsiteY4" fmla="*/ 0 h 1495182"/>
                <a:gd name="connsiteX0" fmla="*/ 414548 w 1362794"/>
                <a:gd name="connsiteY0" fmla="*/ 0 h 1495182"/>
                <a:gd name="connsiteX1" fmla="*/ 1362794 w 1362794"/>
                <a:gd name="connsiteY1" fmla="*/ 0 h 1495182"/>
                <a:gd name="connsiteX2" fmla="*/ 1362794 w 1362794"/>
                <a:gd name="connsiteY2" fmla="*/ 294179 h 1495182"/>
                <a:gd name="connsiteX3" fmla="*/ 278070 w 1362794"/>
                <a:gd name="connsiteY3" fmla="*/ 1495182 h 1495182"/>
                <a:gd name="connsiteX4" fmla="*/ 414548 w 1362794"/>
                <a:gd name="connsiteY4" fmla="*/ 0 h 1495182"/>
                <a:gd name="connsiteX0" fmla="*/ 414548 w 1526567"/>
                <a:gd name="connsiteY0" fmla="*/ 0 h 1508829"/>
                <a:gd name="connsiteX1" fmla="*/ 1362794 w 1526567"/>
                <a:gd name="connsiteY1" fmla="*/ 0 h 1508829"/>
                <a:gd name="connsiteX2" fmla="*/ 1526567 w 1526567"/>
                <a:gd name="connsiteY2" fmla="*/ 1508829 h 1508829"/>
                <a:gd name="connsiteX3" fmla="*/ 278070 w 1526567"/>
                <a:gd name="connsiteY3" fmla="*/ 1495182 h 1508829"/>
                <a:gd name="connsiteX4" fmla="*/ 414548 w 1526567"/>
                <a:gd name="connsiteY4" fmla="*/ 0 h 1508829"/>
                <a:gd name="connsiteX0" fmla="*/ 414548 w 1766410"/>
                <a:gd name="connsiteY0" fmla="*/ 0 h 1508829"/>
                <a:gd name="connsiteX1" fmla="*/ 1362794 w 1766410"/>
                <a:gd name="connsiteY1" fmla="*/ 0 h 1508829"/>
                <a:gd name="connsiteX2" fmla="*/ 1526567 w 1766410"/>
                <a:gd name="connsiteY2" fmla="*/ 1508829 h 1508829"/>
                <a:gd name="connsiteX3" fmla="*/ 278070 w 1766410"/>
                <a:gd name="connsiteY3" fmla="*/ 1495182 h 1508829"/>
                <a:gd name="connsiteX4" fmla="*/ 414548 w 1766410"/>
                <a:gd name="connsiteY4" fmla="*/ 0 h 1508829"/>
                <a:gd name="connsiteX0" fmla="*/ 414548 w 1766410"/>
                <a:gd name="connsiteY0" fmla="*/ 0 h 1601399"/>
                <a:gd name="connsiteX1" fmla="*/ 1362794 w 1766410"/>
                <a:gd name="connsiteY1" fmla="*/ 0 h 1601399"/>
                <a:gd name="connsiteX2" fmla="*/ 1526567 w 1766410"/>
                <a:gd name="connsiteY2" fmla="*/ 1508829 h 1601399"/>
                <a:gd name="connsiteX3" fmla="*/ 278070 w 1766410"/>
                <a:gd name="connsiteY3" fmla="*/ 1495182 h 1601399"/>
                <a:gd name="connsiteX4" fmla="*/ 414548 w 1766410"/>
                <a:gd name="connsiteY4" fmla="*/ 0 h 1601399"/>
                <a:gd name="connsiteX0" fmla="*/ 414548 w 1766410"/>
                <a:gd name="connsiteY0" fmla="*/ 0 h 1623217"/>
                <a:gd name="connsiteX1" fmla="*/ 1362794 w 1766410"/>
                <a:gd name="connsiteY1" fmla="*/ 0 h 1623217"/>
                <a:gd name="connsiteX2" fmla="*/ 1526567 w 1766410"/>
                <a:gd name="connsiteY2" fmla="*/ 1508829 h 1623217"/>
                <a:gd name="connsiteX3" fmla="*/ 278070 w 1766410"/>
                <a:gd name="connsiteY3" fmla="*/ 1495182 h 1623217"/>
                <a:gd name="connsiteX4" fmla="*/ 414548 w 1766410"/>
                <a:gd name="connsiteY4" fmla="*/ 0 h 1623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6410" h="1623217">
                  <a:moveTo>
                    <a:pt x="414548" y="0"/>
                  </a:moveTo>
                  <a:lnTo>
                    <a:pt x="1362794" y="0"/>
                  </a:lnTo>
                  <a:cubicBezTo>
                    <a:pt x="1417385" y="502943"/>
                    <a:pt x="2127069" y="910352"/>
                    <a:pt x="1526567" y="1508829"/>
                  </a:cubicBezTo>
                  <a:cubicBezTo>
                    <a:pt x="1237401" y="1586830"/>
                    <a:pt x="865686" y="1728331"/>
                    <a:pt x="278070" y="1495182"/>
                  </a:cubicBezTo>
                  <a:cubicBezTo>
                    <a:pt x="-399769" y="955844"/>
                    <a:pt x="369055" y="498394"/>
                    <a:pt x="414548" y="0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9">
              <a:extLst>
                <a:ext uri="{FF2B5EF4-FFF2-40B4-BE49-F238E27FC236}">
                  <a16:creationId xmlns:a16="http://schemas.microsoft.com/office/drawing/2014/main" id="{81D61103-A55E-D854-6E9C-C052081E7BBB}"/>
                </a:ext>
              </a:extLst>
            </p:cNvPr>
            <p:cNvSpPr/>
            <p:nvPr/>
          </p:nvSpPr>
          <p:spPr>
            <a:xfrm>
              <a:off x="5502828" y="5238749"/>
              <a:ext cx="1164674" cy="743609"/>
            </a:xfrm>
            <a:custGeom>
              <a:avLst/>
              <a:gdLst>
                <a:gd name="connsiteX0" fmla="*/ 0 w 1164673"/>
                <a:gd name="connsiteY0" fmla="*/ 371720 h 743439"/>
                <a:gd name="connsiteX1" fmla="*/ 582337 w 1164673"/>
                <a:gd name="connsiteY1" fmla="*/ 0 h 743439"/>
                <a:gd name="connsiteX2" fmla="*/ 1164674 w 1164673"/>
                <a:gd name="connsiteY2" fmla="*/ 371720 h 743439"/>
                <a:gd name="connsiteX3" fmla="*/ 582337 w 1164673"/>
                <a:gd name="connsiteY3" fmla="*/ 743440 h 743439"/>
                <a:gd name="connsiteX4" fmla="*/ 0 w 1164673"/>
                <a:gd name="connsiteY4" fmla="*/ 371720 h 743439"/>
                <a:gd name="connsiteX0" fmla="*/ 0 w 1164674"/>
                <a:gd name="connsiteY0" fmla="*/ 371720 h 743609"/>
                <a:gd name="connsiteX1" fmla="*/ 582337 w 1164674"/>
                <a:gd name="connsiteY1" fmla="*/ 0 h 743609"/>
                <a:gd name="connsiteX2" fmla="*/ 1164674 w 1164674"/>
                <a:gd name="connsiteY2" fmla="*/ 371720 h 743609"/>
                <a:gd name="connsiteX3" fmla="*/ 582337 w 1164674"/>
                <a:gd name="connsiteY3" fmla="*/ 743440 h 743609"/>
                <a:gd name="connsiteX4" fmla="*/ 0 w 1164674"/>
                <a:gd name="connsiteY4" fmla="*/ 371720 h 743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4674" h="743609">
                  <a:moveTo>
                    <a:pt x="0" y="371720"/>
                  </a:moveTo>
                  <a:cubicBezTo>
                    <a:pt x="0" y="166425"/>
                    <a:pt x="260721" y="0"/>
                    <a:pt x="582337" y="0"/>
                  </a:cubicBezTo>
                  <a:cubicBezTo>
                    <a:pt x="903953" y="0"/>
                    <a:pt x="1164674" y="166425"/>
                    <a:pt x="1164674" y="371720"/>
                  </a:cubicBezTo>
                  <a:cubicBezTo>
                    <a:pt x="1164674" y="577015"/>
                    <a:pt x="1037303" y="749790"/>
                    <a:pt x="582337" y="743440"/>
                  </a:cubicBezTo>
                  <a:cubicBezTo>
                    <a:pt x="127371" y="737090"/>
                    <a:pt x="0" y="577015"/>
                    <a:pt x="0" y="371720"/>
                  </a:cubicBezTo>
                  <a:close/>
                </a:path>
              </a:pathLst>
            </a:custGeom>
            <a:solidFill>
              <a:srgbClr val="FCF1D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4996E66E-C368-9365-483C-07DDC377C411}"/>
                </a:ext>
              </a:extLst>
            </p:cNvPr>
            <p:cNvGrpSpPr/>
            <p:nvPr/>
          </p:nvGrpSpPr>
          <p:grpSpPr>
            <a:xfrm>
              <a:off x="5463136" y="4281986"/>
              <a:ext cx="475107" cy="1702541"/>
              <a:chOff x="5488873" y="4330559"/>
              <a:chExt cx="475107" cy="1702541"/>
            </a:xfrm>
          </p:grpSpPr>
          <p:sp>
            <p:nvSpPr>
              <p:cNvPr id="96" name="Rectangle 20">
                <a:extLst>
                  <a:ext uri="{FF2B5EF4-FFF2-40B4-BE49-F238E27FC236}">
                    <a16:creationId xmlns:a16="http://schemas.microsoft.com/office/drawing/2014/main" id="{668274F7-DC3E-5706-9ABF-DC9895AC27D2}"/>
                  </a:ext>
                </a:extLst>
              </p:cNvPr>
              <p:cNvSpPr/>
              <p:nvPr/>
            </p:nvSpPr>
            <p:spPr>
              <a:xfrm>
                <a:off x="5488873" y="4330559"/>
                <a:ext cx="475107" cy="1702541"/>
              </a:xfrm>
              <a:custGeom>
                <a:avLst/>
                <a:gdLst>
                  <a:gd name="connsiteX0" fmla="*/ 0 w 236281"/>
                  <a:gd name="connsiteY0" fmla="*/ 0 h 255049"/>
                  <a:gd name="connsiteX1" fmla="*/ 236281 w 236281"/>
                  <a:gd name="connsiteY1" fmla="*/ 0 h 255049"/>
                  <a:gd name="connsiteX2" fmla="*/ 236281 w 236281"/>
                  <a:gd name="connsiteY2" fmla="*/ 255049 h 255049"/>
                  <a:gd name="connsiteX3" fmla="*/ 0 w 236281"/>
                  <a:gd name="connsiteY3" fmla="*/ 255049 h 255049"/>
                  <a:gd name="connsiteX4" fmla="*/ 0 w 236281"/>
                  <a:gd name="connsiteY4" fmla="*/ 0 h 255049"/>
                  <a:gd name="connsiteX0" fmla="*/ 0 w 236281"/>
                  <a:gd name="connsiteY0" fmla="*/ 0 h 1683799"/>
                  <a:gd name="connsiteX1" fmla="*/ 236281 w 236281"/>
                  <a:gd name="connsiteY1" fmla="*/ 0 h 1683799"/>
                  <a:gd name="connsiteX2" fmla="*/ 210881 w 236281"/>
                  <a:gd name="connsiteY2" fmla="*/ 1683799 h 1683799"/>
                  <a:gd name="connsiteX3" fmla="*/ 0 w 236281"/>
                  <a:gd name="connsiteY3" fmla="*/ 255049 h 1683799"/>
                  <a:gd name="connsiteX4" fmla="*/ 0 w 236281"/>
                  <a:gd name="connsiteY4" fmla="*/ 0 h 1683799"/>
                  <a:gd name="connsiteX0" fmla="*/ 0 w 236281"/>
                  <a:gd name="connsiteY0" fmla="*/ 0 h 1676179"/>
                  <a:gd name="connsiteX1" fmla="*/ 236281 w 236281"/>
                  <a:gd name="connsiteY1" fmla="*/ 0 h 1676179"/>
                  <a:gd name="connsiteX2" fmla="*/ 218501 w 236281"/>
                  <a:gd name="connsiteY2" fmla="*/ 1676179 h 1676179"/>
                  <a:gd name="connsiteX3" fmla="*/ 0 w 236281"/>
                  <a:gd name="connsiteY3" fmla="*/ 255049 h 1676179"/>
                  <a:gd name="connsiteX4" fmla="*/ 0 w 236281"/>
                  <a:gd name="connsiteY4" fmla="*/ 0 h 1676179"/>
                  <a:gd name="connsiteX0" fmla="*/ 0 w 236281"/>
                  <a:gd name="connsiteY0" fmla="*/ 0 h 1676179"/>
                  <a:gd name="connsiteX1" fmla="*/ 236281 w 236281"/>
                  <a:gd name="connsiteY1" fmla="*/ 0 h 1676179"/>
                  <a:gd name="connsiteX2" fmla="*/ 218501 w 236281"/>
                  <a:gd name="connsiteY2" fmla="*/ 1676179 h 1676179"/>
                  <a:gd name="connsiteX3" fmla="*/ 15240 w 236281"/>
                  <a:gd name="connsiteY3" fmla="*/ 1398049 h 1676179"/>
                  <a:gd name="connsiteX4" fmla="*/ 0 w 236281"/>
                  <a:gd name="connsiteY4" fmla="*/ 0 h 1676179"/>
                  <a:gd name="connsiteX0" fmla="*/ 0 w 236281"/>
                  <a:gd name="connsiteY0" fmla="*/ 0 h 1676179"/>
                  <a:gd name="connsiteX1" fmla="*/ 236281 w 236281"/>
                  <a:gd name="connsiteY1" fmla="*/ 0 h 1676179"/>
                  <a:gd name="connsiteX2" fmla="*/ 177800 w 236281"/>
                  <a:gd name="connsiteY2" fmla="*/ 1407301 h 1676179"/>
                  <a:gd name="connsiteX3" fmla="*/ 218501 w 236281"/>
                  <a:gd name="connsiteY3" fmla="*/ 1676179 h 1676179"/>
                  <a:gd name="connsiteX4" fmla="*/ 15240 w 236281"/>
                  <a:gd name="connsiteY4" fmla="*/ 1398049 h 1676179"/>
                  <a:gd name="connsiteX5" fmla="*/ 0 w 236281"/>
                  <a:gd name="connsiteY5" fmla="*/ 0 h 1676179"/>
                  <a:gd name="connsiteX0" fmla="*/ 0 w 236281"/>
                  <a:gd name="connsiteY0" fmla="*/ 0 h 1676179"/>
                  <a:gd name="connsiteX1" fmla="*/ 236281 w 236281"/>
                  <a:gd name="connsiteY1" fmla="*/ 0 h 1676179"/>
                  <a:gd name="connsiteX2" fmla="*/ 190500 w 236281"/>
                  <a:gd name="connsiteY2" fmla="*/ 1432701 h 1676179"/>
                  <a:gd name="connsiteX3" fmla="*/ 218501 w 236281"/>
                  <a:gd name="connsiteY3" fmla="*/ 1676179 h 1676179"/>
                  <a:gd name="connsiteX4" fmla="*/ 15240 w 236281"/>
                  <a:gd name="connsiteY4" fmla="*/ 1398049 h 1676179"/>
                  <a:gd name="connsiteX5" fmla="*/ 0 w 236281"/>
                  <a:gd name="connsiteY5" fmla="*/ 0 h 1676179"/>
                  <a:gd name="connsiteX0" fmla="*/ 0 w 236281"/>
                  <a:gd name="connsiteY0" fmla="*/ 0 h 1676179"/>
                  <a:gd name="connsiteX1" fmla="*/ 236281 w 236281"/>
                  <a:gd name="connsiteY1" fmla="*/ 0 h 1676179"/>
                  <a:gd name="connsiteX2" fmla="*/ 190500 w 236281"/>
                  <a:gd name="connsiteY2" fmla="*/ 1432701 h 1676179"/>
                  <a:gd name="connsiteX3" fmla="*/ 218501 w 236281"/>
                  <a:gd name="connsiteY3" fmla="*/ 1676179 h 1676179"/>
                  <a:gd name="connsiteX4" fmla="*/ 5715 w 236281"/>
                  <a:gd name="connsiteY4" fmla="*/ 1420274 h 1676179"/>
                  <a:gd name="connsiteX5" fmla="*/ 0 w 236281"/>
                  <a:gd name="connsiteY5" fmla="*/ 0 h 1676179"/>
                  <a:gd name="connsiteX0" fmla="*/ 65352 w 301633"/>
                  <a:gd name="connsiteY0" fmla="*/ 0 h 1676179"/>
                  <a:gd name="connsiteX1" fmla="*/ 301633 w 301633"/>
                  <a:gd name="connsiteY1" fmla="*/ 0 h 1676179"/>
                  <a:gd name="connsiteX2" fmla="*/ 255852 w 301633"/>
                  <a:gd name="connsiteY2" fmla="*/ 1432701 h 1676179"/>
                  <a:gd name="connsiteX3" fmla="*/ 283853 w 301633"/>
                  <a:gd name="connsiteY3" fmla="*/ 1676179 h 1676179"/>
                  <a:gd name="connsiteX4" fmla="*/ 71067 w 301633"/>
                  <a:gd name="connsiteY4" fmla="*/ 1420274 h 1676179"/>
                  <a:gd name="connsiteX5" fmla="*/ 65352 w 301633"/>
                  <a:gd name="connsiteY5" fmla="*/ 0 h 1676179"/>
                  <a:gd name="connsiteX0" fmla="*/ 218086 w 454367"/>
                  <a:gd name="connsiteY0" fmla="*/ 0 h 1676179"/>
                  <a:gd name="connsiteX1" fmla="*/ 454367 w 454367"/>
                  <a:gd name="connsiteY1" fmla="*/ 0 h 1676179"/>
                  <a:gd name="connsiteX2" fmla="*/ 408586 w 454367"/>
                  <a:gd name="connsiteY2" fmla="*/ 1432701 h 1676179"/>
                  <a:gd name="connsiteX3" fmla="*/ 436587 w 454367"/>
                  <a:gd name="connsiteY3" fmla="*/ 1676179 h 1676179"/>
                  <a:gd name="connsiteX4" fmla="*/ 223801 w 454367"/>
                  <a:gd name="connsiteY4" fmla="*/ 1420274 h 1676179"/>
                  <a:gd name="connsiteX5" fmla="*/ 218086 w 454367"/>
                  <a:gd name="connsiteY5" fmla="*/ 0 h 1676179"/>
                  <a:gd name="connsiteX0" fmla="*/ 231255 w 467536"/>
                  <a:gd name="connsiteY0" fmla="*/ 0 h 1676179"/>
                  <a:gd name="connsiteX1" fmla="*/ 467536 w 467536"/>
                  <a:gd name="connsiteY1" fmla="*/ 0 h 1676179"/>
                  <a:gd name="connsiteX2" fmla="*/ 421755 w 467536"/>
                  <a:gd name="connsiteY2" fmla="*/ 1432701 h 1676179"/>
                  <a:gd name="connsiteX3" fmla="*/ 449756 w 467536"/>
                  <a:gd name="connsiteY3" fmla="*/ 1676179 h 1676179"/>
                  <a:gd name="connsiteX4" fmla="*/ 236970 w 467536"/>
                  <a:gd name="connsiteY4" fmla="*/ 1420274 h 1676179"/>
                  <a:gd name="connsiteX5" fmla="*/ 231255 w 467536"/>
                  <a:gd name="connsiteY5" fmla="*/ 0 h 1676179"/>
                  <a:gd name="connsiteX0" fmla="*/ 219718 w 455999"/>
                  <a:gd name="connsiteY0" fmla="*/ 0 h 1676179"/>
                  <a:gd name="connsiteX1" fmla="*/ 455999 w 455999"/>
                  <a:gd name="connsiteY1" fmla="*/ 0 h 1676179"/>
                  <a:gd name="connsiteX2" fmla="*/ 410218 w 455999"/>
                  <a:gd name="connsiteY2" fmla="*/ 1432701 h 1676179"/>
                  <a:gd name="connsiteX3" fmla="*/ 438219 w 455999"/>
                  <a:gd name="connsiteY3" fmla="*/ 1676179 h 1676179"/>
                  <a:gd name="connsiteX4" fmla="*/ 257183 w 455999"/>
                  <a:gd name="connsiteY4" fmla="*/ 1420274 h 1676179"/>
                  <a:gd name="connsiteX5" fmla="*/ 219718 w 455999"/>
                  <a:gd name="connsiteY5" fmla="*/ 0 h 1676179"/>
                  <a:gd name="connsiteX0" fmla="*/ 219718 w 455999"/>
                  <a:gd name="connsiteY0" fmla="*/ 0 h 1676179"/>
                  <a:gd name="connsiteX1" fmla="*/ 455999 w 455999"/>
                  <a:gd name="connsiteY1" fmla="*/ 0 h 1676179"/>
                  <a:gd name="connsiteX2" fmla="*/ 410218 w 455999"/>
                  <a:gd name="connsiteY2" fmla="*/ 1432701 h 1676179"/>
                  <a:gd name="connsiteX3" fmla="*/ 438219 w 455999"/>
                  <a:gd name="connsiteY3" fmla="*/ 1676179 h 1676179"/>
                  <a:gd name="connsiteX4" fmla="*/ 123198 w 455999"/>
                  <a:gd name="connsiteY4" fmla="*/ 1658761 h 1676179"/>
                  <a:gd name="connsiteX5" fmla="*/ 257183 w 455999"/>
                  <a:gd name="connsiteY5" fmla="*/ 1420274 h 1676179"/>
                  <a:gd name="connsiteX6" fmla="*/ 219718 w 455999"/>
                  <a:gd name="connsiteY6" fmla="*/ 0 h 1676179"/>
                  <a:gd name="connsiteX0" fmla="*/ 232463 w 468744"/>
                  <a:gd name="connsiteY0" fmla="*/ 0 h 1676179"/>
                  <a:gd name="connsiteX1" fmla="*/ 468744 w 468744"/>
                  <a:gd name="connsiteY1" fmla="*/ 0 h 1676179"/>
                  <a:gd name="connsiteX2" fmla="*/ 422963 w 468744"/>
                  <a:gd name="connsiteY2" fmla="*/ 1432701 h 1676179"/>
                  <a:gd name="connsiteX3" fmla="*/ 450964 w 468744"/>
                  <a:gd name="connsiteY3" fmla="*/ 1676179 h 1676179"/>
                  <a:gd name="connsiteX4" fmla="*/ 135943 w 468744"/>
                  <a:gd name="connsiteY4" fmla="*/ 1658761 h 1676179"/>
                  <a:gd name="connsiteX5" fmla="*/ 235003 w 468744"/>
                  <a:gd name="connsiteY5" fmla="*/ 1417099 h 1676179"/>
                  <a:gd name="connsiteX6" fmla="*/ 232463 w 468744"/>
                  <a:gd name="connsiteY6" fmla="*/ 0 h 1676179"/>
                  <a:gd name="connsiteX0" fmla="*/ 192113 w 428394"/>
                  <a:gd name="connsiteY0" fmla="*/ 0 h 1676179"/>
                  <a:gd name="connsiteX1" fmla="*/ 428394 w 428394"/>
                  <a:gd name="connsiteY1" fmla="*/ 0 h 1676179"/>
                  <a:gd name="connsiteX2" fmla="*/ 382613 w 428394"/>
                  <a:gd name="connsiteY2" fmla="*/ 1432701 h 1676179"/>
                  <a:gd name="connsiteX3" fmla="*/ 410614 w 428394"/>
                  <a:gd name="connsiteY3" fmla="*/ 1676179 h 1676179"/>
                  <a:gd name="connsiteX4" fmla="*/ 95593 w 428394"/>
                  <a:gd name="connsiteY4" fmla="*/ 1658761 h 1676179"/>
                  <a:gd name="connsiteX5" fmla="*/ 194653 w 428394"/>
                  <a:gd name="connsiteY5" fmla="*/ 1417099 h 1676179"/>
                  <a:gd name="connsiteX6" fmla="*/ 192113 w 428394"/>
                  <a:gd name="connsiteY6" fmla="*/ 0 h 1676179"/>
                  <a:gd name="connsiteX0" fmla="*/ 232222 w 468503"/>
                  <a:gd name="connsiteY0" fmla="*/ 0 h 1676179"/>
                  <a:gd name="connsiteX1" fmla="*/ 468503 w 468503"/>
                  <a:gd name="connsiteY1" fmla="*/ 0 h 1676179"/>
                  <a:gd name="connsiteX2" fmla="*/ 422722 w 468503"/>
                  <a:gd name="connsiteY2" fmla="*/ 1432701 h 1676179"/>
                  <a:gd name="connsiteX3" fmla="*/ 450723 w 468503"/>
                  <a:gd name="connsiteY3" fmla="*/ 1676179 h 1676179"/>
                  <a:gd name="connsiteX4" fmla="*/ 135702 w 468503"/>
                  <a:gd name="connsiteY4" fmla="*/ 1658761 h 1676179"/>
                  <a:gd name="connsiteX5" fmla="*/ 234762 w 468503"/>
                  <a:gd name="connsiteY5" fmla="*/ 1417099 h 1676179"/>
                  <a:gd name="connsiteX6" fmla="*/ 232222 w 468503"/>
                  <a:gd name="connsiteY6" fmla="*/ 0 h 1676179"/>
                  <a:gd name="connsiteX0" fmla="*/ 205069 w 441350"/>
                  <a:gd name="connsiteY0" fmla="*/ 0 h 1676179"/>
                  <a:gd name="connsiteX1" fmla="*/ 441350 w 441350"/>
                  <a:gd name="connsiteY1" fmla="*/ 0 h 1676179"/>
                  <a:gd name="connsiteX2" fmla="*/ 395569 w 441350"/>
                  <a:gd name="connsiteY2" fmla="*/ 1432701 h 1676179"/>
                  <a:gd name="connsiteX3" fmla="*/ 423570 w 441350"/>
                  <a:gd name="connsiteY3" fmla="*/ 1676179 h 1676179"/>
                  <a:gd name="connsiteX4" fmla="*/ 108549 w 441350"/>
                  <a:gd name="connsiteY4" fmla="*/ 1658761 h 1676179"/>
                  <a:gd name="connsiteX5" fmla="*/ 207609 w 441350"/>
                  <a:gd name="connsiteY5" fmla="*/ 1417099 h 1676179"/>
                  <a:gd name="connsiteX6" fmla="*/ 205069 w 441350"/>
                  <a:gd name="connsiteY6" fmla="*/ 0 h 1676179"/>
                  <a:gd name="connsiteX0" fmla="*/ 238826 w 475107"/>
                  <a:gd name="connsiteY0" fmla="*/ 0 h 1676179"/>
                  <a:gd name="connsiteX1" fmla="*/ 475107 w 475107"/>
                  <a:gd name="connsiteY1" fmla="*/ 0 h 1676179"/>
                  <a:gd name="connsiteX2" fmla="*/ 429326 w 475107"/>
                  <a:gd name="connsiteY2" fmla="*/ 1432701 h 1676179"/>
                  <a:gd name="connsiteX3" fmla="*/ 457327 w 475107"/>
                  <a:gd name="connsiteY3" fmla="*/ 1676179 h 1676179"/>
                  <a:gd name="connsiteX4" fmla="*/ 142306 w 475107"/>
                  <a:gd name="connsiteY4" fmla="*/ 1658761 h 1676179"/>
                  <a:gd name="connsiteX5" fmla="*/ 241366 w 475107"/>
                  <a:gd name="connsiteY5" fmla="*/ 1417099 h 1676179"/>
                  <a:gd name="connsiteX6" fmla="*/ 238826 w 475107"/>
                  <a:gd name="connsiteY6" fmla="*/ 0 h 1676179"/>
                  <a:gd name="connsiteX0" fmla="*/ 238826 w 475107"/>
                  <a:gd name="connsiteY0" fmla="*/ 0 h 1698870"/>
                  <a:gd name="connsiteX1" fmla="*/ 475107 w 475107"/>
                  <a:gd name="connsiteY1" fmla="*/ 0 h 1698870"/>
                  <a:gd name="connsiteX2" fmla="*/ 429326 w 475107"/>
                  <a:gd name="connsiteY2" fmla="*/ 1432701 h 1698870"/>
                  <a:gd name="connsiteX3" fmla="*/ 457327 w 475107"/>
                  <a:gd name="connsiteY3" fmla="*/ 1676179 h 1698870"/>
                  <a:gd name="connsiteX4" fmla="*/ 245177 w 475107"/>
                  <a:gd name="connsiteY4" fmla="*/ 1689241 h 1698870"/>
                  <a:gd name="connsiteX5" fmla="*/ 142306 w 475107"/>
                  <a:gd name="connsiteY5" fmla="*/ 1658761 h 1698870"/>
                  <a:gd name="connsiteX6" fmla="*/ 241366 w 475107"/>
                  <a:gd name="connsiteY6" fmla="*/ 1417099 h 1698870"/>
                  <a:gd name="connsiteX7" fmla="*/ 238826 w 475107"/>
                  <a:gd name="connsiteY7" fmla="*/ 0 h 1698870"/>
                  <a:gd name="connsiteX0" fmla="*/ 238826 w 475107"/>
                  <a:gd name="connsiteY0" fmla="*/ 0 h 1698069"/>
                  <a:gd name="connsiteX1" fmla="*/ 475107 w 475107"/>
                  <a:gd name="connsiteY1" fmla="*/ 0 h 1698069"/>
                  <a:gd name="connsiteX2" fmla="*/ 429326 w 475107"/>
                  <a:gd name="connsiteY2" fmla="*/ 1432701 h 1698069"/>
                  <a:gd name="connsiteX3" fmla="*/ 457327 w 475107"/>
                  <a:gd name="connsiteY3" fmla="*/ 1676179 h 1698069"/>
                  <a:gd name="connsiteX4" fmla="*/ 364240 w 475107"/>
                  <a:gd name="connsiteY4" fmla="*/ 1684478 h 1698069"/>
                  <a:gd name="connsiteX5" fmla="*/ 245177 w 475107"/>
                  <a:gd name="connsiteY5" fmla="*/ 1689241 h 1698069"/>
                  <a:gd name="connsiteX6" fmla="*/ 142306 w 475107"/>
                  <a:gd name="connsiteY6" fmla="*/ 1658761 h 1698069"/>
                  <a:gd name="connsiteX7" fmla="*/ 241366 w 475107"/>
                  <a:gd name="connsiteY7" fmla="*/ 1417099 h 1698069"/>
                  <a:gd name="connsiteX8" fmla="*/ 238826 w 475107"/>
                  <a:gd name="connsiteY8" fmla="*/ 0 h 1698069"/>
                  <a:gd name="connsiteX0" fmla="*/ 238826 w 475107"/>
                  <a:gd name="connsiteY0" fmla="*/ 0 h 1698069"/>
                  <a:gd name="connsiteX1" fmla="*/ 475107 w 475107"/>
                  <a:gd name="connsiteY1" fmla="*/ 0 h 1698069"/>
                  <a:gd name="connsiteX2" fmla="*/ 429326 w 475107"/>
                  <a:gd name="connsiteY2" fmla="*/ 1432701 h 1698069"/>
                  <a:gd name="connsiteX3" fmla="*/ 457327 w 475107"/>
                  <a:gd name="connsiteY3" fmla="*/ 1676179 h 1698069"/>
                  <a:gd name="connsiteX4" fmla="*/ 364240 w 475107"/>
                  <a:gd name="connsiteY4" fmla="*/ 1684478 h 1698069"/>
                  <a:gd name="connsiteX5" fmla="*/ 245177 w 475107"/>
                  <a:gd name="connsiteY5" fmla="*/ 1689241 h 1698069"/>
                  <a:gd name="connsiteX6" fmla="*/ 142306 w 475107"/>
                  <a:gd name="connsiteY6" fmla="*/ 1658761 h 1698069"/>
                  <a:gd name="connsiteX7" fmla="*/ 241366 w 475107"/>
                  <a:gd name="connsiteY7" fmla="*/ 1417099 h 1698069"/>
                  <a:gd name="connsiteX8" fmla="*/ 238826 w 475107"/>
                  <a:gd name="connsiteY8" fmla="*/ 0 h 1698069"/>
                  <a:gd name="connsiteX0" fmla="*/ 238826 w 475107"/>
                  <a:gd name="connsiteY0" fmla="*/ 0 h 1698069"/>
                  <a:gd name="connsiteX1" fmla="*/ 475107 w 475107"/>
                  <a:gd name="connsiteY1" fmla="*/ 0 h 1698069"/>
                  <a:gd name="connsiteX2" fmla="*/ 429326 w 475107"/>
                  <a:gd name="connsiteY2" fmla="*/ 1432701 h 1698069"/>
                  <a:gd name="connsiteX3" fmla="*/ 457327 w 475107"/>
                  <a:gd name="connsiteY3" fmla="*/ 1676179 h 1698069"/>
                  <a:gd name="connsiteX4" fmla="*/ 364240 w 475107"/>
                  <a:gd name="connsiteY4" fmla="*/ 1684478 h 1698069"/>
                  <a:gd name="connsiteX5" fmla="*/ 245177 w 475107"/>
                  <a:gd name="connsiteY5" fmla="*/ 1689241 h 1698069"/>
                  <a:gd name="connsiteX6" fmla="*/ 142306 w 475107"/>
                  <a:gd name="connsiteY6" fmla="*/ 1658761 h 1698069"/>
                  <a:gd name="connsiteX7" fmla="*/ 241366 w 475107"/>
                  <a:gd name="connsiteY7" fmla="*/ 1417099 h 1698069"/>
                  <a:gd name="connsiteX8" fmla="*/ 238826 w 475107"/>
                  <a:gd name="connsiteY8" fmla="*/ 0 h 1698069"/>
                  <a:gd name="connsiteX0" fmla="*/ 238826 w 475107"/>
                  <a:gd name="connsiteY0" fmla="*/ 0 h 1702541"/>
                  <a:gd name="connsiteX1" fmla="*/ 475107 w 475107"/>
                  <a:gd name="connsiteY1" fmla="*/ 0 h 1702541"/>
                  <a:gd name="connsiteX2" fmla="*/ 429326 w 475107"/>
                  <a:gd name="connsiteY2" fmla="*/ 1432701 h 1702541"/>
                  <a:gd name="connsiteX3" fmla="*/ 457327 w 475107"/>
                  <a:gd name="connsiteY3" fmla="*/ 1676179 h 1702541"/>
                  <a:gd name="connsiteX4" fmla="*/ 364240 w 475107"/>
                  <a:gd name="connsiteY4" fmla="*/ 1684478 h 1702541"/>
                  <a:gd name="connsiteX5" fmla="*/ 245177 w 475107"/>
                  <a:gd name="connsiteY5" fmla="*/ 1689241 h 1702541"/>
                  <a:gd name="connsiteX6" fmla="*/ 142306 w 475107"/>
                  <a:gd name="connsiteY6" fmla="*/ 1658761 h 1702541"/>
                  <a:gd name="connsiteX7" fmla="*/ 241366 w 475107"/>
                  <a:gd name="connsiteY7" fmla="*/ 1417099 h 1702541"/>
                  <a:gd name="connsiteX8" fmla="*/ 238826 w 475107"/>
                  <a:gd name="connsiteY8" fmla="*/ 0 h 1702541"/>
                  <a:gd name="connsiteX0" fmla="*/ 238826 w 475107"/>
                  <a:gd name="connsiteY0" fmla="*/ 0 h 1702541"/>
                  <a:gd name="connsiteX1" fmla="*/ 475107 w 475107"/>
                  <a:gd name="connsiteY1" fmla="*/ 0 h 1702541"/>
                  <a:gd name="connsiteX2" fmla="*/ 429326 w 475107"/>
                  <a:gd name="connsiteY2" fmla="*/ 1432701 h 1702541"/>
                  <a:gd name="connsiteX3" fmla="*/ 457327 w 475107"/>
                  <a:gd name="connsiteY3" fmla="*/ 1676179 h 1702541"/>
                  <a:gd name="connsiteX4" fmla="*/ 364240 w 475107"/>
                  <a:gd name="connsiteY4" fmla="*/ 1684478 h 1702541"/>
                  <a:gd name="connsiteX5" fmla="*/ 245177 w 475107"/>
                  <a:gd name="connsiteY5" fmla="*/ 1689241 h 1702541"/>
                  <a:gd name="connsiteX6" fmla="*/ 142306 w 475107"/>
                  <a:gd name="connsiteY6" fmla="*/ 1658761 h 1702541"/>
                  <a:gd name="connsiteX7" fmla="*/ 241366 w 475107"/>
                  <a:gd name="connsiteY7" fmla="*/ 1417099 h 1702541"/>
                  <a:gd name="connsiteX8" fmla="*/ 238826 w 475107"/>
                  <a:gd name="connsiteY8" fmla="*/ 0 h 17025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5107" h="1702541">
                    <a:moveTo>
                      <a:pt x="238826" y="0"/>
                    </a:moveTo>
                    <a:lnTo>
                      <a:pt x="475107" y="0"/>
                    </a:lnTo>
                    <a:cubicBezTo>
                      <a:pt x="465773" y="471640"/>
                      <a:pt x="438660" y="961061"/>
                      <a:pt x="429326" y="1432701"/>
                    </a:cubicBezTo>
                    <a:lnTo>
                      <a:pt x="457327" y="1676179"/>
                    </a:lnTo>
                    <a:cubicBezTo>
                      <a:pt x="417111" y="1721317"/>
                      <a:pt x="399598" y="1682301"/>
                      <a:pt x="364240" y="1684478"/>
                    </a:cubicBezTo>
                    <a:cubicBezTo>
                      <a:pt x="325707" y="1705705"/>
                      <a:pt x="281372" y="1709402"/>
                      <a:pt x="245177" y="1689241"/>
                    </a:cubicBezTo>
                    <a:cubicBezTo>
                      <a:pt x="199457" y="1704005"/>
                      <a:pt x="144529" y="1700943"/>
                      <a:pt x="142306" y="1658761"/>
                    </a:cubicBezTo>
                    <a:lnTo>
                      <a:pt x="241366" y="1417099"/>
                    </a:lnTo>
                    <a:cubicBezTo>
                      <a:pt x="309311" y="1375474"/>
                      <a:pt x="-332357" y="440087"/>
                      <a:pt x="238826" y="0"/>
                    </a:cubicBezTo>
                    <a:close/>
                  </a:path>
                </a:pathLst>
              </a:custGeom>
              <a:solidFill>
                <a:schemeClr val="bg2">
                  <a:lumMod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2A3986C3-8E0B-EE27-226E-949B61E11BEB}"/>
                  </a:ext>
                </a:extLst>
              </p:cNvPr>
              <p:cNvSpPr/>
              <p:nvPr/>
            </p:nvSpPr>
            <p:spPr>
              <a:xfrm>
                <a:off x="5641790" y="5729965"/>
                <a:ext cx="298508" cy="303135"/>
              </a:xfrm>
              <a:custGeom>
                <a:avLst/>
                <a:gdLst>
                  <a:gd name="connsiteX0" fmla="*/ 275095 w 315021"/>
                  <a:gd name="connsiteY0" fmla="*/ 0 h 303135"/>
                  <a:gd name="connsiteX1" fmla="*/ 288062 w 315021"/>
                  <a:gd name="connsiteY1" fmla="*/ 697 h 303135"/>
                  <a:gd name="connsiteX2" fmla="*/ 287020 w 315021"/>
                  <a:gd name="connsiteY2" fmla="*/ 33295 h 303135"/>
                  <a:gd name="connsiteX3" fmla="*/ 315021 w 315021"/>
                  <a:gd name="connsiteY3" fmla="*/ 276773 h 303135"/>
                  <a:gd name="connsiteX4" fmla="*/ 221934 w 315021"/>
                  <a:gd name="connsiteY4" fmla="*/ 285072 h 303135"/>
                  <a:gd name="connsiteX5" fmla="*/ 102871 w 315021"/>
                  <a:gd name="connsiteY5" fmla="*/ 289835 h 303135"/>
                  <a:gd name="connsiteX6" fmla="*/ 0 w 315021"/>
                  <a:gd name="connsiteY6" fmla="*/ 259355 h 303135"/>
                  <a:gd name="connsiteX7" fmla="*/ 99060 w 315021"/>
                  <a:gd name="connsiteY7" fmla="*/ 17693 h 303135"/>
                  <a:gd name="connsiteX8" fmla="*/ 99510 w 315021"/>
                  <a:gd name="connsiteY8" fmla="*/ 16042 h 303135"/>
                  <a:gd name="connsiteX9" fmla="*/ 158595 w 315021"/>
                  <a:gd name="connsiteY9" fmla="*/ 6262 h 303135"/>
                  <a:gd name="connsiteX10" fmla="*/ 275095 w 315021"/>
                  <a:gd name="connsiteY10" fmla="*/ 0 h 3031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15021" h="303135">
                    <a:moveTo>
                      <a:pt x="275095" y="0"/>
                    </a:moveTo>
                    <a:lnTo>
                      <a:pt x="288062" y="697"/>
                    </a:lnTo>
                    <a:lnTo>
                      <a:pt x="287020" y="33295"/>
                    </a:lnTo>
                    <a:lnTo>
                      <a:pt x="315021" y="276773"/>
                    </a:lnTo>
                    <a:cubicBezTo>
                      <a:pt x="274805" y="321911"/>
                      <a:pt x="257292" y="282895"/>
                      <a:pt x="221934" y="285072"/>
                    </a:cubicBezTo>
                    <a:cubicBezTo>
                      <a:pt x="183401" y="306299"/>
                      <a:pt x="139066" y="309996"/>
                      <a:pt x="102871" y="289835"/>
                    </a:cubicBezTo>
                    <a:cubicBezTo>
                      <a:pt x="57151" y="304599"/>
                      <a:pt x="2223" y="301537"/>
                      <a:pt x="0" y="259355"/>
                    </a:cubicBezTo>
                    <a:lnTo>
                      <a:pt x="99060" y="17693"/>
                    </a:lnTo>
                    <a:lnTo>
                      <a:pt x="99510" y="16042"/>
                    </a:lnTo>
                    <a:lnTo>
                      <a:pt x="158595" y="6262"/>
                    </a:lnTo>
                    <a:cubicBezTo>
                      <a:pt x="196226" y="2156"/>
                      <a:pt x="235188" y="0"/>
                      <a:pt x="275095" y="0"/>
                    </a:cubicBezTo>
                    <a:close/>
                  </a:path>
                </a:pathLst>
              </a:custGeom>
              <a:solidFill>
                <a:srgbClr val="FCDAC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04403BBD-EB85-F7CA-B0A9-0FE265CC6C3B}"/>
                </a:ext>
              </a:extLst>
            </p:cNvPr>
            <p:cNvGrpSpPr/>
            <p:nvPr/>
          </p:nvGrpSpPr>
          <p:grpSpPr>
            <a:xfrm flipH="1">
              <a:off x="6198396" y="4281987"/>
              <a:ext cx="475107" cy="1702541"/>
              <a:chOff x="5488873" y="4330559"/>
              <a:chExt cx="475107" cy="1702541"/>
            </a:xfrm>
          </p:grpSpPr>
          <p:sp>
            <p:nvSpPr>
              <p:cNvPr id="94" name="Rectangle 20">
                <a:extLst>
                  <a:ext uri="{FF2B5EF4-FFF2-40B4-BE49-F238E27FC236}">
                    <a16:creationId xmlns:a16="http://schemas.microsoft.com/office/drawing/2014/main" id="{63F0D580-7964-F338-65A3-C3D4DAE2E01E}"/>
                  </a:ext>
                </a:extLst>
              </p:cNvPr>
              <p:cNvSpPr/>
              <p:nvPr/>
            </p:nvSpPr>
            <p:spPr>
              <a:xfrm>
                <a:off x="5488873" y="4330559"/>
                <a:ext cx="475107" cy="1702541"/>
              </a:xfrm>
              <a:custGeom>
                <a:avLst/>
                <a:gdLst>
                  <a:gd name="connsiteX0" fmla="*/ 0 w 236281"/>
                  <a:gd name="connsiteY0" fmla="*/ 0 h 255049"/>
                  <a:gd name="connsiteX1" fmla="*/ 236281 w 236281"/>
                  <a:gd name="connsiteY1" fmla="*/ 0 h 255049"/>
                  <a:gd name="connsiteX2" fmla="*/ 236281 w 236281"/>
                  <a:gd name="connsiteY2" fmla="*/ 255049 h 255049"/>
                  <a:gd name="connsiteX3" fmla="*/ 0 w 236281"/>
                  <a:gd name="connsiteY3" fmla="*/ 255049 h 255049"/>
                  <a:gd name="connsiteX4" fmla="*/ 0 w 236281"/>
                  <a:gd name="connsiteY4" fmla="*/ 0 h 255049"/>
                  <a:gd name="connsiteX0" fmla="*/ 0 w 236281"/>
                  <a:gd name="connsiteY0" fmla="*/ 0 h 1683799"/>
                  <a:gd name="connsiteX1" fmla="*/ 236281 w 236281"/>
                  <a:gd name="connsiteY1" fmla="*/ 0 h 1683799"/>
                  <a:gd name="connsiteX2" fmla="*/ 210881 w 236281"/>
                  <a:gd name="connsiteY2" fmla="*/ 1683799 h 1683799"/>
                  <a:gd name="connsiteX3" fmla="*/ 0 w 236281"/>
                  <a:gd name="connsiteY3" fmla="*/ 255049 h 1683799"/>
                  <a:gd name="connsiteX4" fmla="*/ 0 w 236281"/>
                  <a:gd name="connsiteY4" fmla="*/ 0 h 1683799"/>
                  <a:gd name="connsiteX0" fmla="*/ 0 w 236281"/>
                  <a:gd name="connsiteY0" fmla="*/ 0 h 1676179"/>
                  <a:gd name="connsiteX1" fmla="*/ 236281 w 236281"/>
                  <a:gd name="connsiteY1" fmla="*/ 0 h 1676179"/>
                  <a:gd name="connsiteX2" fmla="*/ 218501 w 236281"/>
                  <a:gd name="connsiteY2" fmla="*/ 1676179 h 1676179"/>
                  <a:gd name="connsiteX3" fmla="*/ 0 w 236281"/>
                  <a:gd name="connsiteY3" fmla="*/ 255049 h 1676179"/>
                  <a:gd name="connsiteX4" fmla="*/ 0 w 236281"/>
                  <a:gd name="connsiteY4" fmla="*/ 0 h 1676179"/>
                  <a:gd name="connsiteX0" fmla="*/ 0 w 236281"/>
                  <a:gd name="connsiteY0" fmla="*/ 0 h 1676179"/>
                  <a:gd name="connsiteX1" fmla="*/ 236281 w 236281"/>
                  <a:gd name="connsiteY1" fmla="*/ 0 h 1676179"/>
                  <a:gd name="connsiteX2" fmla="*/ 218501 w 236281"/>
                  <a:gd name="connsiteY2" fmla="*/ 1676179 h 1676179"/>
                  <a:gd name="connsiteX3" fmla="*/ 15240 w 236281"/>
                  <a:gd name="connsiteY3" fmla="*/ 1398049 h 1676179"/>
                  <a:gd name="connsiteX4" fmla="*/ 0 w 236281"/>
                  <a:gd name="connsiteY4" fmla="*/ 0 h 1676179"/>
                  <a:gd name="connsiteX0" fmla="*/ 0 w 236281"/>
                  <a:gd name="connsiteY0" fmla="*/ 0 h 1676179"/>
                  <a:gd name="connsiteX1" fmla="*/ 236281 w 236281"/>
                  <a:gd name="connsiteY1" fmla="*/ 0 h 1676179"/>
                  <a:gd name="connsiteX2" fmla="*/ 177800 w 236281"/>
                  <a:gd name="connsiteY2" fmla="*/ 1407301 h 1676179"/>
                  <a:gd name="connsiteX3" fmla="*/ 218501 w 236281"/>
                  <a:gd name="connsiteY3" fmla="*/ 1676179 h 1676179"/>
                  <a:gd name="connsiteX4" fmla="*/ 15240 w 236281"/>
                  <a:gd name="connsiteY4" fmla="*/ 1398049 h 1676179"/>
                  <a:gd name="connsiteX5" fmla="*/ 0 w 236281"/>
                  <a:gd name="connsiteY5" fmla="*/ 0 h 1676179"/>
                  <a:gd name="connsiteX0" fmla="*/ 0 w 236281"/>
                  <a:gd name="connsiteY0" fmla="*/ 0 h 1676179"/>
                  <a:gd name="connsiteX1" fmla="*/ 236281 w 236281"/>
                  <a:gd name="connsiteY1" fmla="*/ 0 h 1676179"/>
                  <a:gd name="connsiteX2" fmla="*/ 190500 w 236281"/>
                  <a:gd name="connsiteY2" fmla="*/ 1432701 h 1676179"/>
                  <a:gd name="connsiteX3" fmla="*/ 218501 w 236281"/>
                  <a:gd name="connsiteY3" fmla="*/ 1676179 h 1676179"/>
                  <a:gd name="connsiteX4" fmla="*/ 15240 w 236281"/>
                  <a:gd name="connsiteY4" fmla="*/ 1398049 h 1676179"/>
                  <a:gd name="connsiteX5" fmla="*/ 0 w 236281"/>
                  <a:gd name="connsiteY5" fmla="*/ 0 h 1676179"/>
                  <a:gd name="connsiteX0" fmla="*/ 0 w 236281"/>
                  <a:gd name="connsiteY0" fmla="*/ 0 h 1676179"/>
                  <a:gd name="connsiteX1" fmla="*/ 236281 w 236281"/>
                  <a:gd name="connsiteY1" fmla="*/ 0 h 1676179"/>
                  <a:gd name="connsiteX2" fmla="*/ 190500 w 236281"/>
                  <a:gd name="connsiteY2" fmla="*/ 1432701 h 1676179"/>
                  <a:gd name="connsiteX3" fmla="*/ 218501 w 236281"/>
                  <a:gd name="connsiteY3" fmla="*/ 1676179 h 1676179"/>
                  <a:gd name="connsiteX4" fmla="*/ 5715 w 236281"/>
                  <a:gd name="connsiteY4" fmla="*/ 1420274 h 1676179"/>
                  <a:gd name="connsiteX5" fmla="*/ 0 w 236281"/>
                  <a:gd name="connsiteY5" fmla="*/ 0 h 1676179"/>
                  <a:gd name="connsiteX0" fmla="*/ 65352 w 301633"/>
                  <a:gd name="connsiteY0" fmla="*/ 0 h 1676179"/>
                  <a:gd name="connsiteX1" fmla="*/ 301633 w 301633"/>
                  <a:gd name="connsiteY1" fmla="*/ 0 h 1676179"/>
                  <a:gd name="connsiteX2" fmla="*/ 255852 w 301633"/>
                  <a:gd name="connsiteY2" fmla="*/ 1432701 h 1676179"/>
                  <a:gd name="connsiteX3" fmla="*/ 283853 w 301633"/>
                  <a:gd name="connsiteY3" fmla="*/ 1676179 h 1676179"/>
                  <a:gd name="connsiteX4" fmla="*/ 71067 w 301633"/>
                  <a:gd name="connsiteY4" fmla="*/ 1420274 h 1676179"/>
                  <a:gd name="connsiteX5" fmla="*/ 65352 w 301633"/>
                  <a:gd name="connsiteY5" fmla="*/ 0 h 1676179"/>
                  <a:gd name="connsiteX0" fmla="*/ 218086 w 454367"/>
                  <a:gd name="connsiteY0" fmla="*/ 0 h 1676179"/>
                  <a:gd name="connsiteX1" fmla="*/ 454367 w 454367"/>
                  <a:gd name="connsiteY1" fmla="*/ 0 h 1676179"/>
                  <a:gd name="connsiteX2" fmla="*/ 408586 w 454367"/>
                  <a:gd name="connsiteY2" fmla="*/ 1432701 h 1676179"/>
                  <a:gd name="connsiteX3" fmla="*/ 436587 w 454367"/>
                  <a:gd name="connsiteY3" fmla="*/ 1676179 h 1676179"/>
                  <a:gd name="connsiteX4" fmla="*/ 223801 w 454367"/>
                  <a:gd name="connsiteY4" fmla="*/ 1420274 h 1676179"/>
                  <a:gd name="connsiteX5" fmla="*/ 218086 w 454367"/>
                  <a:gd name="connsiteY5" fmla="*/ 0 h 1676179"/>
                  <a:gd name="connsiteX0" fmla="*/ 231255 w 467536"/>
                  <a:gd name="connsiteY0" fmla="*/ 0 h 1676179"/>
                  <a:gd name="connsiteX1" fmla="*/ 467536 w 467536"/>
                  <a:gd name="connsiteY1" fmla="*/ 0 h 1676179"/>
                  <a:gd name="connsiteX2" fmla="*/ 421755 w 467536"/>
                  <a:gd name="connsiteY2" fmla="*/ 1432701 h 1676179"/>
                  <a:gd name="connsiteX3" fmla="*/ 449756 w 467536"/>
                  <a:gd name="connsiteY3" fmla="*/ 1676179 h 1676179"/>
                  <a:gd name="connsiteX4" fmla="*/ 236970 w 467536"/>
                  <a:gd name="connsiteY4" fmla="*/ 1420274 h 1676179"/>
                  <a:gd name="connsiteX5" fmla="*/ 231255 w 467536"/>
                  <a:gd name="connsiteY5" fmla="*/ 0 h 1676179"/>
                  <a:gd name="connsiteX0" fmla="*/ 219718 w 455999"/>
                  <a:gd name="connsiteY0" fmla="*/ 0 h 1676179"/>
                  <a:gd name="connsiteX1" fmla="*/ 455999 w 455999"/>
                  <a:gd name="connsiteY1" fmla="*/ 0 h 1676179"/>
                  <a:gd name="connsiteX2" fmla="*/ 410218 w 455999"/>
                  <a:gd name="connsiteY2" fmla="*/ 1432701 h 1676179"/>
                  <a:gd name="connsiteX3" fmla="*/ 438219 w 455999"/>
                  <a:gd name="connsiteY3" fmla="*/ 1676179 h 1676179"/>
                  <a:gd name="connsiteX4" fmla="*/ 257183 w 455999"/>
                  <a:gd name="connsiteY4" fmla="*/ 1420274 h 1676179"/>
                  <a:gd name="connsiteX5" fmla="*/ 219718 w 455999"/>
                  <a:gd name="connsiteY5" fmla="*/ 0 h 1676179"/>
                  <a:gd name="connsiteX0" fmla="*/ 219718 w 455999"/>
                  <a:gd name="connsiteY0" fmla="*/ 0 h 1676179"/>
                  <a:gd name="connsiteX1" fmla="*/ 455999 w 455999"/>
                  <a:gd name="connsiteY1" fmla="*/ 0 h 1676179"/>
                  <a:gd name="connsiteX2" fmla="*/ 410218 w 455999"/>
                  <a:gd name="connsiteY2" fmla="*/ 1432701 h 1676179"/>
                  <a:gd name="connsiteX3" fmla="*/ 438219 w 455999"/>
                  <a:gd name="connsiteY3" fmla="*/ 1676179 h 1676179"/>
                  <a:gd name="connsiteX4" fmla="*/ 123198 w 455999"/>
                  <a:gd name="connsiteY4" fmla="*/ 1658761 h 1676179"/>
                  <a:gd name="connsiteX5" fmla="*/ 257183 w 455999"/>
                  <a:gd name="connsiteY5" fmla="*/ 1420274 h 1676179"/>
                  <a:gd name="connsiteX6" fmla="*/ 219718 w 455999"/>
                  <a:gd name="connsiteY6" fmla="*/ 0 h 1676179"/>
                  <a:gd name="connsiteX0" fmla="*/ 232463 w 468744"/>
                  <a:gd name="connsiteY0" fmla="*/ 0 h 1676179"/>
                  <a:gd name="connsiteX1" fmla="*/ 468744 w 468744"/>
                  <a:gd name="connsiteY1" fmla="*/ 0 h 1676179"/>
                  <a:gd name="connsiteX2" fmla="*/ 422963 w 468744"/>
                  <a:gd name="connsiteY2" fmla="*/ 1432701 h 1676179"/>
                  <a:gd name="connsiteX3" fmla="*/ 450964 w 468744"/>
                  <a:gd name="connsiteY3" fmla="*/ 1676179 h 1676179"/>
                  <a:gd name="connsiteX4" fmla="*/ 135943 w 468744"/>
                  <a:gd name="connsiteY4" fmla="*/ 1658761 h 1676179"/>
                  <a:gd name="connsiteX5" fmla="*/ 235003 w 468744"/>
                  <a:gd name="connsiteY5" fmla="*/ 1417099 h 1676179"/>
                  <a:gd name="connsiteX6" fmla="*/ 232463 w 468744"/>
                  <a:gd name="connsiteY6" fmla="*/ 0 h 1676179"/>
                  <a:gd name="connsiteX0" fmla="*/ 192113 w 428394"/>
                  <a:gd name="connsiteY0" fmla="*/ 0 h 1676179"/>
                  <a:gd name="connsiteX1" fmla="*/ 428394 w 428394"/>
                  <a:gd name="connsiteY1" fmla="*/ 0 h 1676179"/>
                  <a:gd name="connsiteX2" fmla="*/ 382613 w 428394"/>
                  <a:gd name="connsiteY2" fmla="*/ 1432701 h 1676179"/>
                  <a:gd name="connsiteX3" fmla="*/ 410614 w 428394"/>
                  <a:gd name="connsiteY3" fmla="*/ 1676179 h 1676179"/>
                  <a:gd name="connsiteX4" fmla="*/ 95593 w 428394"/>
                  <a:gd name="connsiteY4" fmla="*/ 1658761 h 1676179"/>
                  <a:gd name="connsiteX5" fmla="*/ 194653 w 428394"/>
                  <a:gd name="connsiteY5" fmla="*/ 1417099 h 1676179"/>
                  <a:gd name="connsiteX6" fmla="*/ 192113 w 428394"/>
                  <a:gd name="connsiteY6" fmla="*/ 0 h 1676179"/>
                  <a:gd name="connsiteX0" fmla="*/ 232222 w 468503"/>
                  <a:gd name="connsiteY0" fmla="*/ 0 h 1676179"/>
                  <a:gd name="connsiteX1" fmla="*/ 468503 w 468503"/>
                  <a:gd name="connsiteY1" fmla="*/ 0 h 1676179"/>
                  <a:gd name="connsiteX2" fmla="*/ 422722 w 468503"/>
                  <a:gd name="connsiteY2" fmla="*/ 1432701 h 1676179"/>
                  <a:gd name="connsiteX3" fmla="*/ 450723 w 468503"/>
                  <a:gd name="connsiteY3" fmla="*/ 1676179 h 1676179"/>
                  <a:gd name="connsiteX4" fmla="*/ 135702 w 468503"/>
                  <a:gd name="connsiteY4" fmla="*/ 1658761 h 1676179"/>
                  <a:gd name="connsiteX5" fmla="*/ 234762 w 468503"/>
                  <a:gd name="connsiteY5" fmla="*/ 1417099 h 1676179"/>
                  <a:gd name="connsiteX6" fmla="*/ 232222 w 468503"/>
                  <a:gd name="connsiteY6" fmla="*/ 0 h 1676179"/>
                  <a:gd name="connsiteX0" fmla="*/ 205069 w 441350"/>
                  <a:gd name="connsiteY0" fmla="*/ 0 h 1676179"/>
                  <a:gd name="connsiteX1" fmla="*/ 441350 w 441350"/>
                  <a:gd name="connsiteY1" fmla="*/ 0 h 1676179"/>
                  <a:gd name="connsiteX2" fmla="*/ 395569 w 441350"/>
                  <a:gd name="connsiteY2" fmla="*/ 1432701 h 1676179"/>
                  <a:gd name="connsiteX3" fmla="*/ 423570 w 441350"/>
                  <a:gd name="connsiteY3" fmla="*/ 1676179 h 1676179"/>
                  <a:gd name="connsiteX4" fmla="*/ 108549 w 441350"/>
                  <a:gd name="connsiteY4" fmla="*/ 1658761 h 1676179"/>
                  <a:gd name="connsiteX5" fmla="*/ 207609 w 441350"/>
                  <a:gd name="connsiteY5" fmla="*/ 1417099 h 1676179"/>
                  <a:gd name="connsiteX6" fmla="*/ 205069 w 441350"/>
                  <a:gd name="connsiteY6" fmla="*/ 0 h 1676179"/>
                  <a:gd name="connsiteX0" fmla="*/ 238826 w 475107"/>
                  <a:gd name="connsiteY0" fmla="*/ 0 h 1676179"/>
                  <a:gd name="connsiteX1" fmla="*/ 475107 w 475107"/>
                  <a:gd name="connsiteY1" fmla="*/ 0 h 1676179"/>
                  <a:gd name="connsiteX2" fmla="*/ 429326 w 475107"/>
                  <a:gd name="connsiteY2" fmla="*/ 1432701 h 1676179"/>
                  <a:gd name="connsiteX3" fmla="*/ 457327 w 475107"/>
                  <a:gd name="connsiteY3" fmla="*/ 1676179 h 1676179"/>
                  <a:gd name="connsiteX4" fmla="*/ 142306 w 475107"/>
                  <a:gd name="connsiteY4" fmla="*/ 1658761 h 1676179"/>
                  <a:gd name="connsiteX5" fmla="*/ 241366 w 475107"/>
                  <a:gd name="connsiteY5" fmla="*/ 1417099 h 1676179"/>
                  <a:gd name="connsiteX6" fmla="*/ 238826 w 475107"/>
                  <a:gd name="connsiteY6" fmla="*/ 0 h 1676179"/>
                  <a:gd name="connsiteX0" fmla="*/ 238826 w 475107"/>
                  <a:gd name="connsiteY0" fmla="*/ 0 h 1698870"/>
                  <a:gd name="connsiteX1" fmla="*/ 475107 w 475107"/>
                  <a:gd name="connsiteY1" fmla="*/ 0 h 1698870"/>
                  <a:gd name="connsiteX2" fmla="*/ 429326 w 475107"/>
                  <a:gd name="connsiteY2" fmla="*/ 1432701 h 1698870"/>
                  <a:gd name="connsiteX3" fmla="*/ 457327 w 475107"/>
                  <a:gd name="connsiteY3" fmla="*/ 1676179 h 1698870"/>
                  <a:gd name="connsiteX4" fmla="*/ 245177 w 475107"/>
                  <a:gd name="connsiteY4" fmla="*/ 1689241 h 1698870"/>
                  <a:gd name="connsiteX5" fmla="*/ 142306 w 475107"/>
                  <a:gd name="connsiteY5" fmla="*/ 1658761 h 1698870"/>
                  <a:gd name="connsiteX6" fmla="*/ 241366 w 475107"/>
                  <a:gd name="connsiteY6" fmla="*/ 1417099 h 1698870"/>
                  <a:gd name="connsiteX7" fmla="*/ 238826 w 475107"/>
                  <a:gd name="connsiteY7" fmla="*/ 0 h 1698870"/>
                  <a:gd name="connsiteX0" fmla="*/ 238826 w 475107"/>
                  <a:gd name="connsiteY0" fmla="*/ 0 h 1698069"/>
                  <a:gd name="connsiteX1" fmla="*/ 475107 w 475107"/>
                  <a:gd name="connsiteY1" fmla="*/ 0 h 1698069"/>
                  <a:gd name="connsiteX2" fmla="*/ 429326 w 475107"/>
                  <a:gd name="connsiteY2" fmla="*/ 1432701 h 1698069"/>
                  <a:gd name="connsiteX3" fmla="*/ 457327 w 475107"/>
                  <a:gd name="connsiteY3" fmla="*/ 1676179 h 1698069"/>
                  <a:gd name="connsiteX4" fmla="*/ 364240 w 475107"/>
                  <a:gd name="connsiteY4" fmla="*/ 1684478 h 1698069"/>
                  <a:gd name="connsiteX5" fmla="*/ 245177 w 475107"/>
                  <a:gd name="connsiteY5" fmla="*/ 1689241 h 1698069"/>
                  <a:gd name="connsiteX6" fmla="*/ 142306 w 475107"/>
                  <a:gd name="connsiteY6" fmla="*/ 1658761 h 1698069"/>
                  <a:gd name="connsiteX7" fmla="*/ 241366 w 475107"/>
                  <a:gd name="connsiteY7" fmla="*/ 1417099 h 1698069"/>
                  <a:gd name="connsiteX8" fmla="*/ 238826 w 475107"/>
                  <a:gd name="connsiteY8" fmla="*/ 0 h 1698069"/>
                  <a:gd name="connsiteX0" fmla="*/ 238826 w 475107"/>
                  <a:gd name="connsiteY0" fmla="*/ 0 h 1698069"/>
                  <a:gd name="connsiteX1" fmla="*/ 475107 w 475107"/>
                  <a:gd name="connsiteY1" fmla="*/ 0 h 1698069"/>
                  <a:gd name="connsiteX2" fmla="*/ 429326 w 475107"/>
                  <a:gd name="connsiteY2" fmla="*/ 1432701 h 1698069"/>
                  <a:gd name="connsiteX3" fmla="*/ 457327 w 475107"/>
                  <a:gd name="connsiteY3" fmla="*/ 1676179 h 1698069"/>
                  <a:gd name="connsiteX4" fmla="*/ 364240 w 475107"/>
                  <a:gd name="connsiteY4" fmla="*/ 1684478 h 1698069"/>
                  <a:gd name="connsiteX5" fmla="*/ 245177 w 475107"/>
                  <a:gd name="connsiteY5" fmla="*/ 1689241 h 1698069"/>
                  <a:gd name="connsiteX6" fmla="*/ 142306 w 475107"/>
                  <a:gd name="connsiteY6" fmla="*/ 1658761 h 1698069"/>
                  <a:gd name="connsiteX7" fmla="*/ 241366 w 475107"/>
                  <a:gd name="connsiteY7" fmla="*/ 1417099 h 1698069"/>
                  <a:gd name="connsiteX8" fmla="*/ 238826 w 475107"/>
                  <a:gd name="connsiteY8" fmla="*/ 0 h 1698069"/>
                  <a:gd name="connsiteX0" fmla="*/ 238826 w 475107"/>
                  <a:gd name="connsiteY0" fmla="*/ 0 h 1698069"/>
                  <a:gd name="connsiteX1" fmla="*/ 475107 w 475107"/>
                  <a:gd name="connsiteY1" fmla="*/ 0 h 1698069"/>
                  <a:gd name="connsiteX2" fmla="*/ 429326 w 475107"/>
                  <a:gd name="connsiteY2" fmla="*/ 1432701 h 1698069"/>
                  <a:gd name="connsiteX3" fmla="*/ 457327 w 475107"/>
                  <a:gd name="connsiteY3" fmla="*/ 1676179 h 1698069"/>
                  <a:gd name="connsiteX4" fmla="*/ 364240 w 475107"/>
                  <a:gd name="connsiteY4" fmla="*/ 1684478 h 1698069"/>
                  <a:gd name="connsiteX5" fmla="*/ 245177 w 475107"/>
                  <a:gd name="connsiteY5" fmla="*/ 1689241 h 1698069"/>
                  <a:gd name="connsiteX6" fmla="*/ 142306 w 475107"/>
                  <a:gd name="connsiteY6" fmla="*/ 1658761 h 1698069"/>
                  <a:gd name="connsiteX7" fmla="*/ 241366 w 475107"/>
                  <a:gd name="connsiteY7" fmla="*/ 1417099 h 1698069"/>
                  <a:gd name="connsiteX8" fmla="*/ 238826 w 475107"/>
                  <a:gd name="connsiteY8" fmla="*/ 0 h 1698069"/>
                  <a:gd name="connsiteX0" fmla="*/ 238826 w 475107"/>
                  <a:gd name="connsiteY0" fmla="*/ 0 h 1702541"/>
                  <a:gd name="connsiteX1" fmla="*/ 475107 w 475107"/>
                  <a:gd name="connsiteY1" fmla="*/ 0 h 1702541"/>
                  <a:gd name="connsiteX2" fmla="*/ 429326 w 475107"/>
                  <a:gd name="connsiteY2" fmla="*/ 1432701 h 1702541"/>
                  <a:gd name="connsiteX3" fmla="*/ 457327 w 475107"/>
                  <a:gd name="connsiteY3" fmla="*/ 1676179 h 1702541"/>
                  <a:gd name="connsiteX4" fmla="*/ 364240 w 475107"/>
                  <a:gd name="connsiteY4" fmla="*/ 1684478 h 1702541"/>
                  <a:gd name="connsiteX5" fmla="*/ 245177 w 475107"/>
                  <a:gd name="connsiteY5" fmla="*/ 1689241 h 1702541"/>
                  <a:gd name="connsiteX6" fmla="*/ 142306 w 475107"/>
                  <a:gd name="connsiteY6" fmla="*/ 1658761 h 1702541"/>
                  <a:gd name="connsiteX7" fmla="*/ 241366 w 475107"/>
                  <a:gd name="connsiteY7" fmla="*/ 1417099 h 1702541"/>
                  <a:gd name="connsiteX8" fmla="*/ 238826 w 475107"/>
                  <a:gd name="connsiteY8" fmla="*/ 0 h 1702541"/>
                  <a:gd name="connsiteX0" fmla="*/ 238826 w 475107"/>
                  <a:gd name="connsiteY0" fmla="*/ 0 h 1702541"/>
                  <a:gd name="connsiteX1" fmla="*/ 475107 w 475107"/>
                  <a:gd name="connsiteY1" fmla="*/ 0 h 1702541"/>
                  <a:gd name="connsiteX2" fmla="*/ 429326 w 475107"/>
                  <a:gd name="connsiteY2" fmla="*/ 1432701 h 1702541"/>
                  <a:gd name="connsiteX3" fmla="*/ 457327 w 475107"/>
                  <a:gd name="connsiteY3" fmla="*/ 1676179 h 1702541"/>
                  <a:gd name="connsiteX4" fmla="*/ 364240 w 475107"/>
                  <a:gd name="connsiteY4" fmla="*/ 1684478 h 1702541"/>
                  <a:gd name="connsiteX5" fmla="*/ 245177 w 475107"/>
                  <a:gd name="connsiteY5" fmla="*/ 1689241 h 1702541"/>
                  <a:gd name="connsiteX6" fmla="*/ 142306 w 475107"/>
                  <a:gd name="connsiteY6" fmla="*/ 1658761 h 1702541"/>
                  <a:gd name="connsiteX7" fmla="*/ 241366 w 475107"/>
                  <a:gd name="connsiteY7" fmla="*/ 1417099 h 1702541"/>
                  <a:gd name="connsiteX8" fmla="*/ 238826 w 475107"/>
                  <a:gd name="connsiteY8" fmla="*/ 0 h 17025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5107" h="1702541">
                    <a:moveTo>
                      <a:pt x="238826" y="0"/>
                    </a:moveTo>
                    <a:lnTo>
                      <a:pt x="475107" y="0"/>
                    </a:lnTo>
                    <a:cubicBezTo>
                      <a:pt x="465773" y="471640"/>
                      <a:pt x="438660" y="961061"/>
                      <a:pt x="429326" y="1432701"/>
                    </a:cubicBezTo>
                    <a:lnTo>
                      <a:pt x="457327" y="1676179"/>
                    </a:lnTo>
                    <a:cubicBezTo>
                      <a:pt x="417111" y="1721317"/>
                      <a:pt x="399598" y="1682301"/>
                      <a:pt x="364240" y="1684478"/>
                    </a:cubicBezTo>
                    <a:cubicBezTo>
                      <a:pt x="325707" y="1705705"/>
                      <a:pt x="281372" y="1709402"/>
                      <a:pt x="245177" y="1689241"/>
                    </a:cubicBezTo>
                    <a:cubicBezTo>
                      <a:pt x="199457" y="1704005"/>
                      <a:pt x="144529" y="1700943"/>
                      <a:pt x="142306" y="1658761"/>
                    </a:cubicBezTo>
                    <a:lnTo>
                      <a:pt x="241366" y="1417099"/>
                    </a:lnTo>
                    <a:cubicBezTo>
                      <a:pt x="309311" y="1375474"/>
                      <a:pt x="-332357" y="440087"/>
                      <a:pt x="238826" y="0"/>
                    </a:cubicBezTo>
                    <a:close/>
                  </a:path>
                </a:pathLst>
              </a:custGeom>
              <a:solidFill>
                <a:schemeClr val="bg2">
                  <a:lumMod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2E5B75AD-011E-FFBC-3E63-A0B9A9C83A53}"/>
                  </a:ext>
                </a:extLst>
              </p:cNvPr>
              <p:cNvSpPr/>
              <p:nvPr/>
            </p:nvSpPr>
            <p:spPr>
              <a:xfrm>
                <a:off x="5642514" y="5729965"/>
                <a:ext cx="297785" cy="303135"/>
              </a:xfrm>
              <a:custGeom>
                <a:avLst/>
                <a:gdLst>
                  <a:gd name="connsiteX0" fmla="*/ 275095 w 315021"/>
                  <a:gd name="connsiteY0" fmla="*/ 0 h 303135"/>
                  <a:gd name="connsiteX1" fmla="*/ 288062 w 315021"/>
                  <a:gd name="connsiteY1" fmla="*/ 697 h 303135"/>
                  <a:gd name="connsiteX2" fmla="*/ 287020 w 315021"/>
                  <a:gd name="connsiteY2" fmla="*/ 33295 h 303135"/>
                  <a:gd name="connsiteX3" fmla="*/ 315021 w 315021"/>
                  <a:gd name="connsiteY3" fmla="*/ 276773 h 303135"/>
                  <a:gd name="connsiteX4" fmla="*/ 221934 w 315021"/>
                  <a:gd name="connsiteY4" fmla="*/ 285072 h 303135"/>
                  <a:gd name="connsiteX5" fmla="*/ 102871 w 315021"/>
                  <a:gd name="connsiteY5" fmla="*/ 289835 h 303135"/>
                  <a:gd name="connsiteX6" fmla="*/ 0 w 315021"/>
                  <a:gd name="connsiteY6" fmla="*/ 259355 h 303135"/>
                  <a:gd name="connsiteX7" fmla="*/ 99060 w 315021"/>
                  <a:gd name="connsiteY7" fmla="*/ 17693 h 303135"/>
                  <a:gd name="connsiteX8" fmla="*/ 99510 w 315021"/>
                  <a:gd name="connsiteY8" fmla="*/ 16042 h 303135"/>
                  <a:gd name="connsiteX9" fmla="*/ 158595 w 315021"/>
                  <a:gd name="connsiteY9" fmla="*/ 6262 h 303135"/>
                  <a:gd name="connsiteX10" fmla="*/ 275095 w 315021"/>
                  <a:gd name="connsiteY10" fmla="*/ 0 h 3031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15021" h="303135">
                    <a:moveTo>
                      <a:pt x="275095" y="0"/>
                    </a:moveTo>
                    <a:lnTo>
                      <a:pt x="288062" y="697"/>
                    </a:lnTo>
                    <a:lnTo>
                      <a:pt x="287020" y="33295"/>
                    </a:lnTo>
                    <a:lnTo>
                      <a:pt x="315021" y="276773"/>
                    </a:lnTo>
                    <a:cubicBezTo>
                      <a:pt x="274805" y="321911"/>
                      <a:pt x="257292" y="282895"/>
                      <a:pt x="221934" y="285072"/>
                    </a:cubicBezTo>
                    <a:cubicBezTo>
                      <a:pt x="183401" y="306299"/>
                      <a:pt x="139066" y="309996"/>
                      <a:pt x="102871" y="289835"/>
                    </a:cubicBezTo>
                    <a:cubicBezTo>
                      <a:pt x="57151" y="304599"/>
                      <a:pt x="2223" y="301537"/>
                      <a:pt x="0" y="259355"/>
                    </a:cubicBezTo>
                    <a:lnTo>
                      <a:pt x="99060" y="17693"/>
                    </a:lnTo>
                    <a:lnTo>
                      <a:pt x="99510" y="16042"/>
                    </a:lnTo>
                    <a:lnTo>
                      <a:pt x="158595" y="6262"/>
                    </a:lnTo>
                    <a:cubicBezTo>
                      <a:pt x="196226" y="2156"/>
                      <a:pt x="235188" y="0"/>
                      <a:pt x="275095" y="0"/>
                    </a:cubicBezTo>
                    <a:close/>
                  </a:path>
                </a:pathLst>
              </a:custGeom>
              <a:solidFill>
                <a:srgbClr val="FCDAC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6" name="Rectangle 21">
              <a:extLst>
                <a:ext uri="{FF2B5EF4-FFF2-40B4-BE49-F238E27FC236}">
                  <a16:creationId xmlns:a16="http://schemas.microsoft.com/office/drawing/2014/main" id="{D4286D85-1335-99D1-EFAF-06F592070593}"/>
                </a:ext>
              </a:extLst>
            </p:cNvPr>
            <p:cNvSpPr/>
            <p:nvPr/>
          </p:nvSpPr>
          <p:spPr>
            <a:xfrm>
              <a:off x="5756980" y="4289804"/>
              <a:ext cx="643411" cy="1336878"/>
            </a:xfrm>
            <a:custGeom>
              <a:avLst/>
              <a:gdLst>
                <a:gd name="connsiteX0" fmla="*/ 0 w 539751"/>
                <a:gd name="connsiteY0" fmla="*/ 0 h 239372"/>
                <a:gd name="connsiteX1" fmla="*/ 539751 w 539751"/>
                <a:gd name="connsiteY1" fmla="*/ 0 h 239372"/>
                <a:gd name="connsiteX2" fmla="*/ 539751 w 539751"/>
                <a:gd name="connsiteY2" fmla="*/ 239372 h 239372"/>
                <a:gd name="connsiteX3" fmla="*/ 0 w 539751"/>
                <a:gd name="connsiteY3" fmla="*/ 239372 h 239372"/>
                <a:gd name="connsiteX4" fmla="*/ 0 w 539751"/>
                <a:gd name="connsiteY4" fmla="*/ 0 h 239372"/>
                <a:gd name="connsiteX0" fmla="*/ 44450 w 584201"/>
                <a:gd name="connsiteY0" fmla="*/ 0 h 518772"/>
                <a:gd name="connsiteX1" fmla="*/ 584201 w 584201"/>
                <a:gd name="connsiteY1" fmla="*/ 0 h 518772"/>
                <a:gd name="connsiteX2" fmla="*/ 584201 w 584201"/>
                <a:gd name="connsiteY2" fmla="*/ 239372 h 518772"/>
                <a:gd name="connsiteX3" fmla="*/ 0 w 584201"/>
                <a:gd name="connsiteY3" fmla="*/ 518772 h 518772"/>
                <a:gd name="connsiteX4" fmla="*/ 44450 w 584201"/>
                <a:gd name="connsiteY4" fmla="*/ 0 h 518772"/>
                <a:gd name="connsiteX0" fmla="*/ 44450 w 641351"/>
                <a:gd name="connsiteY0" fmla="*/ 0 h 525122"/>
                <a:gd name="connsiteX1" fmla="*/ 584201 w 641351"/>
                <a:gd name="connsiteY1" fmla="*/ 0 h 525122"/>
                <a:gd name="connsiteX2" fmla="*/ 641351 w 641351"/>
                <a:gd name="connsiteY2" fmla="*/ 525122 h 525122"/>
                <a:gd name="connsiteX3" fmla="*/ 0 w 641351"/>
                <a:gd name="connsiteY3" fmla="*/ 518772 h 525122"/>
                <a:gd name="connsiteX4" fmla="*/ 44450 w 641351"/>
                <a:gd name="connsiteY4" fmla="*/ 0 h 525122"/>
                <a:gd name="connsiteX0" fmla="*/ 44450 w 641351"/>
                <a:gd name="connsiteY0" fmla="*/ 0 h 727216"/>
                <a:gd name="connsiteX1" fmla="*/ 584201 w 641351"/>
                <a:gd name="connsiteY1" fmla="*/ 0 h 727216"/>
                <a:gd name="connsiteX2" fmla="*/ 641351 w 641351"/>
                <a:gd name="connsiteY2" fmla="*/ 525122 h 727216"/>
                <a:gd name="connsiteX3" fmla="*/ 511176 w 641351"/>
                <a:gd name="connsiteY3" fmla="*/ 727216 h 727216"/>
                <a:gd name="connsiteX4" fmla="*/ 0 w 641351"/>
                <a:gd name="connsiteY4" fmla="*/ 518772 h 727216"/>
                <a:gd name="connsiteX5" fmla="*/ 44450 w 641351"/>
                <a:gd name="connsiteY5" fmla="*/ 0 h 727216"/>
                <a:gd name="connsiteX0" fmla="*/ 44450 w 641351"/>
                <a:gd name="connsiteY0" fmla="*/ 0 h 754558"/>
                <a:gd name="connsiteX1" fmla="*/ 584201 w 641351"/>
                <a:gd name="connsiteY1" fmla="*/ 0 h 754558"/>
                <a:gd name="connsiteX2" fmla="*/ 641351 w 641351"/>
                <a:gd name="connsiteY2" fmla="*/ 525122 h 754558"/>
                <a:gd name="connsiteX3" fmla="*/ 511176 w 641351"/>
                <a:gd name="connsiteY3" fmla="*/ 727216 h 754558"/>
                <a:gd name="connsiteX4" fmla="*/ 73026 w 641351"/>
                <a:gd name="connsiteY4" fmla="*/ 746266 h 754558"/>
                <a:gd name="connsiteX5" fmla="*/ 0 w 641351"/>
                <a:gd name="connsiteY5" fmla="*/ 518772 h 754558"/>
                <a:gd name="connsiteX6" fmla="*/ 44450 w 641351"/>
                <a:gd name="connsiteY6" fmla="*/ 0 h 754558"/>
                <a:gd name="connsiteX0" fmla="*/ 44450 w 641351"/>
                <a:gd name="connsiteY0" fmla="*/ 0 h 965381"/>
                <a:gd name="connsiteX1" fmla="*/ 584201 w 641351"/>
                <a:gd name="connsiteY1" fmla="*/ 0 h 965381"/>
                <a:gd name="connsiteX2" fmla="*/ 641351 w 641351"/>
                <a:gd name="connsiteY2" fmla="*/ 525122 h 965381"/>
                <a:gd name="connsiteX3" fmla="*/ 511176 w 641351"/>
                <a:gd name="connsiteY3" fmla="*/ 727216 h 965381"/>
                <a:gd name="connsiteX4" fmla="*/ 482601 w 641351"/>
                <a:gd name="connsiteY4" fmla="*/ 965341 h 965381"/>
                <a:gd name="connsiteX5" fmla="*/ 73026 w 641351"/>
                <a:gd name="connsiteY5" fmla="*/ 746266 h 965381"/>
                <a:gd name="connsiteX6" fmla="*/ 0 w 641351"/>
                <a:gd name="connsiteY6" fmla="*/ 518772 h 965381"/>
                <a:gd name="connsiteX7" fmla="*/ 44450 w 641351"/>
                <a:gd name="connsiteY7" fmla="*/ 0 h 965381"/>
                <a:gd name="connsiteX0" fmla="*/ 44450 w 641351"/>
                <a:gd name="connsiteY0" fmla="*/ 0 h 1000638"/>
                <a:gd name="connsiteX1" fmla="*/ 584201 w 641351"/>
                <a:gd name="connsiteY1" fmla="*/ 0 h 1000638"/>
                <a:gd name="connsiteX2" fmla="*/ 641351 w 641351"/>
                <a:gd name="connsiteY2" fmla="*/ 525122 h 1000638"/>
                <a:gd name="connsiteX3" fmla="*/ 511176 w 641351"/>
                <a:gd name="connsiteY3" fmla="*/ 727216 h 1000638"/>
                <a:gd name="connsiteX4" fmla="*/ 482601 w 641351"/>
                <a:gd name="connsiteY4" fmla="*/ 965341 h 1000638"/>
                <a:gd name="connsiteX5" fmla="*/ 187326 w 641351"/>
                <a:gd name="connsiteY5" fmla="*/ 984391 h 1000638"/>
                <a:gd name="connsiteX6" fmla="*/ 73026 w 641351"/>
                <a:gd name="connsiteY6" fmla="*/ 746266 h 1000638"/>
                <a:gd name="connsiteX7" fmla="*/ 0 w 641351"/>
                <a:gd name="connsiteY7" fmla="*/ 518772 h 1000638"/>
                <a:gd name="connsiteX8" fmla="*/ 44450 w 641351"/>
                <a:gd name="connsiteY8" fmla="*/ 0 h 1000638"/>
                <a:gd name="connsiteX0" fmla="*/ 44450 w 641351"/>
                <a:gd name="connsiteY0" fmla="*/ 0 h 1119154"/>
                <a:gd name="connsiteX1" fmla="*/ 584201 w 641351"/>
                <a:gd name="connsiteY1" fmla="*/ 0 h 1119154"/>
                <a:gd name="connsiteX2" fmla="*/ 641351 w 641351"/>
                <a:gd name="connsiteY2" fmla="*/ 525122 h 1119154"/>
                <a:gd name="connsiteX3" fmla="*/ 511176 w 641351"/>
                <a:gd name="connsiteY3" fmla="*/ 727216 h 1119154"/>
                <a:gd name="connsiteX4" fmla="*/ 482601 w 641351"/>
                <a:gd name="connsiteY4" fmla="*/ 965341 h 1119154"/>
                <a:gd name="connsiteX5" fmla="*/ 187326 w 641351"/>
                <a:gd name="connsiteY5" fmla="*/ 984391 h 1119154"/>
                <a:gd name="connsiteX6" fmla="*/ 73026 w 641351"/>
                <a:gd name="connsiteY6" fmla="*/ 746266 h 1119154"/>
                <a:gd name="connsiteX7" fmla="*/ 0 w 641351"/>
                <a:gd name="connsiteY7" fmla="*/ 518772 h 1119154"/>
                <a:gd name="connsiteX8" fmla="*/ 44450 w 641351"/>
                <a:gd name="connsiteY8" fmla="*/ 0 h 1119154"/>
                <a:gd name="connsiteX0" fmla="*/ 44450 w 641351"/>
                <a:gd name="connsiteY0" fmla="*/ 0 h 1270172"/>
                <a:gd name="connsiteX1" fmla="*/ 584201 w 641351"/>
                <a:gd name="connsiteY1" fmla="*/ 0 h 1270172"/>
                <a:gd name="connsiteX2" fmla="*/ 641351 w 641351"/>
                <a:gd name="connsiteY2" fmla="*/ 525122 h 1270172"/>
                <a:gd name="connsiteX3" fmla="*/ 511176 w 641351"/>
                <a:gd name="connsiteY3" fmla="*/ 727216 h 1270172"/>
                <a:gd name="connsiteX4" fmla="*/ 482601 w 641351"/>
                <a:gd name="connsiteY4" fmla="*/ 965341 h 1270172"/>
                <a:gd name="connsiteX5" fmla="*/ 311151 w 641351"/>
                <a:gd name="connsiteY5" fmla="*/ 1270140 h 1270172"/>
                <a:gd name="connsiteX6" fmla="*/ 187326 w 641351"/>
                <a:gd name="connsiteY6" fmla="*/ 984391 h 1270172"/>
                <a:gd name="connsiteX7" fmla="*/ 73026 w 641351"/>
                <a:gd name="connsiteY7" fmla="*/ 746266 h 1270172"/>
                <a:gd name="connsiteX8" fmla="*/ 0 w 641351"/>
                <a:gd name="connsiteY8" fmla="*/ 518772 h 1270172"/>
                <a:gd name="connsiteX9" fmla="*/ 44450 w 641351"/>
                <a:gd name="connsiteY9" fmla="*/ 0 h 1270172"/>
                <a:gd name="connsiteX0" fmla="*/ 44450 w 641351"/>
                <a:gd name="connsiteY0" fmla="*/ 0 h 1270172"/>
                <a:gd name="connsiteX1" fmla="*/ 584201 w 641351"/>
                <a:gd name="connsiteY1" fmla="*/ 0 h 1270172"/>
                <a:gd name="connsiteX2" fmla="*/ 641351 w 641351"/>
                <a:gd name="connsiteY2" fmla="*/ 525122 h 1270172"/>
                <a:gd name="connsiteX3" fmla="*/ 539751 w 641351"/>
                <a:gd name="connsiteY3" fmla="*/ 746266 h 1270172"/>
                <a:gd name="connsiteX4" fmla="*/ 482601 w 641351"/>
                <a:gd name="connsiteY4" fmla="*/ 965341 h 1270172"/>
                <a:gd name="connsiteX5" fmla="*/ 311151 w 641351"/>
                <a:gd name="connsiteY5" fmla="*/ 1270140 h 1270172"/>
                <a:gd name="connsiteX6" fmla="*/ 187326 w 641351"/>
                <a:gd name="connsiteY6" fmla="*/ 984391 h 1270172"/>
                <a:gd name="connsiteX7" fmla="*/ 73026 w 641351"/>
                <a:gd name="connsiteY7" fmla="*/ 746266 h 1270172"/>
                <a:gd name="connsiteX8" fmla="*/ 0 w 641351"/>
                <a:gd name="connsiteY8" fmla="*/ 518772 h 1270172"/>
                <a:gd name="connsiteX9" fmla="*/ 44450 w 641351"/>
                <a:gd name="connsiteY9" fmla="*/ 0 h 1270172"/>
                <a:gd name="connsiteX0" fmla="*/ 44450 w 641351"/>
                <a:gd name="connsiteY0" fmla="*/ 0 h 1270172"/>
                <a:gd name="connsiteX1" fmla="*/ 584201 w 641351"/>
                <a:gd name="connsiteY1" fmla="*/ 0 h 1270172"/>
                <a:gd name="connsiteX2" fmla="*/ 641351 w 641351"/>
                <a:gd name="connsiteY2" fmla="*/ 525122 h 1270172"/>
                <a:gd name="connsiteX3" fmla="*/ 539751 w 641351"/>
                <a:gd name="connsiteY3" fmla="*/ 746266 h 1270172"/>
                <a:gd name="connsiteX4" fmla="*/ 482601 w 641351"/>
                <a:gd name="connsiteY4" fmla="*/ 965341 h 1270172"/>
                <a:gd name="connsiteX5" fmla="*/ 311151 w 641351"/>
                <a:gd name="connsiteY5" fmla="*/ 1270140 h 1270172"/>
                <a:gd name="connsiteX6" fmla="*/ 187326 w 641351"/>
                <a:gd name="connsiteY6" fmla="*/ 984391 h 1270172"/>
                <a:gd name="connsiteX7" fmla="*/ 73026 w 641351"/>
                <a:gd name="connsiteY7" fmla="*/ 746266 h 1270172"/>
                <a:gd name="connsiteX8" fmla="*/ 0 w 641351"/>
                <a:gd name="connsiteY8" fmla="*/ 518772 h 1270172"/>
                <a:gd name="connsiteX9" fmla="*/ 44450 w 641351"/>
                <a:gd name="connsiteY9" fmla="*/ 0 h 1270172"/>
                <a:gd name="connsiteX0" fmla="*/ 44450 w 641351"/>
                <a:gd name="connsiteY0" fmla="*/ 0 h 1270172"/>
                <a:gd name="connsiteX1" fmla="*/ 584201 w 641351"/>
                <a:gd name="connsiteY1" fmla="*/ 0 h 1270172"/>
                <a:gd name="connsiteX2" fmla="*/ 641351 w 641351"/>
                <a:gd name="connsiteY2" fmla="*/ 525122 h 1270172"/>
                <a:gd name="connsiteX3" fmla="*/ 539751 w 641351"/>
                <a:gd name="connsiteY3" fmla="*/ 746266 h 1270172"/>
                <a:gd name="connsiteX4" fmla="*/ 482601 w 641351"/>
                <a:gd name="connsiteY4" fmla="*/ 965341 h 1270172"/>
                <a:gd name="connsiteX5" fmla="*/ 311151 w 641351"/>
                <a:gd name="connsiteY5" fmla="*/ 1270140 h 1270172"/>
                <a:gd name="connsiteX6" fmla="*/ 187326 w 641351"/>
                <a:gd name="connsiteY6" fmla="*/ 984391 h 1270172"/>
                <a:gd name="connsiteX7" fmla="*/ 73026 w 641351"/>
                <a:gd name="connsiteY7" fmla="*/ 746266 h 1270172"/>
                <a:gd name="connsiteX8" fmla="*/ 0 w 641351"/>
                <a:gd name="connsiteY8" fmla="*/ 518772 h 1270172"/>
                <a:gd name="connsiteX9" fmla="*/ 44450 w 641351"/>
                <a:gd name="connsiteY9" fmla="*/ 0 h 1270172"/>
                <a:gd name="connsiteX0" fmla="*/ 44450 w 641351"/>
                <a:gd name="connsiteY0" fmla="*/ 0 h 1270172"/>
                <a:gd name="connsiteX1" fmla="*/ 584201 w 641351"/>
                <a:gd name="connsiteY1" fmla="*/ 0 h 1270172"/>
                <a:gd name="connsiteX2" fmla="*/ 641351 w 641351"/>
                <a:gd name="connsiteY2" fmla="*/ 525122 h 1270172"/>
                <a:gd name="connsiteX3" fmla="*/ 539751 w 641351"/>
                <a:gd name="connsiteY3" fmla="*/ 746266 h 1270172"/>
                <a:gd name="connsiteX4" fmla="*/ 482601 w 641351"/>
                <a:gd name="connsiteY4" fmla="*/ 965341 h 1270172"/>
                <a:gd name="connsiteX5" fmla="*/ 311151 w 641351"/>
                <a:gd name="connsiteY5" fmla="*/ 1270140 h 1270172"/>
                <a:gd name="connsiteX6" fmla="*/ 187326 w 641351"/>
                <a:gd name="connsiteY6" fmla="*/ 984391 h 1270172"/>
                <a:gd name="connsiteX7" fmla="*/ 73026 w 641351"/>
                <a:gd name="connsiteY7" fmla="*/ 746266 h 1270172"/>
                <a:gd name="connsiteX8" fmla="*/ 0 w 641351"/>
                <a:gd name="connsiteY8" fmla="*/ 518772 h 1270172"/>
                <a:gd name="connsiteX9" fmla="*/ 44450 w 641351"/>
                <a:gd name="connsiteY9" fmla="*/ 0 h 1270172"/>
                <a:gd name="connsiteX0" fmla="*/ 52033 w 648934"/>
                <a:gd name="connsiteY0" fmla="*/ 0 h 1270172"/>
                <a:gd name="connsiteX1" fmla="*/ 591784 w 648934"/>
                <a:gd name="connsiteY1" fmla="*/ 0 h 1270172"/>
                <a:gd name="connsiteX2" fmla="*/ 648934 w 648934"/>
                <a:gd name="connsiteY2" fmla="*/ 525122 h 1270172"/>
                <a:gd name="connsiteX3" fmla="*/ 547334 w 648934"/>
                <a:gd name="connsiteY3" fmla="*/ 746266 h 1270172"/>
                <a:gd name="connsiteX4" fmla="*/ 490184 w 648934"/>
                <a:gd name="connsiteY4" fmla="*/ 965341 h 1270172"/>
                <a:gd name="connsiteX5" fmla="*/ 318734 w 648934"/>
                <a:gd name="connsiteY5" fmla="*/ 1270140 h 1270172"/>
                <a:gd name="connsiteX6" fmla="*/ 194909 w 648934"/>
                <a:gd name="connsiteY6" fmla="*/ 984391 h 1270172"/>
                <a:gd name="connsiteX7" fmla="*/ 80609 w 648934"/>
                <a:gd name="connsiteY7" fmla="*/ 746266 h 1270172"/>
                <a:gd name="connsiteX8" fmla="*/ 7583 w 648934"/>
                <a:gd name="connsiteY8" fmla="*/ 518772 h 1270172"/>
                <a:gd name="connsiteX9" fmla="*/ 52033 w 648934"/>
                <a:gd name="connsiteY9" fmla="*/ 0 h 1270172"/>
                <a:gd name="connsiteX0" fmla="*/ 52033 w 648934"/>
                <a:gd name="connsiteY0" fmla="*/ 0 h 1270172"/>
                <a:gd name="connsiteX1" fmla="*/ 591784 w 648934"/>
                <a:gd name="connsiteY1" fmla="*/ 0 h 1270172"/>
                <a:gd name="connsiteX2" fmla="*/ 648934 w 648934"/>
                <a:gd name="connsiteY2" fmla="*/ 525122 h 1270172"/>
                <a:gd name="connsiteX3" fmla="*/ 547334 w 648934"/>
                <a:gd name="connsiteY3" fmla="*/ 746266 h 1270172"/>
                <a:gd name="connsiteX4" fmla="*/ 490184 w 648934"/>
                <a:gd name="connsiteY4" fmla="*/ 965341 h 1270172"/>
                <a:gd name="connsiteX5" fmla="*/ 318734 w 648934"/>
                <a:gd name="connsiteY5" fmla="*/ 1270140 h 1270172"/>
                <a:gd name="connsiteX6" fmla="*/ 194909 w 648934"/>
                <a:gd name="connsiteY6" fmla="*/ 984391 h 1270172"/>
                <a:gd name="connsiteX7" fmla="*/ 80609 w 648934"/>
                <a:gd name="connsiteY7" fmla="*/ 746266 h 1270172"/>
                <a:gd name="connsiteX8" fmla="*/ 7583 w 648934"/>
                <a:gd name="connsiteY8" fmla="*/ 518772 h 1270172"/>
                <a:gd name="connsiteX9" fmla="*/ 52033 w 648934"/>
                <a:gd name="connsiteY9" fmla="*/ 0 h 1270172"/>
                <a:gd name="connsiteX0" fmla="*/ 52033 w 648934"/>
                <a:gd name="connsiteY0" fmla="*/ 0 h 1336840"/>
                <a:gd name="connsiteX1" fmla="*/ 591784 w 648934"/>
                <a:gd name="connsiteY1" fmla="*/ 0 h 1336840"/>
                <a:gd name="connsiteX2" fmla="*/ 648934 w 648934"/>
                <a:gd name="connsiteY2" fmla="*/ 525122 h 1336840"/>
                <a:gd name="connsiteX3" fmla="*/ 547334 w 648934"/>
                <a:gd name="connsiteY3" fmla="*/ 746266 h 1336840"/>
                <a:gd name="connsiteX4" fmla="*/ 490184 w 648934"/>
                <a:gd name="connsiteY4" fmla="*/ 965341 h 1336840"/>
                <a:gd name="connsiteX5" fmla="*/ 304447 w 648934"/>
                <a:gd name="connsiteY5" fmla="*/ 1336815 h 1336840"/>
                <a:gd name="connsiteX6" fmla="*/ 194909 w 648934"/>
                <a:gd name="connsiteY6" fmla="*/ 984391 h 1336840"/>
                <a:gd name="connsiteX7" fmla="*/ 80609 w 648934"/>
                <a:gd name="connsiteY7" fmla="*/ 746266 h 1336840"/>
                <a:gd name="connsiteX8" fmla="*/ 7583 w 648934"/>
                <a:gd name="connsiteY8" fmla="*/ 518772 h 1336840"/>
                <a:gd name="connsiteX9" fmla="*/ 52033 w 648934"/>
                <a:gd name="connsiteY9" fmla="*/ 0 h 1336840"/>
                <a:gd name="connsiteX0" fmla="*/ 52033 w 648934"/>
                <a:gd name="connsiteY0" fmla="*/ 0 h 1336878"/>
                <a:gd name="connsiteX1" fmla="*/ 591784 w 648934"/>
                <a:gd name="connsiteY1" fmla="*/ 0 h 1336878"/>
                <a:gd name="connsiteX2" fmla="*/ 648934 w 648934"/>
                <a:gd name="connsiteY2" fmla="*/ 525122 h 1336878"/>
                <a:gd name="connsiteX3" fmla="*/ 547334 w 648934"/>
                <a:gd name="connsiteY3" fmla="*/ 746266 h 1336878"/>
                <a:gd name="connsiteX4" fmla="*/ 490184 w 648934"/>
                <a:gd name="connsiteY4" fmla="*/ 965341 h 1336878"/>
                <a:gd name="connsiteX5" fmla="*/ 304447 w 648934"/>
                <a:gd name="connsiteY5" fmla="*/ 1336815 h 1336878"/>
                <a:gd name="connsiteX6" fmla="*/ 194909 w 648934"/>
                <a:gd name="connsiteY6" fmla="*/ 984391 h 1336878"/>
                <a:gd name="connsiteX7" fmla="*/ 80609 w 648934"/>
                <a:gd name="connsiteY7" fmla="*/ 746266 h 1336878"/>
                <a:gd name="connsiteX8" fmla="*/ 7583 w 648934"/>
                <a:gd name="connsiteY8" fmla="*/ 518772 h 1336878"/>
                <a:gd name="connsiteX9" fmla="*/ 52033 w 648934"/>
                <a:gd name="connsiteY9" fmla="*/ 0 h 1336878"/>
                <a:gd name="connsiteX0" fmla="*/ 52033 w 648934"/>
                <a:gd name="connsiteY0" fmla="*/ 0 h 1336878"/>
                <a:gd name="connsiteX1" fmla="*/ 591784 w 648934"/>
                <a:gd name="connsiteY1" fmla="*/ 0 h 1336878"/>
                <a:gd name="connsiteX2" fmla="*/ 648934 w 648934"/>
                <a:gd name="connsiteY2" fmla="*/ 525122 h 1336878"/>
                <a:gd name="connsiteX3" fmla="*/ 547334 w 648934"/>
                <a:gd name="connsiteY3" fmla="*/ 746266 h 1336878"/>
                <a:gd name="connsiteX4" fmla="*/ 490184 w 648934"/>
                <a:gd name="connsiteY4" fmla="*/ 965341 h 1336878"/>
                <a:gd name="connsiteX5" fmla="*/ 304447 w 648934"/>
                <a:gd name="connsiteY5" fmla="*/ 1336815 h 1336878"/>
                <a:gd name="connsiteX6" fmla="*/ 194909 w 648934"/>
                <a:gd name="connsiteY6" fmla="*/ 984391 h 1336878"/>
                <a:gd name="connsiteX7" fmla="*/ 80609 w 648934"/>
                <a:gd name="connsiteY7" fmla="*/ 746266 h 1336878"/>
                <a:gd name="connsiteX8" fmla="*/ 7583 w 648934"/>
                <a:gd name="connsiteY8" fmla="*/ 518772 h 1336878"/>
                <a:gd name="connsiteX9" fmla="*/ 52033 w 648934"/>
                <a:gd name="connsiteY9" fmla="*/ 0 h 1336878"/>
                <a:gd name="connsiteX0" fmla="*/ 52033 w 648934"/>
                <a:gd name="connsiteY0" fmla="*/ 0 h 1336878"/>
                <a:gd name="connsiteX1" fmla="*/ 591784 w 648934"/>
                <a:gd name="connsiteY1" fmla="*/ 0 h 1336878"/>
                <a:gd name="connsiteX2" fmla="*/ 648934 w 648934"/>
                <a:gd name="connsiteY2" fmla="*/ 525122 h 1336878"/>
                <a:gd name="connsiteX3" fmla="*/ 547334 w 648934"/>
                <a:gd name="connsiteY3" fmla="*/ 746266 h 1336878"/>
                <a:gd name="connsiteX4" fmla="*/ 490184 w 648934"/>
                <a:gd name="connsiteY4" fmla="*/ 965341 h 1336878"/>
                <a:gd name="connsiteX5" fmla="*/ 304447 w 648934"/>
                <a:gd name="connsiteY5" fmla="*/ 1336815 h 1336878"/>
                <a:gd name="connsiteX6" fmla="*/ 194909 w 648934"/>
                <a:gd name="connsiteY6" fmla="*/ 984391 h 1336878"/>
                <a:gd name="connsiteX7" fmla="*/ 80609 w 648934"/>
                <a:gd name="connsiteY7" fmla="*/ 746266 h 1336878"/>
                <a:gd name="connsiteX8" fmla="*/ 7583 w 648934"/>
                <a:gd name="connsiteY8" fmla="*/ 518772 h 1336878"/>
                <a:gd name="connsiteX9" fmla="*/ 52033 w 648934"/>
                <a:gd name="connsiteY9" fmla="*/ 0 h 1336878"/>
                <a:gd name="connsiteX0" fmla="*/ 44729 w 641630"/>
                <a:gd name="connsiteY0" fmla="*/ 0 h 1336878"/>
                <a:gd name="connsiteX1" fmla="*/ 584480 w 641630"/>
                <a:gd name="connsiteY1" fmla="*/ 0 h 1336878"/>
                <a:gd name="connsiteX2" fmla="*/ 641630 w 641630"/>
                <a:gd name="connsiteY2" fmla="*/ 525122 h 1336878"/>
                <a:gd name="connsiteX3" fmla="*/ 540030 w 641630"/>
                <a:gd name="connsiteY3" fmla="*/ 746266 h 1336878"/>
                <a:gd name="connsiteX4" fmla="*/ 482880 w 641630"/>
                <a:gd name="connsiteY4" fmla="*/ 965341 h 1336878"/>
                <a:gd name="connsiteX5" fmla="*/ 297143 w 641630"/>
                <a:gd name="connsiteY5" fmla="*/ 1336815 h 1336878"/>
                <a:gd name="connsiteX6" fmla="*/ 187605 w 641630"/>
                <a:gd name="connsiteY6" fmla="*/ 984391 h 1336878"/>
                <a:gd name="connsiteX7" fmla="*/ 73305 w 641630"/>
                <a:gd name="connsiteY7" fmla="*/ 746266 h 1336878"/>
                <a:gd name="connsiteX8" fmla="*/ 279 w 641630"/>
                <a:gd name="connsiteY8" fmla="*/ 518772 h 1336878"/>
                <a:gd name="connsiteX9" fmla="*/ 163793 w 641630"/>
                <a:gd name="connsiteY9" fmla="*/ 203340 h 1336878"/>
                <a:gd name="connsiteX10" fmla="*/ 44729 w 641630"/>
                <a:gd name="connsiteY10" fmla="*/ 0 h 1336878"/>
                <a:gd name="connsiteX0" fmla="*/ 45408 w 642309"/>
                <a:gd name="connsiteY0" fmla="*/ 0 h 1336878"/>
                <a:gd name="connsiteX1" fmla="*/ 585159 w 642309"/>
                <a:gd name="connsiteY1" fmla="*/ 0 h 1336878"/>
                <a:gd name="connsiteX2" fmla="*/ 642309 w 642309"/>
                <a:gd name="connsiteY2" fmla="*/ 525122 h 1336878"/>
                <a:gd name="connsiteX3" fmla="*/ 540709 w 642309"/>
                <a:gd name="connsiteY3" fmla="*/ 746266 h 1336878"/>
                <a:gd name="connsiteX4" fmla="*/ 483559 w 642309"/>
                <a:gd name="connsiteY4" fmla="*/ 965341 h 1336878"/>
                <a:gd name="connsiteX5" fmla="*/ 297822 w 642309"/>
                <a:gd name="connsiteY5" fmla="*/ 1336815 h 1336878"/>
                <a:gd name="connsiteX6" fmla="*/ 188284 w 642309"/>
                <a:gd name="connsiteY6" fmla="*/ 984391 h 1336878"/>
                <a:gd name="connsiteX7" fmla="*/ 73984 w 642309"/>
                <a:gd name="connsiteY7" fmla="*/ 746266 h 1336878"/>
                <a:gd name="connsiteX8" fmla="*/ 958 w 642309"/>
                <a:gd name="connsiteY8" fmla="*/ 518772 h 1336878"/>
                <a:gd name="connsiteX9" fmla="*/ 164472 w 642309"/>
                <a:gd name="connsiteY9" fmla="*/ 203340 h 1336878"/>
                <a:gd name="connsiteX10" fmla="*/ 45408 w 642309"/>
                <a:gd name="connsiteY10" fmla="*/ 0 h 1336878"/>
                <a:gd name="connsiteX0" fmla="*/ 46510 w 643411"/>
                <a:gd name="connsiteY0" fmla="*/ 0 h 1336878"/>
                <a:gd name="connsiteX1" fmla="*/ 586261 w 643411"/>
                <a:gd name="connsiteY1" fmla="*/ 0 h 1336878"/>
                <a:gd name="connsiteX2" fmla="*/ 643411 w 643411"/>
                <a:gd name="connsiteY2" fmla="*/ 525122 h 1336878"/>
                <a:gd name="connsiteX3" fmla="*/ 541811 w 643411"/>
                <a:gd name="connsiteY3" fmla="*/ 746266 h 1336878"/>
                <a:gd name="connsiteX4" fmla="*/ 484661 w 643411"/>
                <a:gd name="connsiteY4" fmla="*/ 965341 h 1336878"/>
                <a:gd name="connsiteX5" fmla="*/ 298924 w 643411"/>
                <a:gd name="connsiteY5" fmla="*/ 1336815 h 1336878"/>
                <a:gd name="connsiteX6" fmla="*/ 189386 w 643411"/>
                <a:gd name="connsiteY6" fmla="*/ 984391 h 1336878"/>
                <a:gd name="connsiteX7" fmla="*/ 75086 w 643411"/>
                <a:gd name="connsiteY7" fmla="*/ 746266 h 1336878"/>
                <a:gd name="connsiteX8" fmla="*/ 2060 w 643411"/>
                <a:gd name="connsiteY8" fmla="*/ 518772 h 1336878"/>
                <a:gd name="connsiteX9" fmla="*/ 165574 w 643411"/>
                <a:gd name="connsiteY9" fmla="*/ 203340 h 1336878"/>
                <a:gd name="connsiteX10" fmla="*/ 46510 w 643411"/>
                <a:gd name="connsiteY10" fmla="*/ 0 h 1336878"/>
                <a:gd name="connsiteX0" fmla="*/ 46510 w 643411"/>
                <a:gd name="connsiteY0" fmla="*/ 0 h 1336878"/>
                <a:gd name="connsiteX1" fmla="*/ 586261 w 643411"/>
                <a:gd name="connsiteY1" fmla="*/ 0 h 1336878"/>
                <a:gd name="connsiteX2" fmla="*/ 484662 w 643411"/>
                <a:gd name="connsiteY2" fmla="*/ 236678 h 1336878"/>
                <a:gd name="connsiteX3" fmla="*/ 643411 w 643411"/>
                <a:gd name="connsiteY3" fmla="*/ 525122 h 1336878"/>
                <a:gd name="connsiteX4" fmla="*/ 541811 w 643411"/>
                <a:gd name="connsiteY4" fmla="*/ 746266 h 1336878"/>
                <a:gd name="connsiteX5" fmla="*/ 484661 w 643411"/>
                <a:gd name="connsiteY5" fmla="*/ 965341 h 1336878"/>
                <a:gd name="connsiteX6" fmla="*/ 298924 w 643411"/>
                <a:gd name="connsiteY6" fmla="*/ 1336815 h 1336878"/>
                <a:gd name="connsiteX7" fmla="*/ 189386 w 643411"/>
                <a:gd name="connsiteY7" fmla="*/ 984391 h 1336878"/>
                <a:gd name="connsiteX8" fmla="*/ 75086 w 643411"/>
                <a:gd name="connsiteY8" fmla="*/ 746266 h 1336878"/>
                <a:gd name="connsiteX9" fmla="*/ 2060 w 643411"/>
                <a:gd name="connsiteY9" fmla="*/ 518772 h 1336878"/>
                <a:gd name="connsiteX10" fmla="*/ 165574 w 643411"/>
                <a:gd name="connsiteY10" fmla="*/ 203340 h 1336878"/>
                <a:gd name="connsiteX11" fmla="*/ 46510 w 643411"/>
                <a:gd name="connsiteY11" fmla="*/ 0 h 1336878"/>
                <a:gd name="connsiteX0" fmla="*/ 46510 w 643411"/>
                <a:gd name="connsiteY0" fmla="*/ 0 h 1336878"/>
                <a:gd name="connsiteX1" fmla="*/ 586261 w 643411"/>
                <a:gd name="connsiteY1" fmla="*/ 0 h 1336878"/>
                <a:gd name="connsiteX2" fmla="*/ 484662 w 643411"/>
                <a:gd name="connsiteY2" fmla="*/ 236678 h 1336878"/>
                <a:gd name="connsiteX3" fmla="*/ 643411 w 643411"/>
                <a:gd name="connsiteY3" fmla="*/ 525122 h 1336878"/>
                <a:gd name="connsiteX4" fmla="*/ 541811 w 643411"/>
                <a:gd name="connsiteY4" fmla="*/ 746266 h 1336878"/>
                <a:gd name="connsiteX5" fmla="*/ 484661 w 643411"/>
                <a:gd name="connsiteY5" fmla="*/ 965341 h 1336878"/>
                <a:gd name="connsiteX6" fmla="*/ 298924 w 643411"/>
                <a:gd name="connsiteY6" fmla="*/ 1336815 h 1336878"/>
                <a:gd name="connsiteX7" fmla="*/ 189386 w 643411"/>
                <a:gd name="connsiteY7" fmla="*/ 984391 h 1336878"/>
                <a:gd name="connsiteX8" fmla="*/ 75086 w 643411"/>
                <a:gd name="connsiteY8" fmla="*/ 746266 h 1336878"/>
                <a:gd name="connsiteX9" fmla="*/ 2060 w 643411"/>
                <a:gd name="connsiteY9" fmla="*/ 518772 h 1336878"/>
                <a:gd name="connsiteX10" fmla="*/ 165574 w 643411"/>
                <a:gd name="connsiteY10" fmla="*/ 203340 h 1336878"/>
                <a:gd name="connsiteX11" fmla="*/ 46510 w 643411"/>
                <a:gd name="connsiteY11" fmla="*/ 0 h 1336878"/>
                <a:gd name="connsiteX0" fmla="*/ 46510 w 643411"/>
                <a:gd name="connsiteY0" fmla="*/ 0 h 1336878"/>
                <a:gd name="connsiteX1" fmla="*/ 586261 w 643411"/>
                <a:gd name="connsiteY1" fmla="*/ 0 h 1336878"/>
                <a:gd name="connsiteX2" fmla="*/ 484662 w 643411"/>
                <a:gd name="connsiteY2" fmla="*/ 236678 h 1336878"/>
                <a:gd name="connsiteX3" fmla="*/ 643411 w 643411"/>
                <a:gd name="connsiteY3" fmla="*/ 525122 h 1336878"/>
                <a:gd name="connsiteX4" fmla="*/ 541811 w 643411"/>
                <a:gd name="connsiteY4" fmla="*/ 746266 h 1336878"/>
                <a:gd name="connsiteX5" fmla="*/ 484661 w 643411"/>
                <a:gd name="connsiteY5" fmla="*/ 965341 h 1336878"/>
                <a:gd name="connsiteX6" fmla="*/ 298924 w 643411"/>
                <a:gd name="connsiteY6" fmla="*/ 1336815 h 1336878"/>
                <a:gd name="connsiteX7" fmla="*/ 189386 w 643411"/>
                <a:gd name="connsiteY7" fmla="*/ 984391 h 1336878"/>
                <a:gd name="connsiteX8" fmla="*/ 75086 w 643411"/>
                <a:gd name="connsiteY8" fmla="*/ 746266 h 1336878"/>
                <a:gd name="connsiteX9" fmla="*/ 2060 w 643411"/>
                <a:gd name="connsiteY9" fmla="*/ 518772 h 1336878"/>
                <a:gd name="connsiteX10" fmla="*/ 165574 w 643411"/>
                <a:gd name="connsiteY10" fmla="*/ 203340 h 1336878"/>
                <a:gd name="connsiteX11" fmla="*/ 46510 w 643411"/>
                <a:gd name="connsiteY11" fmla="*/ 0 h 1336878"/>
                <a:gd name="connsiteX0" fmla="*/ 46510 w 643411"/>
                <a:gd name="connsiteY0" fmla="*/ 0 h 1336878"/>
                <a:gd name="connsiteX1" fmla="*/ 586261 w 643411"/>
                <a:gd name="connsiteY1" fmla="*/ 0 h 1336878"/>
                <a:gd name="connsiteX2" fmla="*/ 484662 w 643411"/>
                <a:gd name="connsiteY2" fmla="*/ 236678 h 1336878"/>
                <a:gd name="connsiteX3" fmla="*/ 643411 w 643411"/>
                <a:gd name="connsiteY3" fmla="*/ 525122 h 1336878"/>
                <a:gd name="connsiteX4" fmla="*/ 541811 w 643411"/>
                <a:gd name="connsiteY4" fmla="*/ 746266 h 1336878"/>
                <a:gd name="connsiteX5" fmla="*/ 484661 w 643411"/>
                <a:gd name="connsiteY5" fmla="*/ 965341 h 1336878"/>
                <a:gd name="connsiteX6" fmla="*/ 298924 w 643411"/>
                <a:gd name="connsiteY6" fmla="*/ 1336815 h 1336878"/>
                <a:gd name="connsiteX7" fmla="*/ 189386 w 643411"/>
                <a:gd name="connsiteY7" fmla="*/ 984391 h 1336878"/>
                <a:gd name="connsiteX8" fmla="*/ 75086 w 643411"/>
                <a:gd name="connsiteY8" fmla="*/ 746266 h 1336878"/>
                <a:gd name="connsiteX9" fmla="*/ 2060 w 643411"/>
                <a:gd name="connsiteY9" fmla="*/ 518772 h 1336878"/>
                <a:gd name="connsiteX10" fmla="*/ 165574 w 643411"/>
                <a:gd name="connsiteY10" fmla="*/ 203340 h 1336878"/>
                <a:gd name="connsiteX11" fmla="*/ 46510 w 643411"/>
                <a:gd name="connsiteY11" fmla="*/ 0 h 13368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43411" h="1336878">
                  <a:moveTo>
                    <a:pt x="46510" y="0"/>
                  </a:moveTo>
                  <a:lnTo>
                    <a:pt x="586261" y="0"/>
                  </a:lnTo>
                  <a:cubicBezTo>
                    <a:pt x="596845" y="72543"/>
                    <a:pt x="474078" y="164135"/>
                    <a:pt x="484662" y="236678"/>
                  </a:cubicBezTo>
                  <a:cubicBezTo>
                    <a:pt x="623303" y="351876"/>
                    <a:pt x="623833" y="438499"/>
                    <a:pt x="643411" y="525122"/>
                  </a:cubicBezTo>
                  <a:cubicBezTo>
                    <a:pt x="627006" y="587725"/>
                    <a:pt x="639178" y="745576"/>
                    <a:pt x="541811" y="746266"/>
                  </a:cubicBezTo>
                  <a:cubicBezTo>
                    <a:pt x="578853" y="810111"/>
                    <a:pt x="557686" y="962166"/>
                    <a:pt x="484661" y="965341"/>
                  </a:cubicBezTo>
                  <a:cubicBezTo>
                    <a:pt x="451324" y="1027253"/>
                    <a:pt x="386236" y="1328878"/>
                    <a:pt x="298924" y="1336815"/>
                  </a:cubicBezTo>
                  <a:cubicBezTo>
                    <a:pt x="235425" y="1339990"/>
                    <a:pt x="214787" y="1224103"/>
                    <a:pt x="189386" y="984391"/>
                  </a:cubicBezTo>
                  <a:cubicBezTo>
                    <a:pt x="121124" y="947879"/>
                    <a:pt x="84082" y="841332"/>
                    <a:pt x="75086" y="746266"/>
                  </a:cubicBezTo>
                  <a:cubicBezTo>
                    <a:pt x="-15931" y="675197"/>
                    <a:pt x="26402" y="594603"/>
                    <a:pt x="2060" y="518772"/>
                  </a:cubicBezTo>
                  <a:cubicBezTo>
                    <a:pt x="-10640" y="399710"/>
                    <a:pt x="34341" y="351714"/>
                    <a:pt x="165574" y="203340"/>
                  </a:cubicBezTo>
                  <a:cubicBezTo>
                    <a:pt x="172982" y="116878"/>
                    <a:pt x="-46623" y="19602"/>
                    <a:pt x="46510" y="0"/>
                  </a:cubicBezTo>
                  <a:close/>
                </a:path>
              </a:pathLst>
            </a:custGeom>
            <a:solidFill>
              <a:srgbClr val="FCF1D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C54DFF9-321B-2B3F-3F4A-7CB1391FC409}"/>
                </a:ext>
              </a:extLst>
            </p:cNvPr>
            <p:cNvGrpSpPr/>
            <p:nvPr/>
          </p:nvGrpSpPr>
          <p:grpSpPr>
            <a:xfrm>
              <a:off x="3748090" y="872592"/>
              <a:ext cx="4674149" cy="3590426"/>
              <a:chOff x="3775100" y="892339"/>
              <a:chExt cx="4674149" cy="3590426"/>
            </a:xfrm>
          </p:grpSpPr>
          <p:sp>
            <p:nvSpPr>
              <p:cNvPr id="53" name="Rectangle 23">
                <a:extLst>
                  <a:ext uri="{FF2B5EF4-FFF2-40B4-BE49-F238E27FC236}">
                    <a16:creationId xmlns:a16="http://schemas.microsoft.com/office/drawing/2014/main" id="{321E0107-7686-3E7C-DA02-E70B6DDD4B33}"/>
                  </a:ext>
                </a:extLst>
              </p:cNvPr>
              <p:cNvSpPr/>
              <p:nvPr/>
            </p:nvSpPr>
            <p:spPr>
              <a:xfrm rot="522345" flipH="1">
                <a:off x="3775100" y="909940"/>
                <a:ext cx="1688977" cy="2204519"/>
              </a:xfrm>
              <a:custGeom>
                <a:avLst/>
                <a:gdLst>
                  <a:gd name="connsiteX0" fmla="*/ 0 w 876298"/>
                  <a:gd name="connsiteY0" fmla="*/ 0 h 629719"/>
                  <a:gd name="connsiteX1" fmla="*/ 876298 w 876298"/>
                  <a:gd name="connsiteY1" fmla="*/ 0 h 629719"/>
                  <a:gd name="connsiteX2" fmla="*/ 876298 w 876298"/>
                  <a:gd name="connsiteY2" fmla="*/ 629719 h 629719"/>
                  <a:gd name="connsiteX3" fmla="*/ 0 w 876298"/>
                  <a:gd name="connsiteY3" fmla="*/ 629719 h 629719"/>
                  <a:gd name="connsiteX4" fmla="*/ 0 w 876298"/>
                  <a:gd name="connsiteY4" fmla="*/ 0 h 629719"/>
                  <a:gd name="connsiteX0" fmla="*/ 0 w 1701798"/>
                  <a:gd name="connsiteY0" fmla="*/ 1333500 h 1963219"/>
                  <a:gd name="connsiteX1" fmla="*/ 1701798 w 1701798"/>
                  <a:gd name="connsiteY1" fmla="*/ 0 h 1963219"/>
                  <a:gd name="connsiteX2" fmla="*/ 876298 w 1701798"/>
                  <a:gd name="connsiteY2" fmla="*/ 1963219 h 1963219"/>
                  <a:gd name="connsiteX3" fmla="*/ 0 w 1701798"/>
                  <a:gd name="connsiteY3" fmla="*/ 1963219 h 1963219"/>
                  <a:gd name="connsiteX4" fmla="*/ 0 w 1701798"/>
                  <a:gd name="connsiteY4" fmla="*/ 1333500 h 1963219"/>
                  <a:gd name="connsiteX0" fmla="*/ 0 w 1701798"/>
                  <a:gd name="connsiteY0" fmla="*/ 1333500 h 1963219"/>
                  <a:gd name="connsiteX1" fmla="*/ 1701798 w 1701798"/>
                  <a:gd name="connsiteY1" fmla="*/ 0 h 1963219"/>
                  <a:gd name="connsiteX2" fmla="*/ 876298 w 1701798"/>
                  <a:gd name="connsiteY2" fmla="*/ 1963219 h 1963219"/>
                  <a:gd name="connsiteX3" fmla="*/ 0 w 1701798"/>
                  <a:gd name="connsiteY3" fmla="*/ 1333500 h 1963219"/>
                  <a:gd name="connsiteX0" fmla="*/ 0 w 1701798"/>
                  <a:gd name="connsiteY0" fmla="*/ 1333500 h 2293419"/>
                  <a:gd name="connsiteX1" fmla="*/ 1701798 w 1701798"/>
                  <a:gd name="connsiteY1" fmla="*/ 0 h 2293419"/>
                  <a:gd name="connsiteX2" fmla="*/ 647698 w 1701798"/>
                  <a:gd name="connsiteY2" fmla="*/ 2293419 h 2293419"/>
                  <a:gd name="connsiteX3" fmla="*/ 0 w 1701798"/>
                  <a:gd name="connsiteY3" fmla="*/ 1333500 h 2293419"/>
                  <a:gd name="connsiteX0" fmla="*/ 0 w 1650998"/>
                  <a:gd name="connsiteY0" fmla="*/ 1701800 h 2293419"/>
                  <a:gd name="connsiteX1" fmla="*/ 1650998 w 1650998"/>
                  <a:gd name="connsiteY1" fmla="*/ 0 h 2293419"/>
                  <a:gd name="connsiteX2" fmla="*/ 596898 w 1650998"/>
                  <a:gd name="connsiteY2" fmla="*/ 2293419 h 2293419"/>
                  <a:gd name="connsiteX3" fmla="*/ 0 w 1650998"/>
                  <a:gd name="connsiteY3" fmla="*/ 1701800 h 2293419"/>
                  <a:gd name="connsiteX0" fmla="*/ 38842 w 1689840"/>
                  <a:gd name="connsiteY0" fmla="*/ 1701800 h 2293419"/>
                  <a:gd name="connsiteX1" fmla="*/ 1689840 w 1689840"/>
                  <a:gd name="connsiteY1" fmla="*/ 0 h 2293419"/>
                  <a:gd name="connsiteX2" fmla="*/ 635740 w 1689840"/>
                  <a:gd name="connsiteY2" fmla="*/ 2293419 h 2293419"/>
                  <a:gd name="connsiteX3" fmla="*/ 38842 w 1689840"/>
                  <a:gd name="connsiteY3" fmla="*/ 1701800 h 2293419"/>
                  <a:gd name="connsiteX0" fmla="*/ 37979 w 1688977"/>
                  <a:gd name="connsiteY0" fmla="*/ 1701800 h 2293419"/>
                  <a:gd name="connsiteX1" fmla="*/ 1688977 w 1688977"/>
                  <a:gd name="connsiteY1" fmla="*/ 0 h 2293419"/>
                  <a:gd name="connsiteX2" fmla="*/ 634877 w 1688977"/>
                  <a:gd name="connsiteY2" fmla="*/ 2293419 h 2293419"/>
                  <a:gd name="connsiteX3" fmla="*/ 37979 w 1688977"/>
                  <a:gd name="connsiteY3" fmla="*/ 1701800 h 2293419"/>
                  <a:gd name="connsiteX0" fmla="*/ 37979 w 1688977"/>
                  <a:gd name="connsiteY0" fmla="*/ 1701800 h 2204519"/>
                  <a:gd name="connsiteX1" fmla="*/ 1688977 w 1688977"/>
                  <a:gd name="connsiteY1" fmla="*/ 0 h 2204519"/>
                  <a:gd name="connsiteX2" fmla="*/ 571377 w 1688977"/>
                  <a:gd name="connsiteY2" fmla="*/ 2204519 h 2204519"/>
                  <a:gd name="connsiteX3" fmla="*/ 37979 w 1688977"/>
                  <a:gd name="connsiteY3" fmla="*/ 1701800 h 2204519"/>
                  <a:gd name="connsiteX0" fmla="*/ 37979 w 1688977"/>
                  <a:gd name="connsiteY0" fmla="*/ 1701800 h 2204519"/>
                  <a:gd name="connsiteX1" fmla="*/ 1688977 w 1688977"/>
                  <a:gd name="connsiteY1" fmla="*/ 0 h 2204519"/>
                  <a:gd name="connsiteX2" fmla="*/ 571377 w 1688977"/>
                  <a:gd name="connsiteY2" fmla="*/ 2204519 h 2204519"/>
                  <a:gd name="connsiteX3" fmla="*/ 37979 w 1688977"/>
                  <a:gd name="connsiteY3" fmla="*/ 1701800 h 2204519"/>
                  <a:gd name="connsiteX0" fmla="*/ 37979 w 1688977"/>
                  <a:gd name="connsiteY0" fmla="*/ 1701800 h 2204519"/>
                  <a:gd name="connsiteX1" fmla="*/ 1688977 w 1688977"/>
                  <a:gd name="connsiteY1" fmla="*/ 0 h 2204519"/>
                  <a:gd name="connsiteX2" fmla="*/ 571377 w 1688977"/>
                  <a:gd name="connsiteY2" fmla="*/ 2204519 h 2204519"/>
                  <a:gd name="connsiteX3" fmla="*/ 37979 w 1688977"/>
                  <a:gd name="connsiteY3" fmla="*/ 1701800 h 2204519"/>
                  <a:gd name="connsiteX0" fmla="*/ 37979 w 1688977"/>
                  <a:gd name="connsiteY0" fmla="*/ 1701800 h 2204519"/>
                  <a:gd name="connsiteX1" fmla="*/ 1688977 w 1688977"/>
                  <a:gd name="connsiteY1" fmla="*/ 0 h 2204519"/>
                  <a:gd name="connsiteX2" fmla="*/ 571377 w 1688977"/>
                  <a:gd name="connsiteY2" fmla="*/ 2204519 h 2204519"/>
                  <a:gd name="connsiteX3" fmla="*/ 37979 w 1688977"/>
                  <a:gd name="connsiteY3" fmla="*/ 1701800 h 22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88977" h="2204519">
                    <a:moveTo>
                      <a:pt x="37979" y="1701800"/>
                    </a:moveTo>
                    <a:cubicBezTo>
                      <a:pt x="-249888" y="867833"/>
                      <a:pt x="1176744" y="148167"/>
                      <a:pt x="1688977" y="0"/>
                    </a:cubicBezTo>
                    <a:cubicBezTo>
                      <a:pt x="1227544" y="455440"/>
                      <a:pt x="1731310" y="1977679"/>
                      <a:pt x="571377" y="2204519"/>
                    </a:cubicBezTo>
                    <a:lnTo>
                      <a:pt x="37979" y="1701800"/>
                    </a:lnTo>
                    <a:close/>
                  </a:path>
                </a:pathLst>
              </a:custGeom>
              <a:solidFill>
                <a:srgbClr val="FCCFB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23">
                <a:extLst>
                  <a:ext uri="{FF2B5EF4-FFF2-40B4-BE49-F238E27FC236}">
                    <a16:creationId xmlns:a16="http://schemas.microsoft.com/office/drawing/2014/main" id="{DA259276-A872-A593-C769-FDB8EE5440BC}"/>
                  </a:ext>
                </a:extLst>
              </p:cNvPr>
              <p:cNvSpPr/>
              <p:nvPr/>
            </p:nvSpPr>
            <p:spPr>
              <a:xfrm rot="20934534">
                <a:off x="6760272" y="892339"/>
                <a:ext cx="1688977" cy="2204519"/>
              </a:xfrm>
              <a:custGeom>
                <a:avLst/>
                <a:gdLst>
                  <a:gd name="connsiteX0" fmla="*/ 0 w 876298"/>
                  <a:gd name="connsiteY0" fmla="*/ 0 h 629719"/>
                  <a:gd name="connsiteX1" fmla="*/ 876298 w 876298"/>
                  <a:gd name="connsiteY1" fmla="*/ 0 h 629719"/>
                  <a:gd name="connsiteX2" fmla="*/ 876298 w 876298"/>
                  <a:gd name="connsiteY2" fmla="*/ 629719 h 629719"/>
                  <a:gd name="connsiteX3" fmla="*/ 0 w 876298"/>
                  <a:gd name="connsiteY3" fmla="*/ 629719 h 629719"/>
                  <a:gd name="connsiteX4" fmla="*/ 0 w 876298"/>
                  <a:gd name="connsiteY4" fmla="*/ 0 h 629719"/>
                  <a:gd name="connsiteX0" fmla="*/ 0 w 1701798"/>
                  <a:gd name="connsiteY0" fmla="*/ 1333500 h 1963219"/>
                  <a:gd name="connsiteX1" fmla="*/ 1701798 w 1701798"/>
                  <a:gd name="connsiteY1" fmla="*/ 0 h 1963219"/>
                  <a:gd name="connsiteX2" fmla="*/ 876298 w 1701798"/>
                  <a:gd name="connsiteY2" fmla="*/ 1963219 h 1963219"/>
                  <a:gd name="connsiteX3" fmla="*/ 0 w 1701798"/>
                  <a:gd name="connsiteY3" fmla="*/ 1963219 h 1963219"/>
                  <a:gd name="connsiteX4" fmla="*/ 0 w 1701798"/>
                  <a:gd name="connsiteY4" fmla="*/ 1333500 h 1963219"/>
                  <a:gd name="connsiteX0" fmla="*/ 0 w 1701798"/>
                  <a:gd name="connsiteY0" fmla="*/ 1333500 h 1963219"/>
                  <a:gd name="connsiteX1" fmla="*/ 1701798 w 1701798"/>
                  <a:gd name="connsiteY1" fmla="*/ 0 h 1963219"/>
                  <a:gd name="connsiteX2" fmla="*/ 876298 w 1701798"/>
                  <a:gd name="connsiteY2" fmla="*/ 1963219 h 1963219"/>
                  <a:gd name="connsiteX3" fmla="*/ 0 w 1701798"/>
                  <a:gd name="connsiteY3" fmla="*/ 1333500 h 1963219"/>
                  <a:gd name="connsiteX0" fmla="*/ 0 w 1701798"/>
                  <a:gd name="connsiteY0" fmla="*/ 1333500 h 2293419"/>
                  <a:gd name="connsiteX1" fmla="*/ 1701798 w 1701798"/>
                  <a:gd name="connsiteY1" fmla="*/ 0 h 2293419"/>
                  <a:gd name="connsiteX2" fmla="*/ 647698 w 1701798"/>
                  <a:gd name="connsiteY2" fmla="*/ 2293419 h 2293419"/>
                  <a:gd name="connsiteX3" fmla="*/ 0 w 1701798"/>
                  <a:gd name="connsiteY3" fmla="*/ 1333500 h 2293419"/>
                  <a:gd name="connsiteX0" fmla="*/ 0 w 1650998"/>
                  <a:gd name="connsiteY0" fmla="*/ 1701800 h 2293419"/>
                  <a:gd name="connsiteX1" fmla="*/ 1650998 w 1650998"/>
                  <a:gd name="connsiteY1" fmla="*/ 0 h 2293419"/>
                  <a:gd name="connsiteX2" fmla="*/ 596898 w 1650998"/>
                  <a:gd name="connsiteY2" fmla="*/ 2293419 h 2293419"/>
                  <a:gd name="connsiteX3" fmla="*/ 0 w 1650998"/>
                  <a:gd name="connsiteY3" fmla="*/ 1701800 h 2293419"/>
                  <a:gd name="connsiteX0" fmla="*/ 38842 w 1689840"/>
                  <a:gd name="connsiteY0" fmla="*/ 1701800 h 2293419"/>
                  <a:gd name="connsiteX1" fmla="*/ 1689840 w 1689840"/>
                  <a:gd name="connsiteY1" fmla="*/ 0 h 2293419"/>
                  <a:gd name="connsiteX2" fmla="*/ 635740 w 1689840"/>
                  <a:gd name="connsiteY2" fmla="*/ 2293419 h 2293419"/>
                  <a:gd name="connsiteX3" fmla="*/ 38842 w 1689840"/>
                  <a:gd name="connsiteY3" fmla="*/ 1701800 h 2293419"/>
                  <a:gd name="connsiteX0" fmla="*/ 37979 w 1688977"/>
                  <a:gd name="connsiteY0" fmla="*/ 1701800 h 2293419"/>
                  <a:gd name="connsiteX1" fmla="*/ 1688977 w 1688977"/>
                  <a:gd name="connsiteY1" fmla="*/ 0 h 2293419"/>
                  <a:gd name="connsiteX2" fmla="*/ 634877 w 1688977"/>
                  <a:gd name="connsiteY2" fmla="*/ 2293419 h 2293419"/>
                  <a:gd name="connsiteX3" fmla="*/ 37979 w 1688977"/>
                  <a:gd name="connsiteY3" fmla="*/ 1701800 h 2293419"/>
                  <a:gd name="connsiteX0" fmla="*/ 37979 w 1688977"/>
                  <a:gd name="connsiteY0" fmla="*/ 1701800 h 2204519"/>
                  <a:gd name="connsiteX1" fmla="*/ 1688977 w 1688977"/>
                  <a:gd name="connsiteY1" fmla="*/ 0 h 2204519"/>
                  <a:gd name="connsiteX2" fmla="*/ 571377 w 1688977"/>
                  <a:gd name="connsiteY2" fmla="*/ 2204519 h 2204519"/>
                  <a:gd name="connsiteX3" fmla="*/ 37979 w 1688977"/>
                  <a:gd name="connsiteY3" fmla="*/ 1701800 h 2204519"/>
                  <a:gd name="connsiteX0" fmla="*/ 37979 w 1688977"/>
                  <a:gd name="connsiteY0" fmla="*/ 1701800 h 2204519"/>
                  <a:gd name="connsiteX1" fmla="*/ 1688977 w 1688977"/>
                  <a:gd name="connsiteY1" fmla="*/ 0 h 2204519"/>
                  <a:gd name="connsiteX2" fmla="*/ 571377 w 1688977"/>
                  <a:gd name="connsiteY2" fmla="*/ 2204519 h 2204519"/>
                  <a:gd name="connsiteX3" fmla="*/ 37979 w 1688977"/>
                  <a:gd name="connsiteY3" fmla="*/ 1701800 h 2204519"/>
                  <a:gd name="connsiteX0" fmla="*/ 37979 w 1688977"/>
                  <a:gd name="connsiteY0" fmla="*/ 1701800 h 2204519"/>
                  <a:gd name="connsiteX1" fmla="*/ 1688977 w 1688977"/>
                  <a:gd name="connsiteY1" fmla="*/ 0 h 2204519"/>
                  <a:gd name="connsiteX2" fmla="*/ 571377 w 1688977"/>
                  <a:gd name="connsiteY2" fmla="*/ 2204519 h 2204519"/>
                  <a:gd name="connsiteX3" fmla="*/ 37979 w 1688977"/>
                  <a:gd name="connsiteY3" fmla="*/ 1701800 h 2204519"/>
                  <a:gd name="connsiteX0" fmla="*/ 37979 w 1688977"/>
                  <a:gd name="connsiteY0" fmla="*/ 1701800 h 2204519"/>
                  <a:gd name="connsiteX1" fmla="*/ 1688977 w 1688977"/>
                  <a:gd name="connsiteY1" fmla="*/ 0 h 2204519"/>
                  <a:gd name="connsiteX2" fmla="*/ 571377 w 1688977"/>
                  <a:gd name="connsiteY2" fmla="*/ 2204519 h 2204519"/>
                  <a:gd name="connsiteX3" fmla="*/ 37979 w 1688977"/>
                  <a:gd name="connsiteY3" fmla="*/ 1701800 h 22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88977" h="2204519">
                    <a:moveTo>
                      <a:pt x="37979" y="1701800"/>
                    </a:moveTo>
                    <a:cubicBezTo>
                      <a:pt x="-249888" y="867833"/>
                      <a:pt x="1176744" y="148167"/>
                      <a:pt x="1688977" y="0"/>
                    </a:cubicBezTo>
                    <a:cubicBezTo>
                      <a:pt x="1227544" y="455440"/>
                      <a:pt x="1731310" y="1977679"/>
                      <a:pt x="571377" y="2204519"/>
                    </a:cubicBezTo>
                    <a:lnTo>
                      <a:pt x="37979" y="1701800"/>
                    </a:lnTo>
                    <a:close/>
                  </a:path>
                </a:pathLst>
              </a:custGeom>
              <a:solidFill>
                <a:srgbClr val="FCCFB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7">
                <a:extLst>
                  <a:ext uri="{FF2B5EF4-FFF2-40B4-BE49-F238E27FC236}">
                    <a16:creationId xmlns:a16="http://schemas.microsoft.com/office/drawing/2014/main" id="{182A2D23-E2C7-4A83-AF45-9160E29FAB69}"/>
                  </a:ext>
                </a:extLst>
              </p:cNvPr>
              <p:cNvSpPr/>
              <p:nvPr/>
            </p:nvSpPr>
            <p:spPr>
              <a:xfrm>
                <a:off x="4490085" y="2062681"/>
                <a:ext cx="3164230" cy="2406923"/>
              </a:xfrm>
              <a:custGeom>
                <a:avLst/>
                <a:gdLst>
                  <a:gd name="connsiteX0" fmla="*/ 0 w 1727200"/>
                  <a:gd name="connsiteY0" fmla="*/ 0 h 127000"/>
                  <a:gd name="connsiteX1" fmla="*/ 1727200 w 1727200"/>
                  <a:gd name="connsiteY1" fmla="*/ 0 h 127000"/>
                  <a:gd name="connsiteX2" fmla="*/ 1727200 w 1727200"/>
                  <a:gd name="connsiteY2" fmla="*/ 127000 h 127000"/>
                  <a:gd name="connsiteX3" fmla="*/ 0 w 1727200"/>
                  <a:gd name="connsiteY3" fmla="*/ 127000 h 127000"/>
                  <a:gd name="connsiteX4" fmla="*/ 0 w 1727200"/>
                  <a:gd name="connsiteY4" fmla="*/ 0 h 127000"/>
                  <a:gd name="connsiteX0" fmla="*/ 254000 w 1727200"/>
                  <a:gd name="connsiteY0" fmla="*/ 0 h 152400"/>
                  <a:gd name="connsiteX1" fmla="*/ 1727200 w 1727200"/>
                  <a:gd name="connsiteY1" fmla="*/ 25400 h 152400"/>
                  <a:gd name="connsiteX2" fmla="*/ 1727200 w 1727200"/>
                  <a:gd name="connsiteY2" fmla="*/ 152400 h 152400"/>
                  <a:gd name="connsiteX3" fmla="*/ 0 w 1727200"/>
                  <a:gd name="connsiteY3" fmla="*/ 152400 h 152400"/>
                  <a:gd name="connsiteX4" fmla="*/ 254000 w 1727200"/>
                  <a:gd name="connsiteY4" fmla="*/ 0 h 152400"/>
                  <a:gd name="connsiteX0" fmla="*/ 254000 w 1727200"/>
                  <a:gd name="connsiteY0" fmla="*/ 25400 h 177800"/>
                  <a:gd name="connsiteX1" fmla="*/ 1397000 w 1727200"/>
                  <a:gd name="connsiteY1" fmla="*/ 0 h 177800"/>
                  <a:gd name="connsiteX2" fmla="*/ 1727200 w 1727200"/>
                  <a:gd name="connsiteY2" fmla="*/ 177800 h 177800"/>
                  <a:gd name="connsiteX3" fmla="*/ 0 w 1727200"/>
                  <a:gd name="connsiteY3" fmla="*/ 177800 h 177800"/>
                  <a:gd name="connsiteX4" fmla="*/ 254000 w 1727200"/>
                  <a:gd name="connsiteY4" fmla="*/ 25400 h 177800"/>
                  <a:gd name="connsiteX0" fmla="*/ 254000 w 2082800"/>
                  <a:gd name="connsiteY0" fmla="*/ 50800 h 203200"/>
                  <a:gd name="connsiteX1" fmla="*/ 1397000 w 2082800"/>
                  <a:gd name="connsiteY1" fmla="*/ 25400 h 203200"/>
                  <a:gd name="connsiteX2" fmla="*/ 2082800 w 2082800"/>
                  <a:gd name="connsiteY2" fmla="*/ 0 h 203200"/>
                  <a:gd name="connsiteX3" fmla="*/ 0 w 2082800"/>
                  <a:gd name="connsiteY3" fmla="*/ 203200 h 203200"/>
                  <a:gd name="connsiteX4" fmla="*/ 254000 w 2082800"/>
                  <a:gd name="connsiteY4" fmla="*/ 50800 h 203200"/>
                  <a:gd name="connsiteX0" fmla="*/ 685800 w 2514600"/>
                  <a:gd name="connsiteY0" fmla="*/ 50800 h 50800"/>
                  <a:gd name="connsiteX1" fmla="*/ 1828800 w 2514600"/>
                  <a:gd name="connsiteY1" fmla="*/ 25400 h 50800"/>
                  <a:gd name="connsiteX2" fmla="*/ 2514600 w 2514600"/>
                  <a:gd name="connsiteY2" fmla="*/ 0 h 50800"/>
                  <a:gd name="connsiteX3" fmla="*/ 0 w 2514600"/>
                  <a:gd name="connsiteY3" fmla="*/ 25400 h 50800"/>
                  <a:gd name="connsiteX4" fmla="*/ 685800 w 2514600"/>
                  <a:gd name="connsiteY4" fmla="*/ 50800 h 50800"/>
                  <a:gd name="connsiteX0" fmla="*/ 685800 w 2514600"/>
                  <a:gd name="connsiteY0" fmla="*/ 50800 h 350026"/>
                  <a:gd name="connsiteX1" fmla="*/ 1828800 w 2514600"/>
                  <a:gd name="connsiteY1" fmla="*/ 25400 h 350026"/>
                  <a:gd name="connsiteX2" fmla="*/ 2514600 w 2514600"/>
                  <a:gd name="connsiteY2" fmla="*/ 0 h 350026"/>
                  <a:gd name="connsiteX3" fmla="*/ 0 w 2514600"/>
                  <a:gd name="connsiteY3" fmla="*/ 25400 h 350026"/>
                  <a:gd name="connsiteX4" fmla="*/ 685800 w 2514600"/>
                  <a:gd name="connsiteY4" fmla="*/ 50800 h 350026"/>
                  <a:gd name="connsiteX0" fmla="*/ 685800 w 2514600"/>
                  <a:gd name="connsiteY0" fmla="*/ 50800 h 430389"/>
                  <a:gd name="connsiteX1" fmla="*/ 1828800 w 2514600"/>
                  <a:gd name="connsiteY1" fmla="*/ 25400 h 430389"/>
                  <a:gd name="connsiteX2" fmla="*/ 2514600 w 2514600"/>
                  <a:gd name="connsiteY2" fmla="*/ 0 h 430389"/>
                  <a:gd name="connsiteX3" fmla="*/ 0 w 2514600"/>
                  <a:gd name="connsiteY3" fmla="*/ 25400 h 430389"/>
                  <a:gd name="connsiteX4" fmla="*/ 685800 w 2514600"/>
                  <a:gd name="connsiteY4" fmla="*/ 50800 h 430389"/>
                  <a:gd name="connsiteX0" fmla="*/ 685800 w 2514600"/>
                  <a:gd name="connsiteY0" fmla="*/ 194888 h 574477"/>
                  <a:gd name="connsiteX1" fmla="*/ 1828800 w 2514600"/>
                  <a:gd name="connsiteY1" fmla="*/ 169488 h 574477"/>
                  <a:gd name="connsiteX2" fmla="*/ 2514600 w 2514600"/>
                  <a:gd name="connsiteY2" fmla="*/ 144088 h 574477"/>
                  <a:gd name="connsiteX3" fmla="*/ 0 w 2514600"/>
                  <a:gd name="connsiteY3" fmla="*/ 169488 h 574477"/>
                  <a:gd name="connsiteX4" fmla="*/ 685800 w 2514600"/>
                  <a:gd name="connsiteY4" fmla="*/ 194888 h 574477"/>
                  <a:gd name="connsiteX0" fmla="*/ 685800 w 2514600"/>
                  <a:gd name="connsiteY0" fmla="*/ 212306 h 591895"/>
                  <a:gd name="connsiteX1" fmla="*/ 1828800 w 2514600"/>
                  <a:gd name="connsiteY1" fmla="*/ 186906 h 591895"/>
                  <a:gd name="connsiteX2" fmla="*/ 2514600 w 2514600"/>
                  <a:gd name="connsiteY2" fmla="*/ 161506 h 591895"/>
                  <a:gd name="connsiteX3" fmla="*/ 0 w 2514600"/>
                  <a:gd name="connsiteY3" fmla="*/ 186906 h 591895"/>
                  <a:gd name="connsiteX4" fmla="*/ 685800 w 2514600"/>
                  <a:gd name="connsiteY4" fmla="*/ 212306 h 591895"/>
                  <a:gd name="connsiteX0" fmla="*/ 685800 w 2514600"/>
                  <a:gd name="connsiteY0" fmla="*/ 212306 h 591895"/>
                  <a:gd name="connsiteX1" fmla="*/ 1828800 w 2514600"/>
                  <a:gd name="connsiteY1" fmla="*/ 186906 h 591895"/>
                  <a:gd name="connsiteX2" fmla="*/ 2514600 w 2514600"/>
                  <a:gd name="connsiteY2" fmla="*/ 161506 h 591895"/>
                  <a:gd name="connsiteX3" fmla="*/ 0 w 2514600"/>
                  <a:gd name="connsiteY3" fmla="*/ 186906 h 591895"/>
                  <a:gd name="connsiteX4" fmla="*/ 685800 w 2514600"/>
                  <a:gd name="connsiteY4" fmla="*/ 212306 h 591895"/>
                  <a:gd name="connsiteX0" fmla="*/ 685800 w 2514600"/>
                  <a:gd name="connsiteY0" fmla="*/ 236877 h 616466"/>
                  <a:gd name="connsiteX1" fmla="*/ 1828800 w 2514600"/>
                  <a:gd name="connsiteY1" fmla="*/ 211477 h 616466"/>
                  <a:gd name="connsiteX2" fmla="*/ 2514600 w 2514600"/>
                  <a:gd name="connsiteY2" fmla="*/ 186077 h 616466"/>
                  <a:gd name="connsiteX3" fmla="*/ 0 w 2514600"/>
                  <a:gd name="connsiteY3" fmla="*/ 211477 h 616466"/>
                  <a:gd name="connsiteX4" fmla="*/ 685800 w 2514600"/>
                  <a:gd name="connsiteY4" fmla="*/ 236877 h 616466"/>
                  <a:gd name="connsiteX0" fmla="*/ 685800 w 2514600"/>
                  <a:gd name="connsiteY0" fmla="*/ 236877 h 616466"/>
                  <a:gd name="connsiteX1" fmla="*/ 1828800 w 2514600"/>
                  <a:gd name="connsiteY1" fmla="*/ 211477 h 616466"/>
                  <a:gd name="connsiteX2" fmla="*/ 2514600 w 2514600"/>
                  <a:gd name="connsiteY2" fmla="*/ 186077 h 616466"/>
                  <a:gd name="connsiteX3" fmla="*/ 0 w 2514600"/>
                  <a:gd name="connsiteY3" fmla="*/ 211477 h 616466"/>
                  <a:gd name="connsiteX4" fmla="*/ 685800 w 2514600"/>
                  <a:gd name="connsiteY4" fmla="*/ 236877 h 616466"/>
                  <a:gd name="connsiteX0" fmla="*/ 685800 w 2514600"/>
                  <a:gd name="connsiteY0" fmla="*/ 236877 h 616466"/>
                  <a:gd name="connsiteX1" fmla="*/ 1828800 w 2514600"/>
                  <a:gd name="connsiteY1" fmla="*/ 211477 h 616466"/>
                  <a:gd name="connsiteX2" fmla="*/ 2514600 w 2514600"/>
                  <a:gd name="connsiteY2" fmla="*/ 186077 h 616466"/>
                  <a:gd name="connsiteX3" fmla="*/ 0 w 2514600"/>
                  <a:gd name="connsiteY3" fmla="*/ 211477 h 616466"/>
                  <a:gd name="connsiteX4" fmla="*/ 685800 w 2514600"/>
                  <a:gd name="connsiteY4" fmla="*/ 236877 h 616466"/>
                  <a:gd name="connsiteX0" fmla="*/ 739140 w 2567940"/>
                  <a:gd name="connsiteY0" fmla="*/ 236877 h 616466"/>
                  <a:gd name="connsiteX1" fmla="*/ 1882140 w 2567940"/>
                  <a:gd name="connsiteY1" fmla="*/ 211477 h 616466"/>
                  <a:gd name="connsiteX2" fmla="*/ 2567940 w 2567940"/>
                  <a:gd name="connsiteY2" fmla="*/ 186077 h 616466"/>
                  <a:gd name="connsiteX3" fmla="*/ 0 w 2567940"/>
                  <a:gd name="connsiteY3" fmla="*/ 211477 h 616466"/>
                  <a:gd name="connsiteX4" fmla="*/ 739140 w 2567940"/>
                  <a:gd name="connsiteY4" fmla="*/ 236877 h 616466"/>
                  <a:gd name="connsiteX0" fmla="*/ 739140 w 2621280"/>
                  <a:gd name="connsiteY0" fmla="*/ 236877 h 616466"/>
                  <a:gd name="connsiteX1" fmla="*/ 1882140 w 2621280"/>
                  <a:gd name="connsiteY1" fmla="*/ 211477 h 616466"/>
                  <a:gd name="connsiteX2" fmla="*/ 2621280 w 2621280"/>
                  <a:gd name="connsiteY2" fmla="*/ 186077 h 616466"/>
                  <a:gd name="connsiteX3" fmla="*/ 0 w 2621280"/>
                  <a:gd name="connsiteY3" fmla="*/ 211477 h 616466"/>
                  <a:gd name="connsiteX4" fmla="*/ 739140 w 2621280"/>
                  <a:gd name="connsiteY4" fmla="*/ 236877 h 616466"/>
                  <a:gd name="connsiteX0" fmla="*/ 739140 w 2621280"/>
                  <a:gd name="connsiteY0" fmla="*/ 236877 h 616466"/>
                  <a:gd name="connsiteX1" fmla="*/ 1882140 w 2621280"/>
                  <a:gd name="connsiteY1" fmla="*/ 211477 h 616466"/>
                  <a:gd name="connsiteX2" fmla="*/ 2621280 w 2621280"/>
                  <a:gd name="connsiteY2" fmla="*/ 186077 h 616466"/>
                  <a:gd name="connsiteX3" fmla="*/ 0 w 2621280"/>
                  <a:gd name="connsiteY3" fmla="*/ 211477 h 616466"/>
                  <a:gd name="connsiteX4" fmla="*/ 739140 w 2621280"/>
                  <a:gd name="connsiteY4" fmla="*/ 236877 h 616466"/>
                  <a:gd name="connsiteX0" fmla="*/ 929640 w 2811780"/>
                  <a:gd name="connsiteY0" fmla="*/ 357872 h 620184"/>
                  <a:gd name="connsiteX1" fmla="*/ 2072640 w 2811780"/>
                  <a:gd name="connsiteY1" fmla="*/ 332472 h 620184"/>
                  <a:gd name="connsiteX2" fmla="*/ 2811780 w 2811780"/>
                  <a:gd name="connsiteY2" fmla="*/ 307072 h 620184"/>
                  <a:gd name="connsiteX3" fmla="*/ 0 w 2811780"/>
                  <a:gd name="connsiteY3" fmla="*/ 132447 h 620184"/>
                  <a:gd name="connsiteX4" fmla="*/ 929640 w 2811780"/>
                  <a:gd name="connsiteY4" fmla="*/ 357872 h 620184"/>
                  <a:gd name="connsiteX0" fmla="*/ 929640 w 2811780"/>
                  <a:gd name="connsiteY0" fmla="*/ 357872 h 742994"/>
                  <a:gd name="connsiteX1" fmla="*/ 2072640 w 2811780"/>
                  <a:gd name="connsiteY1" fmla="*/ 332472 h 742994"/>
                  <a:gd name="connsiteX2" fmla="*/ 2811780 w 2811780"/>
                  <a:gd name="connsiteY2" fmla="*/ 307072 h 742994"/>
                  <a:gd name="connsiteX3" fmla="*/ 0 w 2811780"/>
                  <a:gd name="connsiteY3" fmla="*/ 132447 h 742994"/>
                  <a:gd name="connsiteX4" fmla="*/ 929640 w 2811780"/>
                  <a:gd name="connsiteY4" fmla="*/ 357872 h 742994"/>
                  <a:gd name="connsiteX0" fmla="*/ 929640 w 3059430"/>
                  <a:gd name="connsiteY0" fmla="*/ 417206 h 711254"/>
                  <a:gd name="connsiteX1" fmla="*/ 2072640 w 3059430"/>
                  <a:gd name="connsiteY1" fmla="*/ 391806 h 711254"/>
                  <a:gd name="connsiteX2" fmla="*/ 3059430 w 3059430"/>
                  <a:gd name="connsiteY2" fmla="*/ 109231 h 711254"/>
                  <a:gd name="connsiteX3" fmla="*/ 0 w 3059430"/>
                  <a:gd name="connsiteY3" fmla="*/ 191781 h 711254"/>
                  <a:gd name="connsiteX4" fmla="*/ 929640 w 3059430"/>
                  <a:gd name="connsiteY4" fmla="*/ 417206 h 711254"/>
                  <a:gd name="connsiteX0" fmla="*/ 929640 w 3059430"/>
                  <a:gd name="connsiteY0" fmla="*/ 417206 h 800063"/>
                  <a:gd name="connsiteX1" fmla="*/ 2072640 w 3059430"/>
                  <a:gd name="connsiteY1" fmla="*/ 391806 h 800063"/>
                  <a:gd name="connsiteX2" fmla="*/ 3059430 w 3059430"/>
                  <a:gd name="connsiteY2" fmla="*/ 109231 h 800063"/>
                  <a:gd name="connsiteX3" fmla="*/ 0 w 3059430"/>
                  <a:gd name="connsiteY3" fmla="*/ 191781 h 800063"/>
                  <a:gd name="connsiteX4" fmla="*/ 929640 w 3059430"/>
                  <a:gd name="connsiteY4" fmla="*/ 417206 h 800063"/>
                  <a:gd name="connsiteX0" fmla="*/ 929640 w 3059430"/>
                  <a:gd name="connsiteY0" fmla="*/ 1308453 h 1691310"/>
                  <a:gd name="connsiteX1" fmla="*/ 2863215 w 3059430"/>
                  <a:gd name="connsiteY1" fmla="*/ 44803 h 1691310"/>
                  <a:gd name="connsiteX2" fmla="*/ 3059430 w 3059430"/>
                  <a:gd name="connsiteY2" fmla="*/ 1000478 h 1691310"/>
                  <a:gd name="connsiteX3" fmla="*/ 0 w 3059430"/>
                  <a:gd name="connsiteY3" fmla="*/ 1083028 h 1691310"/>
                  <a:gd name="connsiteX4" fmla="*/ 929640 w 3059430"/>
                  <a:gd name="connsiteY4" fmla="*/ 1308453 h 1691310"/>
                  <a:gd name="connsiteX0" fmla="*/ 929640 w 3238922"/>
                  <a:gd name="connsiteY0" fmla="*/ 1308453 h 1691310"/>
                  <a:gd name="connsiteX1" fmla="*/ 2863215 w 3238922"/>
                  <a:gd name="connsiteY1" fmla="*/ 44803 h 1691310"/>
                  <a:gd name="connsiteX2" fmla="*/ 2844165 w 3238922"/>
                  <a:gd name="connsiteY2" fmla="*/ 872209 h 1691310"/>
                  <a:gd name="connsiteX3" fmla="*/ 3059430 w 3238922"/>
                  <a:gd name="connsiteY3" fmla="*/ 1000478 h 1691310"/>
                  <a:gd name="connsiteX4" fmla="*/ 0 w 3238922"/>
                  <a:gd name="connsiteY4" fmla="*/ 1083028 h 1691310"/>
                  <a:gd name="connsiteX5" fmla="*/ 929640 w 3238922"/>
                  <a:gd name="connsiteY5" fmla="*/ 1308453 h 1691310"/>
                  <a:gd name="connsiteX0" fmla="*/ 929640 w 3059455"/>
                  <a:gd name="connsiteY0" fmla="*/ 1308453 h 1691310"/>
                  <a:gd name="connsiteX1" fmla="*/ 2863215 w 3059455"/>
                  <a:gd name="connsiteY1" fmla="*/ 44803 h 1691310"/>
                  <a:gd name="connsiteX2" fmla="*/ 2844165 w 3059455"/>
                  <a:gd name="connsiteY2" fmla="*/ 872209 h 1691310"/>
                  <a:gd name="connsiteX3" fmla="*/ 3059430 w 3059455"/>
                  <a:gd name="connsiteY3" fmla="*/ 1000478 h 1691310"/>
                  <a:gd name="connsiteX4" fmla="*/ 0 w 3059455"/>
                  <a:gd name="connsiteY4" fmla="*/ 1083028 h 1691310"/>
                  <a:gd name="connsiteX5" fmla="*/ 929640 w 3059455"/>
                  <a:gd name="connsiteY5" fmla="*/ 1308453 h 1691310"/>
                  <a:gd name="connsiteX0" fmla="*/ 929640 w 3059456"/>
                  <a:gd name="connsiteY0" fmla="*/ 1308453 h 1691310"/>
                  <a:gd name="connsiteX1" fmla="*/ 2863215 w 3059456"/>
                  <a:gd name="connsiteY1" fmla="*/ 44803 h 1691310"/>
                  <a:gd name="connsiteX2" fmla="*/ 2848927 w 3059456"/>
                  <a:gd name="connsiteY2" fmla="*/ 891259 h 1691310"/>
                  <a:gd name="connsiteX3" fmla="*/ 3059430 w 3059456"/>
                  <a:gd name="connsiteY3" fmla="*/ 1000478 h 1691310"/>
                  <a:gd name="connsiteX4" fmla="*/ 0 w 3059456"/>
                  <a:gd name="connsiteY4" fmla="*/ 1083028 h 1691310"/>
                  <a:gd name="connsiteX5" fmla="*/ 929640 w 3059456"/>
                  <a:gd name="connsiteY5" fmla="*/ 1308453 h 1691310"/>
                  <a:gd name="connsiteX0" fmla="*/ 929640 w 3059456"/>
                  <a:gd name="connsiteY0" fmla="*/ 1308453 h 1691310"/>
                  <a:gd name="connsiteX1" fmla="*/ 2863215 w 3059456"/>
                  <a:gd name="connsiteY1" fmla="*/ 44803 h 1691310"/>
                  <a:gd name="connsiteX2" fmla="*/ 2848927 w 3059456"/>
                  <a:gd name="connsiteY2" fmla="*/ 876972 h 1691310"/>
                  <a:gd name="connsiteX3" fmla="*/ 3059430 w 3059456"/>
                  <a:gd name="connsiteY3" fmla="*/ 1000478 h 1691310"/>
                  <a:gd name="connsiteX4" fmla="*/ 0 w 3059456"/>
                  <a:gd name="connsiteY4" fmla="*/ 1083028 h 1691310"/>
                  <a:gd name="connsiteX5" fmla="*/ 929640 w 3059456"/>
                  <a:gd name="connsiteY5" fmla="*/ 1308453 h 1691310"/>
                  <a:gd name="connsiteX0" fmla="*/ 929640 w 3059456"/>
                  <a:gd name="connsiteY0" fmla="*/ 1308453 h 1691310"/>
                  <a:gd name="connsiteX1" fmla="*/ 2863215 w 3059456"/>
                  <a:gd name="connsiteY1" fmla="*/ 44803 h 1691310"/>
                  <a:gd name="connsiteX2" fmla="*/ 2848927 w 3059456"/>
                  <a:gd name="connsiteY2" fmla="*/ 876972 h 1691310"/>
                  <a:gd name="connsiteX3" fmla="*/ 3059430 w 3059456"/>
                  <a:gd name="connsiteY3" fmla="*/ 1000478 h 1691310"/>
                  <a:gd name="connsiteX4" fmla="*/ 0 w 3059456"/>
                  <a:gd name="connsiteY4" fmla="*/ 1083028 h 1691310"/>
                  <a:gd name="connsiteX5" fmla="*/ 929640 w 3059456"/>
                  <a:gd name="connsiteY5" fmla="*/ 1308453 h 1691310"/>
                  <a:gd name="connsiteX0" fmla="*/ 943927 w 3073743"/>
                  <a:gd name="connsiteY0" fmla="*/ 1308453 h 1706135"/>
                  <a:gd name="connsiteX1" fmla="*/ 2877502 w 3073743"/>
                  <a:gd name="connsiteY1" fmla="*/ 44803 h 1706135"/>
                  <a:gd name="connsiteX2" fmla="*/ 2863214 w 3073743"/>
                  <a:gd name="connsiteY2" fmla="*/ 876972 h 1706135"/>
                  <a:gd name="connsiteX3" fmla="*/ 3073717 w 3073743"/>
                  <a:gd name="connsiteY3" fmla="*/ 1000478 h 1706135"/>
                  <a:gd name="connsiteX4" fmla="*/ 0 w 3073743"/>
                  <a:gd name="connsiteY4" fmla="*/ 1106841 h 1706135"/>
                  <a:gd name="connsiteX5" fmla="*/ 943927 w 3073743"/>
                  <a:gd name="connsiteY5" fmla="*/ 1308453 h 1706135"/>
                  <a:gd name="connsiteX0" fmla="*/ 1034414 w 3164230"/>
                  <a:gd name="connsiteY0" fmla="*/ 1308453 h 1665163"/>
                  <a:gd name="connsiteX1" fmla="*/ 2967989 w 3164230"/>
                  <a:gd name="connsiteY1" fmla="*/ 44803 h 1665163"/>
                  <a:gd name="connsiteX2" fmla="*/ 2953701 w 3164230"/>
                  <a:gd name="connsiteY2" fmla="*/ 876972 h 1665163"/>
                  <a:gd name="connsiteX3" fmla="*/ 3164204 w 3164230"/>
                  <a:gd name="connsiteY3" fmla="*/ 1000478 h 1665163"/>
                  <a:gd name="connsiteX4" fmla="*/ 0 w 3164230"/>
                  <a:gd name="connsiteY4" fmla="*/ 1040166 h 1665163"/>
                  <a:gd name="connsiteX5" fmla="*/ 1034414 w 3164230"/>
                  <a:gd name="connsiteY5" fmla="*/ 1308453 h 1665163"/>
                  <a:gd name="connsiteX0" fmla="*/ 210501 w 3164230"/>
                  <a:gd name="connsiteY0" fmla="*/ 929340 h 1681337"/>
                  <a:gd name="connsiteX1" fmla="*/ 2967989 w 3164230"/>
                  <a:gd name="connsiteY1" fmla="*/ 60977 h 1681337"/>
                  <a:gd name="connsiteX2" fmla="*/ 2953701 w 3164230"/>
                  <a:gd name="connsiteY2" fmla="*/ 893146 h 1681337"/>
                  <a:gd name="connsiteX3" fmla="*/ 3164204 w 3164230"/>
                  <a:gd name="connsiteY3" fmla="*/ 1016652 h 1681337"/>
                  <a:gd name="connsiteX4" fmla="*/ 0 w 3164230"/>
                  <a:gd name="connsiteY4" fmla="*/ 1056340 h 1681337"/>
                  <a:gd name="connsiteX5" fmla="*/ 210501 w 3164230"/>
                  <a:gd name="connsiteY5" fmla="*/ 929340 h 1681337"/>
                  <a:gd name="connsiteX0" fmla="*/ 210501 w 3164230"/>
                  <a:gd name="connsiteY0" fmla="*/ 929340 h 1681337"/>
                  <a:gd name="connsiteX1" fmla="*/ 2967989 w 3164230"/>
                  <a:gd name="connsiteY1" fmla="*/ 60977 h 1681337"/>
                  <a:gd name="connsiteX2" fmla="*/ 2953701 w 3164230"/>
                  <a:gd name="connsiteY2" fmla="*/ 893146 h 1681337"/>
                  <a:gd name="connsiteX3" fmla="*/ 3164204 w 3164230"/>
                  <a:gd name="connsiteY3" fmla="*/ 1016652 h 1681337"/>
                  <a:gd name="connsiteX4" fmla="*/ 0 w 3164230"/>
                  <a:gd name="connsiteY4" fmla="*/ 1056340 h 1681337"/>
                  <a:gd name="connsiteX5" fmla="*/ 210501 w 3164230"/>
                  <a:gd name="connsiteY5" fmla="*/ 929340 h 1681337"/>
                  <a:gd name="connsiteX0" fmla="*/ 210501 w 3164230"/>
                  <a:gd name="connsiteY0" fmla="*/ 929340 h 1681337"/>
                  <a:gd name="connsiteX1" fmla="*/ 2967989 w 3164230"/>
                  <a:gd name="connsiteY1" fmla="*/ 60977 h 1681337"/>
                  <a:gd name="connsiteX2" fmla="*/ 2953701 w 3164230"/>
                  <a:gd name="connsiteY2" fmla="*/ 893146 h 1681337"/>
                  <a:gd name="connsiteX3" fmla="*/ 3164204 w 3164230"/>
                  <a:gd name="connsiteY3" fmla="*/ 1016652 h 1681337"/>
                  <a:gd name="connsiteX4" fmla="*/ 0 w 3164230"/>
                  <a:gd name="connsiteY4" fmla="*/ 1056340 h 1681337"/>
                  <a:gd name="connsiteX5" fmla="*/ 210501 w 3164230"/>
                  <a:gd name="connsiteY5" fmla="*/ 929340 h 1681337"/>
                  <a:gd name="connsiteX0" fmla="*/ 210501 w 3164230"/>
                  <a:gd name="connsiteY0" fmla="*/ 929340 h 1681337"/>
                  <a:gd name="connsiteX1" fmla="*/ 2967989 w 3164230"/>
                  <a:gd name="connsiteY1" fmla="*/ 60977 h 1681337"/>
                  <a:gd name="connsiteX2" fmla="*/ 2953701 w 3164230"/>
                  <a:gd name="connsiteY2" fmla="*/ 893146 h 1681337"/>
                  <a:gd name="connsiteX3" fmla="*/ 3164204 w 3164230"/>
                  <a:gd name="connsiteY3" fmla="*/ 1016652 h 1681337"/>
                  <a:gd name="connsiteX4" fmla="*/ 0 w 3164230"/>
                  <a:gd name="connsiteY4" fmla="*/ 1056340 h 1681337"/>
                  <a:gd name="connsiteX5" fmla="*/ 210501 w 3164230"/>
                  <a:gd name="connsiteY5" fmla="*/ 929340 h 1681337"/>
                  <a:gd name="connsiteX0" fmla="*/ 210501 w 3164230"/>
                  <a:gd name="connsiteY0" fmla="*/ 929340 h 1681337"/>
                  <a:gd name="connsiteX1" fmla="*/ 2967989 w 3164230"/>
                  <a:gd name="connsiteY1" fmla="*/ 60977 h 1681337"/>
                  <a:gd name="connsiteX2" fmla="*/ 2953701 w 3164230"/>
                  <a:gd name="connsiteY2" fmla="*/ 893146 h 1681337"/>
                  <a:gd name="connsiteX3" fmla="*/ 3164204 w 3164230"/>
                  <a:gd name="connsiteY3" fmla="*/ 1016652 h 1681337"/>
                  <a:gd name="connsiteX4" fmla="*/ 0 w 3164230"/>
                  <a:gd name="connsiteY4" fmla="*/ 1056340 h 1681337"/>
                  <a:gd name="connsiteX5" fmla="*/ 210501 w 3164230"/>
                  <a:gd name="connsiteY5" fmla="*/ 929340 h 1681337"/>
                  <a:gd name="connsiteX0" fmla="*/ 210501 w 3164230"/>
                  <a:gd name="connsiteY0" fmla="*/ 929340 h 1681337"/>
                  <a:gd name="connsiteX1" fmla="*/ 2967989 w 3164230"/>
                  <a:gd name="connsiteY1" fmla="*/ 60977 h 1681337"/>
                  <a:gd name="connsiteX2" fmla="*/ 2953701 w 3164230"/>
                  <a:gd name="connsiteY2" fmla="*/ 893146 h 1681337"/>
                  <a:gd name="connsiteX3" fmla="*/ 3164204 w 3164230"/>
                  <a:gd name="connsiteY3" fmla="*/ 1016652 h 1681337"/>
                  <a:gd name="connsiteX4" fmla="*/ 0 w 3164230"/>
                  <a:gd name="connsiteY4" fmla="*/ 1056340 h 1681337"/>
                  <a:gd name="connsiteX5" fmla="*/ 210501 w 3164230"/>
                  <a:gd name="connsiteY5" fmla="*/ 929340 h 1681337"/>
                  <a:gd name="connsiteX0" fmla="*/ 210501 w 3164230"/>
                  <a:gd name="connsiteY0" fmla="*/ 926909 h 1678906"/>
                  <a:gd name="connsiteX1" fmla="*/ 243840 w 3164230"/>
                  <a:gd name="connsiteY1" fmla="*/ 76327 h 1678906"/>
                  <a:gd name="connsiteX2" fmla="*/ 2967989 w 3164230"/>
                  <a:gd name="connsiteY2" fmla="*/ 58546 h 1678906"/>
                  <a:gd name="connsiteX3" fmla="*/ 2953701 w 3164230"/>
                  <a:gd name="connsiteY3" fmla="*/ 890715 h 1678906"/>
                  <a:gd name="connsiteX4" fmla="*/ 3164204 w 3164230"/>
                  <a:gd name="connsiteY4" fmla="*/ 1014221 h 1678906"/>
                  <a:gd name="connsiteX5" fmla="*/ 0 w 3164230"/>
                  <a:gd name="connsiteY5" fmla="*/ 1053909 h 1678906"/>
                  <a:gd name="connsiteX6" fmla="*/ 210501 w 3164230"/>
                  <a:gd name="connsiteY6" fmla="*/ 926909 h 1678906"/>
                  <a:gd name="connsiteX0" fmla="*/ 210501 w 3164230"/>
                  <a:gd name="connsiteY0" fmla="*/ 926909 h 1678906"/>
                  <a:gd name="connsiteX1" fmla="*/ 243840 w 3164230"/>
                  <a:gd name="connsiteY1" fmla="*/ 76327 h 1678906"/>
                  <a:gd name="connsiteX2" fmla="*/ 2967989 w 3164230"/>
                  <a:gd name="connsiteY2" fmla="*/ 58546 h 1678906"/>
                  <a:gd name="connsiteX3" fmla="*/ 2953701 w 3164230"/>
                  <a:gd name="connsiteY3" fmla="*/ 890715 h 1678906"/>
                  <a:gd name="connsiteX4" fmla="*/ 3164204 w 3164230"/>
                  <a:gd name="connsiteY4" fmla="*/ 1014221 h 1678906"/>
                  <a:gd name="connsiteX5" fmla="*/ 0 w 3164230"/>
                  <a:gd name="connsiteY5" fmla="*/ 1053909 h 1678906"/>
                  <a:gd name="connsiteX6" fmla="*/ 210501 w 3164230"/>
                  <a:gd name="connsiteY6" fmla="*/ 926909 h 1678906"/>
                  <a:gd name="connsiteX0" fmla="*/ 210501 w 3164230"/>
                  <a:gd name="connsiteY0" fmla="*/ 926909 h 1678906"/>
                  <a:gd name="connsiteX1" fmla="*/ 243840 w 3164230"/>
                  <a:gd name="connsiteY1" fmla="*/ 76327 h 1678906"/>
                  <a:gd name="connsiteX2" fmla="*/ 2967989 w 3164230"/>
                  <a:gd name="connsiteY2" fmla="*/ 58546 h 1678906"/>
                  <a:gd name="connsiteX3" fmla="*/ 2953701 w 3164230"/>
                  <a:gd name="connsiteY3" fmla="*/ 890715 h 1678906"/>
                  <a:gd name="connsiteX4" fmla="*/ 3164204 w 3164230"/>
                  <a:gd name="connsiteY4" fmla="*/ 1014221 h 1678906"/>
                  <a:gd name="connsiteX5" fmla="*/ 0 w 3164230"/>
                  <a:gd name="connsiteY5" fmla="*/ 1053909 h 1678906"/>
                  <a:gd name="connsiteX6" fmla="*/ 210501 w 3164230"/>
                  <a:gd name="connsiteY6" fmla="*/ 926909 h 1678906"/>
                  <a:gd name="connsiteX0" fmla="*/ 210501 w 3164230"/>
                  <a:gd name="connsiteY0" fmla="*/ 926909 h 1678906"/>
                  <a:gd name="connsiteX1" fmla="*/ 243840 w 3164230"/>
                  <a:gd name="connsiteY1" fmla="*/ 76327 h 1678906"/>
                  <a:gd name="connsiteX2" fmla="*/ 2967989 w 3164230"/>
                  <a:gd name="connsiteY2" fmla="*/ 58546 h 1678906"/>
                  <a:gd name="connsiteX3" fmla="*/ 2953701 w 3164230"/>
                  <a:gd name="connsiteY3" fmla="*/ 890715 h 1678906"/>
                  <a:gd name="connsiteX4" fmla="*/ 3164204 w 3164230"/>
                  <a:gd name="connsiteY4" fmla="*/ 1014221 h 1678906"/>
                  <a:gd name="connsiteX5" fmla="*/ 0 w 3164230"/>
                  <a:gd name="connsiteY5" fmla="*/ 1053909 h 1678906"/>
                  <a:gd name="connsiteX6" fmla="*/ 210501 w 3164230"/>
                  <a:gd name="connsiteY6" fmla="*/ 926909 h 1678906"/>
                  <a:gd name="connsiteX0" fmla="*/ 210501 w 3164230"/>
                  <a:gd name="connsiteY0" fmla="*/ 926909 h 1678906"/>
                  <a:gd name="connsiteX1" fmla="*/ 243840 w 3164230"/>
                  <a:gd name="connsiteY1" fmla="*/ 76327 h 1678906"/>
                  <a:gd name="connsiteX2" fmla="*/ 2967989 w 3164230"/>
                  <a:gd name="connsiteY2" fmla="*/ 58546 h 1678906"/>
                  <a:gd name="connsiteX3" fmla="*/ 2953701 w 3164230"/>
                  <a:gd name="connsiteY3" fmla="*/ 890715 h 1678906"/>
                  <a:gd name="connsiteX4" fmla="*/ 3164204 w 3164230"/>
                  <a:gd name="connsiteY4" fmla="*/ 1014221 h 1678906"/>
                  <a:gd name="connsiteX5" fmla="*/ 0 w 3164230"/>
                  <a:gd name="connsiteY5" fmla="*/ 1053909 h 1678906"/>
                  <a:gd name="connsiteX6" fmla="*/ 210501 w 3164230"/>
                  <a:gd name="connsiteY6" fmla="*/ 926909 h 1678906"/>
                  <a:gd name="connsiteX0" fmla="*/ 210501 w 3164230"/>
                  <a:gd name="connsiteY0" fmla="*/ 1492750 h 2244747"/>
                  <a:gd name="connsiteX1" fmla="*/ 243840 w 3164230"/>
                  <a:gd name="connsiteY1" fmla="*/ 642168 h 2244747"/>
                  <a:gd name="connsiteX2" fmla="*/ 2967989 w 3164230"/>
                  <a:gd name="connsiteY2" fmla="*/ 624387 h 2244747"/>
                  <a:gd name="connsiteX3" fmla="*/ 2953701 w 3164230"/>
                  <a:gd name="connsiteY3" fmla="*/ 1456556 h 2244747"/>
                  <a:gd name="connsiteX4" fmla="*/ 3164204 w 3164230"/>
                  <a:gd name="connsiteY4" fmla="*/ 1580062 h 2244747"/>
                  <a:gd name="connsiteX5" fmla="*/ 0 w 3164230"/>
                  <a:gd name="connsiteY5" fmla="*/ 1619750 h 2244747"/>
                  <a:gd name="connsiteX6" fmla="*/ 210501 w 3164230"/>
                  <a:gd name="connsiteY6" fmla="*/ 1492750 h 2244747"/>
                  <a:gd name="connsiteX0" fmla="*/ 210501 w 3164230"/>
                  <a:gd name="connsiteY0" fmla="*/ 1651999 h 2403996"/>
                  <a:gd name="connsiteX1" fmla="*/ 243840 w 3164230"/>
                  <a:gd name="connsiteY1" fmla="*/ 801417 h 2403996"/>
                  <a:gd name="connsiteX2" fmla="*/ 2967989 w 3164230"/>
                  <a:gd name="connsiteY2" fmla="*/ 783636 h 2403996"/>
                  <a:gd name="connsiteX3" fmla="*/ 2953701 w 3164230"/>
                  <a:gd name="connsiteY3" fmla="*/ 1615805 h 2403996"/>
                  <a:gd name="connsiteX4" fmla="*/ 3164204 w 3164230"/>
                  <a:gd name="connsiteY4" fmla="*/ 1739311 h 2403996"/>
                  <a:gd name="connsiteX5" fmla="*/ 0 w 3164230"/>
                  <a:gd name="connsiteY5" fmla="*/ 1778999 h 2403996"/>
                  <a:gd name="connsiteX6" fmla="*/ 210501 w 3164230"/>
                  <a:gd name="connsiteY6" fmla="*/ 1651999 h 2403996"/>
                  <a:gd name="connsiteX0" fmla="*/ 210501 w 3164230"/>
                  <a:gd name="connsiteY0" fmla="*/ 1599480 h 2351477"/>
                  <a:gd name="connsiteX1" fmla="*/ 243840 w 3164230"/>
                  <a:gd name="connsiteY1" fmla="*/ 748898 h 2351477"/>
                  <a:gd name="connsiteX2" fmla="*/ 2967989 w 3164230"/>
                  <a:gd name="connsiteY2" fmla="*/ 731117 h 2351477"/>
                  <a:gd name="connsiteX3" fmla="*/ 2953701 w 3164230"/>
                  <a:gd name="connsiteY3" fmla="*/ 1563286 h 2351477"/>
                  <a:gd name="connsiteX4" fmla="*/ 3164204 w 3164230"/>
                  <a:gd name="connsiteY4" fmla="*/ 1686792 h 2351477"/>
                  <a:gd name="connsiteX5" fmla="*/ 0 w 3164230"/>
                  <a:gd name="connsiteY5" fmla="*/ 1726480 h 2351477"/>
                  <a:gd name="connsiteX6" fmla="*/ 210501 w 3164230"/>
                  <a:gd name="connsiteY6" fmla="*/ 1599480 h 2351477"/>
                  <a:gd name="connsiteX0" fmla="*/ 210501 w 3164230"/>
                  <a:gd name="connsiteY0" fmla="*/ 1687815 h 2439812"/>
                  <a:gd name="connsiteX1" fmla="*/ 243840 w 3164230"/>
                  <a:gd name="connsiteY1" fmla="*/ 837233 h 2439812"/>
                  <a:gd name="connsiteX2" fmla="*/ 2844164 w 3164230"/>
                  <a:gd name="connsiteY2" fmla="*/ 609902 h 2439812"/>
                  <a:gd name="connsiteX3" fmla="*/ 2953701 w 3164230"/>
                  <a:gd name="connsiteY3" fmla="*/ 1651621 h 2439812"/>
                  <a:gd name="connsiteX4" fmla="*/ 3164204 w 3164230"/>
                  <a:gd name="connsiteY4" fmla="*/ 1775127 h 2439812"/>
                  <a:gd name="connsiteX5" fmla="*/ 0 w 3164230"/>
                  <a:gd name="connsiteY5" fmla="*/ 1814815 h 2439812"/>
                  <a:gd name="connsiteX6" fmla="*/ 210501 w 3164230"/>
                  <a:gd name="connsiteY6" fmla="*/ 1687815 h 2439812"/>
                  <a:gd name="connsiteX0" fmla="*/ 210501 w 3164230"/>
                  <a:gd name="connsiteY0" fmla="*/ 1687815 h 2439812"/>
                  <a:gd name="connsiteX1" fmla="*/ 243840 w 3164230"/>
                  <a:gd name="connsiteY1" fmla="*/ 837233 h 2439812"/>
                  <a:gd name="connsiteX2" fmla="*/ 2844164 w 3164230"/>
                  <a:gd name="connsiteY2" fmla="*/ 609902 h 2439812"/>
                  <a:gd name="connsiteX3" fmla="*/ 2953701 w 3164230"/>
                  <a:gd name="connsiteY3" fmla="*/ 1651621 h 2439812"/>
                  <a:gd name="connsiteX4" fmla="*/ 3164204 w 3164230"/>
                  <a:gd name="connsiteY4" fmla="*/ 1775127 h 2439812"/>
                  <a:gd name="connsiteX5" fmla="*/ 0 w 3164230"/>
                  <a:gd name="connsiteY5" fmla="*/ 1814815 h 2439812"/>
                  <a:gd name="connsiteX6" fmla="*/ 210501 w 3164230"/>
                  <a:gd name="connsiteY6" fmla="*/ 1687815 h 2439812"/>
                  <a:gd name="connsiteX0" fmla="*/ 210501 w 3164230"/>
                  <a:gd name="connsiteY0" fmla="*/ 1687815 h 2439812"/>
                  <a:gd name="connsiteX1" fmla="*/ 243840 w 3164230"/>
                  <a:gd name="connsiteY1" fmla="*/ 837233 h 2439812"/>
                  <a:gd name="connsiteX2" fmla="*/ 2844164 w 3164230"/>
                  <a:gd name="connsiteY2" fmla="*/ 609902 h 2439812"/>
                  <a:gd name="connsiteX3" fmla="*/ 2953701 w 3164230"/>
                  <a:gd name="connsiteY3" fmla="*/ 1651621 h 2439812"/>
                  <a:gd name="connsiteX4" fmla="*/ 3164204 w 3164230"/>
                  <a:gd name="connsiteY4" fmla="*/ 1775127 h 2439812"/>
                  <a:gd name="connsiteX5" fmla="*/ 0 w 3164230"/>
                  <a:gd name="connsiteY5" fmla="*/ 1814815 h 2439812"/>
                  <a:gd name="connsiteX6" fmla="*/ 210501 w 3164230"/>
                  <a:gd name="connsiteY6" fmla="*/ 1687815 h 2439812"/>
                  <a:gd name="connsiteX0" fmla="*/ 210501 w 3164230"/>
                  <a:gd name="connsiteY0" fmla="*/ 1737957 h 2489954"/>
                  <a:gd name="connsiteX1" fmla="*/ 243840 w 3164230"/>
                  <a:gd name="connsiteY1" fmla="*/ 887375 h 2489954"/>
                  <a:gd name="connsiteX2" fmla="*/ 2834639 w 3164230"/>
                  <a:gd name="connsiteY2" fmla="*/ 555269 h 2489954"/>
                  <a:gd name="connsiteX3" fmla="*/ 2953701 w 3164230"/>
                  <a:gd name="connsiteY3" fmla="*/ 1701763 h 2489954"/>
                  <a:gd name="connsiteX4" fmla="*/ 3164204 w 3164230"/>
                  <a:gd name="connsiteY4" fmla="*/ 1825269 h 2489954"/>
                  <a:gd name="connsiteX5" fmla="*/ 0 w 3164230"/>
                  <a:gd name="connsiteY5" fmla="*/ 1864957 h 2489954"/>
                  <a:gd name="connsiteX6" fmla="*/ 210501 w 3164230"/>
                  <a:gd name="connsiteY6" fmla="*/ 1737957 h 2489954"/>
                  <a:gd name="connsiteX0" fmla="*/ 210501 w 3164230"/>
                  <a:gd name="connsiteY0" fmla="*/ 1840146 h 2592143"/>
                  <a:gd name="connsiteX1" fmla="*/ 243840 w 3164230"/>
                  <a:gd name="connsiteY1" fmla="*/ 989564 h 2592143"/>
                  <a:gd name="connsiteX2" fmla="*/ 2606039 w 3164230"/>
                  <a:gd name="connsiteY2" fmla="*/ 466958 h 2592143"/>
                  <a:gd name="connsiteX3" fmla="*/ 2953701 w 3164230"/>
                  <a:gd name="connsiteY3" fmla="*/ 1803952 h 2592143"/>
                  <a:gd name="connsiteX4" fmla="*/ 3164204 w 3164230"/>
                  <a:gd name="connsiteY4" fmla="*/ 1927458 h 2592143"/>
                  <a:gd name="connsiteX5" fmla="*/ 0 w 3164230"/>
                  <a:gd name="connsiteY5" fmla="*/ 1967146 h 2592143"/>
                  <a:gd name="connsiteX6" fmla="*/ 210501 w 3164230"/>
                  <a:gd name="connsiteY6" fmla="*/ 1840146 h 2592143"/>
                  <a:gd name="connsiteX0" fmla="*/ 210501 w 3164230"/>
                  <a:gd name="connsiteY0" fmla="*/ 1840146 h 2592143"/>
                  <a:gd name="connsiteX1" fmla="*/ 243840 w 3164230"/>
                  <a:gd name="connsiteY1" fmla="*/ 989564 h 2592143"/>
                  <a:gd name="connsiteX2" fmla="*/ 2606039 w 3164230"/>
                  <a:gd name="connsiteY2" fmla="*/ 466958 h 2592143"/>
                  <a:gd name="connsiteX3" fmla="*/ 2953701 w 3164230"/>
                  <a:gd name="connsiteY3" fmla="*/ 1803952 h 2592143"/>
                  <a:gd name="connsiteX4" fmla="*/ 3164204 w 3164230"/>
                  <a:gd name="connsiteY4" fmla="*/ 1927458 h 2592143"/>
                  <a:gd name="connsiteX5" fmla="*/ 0 w 3164230"/>
                  <a:gd name="connsiteY5" fmla="*/ 1967146 h 2592143"/>
                  <a:gd name="connsiteX6" fmla="*/ 210501 w 3164230"/>
                  <a:gd name="connsiteY6" fmla="*/ 1840146 h 2592143"/>
                  <a:gd name="connsiteX0" fmla="*/ 210501 w 3164230"/>
                  <a:gd name="connsiteY0" fmla="*/ 1840146 h 2592143"/>
                  <a:gd name="connsiteX1" fmla="*/ 243840 w 3164230"/>
                  <a:gd name="connsiteY1" fmla="*/ 989564 h 2592143"/>
                  <a:gd name="connsiteX2" fmla="*/ 2606039 w 3164230"/>
                  <a:gd name="connsiteY2" fmla="*/ 466958 h 2592143"/>
                  <a:gd name="connsiteX3" fmla="*/ 2953701 w 3164230"/>
                  <a:gd name="connsiteY3" fmla="*/ 1803952 h 2592143"/>
                  <a:gd name="connsiteX4" fmla="*/ 3164204 w 3164230"/>
                  <a:gd name="connsiteY4" fmla="*/ 1927458 h 2592143"/>
                  <a:gd name="connsiteX5" fmla="*/ 0 w 3164230"/>
                  <a:gd name="connsiteY5" fmla="*/ 1967146 h 2592143"/>
                  <a:gd name="connsiteX6" fmla="*/ 210501 w 3164230"/>
                  <a:gd name="connsiteY6" fmla="*/ 1840146 h 2592143"/>
                  <a:gd name="connsiteX0" fmla="*/ 210501 w 3164230"/>
                  <a:gd name="connsiteY0" fmla="*/ 1697484 h 2449481"/>
                  <a:gd name="connsiteX1" fmla="*/ 243840 w 3164230"/>
                  <a:gd name="connsiteY1" fmla="*/ 846902 h 2449481"/>
                  <a:gd name="connsiteX2" fmla="*/ 2606039 w 3164230"/>
                  <a:gd name="connsiteY2" fmla="*/ 324296 h 2449481"/>
                  <a:gd name="connsiteX3" fmla="*/ 2953701 w 3164230"/>
                  <a:gd name="connsiteY3" fmla="*/ 1661290 h 2449481"/>
                  <a:gd name="connsiteX4" fmla="*/ 3164204 w 3164230"/>
                  <a:gd name="connsiteY4" fmla="*/ 1784796 h 2449481"/>
                  <a:gd name="connsiteX5" fmla="*/ 0 w 3164230"/>
                  <a:gd name="connsiteY5" fmla="*/ 1824484 h 2449481"/>
                  <a:gd name="connsiteX6" fmla="*/ 210501 w 3164230"/>
                  <a:gd name="connsiteY6" fmla="*/ 1697484 h 2449481"/>
                  <a:gd name="connsiteX0" fmla="*/ 210501 w 3164230"/>
                  <a:gd name="connsiteY0" fmla="*/ 1678668 h 2430665"/>
                  <a:gd name="connsiteX1" fmla="*/ 243840 w 3164230"/>
                  <a:gd name="connsiteY1" fmla="*/ 828086 h 2430665"/>
                  <a:gd name="connsiteX2" fmla="*/ 2577464 w 3164230"/>
                  <a:gd name="connsiteY2" fmla="*/ 343580 h 2430665"/>
                  <a:gd name="connsiteX3" fmla="*/ 2953701 w 3164230"/>
                  <a:gd name="connsiteY3" fmla="*/ 1642474 h 2430665"/>
                  <a:gd name="connsiteX4" fmla="*/ 3164204 w 3164230"/>
                  <a:gd name="connsiteY4" fmla="*/ 1765980 h 2430665"/>
                  <a:gd name="connsiteX5" fmla="*/ 0 w 3164230"/>
                  <a:gd name="connsiteY5" fmla="*/ 1805668 h 2430665"/>
                  <a:gd name="connsiteX6" fmla="*/ 210501 w 3164230"/>
                  <a:gd name="connsiteY6" fmla="*/ 1678668 h 2430665"/>
                  <a:gd name="connsiteX0" fmla="*/ 210501 w 3164230"/>
                  <a:gd name="connsiteY0" fmla="*/ 1664767 h 2416764"/>
                  <a:gd name="connsiteX1" fmla="*/ 243840 w 3164230"/>
                  <a:gd name="connsiteY1" fmla="*/ 814185 h 2416764"/>
                  <a:gd name="connsiteX2" fmla="*/ 2577464 w 3164230"/>
                  <a:gd name="connsiteY2" fmla="*/ 329679 h 2416764"/>
                  <a:gd name="connsiteX3" fmla="*/ 2953701 w 3164230"/>
                  <a:gd name="connsiteY3" fmla="*/ 1628573 h 2416764"/>
                  <a:gd name="connsiteX4" fmla="*/ 3164204 w 3164230"/>
                  <a:gd name="connsiteY4" fmla="*/ 1752079 h 2416764"/>
                  <a:gd name="connsiteX5" fmla="*/ 0 w 3164230"/>
                  <a:gd name="connsiteY5" fmla="*/ 1791767 h 2416764"/>
                  <a:gd name="connsiteX6" fmla="*/ 210501 w 3164230"/>
                  <a:gd name="connsiteY6" fmla="*/ 1664767 h 2416764"/>
                  <a:gd name="connsiteX0" fmla="*/ 210501 w 3164230"/>
                  <a:gd name="connsiteY0" fmla="*/ 1972853 h 2724850"/>
                  <a:gd name="connsiteX1" fmla="*/ 615315 w 3164230"/>
                  <a:gd name="connsiteY1" fmla="*/ 626971 h 2724850"/>
                  <a:gd name="connsiteX2" fmla="*/ 2577464 w 3164230"/>
                  <a:gd name="connsiteY2" fmla="*/ 637765 h 2724850"/>
                  <a:gd name="connsiteX3" fmla="*/ 2953701 w 3164230"/>
                  <a:gd name="connsiteY3" fmla="*/ 1936659 h 2724850"/>
                  <a:gd name="connsiteX4" fmla="*/ 3164204 w 3164230"/>
                  <a:gd name="connsiteY4" fmla="*/ 2060165 h 2724850"/>
                  <a:gd name="connsiteX5" fmla="*/ 0 w 3164230"/>
                  <a:gd name="connsiteY5" fmla="*/ 2099853 h 2724850"/>
                  <a:gd name="connsiteX6" fmla="*/ 210501 w 3164230"/>
                  <a:gd name="connsiteY6" fmla="*/ 1972853 h 2724850"/>
                  <a:gd name="connsiteX0" fmla="*/ 210501 w 3164230"/>
                  <a:gd name="connsiteY0" fmla="*/ 1972853 h 2724850"/>
                  <a:gd name="connsiteX1" fmla="*/ 615315 w 3164230"/>
                  <a:gd name="connsiteY1" fmla="*/ 626971 h 2724850"/>
                  <a:gd name="connsiteX2" fmla="*/ 2577464 w 3164230"/>
                  <a:gd name="connsiteY2" fmla="*/ 637765 h 2724850"/>
                  <a:gd name="connsiteX3" fmla="*/ 2953701 w 3164230"/>
                  <a:gd name="connsiteY3" fmla="*/ 1936659 h 2724850"/>
                  <a:gd name="connsiteX4" fmla="*/ 3164204 w 3164230"/>
                  <a:gd name="connsiteY4" fmla="*/ 2060165 h 2724850"/>
                  <a:gd name="connsiteX5" fmla="*/ 0 w 3164230"/>
                  <a:gd name="connsiteY5" fmla="*/ 2099853 h 2724850"/>
                  <a:gd name="connsiteX6" fmla="*/ 210501 w 3164230"/>
                  <a:gd name="connsiteY6" fmla="*/ 1972853 h 2724850"/>
                  <a:gd name="connsiteX0" fmla="*/ 210501 w 3164230"/>
                  <a:gd name="connsiteY0" fmla="*/ 1654926 h 2406923"/>
                  <a:gd name="connsiteX1" fmla="*/ 615315 w 3164230"/>
                  <a:gd name="connsiteY1" fmla="*/ 309044 h 2406923"/>
                  <a:gd name="connsiteX2" fmla="*/ 2577464 w 3164230"/>
                  <a:gd name="connsiteY2" fmla="*/ 319838 h 2406923"/>
                  <a:gd name="connsiteX3" fmla="*/ 2953701 w 3164230"/>
                  <a:gd name="connsiteY3" fmla="*/ 1618732 h 2406923"/>
                  <a:gd name="connsiteX4" fmla="*/ 3164204 w 3164230"/>
                  <a:gd name="connsiteY4" fmla="*/ 1742238 h 2406923"/>
                  <a:gd name="connsiteX5" fmla="*/ 0 w 3164230"/>
                  <a:gd name="connsiteY5" fmla="*/ 1781926 h 2406923"/>
                  <a:gd name="connsiteX6" fmla="*/ 210501 w 3164230"/>
                  <a:gd name="connsiteY6" fmla="*/ 1654926 h 2406923"/>
                  <a:gd name="connsiteX0" fmla="*/ 210501 w 3164230"/>
                  <a:gd name="connsiteY0" fmla="*/ 1654926 h 2406923"/>
                  <a:gd name="connsiteX1" fmla="*/ 615315 w 3164230"/>
                  <a:gd name="connsiteY1" fmla="*/ 309044 h 2406923"/>
                  <a:gd name="connsiteX2" fmla="*/ 2577464 w 3164230"/>
                  <a:gd name="connsiteY2" fmla="*/ 319838 h 2406923"/>
                  <a:gd name="connsiteX3" fmla="*/ 2953701 w 3164230"/>
                  <a:gd name="connsiteY3" fmla="*/ 1618732 h 2406923"/>
                  <a:gd name="connsiteX4" fmla="*/ 3164204 w 3164230"/>
                  <a:gd name="connsiteY4" fmla="*/ 1742238 h 2406923"/>
                  <a:gd name="connsiteX5" fmla="*/ 0 w 3164230"/>
                  <a:gd name="connsiteY5" fmla="*/ 1781926 h 2406923"/>
                  <a:gd name="connsiteX6" fmla="*/ 210501 w 3164230"/>
                  <a:gd name="connsiteY6" fmla="*/ 1654926 h 2406923"/>
                  <a:gd name="connsiteX0" fmla="*/ 210501 w 3164230"/>
                  <a:gd name="connsiteY0" fmla="*/ 1654926 h 2406923"/>
                  <a:gd name="connsiteX1" fmla="*/ 615315 w 3164230"/>
                  <a:gd name="connsiteY1" fmla="*/ 309044 h 2406923"/>
                  <a:gd name="connsiteX2" fmla="*/ 2577464 w 3164230"/>
                  <a:gd name="connsiteY2" fmla="*/ 319838 h 2406923"/>
                  <a:gd name="connsiteX3" fmla="*/ 2953701 w 3164230"/>
                  <a:gd name="connsiteY3" fmla="*/ 1618732 h 2406923"/>
                  <a:gd name="connsiteX4" fmla="*/ 3164204 w 3164230"/>
                  <a:gd name="connsiteY4" fmla="*/ 1742238 h 2406923"/>
                  <a:gd name="connsiteX5" fmla="*/ 0 w 3164230"/>
                  <a:gd name="connsiteY5" fmla="*/ 1781926 h 2406923"/>
                  <a:gd name="connsiteX6" fmla="*/ 210501 w 3164230"/>
                  <a:gd name="connsiteY6" fmla="*/ 1654926 h 2406923"/>
                  <a:gd name="connsiteX0" fmla="*/ 210501 w 3164230"/>
                  <a:gd name="connsiteY0" fmla="*/ 1654926 h 2406923"/>
                  <a:gd name="connsiteX1" fmla="*/ 615315 w 3164230"/>
                  <a:gd name="connsiteY1" fmla="*/ 309044 h 2406923"/>
                  <a:gd name="connsiteX2" fmla="*/ 2577464 w 3164230"/>
                  <a:gd name="connsiteY2" fmla="*/ 319838 h 2406923"/>
                  <a:gd name="connsiteX3" fmla="*/ 2953701 w 3164230"/>
                  <a:gd name="connsiteY3" fmla="*/ 1618732 h 2406923"/>
                  <a:gd name="connsiteX4" fmla="*/ 3164204 w 3164230"/>
                  <a:gd name="connsiteY4" fmla="*/ 1742238 h 2406923"/>
                  <a:gd name="connsiteX5" fmla="*/ 0 w 3164230"/>
                  <a:gd name="connsiteY5" fmla="*/ 1781926 h 2406923"/>
                  <a:gd name="connsiteX6" fmla="*/ 210501 w 3164230"/>
                  <a:gd name="connsiteY6" fmla="*/ 1654926 h 2406923"/>
                  <a:gd name="connsiteX0" fmla="*/ 210501 w 3164230"/>
                  <a:gd name="connsiteY0" fmla="*/ 1654926 h 2406923"/>
                  <a:gd name="connsiteX1" fmla="*/ 615315 w 3164230"/>
                  <a:gd name="connsiteY1" fmla="*/ 309044 h 2406923"/>
                  <a:gd name="connsiteX2" fmla="*/ 2577464 w 3164230"/>
                  <a:gd name="connsiteY2" fmla="*/ 319838 h 2406923"/>
                  <a:gd name="connsiteX3" fmla="*/ 2953701 w 3164230"/>
                  <a:gd name="connsiteY3" fmla="*/ 1618732 h 2406923"/>
                  <a:gd name="connsiteX4" fmla="*/ 3164204 w 3164230"/>
                  <a:gd name="connsiteY4" fmla="*/ 1742238 h 2406923"/>
                  <a:gd name="connsiteX5" fmla="*/ 0 w 3164230"/>
                  <a:gd name="connsiteY5" fmla="*/ 1781926 h 2406923"/>
                  <a:gd name="connsiteX6" fmla="*/ 210501 w 3164230"/>
                  <a:gd name="connsiteY6" fmla="*/ 1654926 h 24069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164230" h="2406923">
                    <a:moveTo>
                      <a:pt x="210501" y="1654926"/>
                    </a:moveTo>
                    <a:cubicBezTo>
                      <a:pt x="65245" y="1577721"/>
                      <a:pt x="49054" y="599504"/>
                      <a:pt x="615315" y="309044"/>
                    </a:cubicBezTo>
                    <a:cubicBezTo>
                      <a:pt x="1481296" y="-264308"/>
                      <a:pt x="2183764" y="93619"/>
                      <a:pt x="2577464" y="319838"/>
                    </a:cubicBezTo>
                    <a:cubicBezTo>
                      <a:pt x="3253738" y="885306"/>
                      <a:pt x="3125786" y="1730916"/>
                      <a:pt x="2953701" y="1618732"/>
                    </a:cubicBezTo>
                    <a:cubicBezTo>
                      <a:pt x="2986403" y="1720861"/>
                      <a:pt x="3166745" y="1664239"/>
                      <a:pt x="3164204" y="1742238"/>
                    </a:cubicBezTo>
                    <a:cubicBezTo>
                      <a:pt x="2754629" y="2382530"/>
                      <a:pt x="977900" y="2827559"/>
                      <a:pt x="0" y="1781926"/>
                    </a:cubicBezTo>
                    <a:cubicBezTo>
                      <a:pt x="180975" y="1591956"/>
                      <a:pt x="171449" y="1655984"/>
                      <a:pt x="210501" y="1654926"/>
                    </a:cubicBezTo>
                    <a:close/>
                  </a:path>
                </a:pathLst>
              </a:custGeom>
              <a:solidFill>
                <a:schemeClr val="bg2">
                  <a:lumMod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9">
                <a:extLst>
                  <a:ext uri="{FF2B5EF4-FFF2-40B4-BE49-F238E27FC236}">
                    <a16:creationId xmlns:a16="http://schemas.microsoft.com/office/drawing/2014/main" id="{02742AF6-B642-A5C2-3DCE-7D6B5DED89A4}"/>
                  </a:ext>
                </a:extLst>
              </p:cNvPr>
              <p:cNvSpPr/>
              <p:nvPr/>
            </p:nvSpPr>
            <p:spPr>
              <a:xfrm>
                <a:off x="4622140" y="1178430"/>
                <a:ext cx="2982620" cy="2296290"/>
              </a:xfrm>
              <a:custGeom>
                <a:avLst/>
                <a:gdLst>
                  <a:gd name="connsiteX0" fmla="*/ 0 w 1611020"/>
                  <a:gd name="connsiteY0" fmla="*/ 0 h 647700"/>
                  <a:gd name="connsiteX1" fmla="*/ 1611020 w 1611020"/>
                  <a:gd name="connsiteY1" fmla="*/ 0 h 647700"/>
                  <a:gd name="connsiteX2" fmla="*/ 1611020 w 1611020"/>
                  <a:gd name="connsiteY2" fmla="*/ 647700 h 647700"/>
                  <a:gd name="connsiteX3" fmla="*/ 0 w 1611020"/>
                  <a:gd name="connsiteY3" fmla="*/ 647700 h 647700"/>
                  <a:gd name="connsiteX4" fmla="*/ 0 w 1611020"/>
                  <a:gd name="connsiteY4" fmla="*/ 0 h 647700"/>
                  <a:gd name="connsiteX0" fmla="*/ 472440 w 2083460"/>
                  <a:gd name="connsiteY0" fmla="*/ 0 h 982980"/>
                  <a:gd name="connsiteX1" fmla="*/ 2083460 w 2083460"/>
                  <a:gd name="connsiteY1" fmla="*/ 0 h 982980"/>
                  <a:gd name="connsiteX2" fmla="*/ 2083460 w 2083460"/>
                  <a:gd name="connsiteY2" fmla="*/ 647700 h 982980"/>
                  <a:gd name="connsiteX3" fmla="*/ 0 w 2083460"/>
                  <a:gd name="connsiteY3" fmla="*/ 982980 h 982980"/>
                  <a:gd name="connsiteX4" fmla="*/ 472440 w 2083460"/>
                  <a:gd name="connsiteY4" fmla="*/ 0 h 982980"/>
                  <a:gd name="connsiteX0" fmla="*/ 472440 w 2814980"/>
                  <a:gd name="connsiteY0" fmla="*/ 0 h 982980"/>
                  <a:gd name="connsiteX1" fmla="*/ 2083460 w 2814980"/>
                  <a:gd name="connsiteY1" fmla="*/ 0 h 982980"/>
                  <a:gd name="connsiteX2" fmla="*/ 2814980 w 2814980"/>
                  <a:gd name="connsiteY2" fmla="*/ 807720 h 982980"/>
                  <a:gd name="connsiteX3" fmla="*/ 0 w 2814980"/>
                  <a:gd name="connsiteY3" fmla="*/ 982980 h 982980"/>
                  <a:gd name="connsiteX4" fmla="*/ 472440 w 2814980"/>
                  <a:gd name="connsiteY4" fmla="*/ 0 h 982980"/>
                  <a:gd name="connsiteX0" fmla="*/ 518160 w 2860700"/>
                  <a:gd name="connsiteY0" fmla="*/ 0 h 807720"/>
                  <a:gd name="connsiteX1" fmla="*/ 2129180 w 2860700"/>
                  <a:gd name="connsiteY1" fmla="*/ 0 h 807720"/>
                  <a:gd name="connsiteX2" fmla="*/ 2860700 w 2860700"/>
                  <a:gd name="connsiteY2" fmla="*/ 807720 h 807720"/>
                  <a:gd name="connsiteX3" fmla="*/ 0 w 2860700"/>
                  <a:gd name="connsiteY3" fmla="*/ 807720 h 807720"/>
                  <a:gd name="connsiteX4" fmla="*/ 518160 w 2860700"/>
                  <a:gd name="connsiteY4" fmla="*/ 0 h 807720"/>
                  <a:gd name="connsiteX0" fmla="*/ 281940 w 2860700"/>
                  <a:gd name="connsiteY0" fmla="*/ 0 h 1844040"/>
                  <a:gd name="connsiteX1" fmla="*/ 2129180 w 2860700"/>
                  <a:gd name="connsiteY1" fmla="*/ 1036320 h 1844040"/>
                  <a:gd name="connsiteX2" fmla="*/ 2860700 w 2860700"/>
                  <a:gd name="connsiteY2" fmla="*/ 1844040 h 1844040"/>
                  <a:gd name="connsiteX3" fmla="*/ 0 w 2860700"/>
                  <a:gd name="connsiteY3" fmla="*/ 1844040 h 1844040"/>
                  <a:gd name="connsiteX4" fmla="*/ 281940 w 2860700"/>
                  <a:gd name="connsiteY4" fmla="*/ 0 h 1844040"/>
                  <a:gd name="connsiteX0" fmla="*/ 281940 w 2860700"/>
                  <a:gd name="connsiteY0" fmla="*/ 0 h 1844040"/>
                  <a:gd name="connsiteX1" fmla="*/ 803300 w 2860700"/>
                  <a:gd name="connsiteY1" fmla="*/ 716280 h 1844040"/>
                  <a:gd name="connsiteX2" fmla="*/ 2129180 w 2860700"/>
                  <a:gd name="connsiteY2" fmla="*/ 1036320 h 1844040"/>
                  <a:gd name="connsiteX3" fmla="*/ 2860700 w 2860700"/>
                  <a:gd name="connsiteY3" fmla="*/ 1844040 h 1844040"/>
                  <a:gd name="connsiteX4" fmla="*/ 0 w 2860700"/>
                  <a:gd name="connsiteY4" fmla="*/ 1844040 h 1844040"/>
                  <a:gd name="connsiteX5" fmla="*/ 281940 w 2860700"/>
                  <a:gd name="connsiteY5" fmla="*/ 0 h 1844040"/>
                  <a:gd name="connsiteX0" fmla="*/ 281940 w 2860700"/>
                  <a:gd name="connsiteY0" fmla="*/ 0 h 1844040"/>
                  <a:gd name="connsiteX1" fmla="*/ 803300 w 2860700"/>
                  <a:gd name="connsiteY1" fmla="*/ 716280 h 1844040"/>
                  <a:gd name="connsiteX2" fmla="*/ 2030120 w 2860700"/>
                  <a:gd name="connsiteY2" fmla="*/ 708660 h 1844040"/>
                  <a:gd name="connsiteX3" fmla="*/ 2860700 w 2860700"/>
                  <a:gd name="connsiteY3" fmla="*/ 1844040 h 1844040"/>
                  <a:gd name="connsiteX4" fmla="*/ 0 w 2860700"/>
                  <a:gd name="connsiteY4" fmla="*/ 1844040 h 1844040"/>
                  <a:gd name="connsiteX5" fmla="*/ 281940 w 2860700"/>
                  <a:gd name="connsiteY5" fmla="*/ 0 h 1844040"/>
                  <a:gd name="connsiteX0" fmla="*/ 281940 w 2860700"/>
                  <a:gd name="connsiteY0" fmla="*/ 223532 h 2067572"/>
                  <a:gd name="connsiteX1" fmla="*/ 803300 w 2860700"/>
                  <a:gd name="connsiteY1" fmla="*/ 939812 h 2067572"/>
                  <a:gd name="connsiteX2" fmla="*/ 2030120 w 2860700"/>
                  <a:gd name="connsiteY2" fmla="*/ 932192 h 2067572"/>
                  <a:gd name="connsiteX3" fmla="*/ 2578760 w 2860700"/>
                  <a:gd name="connsiteY3" fmla="*/ 2552 h 2067572"/>
                  <a:gd name="connsiteX4" fmla="*/ 2860700 w 2860700"/>
                  <a:gd name="connsiteY4" fmla="*/ 2067572 h 2067572"/>
                  <a:gd name="connsiteX5" fmla="*/ 0 w 2860700"/>
                  <a:gd name="connsiteY5" fmla="*/ 2067572 h 2067572"/>
                  <a:gd name="connsiteX6" fmla="*/ 281940 w 2860700"/>
                  <a:gd name="connsiteY6" fmla="*/ 223532 h 2067572"/>
                  <a:gd name="connsiteX0" fmla="*/ 0 w 2921660"/>
                  <a:gd name="connsiteY0" fmla="*/ 0 h 2263140"/>
                  <a:gd name="connsiteX1" fmla="*/ 864260 w 2921660"/>
                  <a:gd name="connsiteY1" fmla="*/ 1135380 h 2263140"/>
                  <a:gd name="connsiteX2" fmla="*/ 2091080 w 2921660"/>
                  <a:gd name="connsiteY2" fmla="*/ 1127760 h 2263140"/>
                  <a:gd name="connsiteX3" fmla="*/ 2639720 w 2921660"/>
                  <a:gd name="connsiteY3" fmla="*/ 198120 h 2263140"/>
                  <a:gd name="connsiteX4" fmla="*/ 2921660 w 2921660"/>
                  <a:gd name="connsiteY4" fmla="*/ 2263140 h 2263140"/>
                  <a:gd name="connsiteX5" fmla="*/ 60960 w 2921660"/>
                  <a:gd name="connsiteY5" fmla="*/ 2263140 h 2263140"/>
                  <a:gd name="connsiteX6" fmla="*/ 0 w 2921660"/>
                  <a:gd name="connsiteY6" fmla="*/ 0 h 2263140"/>
                  <a:gd name="connsiteX0" fmla="*/ 0 w 2921660"/>
                  <a:gd name="connsiteY0" fmla="*/ 0 h 2263140"/>
                  <a:gd name="connsiteX1" fmla="*/ 864260 w 2921660"/>
                  <a:gd name="connsiteY1" fmla="*/ 1135380 h 2263140"/>
                  <a:gd name="connsiteX2" fmla="*/ 2091080 w 2921660"/>
                  <a:gd name="connsiteY2" fmla="*/ 1127760 h 2263140"/>
                  <a:gd name="connsiteX3" fmla="*/ 2639720 w 2921660"/>
                  <a:gd name="connsiteY3" fmla="*/ 198120 h 2263140"/>
                  <a:gd name="connsiteX4" fmla="*/ 2921660 w 2921660"/>
                  <a:gd name="connsiteY4" fmla="*/ 2263140 h 2263140"/>
                  <a:gd name="connsiteX5" fmla="*/ 60960 w 2921660"/>
                  <a:gd name="connsiteY5" fmla="*/ 2263140 h 2263140"/>
                  <a:gd name="connsiteX6" fmla="*/ 0 w 2921660"/>
                  <a:gd name="connsiteY6" fmla="*/ 0 h 2263140"/>
                  <a:gd name="connsiteX0" fmla="*/ 0 w 2921660"/>
                  <a:gd name="connsiteY0" fmla="*/ 0 h 2263140"/>
                  <a:gd name="connsiteX1" fmla="*/ 864260 w 2921660"/>
                  <a:gd name="connsiteY1" fmla="*/ 1135380 h 2263140"/>
                  <a:gd name="connsiteX2" fmla="*/ 2091080 w 2921660"/>
                  <a:gd name="connsiteY2" fmla="*/ 1127760 h 2263140"/>
                  <a:gd name="connsiteX3" fmla="*/ 2639720 w 2921660"/>
                  <a:gd name="connsiteY3" fmla="*/ 198120 h 2263140"/>
                  <a:gd name="connsiteX4" fmla="*/ 2921660 w 2921660"/>
                  <a:gd name="connsiteY4" fmla="*/ 2263140 h 2263140"/>
                  <a:gd name="connsiteX5" fmla="*/ 60960 w 2921660"/>
                  <a:gd name="connsiteY5" fmla="*/ 2263140 h 2263140"/>
                  <a:gd name="connsiteX6" fmla="*/ 0 w 2921660"/>
                  <a:gd name="connsiteY6" fmla="*/ 0 h 2263140"/>
                  <a:gd name="connsiteX0" fmla="*/ 0 w 2921660"/>
                  <a:gd name="connsiteY0" fmla="*/ 0 h 2263140"/>
                  <a:gd name="connsiteX1" fmla="*/ 864260 w 2921660"/>
                  <a:gd name="connsiteY1" fmla="*/ 1135380 h 2263140"/>
                  <a:gd name="connsiteX2" fmla="*/ 2091080 w 2921660"/>
                  <a:gd name="connsiteY2" fmla="*/ 1127760 h 2263140"/>
                  <a:gd name="connsiteX3" fmla="*/ 2639720 w 2921660"/>
                  <a:gd name="connsiteY3" fmla="*/ 198120 h 2263140"/>
                  <a:gd name="connsiteX4" fmla="*/ 2921660 w 2921660"/>
                  <a:gd name="connsiteY4" fmla="*/ 2263140 h 2263140"/>
                  <a:gd name="connsiteX5" fmla="*/ 60960 w 2921660"/>
                  <a:gd name="connsiteY5" fmla="*/ 2263140 h 2263140"/>
                  <a:gd name="connsiteX6" fmla="*/ 0 w 2921660"/>
                  <a:gd name="connsiteY6" fmla="*/ 0 h 2263140"/>
                  <a:gd name="connsiteX0" fmla="*/ 0 w 2921660"/>
                  <a:gd name="connsiteY0" fmla="*/ 0 h 2263140"/>
                  <a:gd name="connsiteX1" fmla="*/ 864260 w 2921660"/>
                  <a:gd name="connsiteY1" fmla="*/ 1135380 h 2263140"/>
                  <a:gd name="connsiteX2" fmla="*/ 2091080 w 2921660"/>
                  <a:gd name="connsiteY2" fmla="*/ 1127760 h 2263140"/>
                  <a:gd name="connsiteX3" fmla="*/ 2639720 w 2921660"/>
                  <a:gd name="connsiteY3" fmla="*/ 198120 h 2263140"/>
                  <a:gd name="connsiteX4" fmla="*/ 2921660 w 2921660"/>
                  <a:gd name="connsiteY4" fmla="*/ 2263140 h 2263140"/>
                  <a:gd name="connsiteX5" fmla="*/ 60960 w 2921660"/>
                  <a:gd name="connsiteY5" fmla="*/ 2263140 h 2263140"/>
                  <a:gd name="connsiteX6" fmla="*/ 0 w 2921660"/>
                  <a:gd name="connsiteY6" fmla="*/ 0 h 2263140"/>
                  <a:gd name="connsiteX0" fmla="*/ 0 w 2921660"/>
                  <a:gd name="connsiteY0" fmla="*/ 0 h 2263140"/>
                  <a:gd name="connsiteX1" fmla="*/ 864260 w 2921660"/>
                  <a:gd name="connsiteY1" fmla="*/ 1135380 h 2263140"/>
                  <a:gd name="connsiteX2" fmla="*/ 2091080 w 2921660"/>
                  <a:gd name="connsiteY2" fmla="*/ 1127760 h 2263140"/>
                  <a:gd name="connsiteX3" fmla="*/ 2639720 w 2921660"/>
                  <a:gd name="connsiteY3" fmla="*/ 198120 h 2263140"/>
                  <a:gd name="connsiteX4" fmla="*/ 2921660 w 2921660"/>
                  <a:gd name="connsiteY4" fmla="*/ 2263140 h 2263140"/>
                  <a:gd name="connsiteX5" fmla="*/ 60960 w 2921660"/>
                  <a:gd name="connsiteY5" fmla="*/ 2263140 h 2263140"/>
                  <a:gd name="connsiteX6" fmla="*/ 0 w 2921660"/>
                  <a:gd name="connsiteY6" fmla="*/ 0 h 2263140"/>
                  <a:gd name="connsiteX0" fmla="*/ 0 w 2982620"/>
                  <a:gd name="connsiteY0" fmla="*/ 33150 h 2296290"/>
                  <a:gd name="connsiteX1" fmla="*/ 864260 w 2982620"/>
                  <a:gd name="connsiteY1" fmla="*/ 1168530 h 2296290"/>
                  <a:gd name="connsiteX2" fmla="*/ 2091080 w 2982620"/>
                  <a:gd name="connsiteY2" fmla="*/ 1160910 h 2296290"/>
                  <a:gd name="connsiteX3" fmla="*/ 2982620 w 2982620"/>
                  <a:gd name="connsiteY3" fmla="*/ 2670 h 2296290"/>
                  <a:gd name="connsiteX4" fmla="*/ 2921660 w 2982620"/>
                  <a:gd name="connsiteY4" fmla="*/ 2296290 h 2296290"/>
                  <a:gd name="connsiteX5" fmla="*/ 60960 w 2982620"/>
                  <a:gd name="connsiteY5" fmla="*/ 2296290 h 2296290"/>
                  <a:gd name="connsiteX6" fmla="*/ 0 w 2982620"/>
                  <a:gd name="connsiteY6" fmla="*/ 33150 h 2296290"/>
                  <a:gd name="connsiteX0" fmla="*/ 0 w 2982620"/>
                  <a:gd name="connsiteY0" fmla="*/ 33150 h 2296290"/>
                  <a:gd name="connsiteX1" fmla="*/ 864260 w 2982620"/>
                  <a:gd name="connsiteY1" fmla="*/ 1168530 h 2296290"/>
                  <a:gd name="connsiteX2" fmla="*/ 2091080 w 2982620"/>
                  <a:gd name="connsiteY2" fmla="*/ 1160910 h 2296290"/>
                  <a:gd name="connsiteX3" fmla="*/ 2982620 w 2982620"/>
                  <a:gd name="connsiteY3" fmla="*/ 2670 h 2296290"/>
                  <a:gd name="connsiteX4" fmla="*/ 2921660 w 2982620"/>
                  <a:gd name="connsiteY4" fmla="*/ 2296290 h 2296290"/>
                  <a:gd name="connsiteX5" fmla="*/ 60960 w 2982620"/>
                  <a:gd name="connsiteY5" fmla="*/ 2296290 h 2296290"/>
                  <a:gd name="connsiteX6" fmla="*/ 0 w 2982620"/>
                  <a:gd name="connsiteY6" fmla="*/ 33150 h 22962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982620" h="2296290">
                    <a:moveTo>
                      <a:pt x="0" y="33150"/>
                    </a:moveTo>
                    <a:cubicBezTo>
                      <a:pt x="242367" y="165230"/>
                      <a:pt x="786993" y="769750"/>
                      <a:pt x="864260" y="1168530"/>
                    </a:cubicBezTo>
                    <a:cubicBezTo>
                      <a:pt x="1387500" y="873890"/>
                      <a:pt x="1732940" y="998350"/>
                      <a:pt x="2091080" y="1160910"/>
                    </a:cubicBezTo>
                    <a:cubicBezTo>
                      <a:pt x="2108860" y="942470"/>
                      <a:pt x="2939440" y="-58290"/>
                      <a:pt x="2982620" y="2670"/>
                    </a:cubicBezTo>
                    <a:cubicBezTo>
                      <a:pt x="2124100" y="1033910"/>
                      <a:pt x="2941980" y="1531750"/>
                      <a:pt x="2921660" y="2296290"/>
                    </a:cubicBezTo>
                    <a:lnTo>
                      <a:pt x="60960" y="2296290"/>
                    </a:lnTo>
                    <a:cubicBezTo>
                      <a:pt x="40640" y="1541910"/>
                      <a:pt x="782320" y="990730"/>
                      <a:pt x="0" y="33150"/>
                    </a:cubicBezTo>
                    <a:close/>
                  </a:path>
                </a:pathLst>
              </a:cu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F7379FA5-891C-A121-DF35-CC6BE18278CF}"/>
                  </a:ext>
                </a:extLst>
              </p:cNvPr>
              <p:cNvGrpSpPr/>
              <p:nvPr/>
            </p:nvGrpSpPr>
            <p:grpSpPr>
              <a:xfrm>
                <a:off x="5067301" y="3330315"/>
                <a:ext cx="706530" cy="809885"/>
                <a:chOff x="5067301" y="3330315"/>
                <a:chExt cx="706530" cy="809885"/>
              </a:xfrm>
            </p:grpSpPr>
            <p:sp>
              <p:nvSpPr>
                <p:cNvPr id="90" name="Freeform: Shape 89">
                  <a:extLst>
                    <a:ext uri="{FF2B5EF4-FFF2-40B4-BE49-F238E27FC236}">
                      <a16:creationId xmlns:a16="http://schemas.microsoft.com/office/drawing/2014/main" id="{055C3B81-3CD7-A0CB-0A14-443BDFB8F417}"/>
                    </a:ext>
                  </a:extLst>
                </p:cNvPr>
                <p:cNvSpPr/>
                <p:nvPr/>
              </p:nvSpPr>
              <p:spPr>
                <a:xfrm>
                  <a:off x="5067301" y="3330315"/>
                  <a:ext cx="706530" cy="698760"/>
                </a:xfrm>
                <a:custGeom>
                  <a:avLst/>
                  <a:gdLst>
                    <a:gd name="connsiteX0" fmla="*/ 0 w 614363"/>
                    <a:gd name="connsiteY0" fmla="*/ 0 h 428625"/>
                    <a:gd name="connsiteX1" fmla="*/ 614363 w 614363"/>
                    <a:gd name="connsiteY1" fmla="*/ 428625 h 428625"/>
                    <a:gd name="connsiteX2" fmla="*/ 614363 w 614363"/>
                    <a:gd name="connsiteY2" fmla="*/ 428625 h 428625"/>
                    <a:gd name="connsiteX0" fmla="*/ 0 w 614363"/>
                    <a:gd name="connsiteY0" fmla="*/ 0 h 409575"/>
                    <a:gd name="connsiteX1" fmla="*/ 614363 w 614363"/>
                    <a:gd name="connsiteY1" fmla="*/ 409575 h 409575"/>
                    <a:gd name="connsiteX2" fmla="*/ 614363 w 614363"/>
                    <a:gd name="connsiteY2" fmla="*/ 409575 h 409575"/>
                    <a:gd name="connsiteX0" fmla="*/ 0 w 614363"/>
                    <a:gd name="connsiteY0" fmla="*/ 205010 h 614585"/>
                    <a:gd name="connsiteX1" fmla="*/ 614363 w 614363"/>
                    <a:gd name="connsiteY1" fmla="*/ 614585 h 614585"/>
                    <a:gd name="connsiteX2" fmla="*/ 614363 w 614363"/>
                    <a:gd name="connsiteY2" fmla="*/ 614585 h 614585"/>
                    <a:gd name="connsiteX0" fmla="*/ 0 w 706530"/>
                    <a:gd name="connsiteY0" fmla="*/ 289185 h 698760"/>
                    <a:gd name="connsiteX1" fmla="*/ 614363 w 706530"/>
                    <a:gd name="connsiteY1" fmla="*/ 698760 h 698760"/>
                    <a:gd name="connsiteX2" fmla="*/ 614363 w 706530"/>
                    <a:gd name="connsiteY2" fmla="*/ 698760 h 6987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706530" h="698760">
                      <a:moveTo>
                        <a:pt x="0" y="289185"/>
                      </a:moveTo>
                      <a:cubicBezTo>
                        <a:pt x="271463" y="-302953"/>
                        <a:pt x="952500" y="105035"/>
                        <a:pt x="614363" y="698760"/>
                      </a:cubicBezTo>
                      <a:lnTo>
                        <a:pt x="614363" y="698760"/>
                      </a:ln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1" name="Oval 90">
                  <a:extLst>
                    <a:ext uri="{FF2B5EF4-FFF2-40B4-BE49-F238E27FC236}">
                      <a16:creationId xmlns:a16="http://schemas.microsoft.com/office/drawing/2014/main" id="{1E6A5114-F1D7-A482-158E-22D27E01A654}"/>
                    </a:ext>
                  </a:extLst>
                </p:cNvPr>
                <p:cNvSpPr/>
                <p:nvPr/>
              </p:nvSpPr>
              <p:spPr>
                <a:xfrm>
                  <a:off x="5112360" y="3429000"/>
                  <a:ext cx="615340" cy="7112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2" name="Oval 91">
                  <a:extLst>
                    <a:ext uri="{FF2B5EF4-FFF2-40B4-BE49-F238E27FC236}">
                      <a16:creationId xmlns:a16="http://schemas.microsoft.com/office/drawing/2014/main" id="{A78AD4A3-A3AF-3CD5-00BC-BDD0D7CC4868}"/>
                    </a:ext>
                  </a:extLst>
                </p:cNvPr>
                <p:cNvSpPr/>
                <p:nvPr/>
              </p:nvSpPr>
              <p:spPr>
                <a:xfrm>
                  <a:off x="5254435" y="3589378"/>
                  <a:ext cx="331190" cy="38278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3" name="Oval 92">
                  <a:extLst>
                    <a:ext uri="{FF2B5EF4-FFF2-40B4-BE49-F238E27FC236}">
                      <a16:creationId xmlns:a16="http://schemas.microsoft.com/office/drawing/2014/main" id="{B168058A-A7F2-4725-BF67-932CB8FDE5D0}"/>
                    </a:ext>
                  </a:extLst>
                </p:cNvPr>
                <p:cNvSpPr/>
                <p:nvPr/>
              </p:nvSpPr>
              <p:spPr>
                <a:xfrm>
                  <a:off x="5337232" y="3589378"/>
                  <a:ext cx="165595" cy="19139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CC3550E8-C4E4-C018-A88E-4ECFEBA577E5}"/>
                  </a:ext>
                </a:extLst>
              </p:cNvPr>
              <p:cNvGrpSpPr/>
              <p:nvPr/>
            </p:nvGrpSpPr>
            <p:grpSpPr>
              <a:xfrm>
                <a:off x="6340694" y="3315790"/>
                <a:ext cx="706530" cy="809885"/>
                <a:chOff x="5067301" y="3330315"/>
                <a:chExt cx="706530" cy="809885"/>
              </a:xfrm>
            </p:grpSpPr>
            <p:sp>
              <p:nvSpPr>
                <p:cNvPr id="65" name="Oval 64">
                  <a:extLst>
                    <a:ext uri="{FF2B5EF4-FFF2-40B4-BE49-F238E27FC236}">
                      <a16:creationId xmlns:a16="http://schemas.microsoft.com/office/drawing/2014/main" id="{92932EA0-4668-5330-F069-0442000660A2}"/>
                    </a:ext>
                  </a:extLst>
                </p:cNvPr>
                <p:cNvSpPr/>
                <p:nvPr/>
              </p:nvSpPr>
              <p:spPr>
                <a:xfrm>
                  <a:off x="5112360" y="3429000"/>
                  <a:ext cx="615340" cy="7112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7" name="Oval 86">
                  <a:extLst>
                    <a:ext uri="{FF2B5EF4-FFF2-40B4-BE49-F238E27FC236}">
                      <a16:creationId xmlns:a16="http://schemas.microsoft.com/office/drawing/2014/main" id="{48165B60-A6C1-0DFE-956A-9BB96E3E222D}"/>
                    </a:ext>
                  </a:extLst>
                </p:cNvPr>
                <p:cNvSpPr/>
                <p:nvPr/>
              </p:nvSpPr>
              <p:spPr>
                <a:xfrm>
                  <a:off x="5254435" y="3589378"/>
                  <a:ext cx="331190" cy="38278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Oval 87">
                  <a:extLst>
                    <a:ext uri="{FF2B5EF4-FFF2-40B4-BE49-F238E27FC236}">
                      <a16:creationId xmlns:a16="http://schemas.microsoft.com/office/drawing/2014/main" id="{46D5FC3E-465E-6894-D9FC-182EEA1B86D6}"/>
                    </a:ext>
                  </a:extLst>
                </p:cNvPr>
                <p:cNvSpPr/>
                <p:nvPr/>
              </p:nvSpPr>
              <p:spPr>
                <a:xfrm>
                  <a:off x="5337232" y="3589378"/>
                  <a:ext cx="165595" cy="19139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Freeform: Shape 88">
                  <a:extLst>
                    <a:ext uri="{FF2B5EF4-FFF2-40B4-BE49-F238E27FC236}">
                      <a16:creationId xmlns:a16="http://schemas.microsoft.com/office/drawing/2014/main" id="{EE64581B-DCBE-8865-1677-0627E2609041}"/>
                    </a:ext>
                  </a:extLst>
                </p:cNvPr>
                <p:cNvSpPr/>
                <p:nvPr/>
              </p:nvSpPr>
              <p:spPr>
                <a:xfrm flipH="1">
                  <a:off x="5067301" y="3330315"/>
                  <a:ext cx="706530" cy="698760"/>
                </a:xfrm>
                <a:custGeom>
                  <a:avLst/>
                  <a:gdLst>
                    <a:gd name="connsiteX0" fmla="*/ 0 w 614363"/>
                    <a:gd name="connsiteY0" fmla="*/ 0 h 428625"/>
                    <a:gd name="connsiteX1" fmla="*/ 614363 w 614363"/>
                    <a:gd name="connsiteY1" fmla="*/ 428625 h 428625"/>
                    <a:gd name="connsiteX2" fmla="*/ 614363 w 614363"/>
                    <a:gd name="connsiteY2" fmla="*/ 428625 h 428625"/>
                    <a:gd name="connsiteX0" fmla="*/ 0 w 614363"/>
                    <a:gd name="connsiteY0" fmla="*/ 0 h 409575"/>
                    <a:gd name="connsiteX1" fmla="*/ 614363 w 614363"/>
                    <a:gd name="connsiteY1" fmla="*/ 409575 h 409575"/>
                    <a:gd name="connsiteX2" fmla="*/ 614363 w 614363"/>
                    <a:gd name="connsiteY2" fmla="*/ 409575 h 409575"/>
                    <a:gd name="connsiteX0" fmla="*/ 0 w 614363"/>
                    <a:gd name="connsiteY0" fmla="*/ 205010 h 614585"/>
                    <a:gd name="connsiteX1" fmla="*/ 614363 w 614363"/>
                    <a:gd name="connsiteY1" fmla="*/ 614585 h 614585"/>
                    <a:gd name="connsiteX2" fmla="*/ 614363 w 614363"/>
                    <a:gd name="connsiteY2" fmla="*/ 614585 h 614585"/>
                    <a:gd name="connsiteX0" fmla="*/ 0 w 706530"/>
                    <a:gd name="connsiteY0" fmla="*/ 289185 h 698760"/>
                    <a:gd name="connsiteX1" fmla="*/ 614363 w 706530"/>
                    <a:gd name="connsiteY1" fmla="*/ 698760 h 698760"/>
                    <a:gd name="connsiteX2" fmla="*/ 614363 w 706530"/>
                    <a:gd name="connsiteY2" fmla="*/ 698760 h 6987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706530" h="698760">
                      <a:moveTo>
                        <a:pt x="0" y="289185"/>
                      </a:moveTo>
                      <a:cubicBezTo>
                        <a:pt x="271463" y="-302953"/>
                        <a:pt x="952500" y="105035"/>
                        <a:pt x="614363" y="698760"/>
                      </a:cubicBezTo>
                      <a:lnTo>
                        <a:pt x="614363" y="698760"/>
                      </a:ln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0" name="Rectangle 7">
                <a:extLst>
                  <a:ext uri="{FF2B5EF4-FFF2-40B4-BE49-F238E27FC236}">
                    <a16:creationId xmlns:a16="http://schemas.microsoft.com/office/drawing/2014/main" id="{99134FE0-D900-395C-1352-70501FCEBD3F}"/>
                  </a:ext>
                </a:extLst>
              </p:cNvPr>
              <p:cNvSpPr/>
              <p:nvPr/>
            </p:nvSpPr>
            <p:spPr>
              <a:xfrm>
                <a:off x="4761559" y="3866299"/>
                <a:ext cx="2621280" cy="616466"/>
              </a:xfrm>
              <a:custGeom>
                <a:avLst/>
                <a:gdLst>
                  <a:gd name="connsiteX0" fmla="*/ 0 w 1727200"/>
                  <a:gd name="connsiteY0" fmla="*/ 0 h 127000"/>
                  <a:gd name="connsiteX1" fmla="*/ 1727200 w 1727200"/>
                  <a:gd name="connsiteY1" fmla="*/ 0 h 127000"/>
                  <a:gd name="connsiteX2" fmla="*/ 1727200 w 1727200"/>
                  <a:gd name="connsiteY2" fmla="*/ 127000 h 127000"/>
                  <a:gd name="connsiteX3" fmla="*/ 0 w 1727200"/>
                  <a:gd name="connsiteY3" fmla="*/ 127000 h 127000"/>
                  <a:gd name="connsiteX4" fmla="*/ 0 w 1727200"/>
                  <a:gd name="connsiteY4" fmla="*/ 0 h 127000"/>
                  <a:gd name="connsiteX0" fmla="*/ 254000 w 1727200"/>
                  <a:gd name="connsiteY0" fmla="*/ 0 h 152400"/>
                  <a:gd name="connsiteX1" fmla="*/ 1727200 w 1727200"/>
                  <a:gd name="connsiteY1" fmla="*/ 25400 h 152400"/>
                  <a:gd name="connsiteX2" fmla="*/ 1727200 w 1727200"/>
                  <a:gd name="connsiteY2" fmla="*/ 152400 h 152400"/>
                  <a:gd name="connsiteX3" fmla="*/ 0 w 1727200"/>
                  <a:gd name="connsiteY3" fmla="*/ 152400 h 152400"/>
                  <a:gd name="connsiteX4" fmla="*/ 254000 w 1727200"/>
                  <a:gd name="connsiteY4" fmla="*/ 0 h 152400"/>
                  <a:gd name="connsiteX0" fmla="*/ 254000 w 1727200"/>
                  <a:gd name="connsiteY0" fmla="*/ 25400 h 177800"/>
                  <a:gd name="connsiteX1" fmla="*/ 1397000 w 1727200"/>
                  <a:gd name="connsiteY1" fmla="*/ 0 h 177800"/>
                  <a:gd name="connsiteX2" fmla="*/ 1727200 w 1727200"/>
                  <a:gd name="connsiteY2" fmla="*/ 177800 h 177800"/>
                  <a:gd name="connsiteX3" fmla="*/ 0 w 1727200"/>
                  <a:gd name="connsiteY3" fmla="*/ 177800 h 177800"/>
                  <a:gd name="connsiteX4" fmla="*/ 254000 w 1727200"/>
                  <a:gd name="connsiteY4" fmla="*/ 25400 h 177800"/>
                  <a:gd name="connsiteX0" fmla="*/ 254000 w 2082800"/>
                  <a:gd name="connsiteY0" fmla="*/ 50800 h 203200"/>
                  <a:gd name="connsiteX1" fmla="*/ 1397000 w 2082800"/>
                  <a:gd name="connsiteY1" fmla="*/ 25400 h 203200"/>
                  <a:gd name="connsiteX2" fmla="*/ 2082800 w 2082800"/>
                  <a:gd name="connsiteY2" fmla="*/ 0 h 203200"/>
                  <a:gd name="connsiteX3" fmla="*/ 0 w 2082800"/>
                  <a:gd name="connsiteY3" fmla="*/ 203200 h 203200"/>
                  <a:gd name="connsiteX4" fmla="*/ 254000 w 2082800"/>
                  <a:gd name="connsiteY4" fmla="*/ 50800 h 203200"/>
                  <a:gd name="connsiteX0" fmla="*/ 685800 w 2514600"/>
                  <a:gd name="connsiteY0" fmla="*/ 50800 h 50800"/>
                  <a:gd name="connsiteX1" fmla="*/ 1828800 w 2514600"/>
                  <a:gd name="connsiteY1" fmla="*/ 25400 h 50800"/>
                  <a:gd name="connsiteX2" fmla="*/ 2514600 w 2514600"/>
                  <a:gd name="connsiteY2" fmla="*/ 0 h 50800"/>
                  <a:gd name="connsiteX3" fmla="*/ 0 w 2514600"/>
                  <a:gd name="connsiteY3" fmla="*/ 25400 h 50800"/>
                  <a:gd name="connsiteX4" fmla="*/ 685800 w 2514600"/>
                  <a:gd name="connsiteY4" fmla="*/ 50800 h 50800"/>
                  <a:gd name="connsiteX0" fmla="*/ 685800 w 2514600"/>
                  <a:gd name="connsiteY0" fmla="*/ 50800 h 350026"/>
                  <a:gd name="connsiteX1" fmla="*/ 1828800 w 2514600"/>
                  <a:gd name="connsiteY1" fmla="*/ 25400 h 350026"/>
                  <a:gd name="connsiteX2" fmla="*/ 2514600 w 2514600"/>
                  <a:gd name="connsiteY2" fmla="*/ 0 h 350026"/>
                  <a:gd name="connsiteX3" fmla="*/ 0 w 2514600"/>
                  <a:gd name="connsiteY3" fmla="*/ 25400 h 350026"/>
                  <a:gd name="connsiteX4" fmla="*/ 685800 w 2514600"/>
                  <a:gd name="connsiteY4" fmla="*/ 50800 h 350026"/>
                  <a:gd name="connsiteX0" fmla="*/ 685800 w 2514600"/>
                  <a:gd name="connsiteY0" fmla="*/ 50800 h 430389"/>
                  <a:gd name="connsiteX1" fmla="*/ 1828800 w 2514600"/>
                  <a:gd name="connsiteY1" fmla="*/ 25400 h 430389"/>
                  <a:gd name="connsiteX2" fmla="*/ 2514600 w 2514600"/>
                  <a:gd name="connsiteY2" fmla="*/ 0 h 430389"/>
                  <a:gd name="connsiteX3" fmla="*/ 0 w 2514600"/>
                  <a:gd name="connsiteY3" fmla="*/ 25400 h 430389"/>
                  <a:gd name="connsiteX4" fmla="*/ 685800 w 2514600"/>
                  <a:gd name="connsiteY4" fmla="*/ 50800 h 430389"/>
                  <a:gd name="connsiteX0" fmla="*/ 685800 w 2514600"/>
                  <a:gd name="connsiteY0" fmla="*/ 194888 h 574477"/>
                  <a:gd name="connsiteX1" fmla="*/ 1828800 w 2514600"/>
                  <a:gd name="connsiteY1" fmla="*/ 169488 h 574477"/>
                  <a:gd name="connsiteX2" fmla="*/ 2514600 w 2514600"/>
                  <a:gd name="connsiteY2" fmla="*/ 144088 h 574477"/>
                  <a:gd name="connsiteX3" fmla="*/ 0 w 2514600"/>
                  <a:gd name="connsiteY3" fmla="*/ 169488 h 574477"/>
                  <a:gd name="connsiteX4" fmla="*/ 685800 w 2514600"/>
                  <a:gd name="connsiteY4" fmla="*/ 194888 h 574477"/>
                  <a:gd name="connsiteX0" fmla="*/ 685800 w 2514600"/>
                  <a:gd name="connsiteY0" fmla="*/ 212306 h 591895"/>
                  <a:gd name="connsiteX1" fmla="*/ 1828800 w 2514600"/>
                  <a:gd name="connsiteY1" fmla="*/ 186906 h 591895"/>
                  <a:gd name="connsiteX2" fmla="*/ 2514600 w 2514600"/>
                  <a:gd name="connsiteY2" fmla="*/ 161506 h 591895"/>
                  <a:gd name="connsiteX3" fmla="*/ 0 w 2514600"/>
                  <a:gd name="connsiteY3" fmla="*/ 186906 h 591895"/>
                  <a:gd name="connsiteX4" fmla="*/ 685800 w 2514600"/>
                  <a:gd name="connsiteY4" fmla="*/ 212306 h 591895"/>
                  <a:gd name="connsiteX0" fmla="*/ 685800 w 2514600"/>
                  <a:gd name="connsiteY0" fmla="*/ 212306 h 591895"/>
                  <a:gd name="connsiteX1" fmla="*/ 1828800 w 2514600"/>
                  <a:gd name="connsiteY1" fmla="*/ 186906 h 591895"/>
                  <a:gd name="connsiteX2" fmla="*/ 2514600 w 2514600"/>
                  <a:gd name="connsiteY2" fmla="*/ 161506 h 591895"/>
                  <a:gd name="connsiteX3" fmla="*/ 0 w 2514600"/>
                  <a:gd name="connsiteY3" fmla="*/ 186906 h 591895"/>
                  <a:gd name="connsiteX4" fmla="*/ 685800 w 2514600"/>
                  <a:gd name="connsiteY4" fmla="*/ 212306 h 591895"/>
                  <a:gd name="connsiteX0" fmla="*/ 685800 w 2514600"/>
                  <a:gd name="connsiteY0" fmla="*/ 236877 h 616466"/>
                  <a:gd name="connsiteX1" fmla="*/ 1828800 w 2514600"/>
                  <a:gd name="connsiteY1" fmla="*/ 211477 h 616466"/>
                  <a:gd name="connsiteX2" fmla="*/ 2514600 w 2514600"/>
                  <a:gd name="connsiteY2" fmla="*/ 186077 h 616466"/>
                  <a:gd name="connsiteX3" fmla="*/ 0 w 2514600"/>
                  <a:gd name="connsiteY3" fmla="*/ 211477 h 616466"/>
                  <a:gd name="connsiteX4" fmla="*/ 685800 w 2514600"/>
                  <a:gd name="connsiteY4" fmla="*/ 236877 h 616466"/>
                  <a:gd name="connsiteX0" fmla="*/ 685800 w 2514600"/>
                  <a:gd name="connsiteY0" fmla="*/ 236877 h 616466"/>
                  <a:gd name="connsiteX1" fmla="*/ 1828800 w 2514600"/>
                  <a:gd name="connsiteY1" fmla="*/ 211477 h 616466"/>
                  <a:gd name="connsiteX2" fmla="*/ 2514600 w 2514600"/>
                  <a:gd name="connsiteY2" fmla="*/ 186077 h 616466"/>
                  <a:gd name="connsiteX3" fmla="*/ 0 w 2514600"/>
                  <a:gd name="connsiteY3" fmla="*/ 211477 h 616466"/>
                  <a:gd name="connsiteX4" fmla="*/ 685800 w 2514600"/>
                  <a:gd name="connsiteY4" fmla="*/ 236877 h 616466"/>
                  <a:gd name="connsiteX0" fmla="*/ 685800 w 2514600"/>
                  <a:gd name="connsiteY0" fmla="*/ 236877 h 616466"/>
                  <a:gd name="connsiteX1" fmla="*/ 1828800 w 2514600"/>
                  <a:gd name="connsiteY1" fmla="*/ 211477 h 616466"/>
                  <a:gd name="connsiteX2" fmla="*/ 2514600 w 2514600"/>
                  <a:gd name="connsiteY2" fmla="*/ 186077 h 616466"/>
                  <a:gd name="connsiteX3" fmla="*/ 0 w 2514600"/>
                  <a:gd name="connsiteY3" fmla="*/ 211477 h 616466"/>
                  <a:gd name="connsiteX4" fmla="*/ 685800 w 2514600"/>
                  <a:gd name="connsiteY4" fmla="*/ 236877 h 616466"/>
                  <a:gd name="connsiteX0" fmla="*/ 739140 w 2567940"/>
                  <a:gd name="connsiteY0" fmla="*/ 236877 h 616466"/>
                  <a:gd name="connsiteX1" fmla="*/ 1882140 w 2567940"/>
                  <a:gd name="connsiteY1" fmla="*/ 211477 h 616466"/>
                  <a:gd name="connsiteX2" fmla="*/ 2567940 w 2567940"/>
                  <a:gd name="connsiteY2" fmla="*/ 186077 h 616466"/>
                  <a:gd name="connsiteX3" fmla="*/ 0 w 2567940"/>
                  <a:gd name="connsiteY3" fmla="*/ 211477 h 616466"/>
                  <a:gd name="connsiteX4" fmla="*/ 739140 w 2567940"/>
                  <a:gd name="connsiteY4" fmla="*/ 236877 h 616466"/>
                  <a:gd name="connsiteX0" fmla="*/ 739140 w 2621280"/>
                  <a:gd name="connsiteY0" fmla="*/ 236877 h 616466"/>
                  <a:gd name="connsiteX1" fmla="*/ 1882140 w 2621280"/>
                  <a:gd name="connsiteY1" fmla="*/ 211477 h 616466"/>
                  <a:gd name="connsiteX2" fmla="*/ 2621280 w 2621280"/>
                  <a:gd name="connsiteY2" fmla="*/ 186077 h 616466"/>
                  <a:gd name="connsiteX3" fmla="*/ 0 w 2621280"/>
                  <a:gd name="connsiteY3" fmla="*/ 211477 h 616466"/>
                  <a:gd name="connsiteX4" fmla="*/ 739140 w 2621280"/>
                  <a:gd name="connsiteY4" fmla="*/ 236877 h 616466"/>
                  <a:gd name="connsiteX0" fmla="*/ 739140 w 2621280"/>
                  <a:gd name="connsiteY0" fmla="*/ 236877 h 616466"/>
                  <a:gd name="connsiteX1" fmla="*/ 1882140 w 2621280"/>
                  <a:gd name="connsiteY1" fmla="*/ 211477 h 616466"/>
                  <a:gd name="connsiteX2" fmla="*/ 2621280 w 2621280"/>
                  <a:gd name="connsiteY2" fmla="*/ 186077 h 616466"/>
                  <a:gd name="connsiteX3" fmla="*/ 0 w 2621280"/>
                  <a:gd name="connsiteY3" fmla="*/ 211477 h 616466"/>
                  <a:gd name="connsiteX4" fmla="*/ 739140 w 2621280"/>
                  <a:gd name="connsiteY4" fmla="*/ 236877 h 6164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21280" h="616466">
                    <a:moveTo>
                      <a:pt x="739140" y="236877"/>
                    </a:moveTo>
                    <a:cubicBezTo>
                      <a:pt x="1196340" y="-63690"/>
                      <a:pt x="1310640" y="-84856"/>
                      <a:pt x="1882140" y="211477"/>
                    </a:cubicBezTo>
                    <a:cubicBezTo>
                      <a:pt x="2034540" y="126810"/>
                      <a:pt x="2329180" y="-148356"/>
                      <a:pt x="2621280" y="186077"/>
                    </a:cubicBezTo>
                    <a:cubicBezTo>
                      <a:pt x="2278380" y="512044"/>
                      <a:pt x="1016000" y="952310"/>
                      <a:pt x="0" y="211477"/>
                    </a:cubicBezTo>
                    <a:cubicBezTo>
                      <a:pt x="152400" y="-97556"/>
                      <a:pt x="571500" y="-190"/>
                      <a:pt x="739140" y="236877"/>
                    </a:cubicBezTo>
                    <a:close/>
                  </a:path>
                </a:pathLst>
              </a:custGeom>
              <a:solidFill>
                <a:srgbClr val="FEDBB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E19CF612-7CBD-7EFA-9496-3A129EF7C9F7}"/>
                  </a:ext>
                </a:extLst>
              </p:cNvPr>
              <p:cNvGrpSpPr/>
              <p:nvPr/>
            </p:nvGrpSpPr>
            <p:grpSpPr>
              <a:xfrm>
                <a:off x="5829299" y="3960933"/>
                <a:ext cx="482390" cy="282035"/>
                <a:chOff x="5829299" y="3960933"/>
                <a:chExt cx="482390" cy="282035"/>
              </a:xfrm>
            </p:grpSpPr>
            <p:sp>
              <p:nvSpPr>
                <p:cNvPr id="62" name="Oval 13">
                  <a:extLst>
                    <a:ext uri="{FF2B5EF4-FFF2-40B4-BE49-F238E27FC236}">
                      <a16:creationId xmlns:a16="http://schemas.microsoft.com/office/drawing/2014/main" id="{F4E0EB50-BA69-D67A-46CA-00B3F6FB6C01}"/>
                    </a:ext>
                  </a:extLst>
                </p:cNvPr>
                <p:cNvSpPr/>
                <p:nvPr/>
              </p:nvSpPr>
              <p:spPr>
                <a:xfrm>
                  <a:off x="5975137" y="3960933"/>
                  <a:ext cx="194125" cy="122785"/>
                </a:xfrm>
                <a:custGeom>
                  <a:avLst/>
                  <a:gdLst>
                    <a:gd name="connsiteX0" fmla="*/ 0 w 297790"/>
                    <a:gd name="connsiteY0" fmla="*/ 148895 h 297790"/>
                    <a:gd name="connsiteX1" fmla="*/ 148895 w 297790"/>
                    <a:gd name="connsiteY1" fmla="*/ 0 h 297790"/>
                    <a:gd name="connsiteX2" fmla="*/ 297790 w 297790"/>
                    <a:gd name="connsiteY2" fmla="*/ 148895 h 297790"/>
                    <a:gd name="connsiteX3" fmla="*/ 148895 w 297790"/>
                    <a:gd name="connsiteY3" fmla="*/ 297790 h 297790"/>
                    <a:gd name="connsiteX4" fmla="*/ 0 w 297790"/>
                    <a:gd name="connsiteY4" fmla="*/ 148895 h 297790"/>
                    <a:gd name="connsiteX0" fmla="*/ 0 w 301928"/>
                    <a:gd name="connsiteY0" fmla="*/ 18612 h 167507"/>
                    <a:gd name="connsiteX1" fmla="*/ 297790 w 301928"/>
                    <a:gd name="connsiteY1" fmla="*/ 18612 h 167507"/>
                    <a:gd name="connsiteX2" fmla="*/ 148895 w 301928"/>
                    <a:gd name="connsiteY2" fmla="*/ 167507 h 167507"/>
                    <a:gd name="connsiteX3" fmla="*/ 0 w 301928"/>
                    <a:gd name="connsiteY3" fmla="*/ 18612 h 167507"/>
                    <a:gd name="connsiteX0" fmla="*/ 0 w 301928"/>
                    <a:gd name="connsiteY0" fmla="*/ 41303 h 190198"/>
                    <a:gd name="connsiteX1" fmla="*/ 297790 w 301928"/>
                    <a:gd name="connsiteY1" fmla="*/ 41303 h 190198"/>
                    <a:gd name="connsiteX2" fmla="*/ 148895 w 301928"/>
                    <a:gd name="connsiteY2" fmla="*/ 190198 h 190198"/>
                    <a:gd name="connsiteX3" fmla="*/ 0 w 301928"/>
                    <a:gd name="connsiteY3" fmla="*/ 41303 h 190198"/>
                    <a:gd name="connsiteX0" fmla="*/ 0 w 287230"/>
                    <a:gd name="connsiteY0" fmla="*/ 20083 h 207915"/>
                    <a:gd name="connsiteX1" fmla="*/ 284035 w 287230"/>
                    <a:gd name="connsiteY1" fmla="*/ 58790 h 207915"/>
                    <a:gd name="connsiteX2" fmla="*/ 135140 w 287230"/>
                    <a:gd name="connsiteY2" fmla="*/ 207685 h 207915"/>
                    <a:gd name="connsiteX3" fmla="*/ 0 w 287230"/>
                    <a:gd name="connsiteY3" fmla="*/ 20083 h 207915"/>
                    <a:gd name="connsiteX0" fmla="*/ 0 w 301035"/>
                    <a:gd name="connsiteY0" fmla="*/ 36316 h 192962"/>
                    <a:gd name="connsiteX1" fmla="*/ 297790 w 301035"/>
                    <a:gd name="connsiteY1" fmla="*/ 44059 h 192962"/>
                    <a:gd name="connsiteX2" fmla="*/ 148895 w 301035"/>
                    <a:gd name="connsiteY2" fmla="*/ 192954 h 192962"/>
                    <a:gd name="connsiteX3" fmla="*/ 0 w 301035"/>
                    <a:gd name="connsiteY3" fmla="*/ 36316 h 192962"/>
                    <a:gd name="connsiteX0" fmla="*/ 0 w 280330"/>
                    <a:gd name="connsiteY0" fmla="*/ 27374 h 199581"/>
                    <a:gd name="connsiteX1" fmla="*/ 277159 w 280330"/>
                    <a:gd name="connsiteY1" fmla="*/ 50600 h 199581"/>
                    <a:gd name="connsiteX2" fmla="*/ 128264 w 280330"/>
                    <a:gd name="connsiteY2" fmla="*/ 199495 h 199581"/>
                    <a:gd name="connsiteX3" fmla="*/ 0 w 280330"/>
                    <a:gd name="connsiteY3" fmla="*/ 27374 h 1995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80330" h="199581">
                      <a:moveTo>
                        <a:pt x="0" y="27374"/>
                      </a:moveTo>
                      <a:cubicBezTo>
                        <a:pt x="24816" y="2558"/>
                        <a:pt x="224834" y="-28406"/>
                        <a:pt x="277159" y="50600"/>
                      </a:cubicBezTo>
                      <a:cubicBezTo>
                        <a:pt x="301975" y="75416"/>
                        <a:pt x="174457" y="203366"/>
                        <a:pt x="128264" y="199495"/>
                      </a:cubicBezTo>
                      <a:cubicBezTo>
                        <a:pt x="82071" y="195624"/>
                        <a:pt x="0" y="109606"/>
                        <a:pt x="0" y="27374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" name="Freeform: Shape 62">
                  <a:extLst>
                    <a:ext uri="{FF2B5EF4-FFF2-40B4-BE49-F238E27FC236}">
                      <a16:creationId xmlns:a16="http://schemas.microsoft.com/office/drawing/2014/main" id="{5C27ED30-15DD-E289-3BFD-79593AF37887}"/>
                    </a:ext>
                  </a:extLst>
                </p:cNvPr>
                <p:cNvSpPr/>
                <p:nvPr/>
              </p:nvSpPr>
              <p:spPr>
                <a:xfrm>
                  <a:off x="5829299" y="4069080"/>
                  <a:ext cx="236281" cy="173888"/>
                </a:xfrm>
                <a:custGeom>
                  <a:avLst/>
                  <a:gdLst>
                    <a:gd name="connsiteX0" fmla="*/ 236220 w 257102"/>
                    <a:gd name="connsiteY0" fmla="*/ 0 h 205383"/>
                    <a:gd name="connsiteX1" fmla="*/ 251460 w 257102"/>
                    <a:gd name="connsiteY1" fmla="*/ 160020 h 205383"/>
                    <a:gd name="connsiteX2" fmla="*/ 152400 w 257102"/>
                    <a:gd name="connsiteY2" fmla="*/ 198120 h 205383"/>
                    <a:gd name="connsiteX3" fmla="*/ 0 w 257102"/>
                    <a:gd name="connsiteY3" fmla="*/ 38100 h 205383"/>
                    <a:gd name="connsiteX4" fmla="*/ 0 w 257102"/>
                    <a:gd name="connsiteY4" fmla="*/ 38100 h 205383"/>
                    <a:gd name="connsiteX0" fmla="*/ 236220 w 236220"/>
                    <a:gd name="connsiteY0" fmla="*/ 0 h 198120"/>
                    <a:gd name="connsiteX1" fmla="*/ 152400 w 236220"/>
                    <a:gd name="connsiteY1" fmla="*/ 198120 h 198120"/>
                    <a:gd name="connsiteX2" fmla="*/ 0 w 236220"/>
                    <a:gd name="connsiteY2" fmla="*/ 38100 h 198120"/>
                    <a:gd name="connsiteX3" fmla="*/ 0 w 236220"/>
                    <a:gd name="connsiteY3" fmla="*/ 38100 h 198120"/>
                    <a:gd name="connsiteX0" fmla="*/ 236220 w 236220"/>
                    <a:gd name="connsiteY0" fmla="*/ 0 h 38100"/>
                    <a:gd name="connsiteX1" fmla="*/ 0 w 236220"/>
                    <a:gd name="connsiteY1" fmla="*/ 38100 h 38100"/>
                    <a:gd name="connsiteX2" fmla="*/ 0 w 236220"/>
                    <a:gd name="connsiteY2" fmla="*/ 38100 h 38100"/>
                    <a:gd name="connsiteX0" fmla="*/ 236220 w 236286"/>
                    <a:gd name="connsiteY0" fmla="*/ 0 h 152792"/>
                    <a:gd name="connsiteX1" fmla="*/ 0 w 236286"/>
                    <a:gd name="connsiteY1" fmla="*/ 38100 h 152792"/>
                    <a:gd name="connsiteX2" fmla="*/ 0 w 236286"/>
                    <a:gd name="connsiteY2" fmla="*/ 38100 h 152792"/>
                    <a:gd name="connsiteX0" fmla="*/ 236220 w 236281"/>
                    <a:gd name="connsiteY0" fmla="*/ 0 h 173888"/>
                    <a:gd name="connsiteX1" fmla="*/ 0 w 236281"/>
                    <a:gd name="connsiteY1" fmla="*/ 38100 h 173888"/>
                    <a:gd name="connsiteX2" fmla="*/ 0 w 236281"/>
                    <a:gd name="connsiteY2" fmla="*/ 38100 h 1738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36281" h="173888">
                      <a:moveTo>
                        <a:pt x="236220" y="0"/>
                      </a:moveTo>
                      <a:cubicBezTo>
                        <a:pt x="240030" y="327025"/>
                        <a:pt x="66040" y="104775"/>
                        <a:pt x="0" y="38100"/>
                      </a:cubicBezTo>
                      <a:lnTo>
                        <a:pt x="0" y="38100"/>
                      </a:ln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" name="Freeform: Shape 63">
                  <a:extLst>
                    <a:ext uri="{FF2B5EF4-FFF2-40B4-BE49-F238E27FC236}">
                      <a16:creationId xmlns:a16="http://schemas.microsoft.com/office/drawing/2014/main" id="{5BEB5C00-1EBB-1C40-2D0B-3A1AA299F334}"/>
                    </a:ext>
                  </a:extLst>
                </p:cNvPr>
                <p:cNvSpPr/>
                <p:nvPr/>
              </p:nvSpPr>
              <p:spPr>
                <a:xfrm flipH="1">
                  <a:off x="6075408" y="4069080"/>
                  <a:ext cx="236281" cy="173888"/>
                </a:xfrm>
                <a:custGeom>
                  <a:avLst/>
                  <a:gdLst>
                    <a:gd name="connsiteX0" fmla="*/ 236220 w 257102"/>
                    <a:gd name="connsiteY0" fmla="*/ 0 h 205383"/>
                    <a:gd name="connsiteX1" fmla="*/ 251460 w 257102"/>
                    <a:gd name="connsiteY1" fmla="*/ 160020 h 205383"/>
                    <a:gd name="connsiteX2" fmla="*/ 152400 w 257102"/>
                    <a:gd name="connsiteY2" fmla="*/ 198120 h 205383"/>
                    <a:gd name="connsiteX3" fmla="*/ 0 w 257102"/>
                    <a:gd name="connsiteY3" fmla="*/ 38100 h 205383"/>
                    <a:gd name="connsiteX4" fmla="*/ 0 w 257102"/>
                    <a:gd name="connsiteY4" fmla="*/ 38100 h 205383"/>
                    <a:gd name="connsiteX0" fmla="*/ 236220 w 236220"/>
                    <a:gd name="connsiteY0" fmla="*/ 0 h 198120"/>
                    <a:gd name="connsiteX1" fmla="*/ 152400 w 236220"/>
                    <a:gd name="connsiteY1" fmla="*/ 198120 h 198120"/>
                    <a:gd name="connsiteX2" fmla="*/ 0 w 236220"/>
                    <a:gd name="connsiteY2" fmla="*/ 38100 h 198120"/>
                    <a:gd name="connsiteX3" fmla="*/ 0 w 236220"/>
                    <a:gd name="connsiteY3" fmla="*/ 38100 h 198120"/>
                    <a:gd name="connsiteX0" fmla="*/ 236220 w 236220"/>
                    <a:gd name="connsiteY0" fmla="*/ 0 h 38100"/>
                    <a:gd name="connsiteX1" fmla="*/ 0 w 236220"/>
                    <a:gd name="connsiteY1" fmla="*/ 38100 h 38100"/>
                    <a:gd name="connsiteX2" fmla="*/ 0 w 236220"/>
                    <a:gd name="connsiteY2" fmla="*/ 38100 h 38100"/>
                    <a:gd name="connsiteX0" fmla="*/ 236220 w 236286"/>
                    <a:gd name="connsiteY0" fmla="*/ 0 h 152792"/>
                    <a:gd name="connsiteX1" fmla="*/ 0 w 236286"/>
                    <a:gd name="connsiteY1" fmla="*/ 38100 h 152792"/>
                    <a:gd name="connsiteX2" fmla="*/ 0 w 236286"/>
                    <a:gd name="connsiteY2" fmla="*/ 38100 h 152792"/>
                    <a:gd name="connsiteX0" fmla="*/ 236220 w 236281"/>
                    <a:gd name="connsiteY0" fmla="*/ 0 h 173888"/>
                    <a:gd name="connsiteX1" fmla="*/ 0 w 236281"/>
                    <a:gd name="connsiteY1" fmla="*/ 38100 h 173888"/>
                    <a:gd name="connsiteX2" fmla="*/ 0 w 236281"/>
                    <a:gd name="connsiteY2" fmla="*/ 38100 h 1738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36281" h="173888">
                      <a:moveTo>
                        <a:pt x="236220" y="0"/>
                      </a:moveTo>
                      <a:cubicBezTo>
                        <a:pt x="240030" y="327025"/>
                        <a:pt x="66040" y="104775"/>
                        <a:pt x="0" y="38100"/>
                      </a:cubicBezTo>
                      <a:lnTo>
                        <a:pt x="0" y="38100"/>
                      </a:ln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95633574-970D-A0F2-8154-4AE9384D0EB0}"/>
                </a:ext>
              </a:extLst>
            </p:cNvPr>
            <p:cNvSpPr/>
            <p:nvPr/>
          </p:nvSpPr>
          <p:spPr>
            <a:xfrm>
              <a:off x="6300789" y="5903119"/>
              <a:ext cx="11640" cy="61912"/>
            </a:xfrm>
            <a:custGeom>
              <a:avLst/>
              <a:gdLst>
                <a:gd name="connsiteX0" fmla="*/ 0 w 7143"/>
                <a:gd name="connsiteY0" fmla="*/ 61912 h 61912"/>
                <a:gd name="connsiteX1" fmla="*/ 7143 w 7143"/>
                <a:gd name="connsiteY1" fmla="*/ 0 h 61912"/>
                <a:gd name="connsiteX2" fmla="*/ 7143 w 7143"/>
                <a:gd name="connsiteY2" fmla="*/ 0 h 61912"/>
                <a:gd name="connsiteX0" fmla="*/ 0 w 14533"/>
                <a:gd name="connsiteY0" fmla="*/ 10000 h 10000"/>
                <a:gd name="connsiteX1" fmla="*/ 10000 w 14533"/>
                <a:gd name="connsiteY1" fmla="*/ 0 h 10000"/>
                <a:gd name="connsiteX2" fmla="*/ 10000 w 14533"/>
                <a:gd name="connsiteY2" fmla="*/ 0 h 10000"/>
                <a:gd name="connsiteX0" fmla="*/ 0 w 16296"/>
                <a:gd name="connsiteY0" fmla="*/ 10000 h 10000"/>
                <a:gd name="connsiteX1" fmla="*/ 10000 w 16296"/>
                <a:gd name="connsiteY1" fmla="*/ 0 h 10000"/>
                <a:gd name="connsiteX2" fmla="*/ 10000 w 16296"/>
                <a:gd name="connsiteY2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296" h="10000">
                  <a:moveTo>
                    <a:pt x="0" y="10000"/>
                  </a:moveTo>
                  <a:cubicBezTo>
                    <a:pt x="13333" y="6667"/>
                    <a:pt x="23335" y="4102"/>
                    <a:pt x="10000" y="0"/>
                  </a:cubicBezTo>
                  <a:lnTo>
                    <a:pt x="10000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04598761-F09D-79E9-828F-1D89E5ACCEF6}"/>
                </a:ext>
              </a:extLst>
            </p:cNvPr>
            <p:cNvSpPr/>
            <p:nvPr/>
          </p:nvSpPr>
          <p:spPr>
            <a:xfrm>
              <a:off x="6424142" y="5909482"/>
              <a:ext cx="11640" cy="61912"/>
            </a:xfrm>
            <a:custGeom>
              <a:avLst/>
              <a:gdLst>
                <a:gd name="connsiteX0" fmla="*/ 0 w 7143"/>
                <a:gd name="connsiteY0" fmla="*/ 61912 h 61912"/>
                <a:gd name="connsiteX1" fmla="*/ 7143 w 7143"/>
                <a:gd name="connsiteY1" fmla="*/ 0 h 61912"/>
                <a:gd name="connsiteX2" fmla="*/ 7143 w 7143"/>
                <a:gd name="connsiteY2" fmla="*/ 0 h 61912"/>
                <a:gd name="connsiteX0" fmla="*/ 0 w 14533"/>
                <a:gd name="connsiteY0" fmla="*/ 10000 h 10000"/>
                <a:gd name="connsiteX1" fmla="*/ 10000 w 14533"/>
                <a:gd name="connsiteY1" fmla="*/ 0 h 10000"/>
                <a:gd name="connsiteX2" fmla="*/ 10000 w 14533"/>
                <a:gd name="connsiteY2" fmla="*/ 0 h 10000"/>
                <a:gd name="connsiteX0" fmla="*/ 0 w 16296"/>
                <a:gd name="connsiteY0" fmla="*/ 10000 h 10000"/>
                <a:gd name="connsiteX1" fmla="*/ 10000 w 16296"/>
                <a:gd name="connsiteY1" fmla="*/ 0 h 10000"/>
                <a:gd name="connsiteX2" fmla="*/ 10000 w 16296"/>
                <a:gd name="connsiteY2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296" h="10000">
                  <a:moveTo>
                    <a:pt x="0" y="10000"/>
                  </a:moveTo>
                  <a:cubicBezTo>
                    <a:pt x="13333" y="6667"/>
                    <a:pt x="23335" y="4102"/>
                    <a:pt x="10000" y="0"/>
                  </a:cubicBezTo>
                  <a:lnTo>
                    <a:pt x="10000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DBD352E8-191B-534D-5A5E-506AF635DCFB}"/>
                </a:ext>
              </a:extLst>
            </p:cNvPr>
            <p:cNvSpPr/>
            <p:nvPr/>
          </p:nvSpPr>
          <p:spPr>
            <a:xfrm flipH="1">
              <a:off x="5820790" y="5909482"/>
              <a:ext cx="11640" cy="61912"/>
            </a:xfrm>
            <a:custGeom>
              <a:avLst/>
              <a:gdLst>
                <a:gd name="connsiteX0" fmla="*/ 0 w 7143"/>
                <a:gd name="connsiteY0" fmla="*/ 61912 h 61912"/>
                <a:gd name="connsiteX1" fmla="*/ 7143 w 7143"/>
                <a:gd name="connsiteY1" fmla="*/ 0 h 61912"/>
                <a:gd name="connsiteX2" fmla="*/ 7143 w 7143"/>
                <a:gd name="connsiteY2" fmla="*/ 0 h 61912"/>
                <a:gd name="connsiteX0" fmla="*/ 0 w 14533"/>
                <a:gd name="connsiteY0" fmla="*/ 10000 h 10000"/>
                <a:gd name="connsiteX1" fmla="*/ 10000 w 14533"/>
                <a:gd name="connsiteY1" fmla="*/ 0 h 10000"/>
                <a:gd name="connsiteX2" fmla="*/ 10000 w 14533"/>
                <a:gd name="connsiteY2" fmla="*/ 0 h 10000"/>
                <a:gd name="connsiteX0" fmla="*/ 0 w 16296"/>
                <a:gd name="connsiteY0" fmla="*/ 10000 h 10000"/>
                <a:gd name="connsiteX1" fmla="*/ 10000 w 16296"/>
                <a:gd name="connsiteY1" fmla="*/ 0 h 10000"/>
                <a:gd name="connsiteX2" fmla="*/ 10000 w 16296"/>
                <a:gd name="connsiteY2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296" h="10000">
                  <a:moveTo>
                    <a:pt x="0" y="10000"/>
                  </a:moveTo>
                  <a:cubicBezTo>
                    <a:pt x="13333" y="6667"/>
                    <a:pt x="23335" y="4102"/>
                    <a:pt x="10000" y="0"/>
                  </a:cubicBezTo>
                  <a:lnTo>
                    <a:pt x="10000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652432DC-0CA8-95D3-B34C-F9EAA8274719}"/>
                </a:ext>
              </a:extLst>
            </p:cNvPr>
            <p:cNvSpPr/>
            <p:nvPr/>
          </p:nvSpPr>
          <p:spPr>
            <a:xfrm flipH="1">
              <a:off x="5700962" y="5909482"/>
              <a:ext cx="11640" cy="61912"/>
            </a:xfrm>
            <a:custGeom>
              <a:avLst/>
              <a:gdLst>
                <a:gd name="connsiteX0" fmla="*/ 0 w 7143"/>
                <a:gd name="connsiteY0" fmla="*/ 61912 h 61912"/>
                <a:gd name="connsiteX1" fmla="*/ 7143 w 7143"/>
                <a:gd name="connsiteY1" fmla="*/ 0 h 61912"/>
                <a:gd name="connsiteX2" fmla="*/ 7143 w 7143"/>
                <a:gd name="connsiteY2" fmla="*/ 0 h 61912"/>
                <a:gd name="connsiteX0" fmla="*/ 0 w 14533"/>
                <a:gd name="connsiteY0" fmla="*/ 10000 h 10000"/>
                <a:gd name="connsiteX1" fmla="*/ 10000 w 14533"/>
                <a:gd name="connsiteY1" fmla="*/ 0 h 10000"/>
                <a:gd name="connsiteX2" fmla="*/ 10000 w 14533"/>
                <a:gd name="connsiteY2" fmla="*/ 0 h 10000"/>
                <a:gd name="connsiteX0" fmla="*/ 0 w 16296"/>
                <a:gd name="connsiteY0" fmla="*/ 10000 h 10000"/>
                <a:gd name="connsiteX1" fmla="*/ 10000 w 16296"/>
                <a:gd name="connsiteY1" fmla="*/ 0 h 10000"/>
                <a:gd name="connsiteX2" fmla="*/ 10000 w 16296"/>
                <a:gd name="connsiteY2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296" h="10000">
                  <a:moveTo>
                    <a:pt x="0" y="10000"/>
                  </a:moveTo>
                  <a:cubicBezTo>
                    <a:pt x="13333" y="6667"/>
                    <a:pt x="23335" y="4102"/>
                    <a:pt x="10000" y="0"/>
                  </a:cubicBezTo>
                  <a:lnTo>
                    <a:pt x="10000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EEAB2CF1-60EC-5626-FC6B-F919D9957C2E}"/>
                </a:ext>
              </a:extLst>
            </p:cNvPr>
            <p:cNvSpPr/>
            <p:nvPr/>
          </p:nvSpPr>
          <p:spPr>
            <a:xfrm flipH="1">
              <a:off x="5427814" y="5888299"/>
              <a:ext cx="11640" cy="61912"/>
            </a:xfrm>
            <a:custGeom>
              <a:avLst/>
              <a:gdLst>
                <a:gd name="connsiteX0" fmla="*/ 0 w 7143"/>
                <a:gd name="connsiteY0" fmla="*/ 61912 h 61912"/>
                <a:gd name="connsiteX1" fmla="*/ 7143 w 7143"/>
                <a:gd name="connsiteY1" fmla="*/ 0 h 61912"/>
                <a:gd name="connsiteX2" fmla="*/ 7143 w 7143"/>
                <a:gd name="connsiteY2" fmla="*/ 0 h 61912"/>
                <a:gd name="connsiteX0" fmla="*/ 0 w 14533"/>
                <a:gd name="connsiteY0" fmla="*/ 10000 h 10000"/>
                <a:gd name="connsiteX1" fmla="*/ 10000 w 14533"/>
                <a:gd name="connsiteY1" fmla="*/ 0 h 10000"/>
                <a:gd name="connsiteX2" fmla="*/ 10000 w 14533"/>
                <a:gd name="connsiteY2" fmla="*/ 0 h 10000"/>
                <a:gd name="connsiteX0" fmla="*/ 0 w 16296"/>
                <a:gd name="connsiteY0" fmla="*/ 10000 h 10000"/>
                <a:gd name="connsiteX1" fmla="*/ 10000 w 16296"/>
                <a:gd name="connsiteY1" fmla="*/ 0 h 10000"/>
                <a:gd name="connsiteX2" fmla="*/ 10000 w 16296"/>
                <a:gd name="connsiteY2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296" h="10000">
                  <a:moveTo>
                    <a:pt x="0" y="10000"/>
                  </a:moveTo>
                  <a:cubicBezTo>
                    <a:pt x="13333" y="6667"/>
                    <a:pt x="23335" y="4102"/>
                    <a:pt x="10000" y="0"/>
                  </a:cubicBezTo>
                  <a:lnTo>
                    <a:pt x="10000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F55B76-26C1-4F15-BA9B-96814DE7DACC}"/>
                </a:ext>
              </a:extLst>
            </p:cNvPr>
            <p:cNvSpPr/>
            <p:nvPr/>
          </p:nvSpPr>
          <p:spPr>
            <a:xfrm flipH="1">
              <a:off x="5552782" y="5890680"/>
              <a:ext cx="11640" cy="61912"/>
            </a:xfrm>
            <a:custGeom>
              <a:avLst/>
              <a:gdLst>
                <a:gd name="connsiteX0" fmla="*/ 0 w 7143"/>
                <a:gd name="connsiteY0" fmla="*/ 61912 h 61912"/>
                <a:gd name="connsiteX1" fmla="*/ 7143 w 7143"/>
                <a:gd name="connsiteY1" fmla="*/ 0 h 61912"/>
                <a:gd name="connsiteX2" fmla="*/ 7143 w 7143"/>
                <a:gd name="connsiteY2" fmla="*/ 0 h 61912"/>
                <a:gd name="connsiteX0" fmla="*/ 0 w 14533"/>
                <a:gd name="connsiteY0" fmla="*/ 10000 h 10000"/>
                <a:gd name="connsiteX1" fmla="*/ 10000 w 14533"/>
                <a:gd name="connsiteY1" fmla="*/ 0 h 10000"/>
                <a:gd name="connsiteX2" fmla="*/ 10000 w 14533"/>
                <a:gd name="connsiteY2" fmla="*/ 0 h 10000"/>
                <a:gd name="connsiteX0" fmla="*/ 0 w 16296"/>
                <a:gd name="connsiteY0" fmla="*/ 10000 h 10000"/>
                <a:gd name="connsiteX1" fmla="*/ 10000 w 16296"/>
                <a:gd name="connsiteY1" fmla="*/ 0 h 10000"/>
                <a:gd name="connsiteX2" fmla="*/ 10000 w 16296"/>
                <a:gd name="connsiteY2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296" h="10000">
                  <a:moveTo>
                    <a:pt x="0" y="10000"/>
                  </a:moveTo>
                  <a:cubicBezTo>
                    <a:pt x="13333" y="6667"/>
                    <a:pt x="23335" y="4102"/>
                    <a:pt x="10000" y="0"/>
                  </a:cubicBezTo>
                  <a:lnTo>
                    <a:pt x="10000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22516305-DCA6-5C8C-C8BF-F9503035A980}"/>
                </a:ext>
              </a:extLst>
            </p:cNvPr>
            <p:cNvSpPr/>
            <p:nvPr/>
          </p:nvSpPr>
          <p:spPr>
            <a:xfrm>
              <a:off x="6581470" y="5902012"/>
              <a:ext cx="11640" cy="61912"/>
            </a:xfrm>
            <a:custGeom>
              <a:avLst/>
              <a:gdLst>
                <a:gd name="connsiteX0" fmla="*/ 0 w 7143"/>
                <a:gd name="connsiteY0" fmla="*/ 61912 h 61912"/>
                <a:gd name="connsiteX1" fmla="*/ 7143 w 7143"/>
                <a:gd name="connsiteY1" fmla="*/ 0 h 61912"/>
                <a:gd name="connsiteX2" fmla="*/ 7143 w 7143"/>
                <a:gd name="connsiteY2" fmla="*/ 0 h 61912"/>
                <a:gd name="connsiteX0" fmla="*/ 0 w 14533"/>
                <a:gd name="connsiteY0" fmla="*/ 10000 h 10000"/>
                <a:gd name="connsiteX1" fmla="*/ 10000 w 14533"/>
                <a:gd name="connsiteY1" fmla="*/ 0 h 10000"/>
                <a:gd name="connsiteX2" fmla="*/ 10000 w 14533"/>
                <a:gd name="connsiteY2" fmla="*/ 0 h 10000"/>
                <a:gd name="connsiteX0" fmla="*/ 0 w 16296"/>
                <a:gd name="connsiteY0" fmla="*/ 10000 h 10000"/>
                <a:gd name="connsiteX1" fmla="*/ 10000 w 16296"/>
                <a:gd name="connsiteY1" fmla="*/ 0 h 10000"/>
                <a:gd name="connsiteX2" fmla="*/ 10000 w 16296"/>
                <a:gd name="connsiteY2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296" h="10000">
                  <a:moveTo>
                    <a:pt x="0" y="10000"/>
                  </a:moveTo>
                  <a:cubicBezTo>
                    <a:pt x="13333" y="6667"/>
                    <a:pt x="23335" y="4102"/>
                    <a:pt x="10000" y="0"/>
                  </a:cubicBezTo>
                  <a:lnTo>
                    <a:pt x="10000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FE0B263F-0336-7A4B-C848-8C6EF3D13FDD}"/>
                </a:ext>
              </a:extLst>
            </p:cNvPr>
            <p:cNvSpPr/>
            <p:nvPr/>
          </p:nvSpPr>
          <p:spPr>
            <a:xfrm>
              <a:off x="6701217" y="5902012"/>
              <a:ext cx="11640" cy="61912"/>
            </a:xfrm>
            <a:custGeom>
              <a:avLst/>
              <a:gdLst>
                <a:gd name="connsiteX0" fmla="*/ 0 w 7143"/>
                <a:gd name="connsiteY0" fmla="*/ 61912 h 61912"/>
                <a:gd name="connsiteX1" fmla="*/ 7143 w 7143"/>
                <a:gd name="connsiteY1" fmla="*/ 0 h 61912"/>
                <a:gd name="connsiteX2" fmla="*/ 7143 w 7143"/>
                <a:gd name="connsiteY2" fmla="*/ 0 h 61912"/>
                <a:gd name="connsiteX0" fmla="*/ 0 w 14533"/>
                <a:gd name="connsiteY0" fmla="*/ 10000 h 10000"/>
                <a:gd name="connsiteX1" fmla="*/ 10000 w 14533"/>
                <a:gd name="connsiteY1" fmla="*/ 0 h 10000"/>
                <a:gd name="connsiteX2" fmla="*/ 10000 w 14533"/>
                <a:gd name="connsiteY2" fmla="*/ 0 h 10000"/>
                <a:gd name="connsiteX0" fmla="*/ 0 w 16296"/>
                <a:gd name="connsiteY0" fmla="*/ 10000 h 10000"/>
                <a:gd name="connsiteX1" fmla="*/ 10000 w 16296"/>
                <a:gd name="connsiteY1" fmla="*/ 0 h 10000"/>
                <a:gd name="connsiteX2" fmla="*/ 10000 w 16296"/>
                <a:gd name="connsiteY2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296" h="10000">
                  <a:moveTo>
                    <a:pt x="0" y="10000"/>
                  </a:moveTo>
                  <a:cubicBezTo>
                    <a:pt x="13333" y="6667"/>
                    <a:pt x="23335" y="4102"/>
                    <a:pt x="10000" y="0"/>
                  </a:cubicBezTo>
                  <a:lnTo>
                    <a:pt x="10000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8" name="ttsMP3.com_VoiceText_2025-2-13_18-3-58">
            <a:hlinkClick r:id="" action="ppaction://media"/>
            <a:extLst>
              <a:ext uri="{FF2B5EF4-FFF2-40B4-BE49-F238E27FC236}">
                <a16:creationId xmlns:a16="http://schemas.microsoft.com/office/drawing/2014/main" id="{CB875F28-325D-8262-3C50-594CAE1F701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92474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3000">
        <p15:prstTrans prst="pageCurlDouble"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320" fill="hold"/>
                                        <p:tgtEl>
                                          <p:spTgt spid="9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8"/>
                </p:tgtEl>
              </p:cMediaNode>
            </p:audio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B869A4D-3917-46E7-B6F0-C0F54161536F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-1"/>
            <a:chExt cx="12192000" cy="68580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28118652-CB9E-4617-903E-E31E1991ADD4}"/>
                </a:ext>
              </a:extLst>
            </p:cNvPr>
            <p:cNvSpPr/>
            <p:nvPr/>
          </p:nvSpPr>
          <p:spPr>
            <a:xfrm>
              <a:off x="0" y="-1"/>
              <a:ext cx="12192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4BD5100-6928-40C0-8A23-3E8406CE386B}"/>
                </a:ext>
              </a:extLst>
            </p:cNvPr>
            <p:cNvSpPr/>
            <p:nvPr/>
          </p:nvSpPr>
          <p:spPr>
            <a:xfrm>
              <a:off x="5760401" y="-1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63B9A7F-B059-49D0-ABE3-3309C7E3ED15}"/>
                </a:ext>
              </a:extLst>
            </p:cNvPr>
            <p:cNvSpPr/>
            <p:nvPr/>
          </p:nvSpPr>
          <p:spPr>
            <a:xfrm flipH="1">
              <a:off x="5373540" y="-1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CC56EEF5-315D-4D23-8B68-EC32CFFE0200}"/>
              </a:ext>
            </a:extLst>
          </p:cNvPr>
          <p:cNvSpPr txBox="1"/>
          <p:nvPr/>
        </p:nvSpPr>
        <p:spPr>
          <a:xfrm>
            <a:off x="0" y="1923668"/>
            <a:ext cx="5742142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b</a:t>
            </a: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 is on a h</a:t>
            </a: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t.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B478734-14AB-00F7-1907-B05AC9FD36B9}"/>
              </a:ext>
            </a:extLst>
          </p:cNvPr>
          <p:cNvGrpSpPr/>
          <p:nvPr/>
        </p:nvGrpSpPr>
        <p:grpSpPr>
          <a:xfrm flipH="1">
            <a:off x="7366803" y="4082247"/>
            <a:ext cx="3702881" cy="2271841"/>
            <a:chOff x="4037865" y="2007727"/>
            <a:chExt cx="4853940" cy="2978054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7E03D443-DAD7-2F67-37EF-2D19436B0305}"/>
                </a:ext>
              </a:extLst>
            </p:cNvPr>
            <p:cNvSpPr/>
            <p:nvPr/>
          </p:nvSpPr>
          <p:spPr>
            <a:xfrm rot="21432490">
              <a:off x="4037865" y="3690022"/>
              <a:ext cx="4853940" cy="1295759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8">
              <a:extLst>
                <a:ext uri="{FF2B5EF4-FFF2-40B4-BE49-F238E27FC236}">
                  <a16:creationId xmlns:a16="http://schemas.microsoft.com/office/drawing/2014/main" id="{57C0CDBA-8A3D-2B0C-DC64-1D62074E9379}"/>
                </a:ext>
              </a:extLst>
            </p:cNvPr>
            <p:cNvSpPr/>
            <p:nvPr/>
          </p:nvSpPr>
          <p:spPr>
            <a:xfrm>
              <a:off x="4937760" y="2007727"/>
              <a:ext cx="3192779" cy="2224603"/>
            </a:xfrm>
            <a:custGeom>
              <a:avLst/>
              <a:gdLst>
                <a:gd name="connsiteX0" fmla="*/ 0 w 1425898"/>
                <a:gd name="connsiteY0" fmla="*/ 1047750 h 2095500"/>
                <a:gd name="connsiteX1" fmla="*/ 712949 w 1425898"/>
                <a:gd name="connsiteY1" fmla="*/ 0 h 2095500"/>
                <a:gd name="connsiteX2" fmla="*/ 1425898 w 1425898"/>
                <a:gd name="connsiteY2" fmla="*/ 1047750 h 2095500"/>
                <a:gd name="connsiteX3" fmla="*/ 712949 w 1425898"/>
                <a:gd name="connsiteY3" fmla="*/ 2095500 h 2095500"/>
                <a:gd name="connsiteX4" fmla="*/ 0 w 1425898"/>
                <a:gd name="connsiteY4" fmla="*/ 1047750 h 2095500"/>
                <a:gd name="connsiteX0" fmla="*/ 0 w 2439358"/>
                <a:gd name="connsiteY0" fmla="*/ 1101212 h 2095759"/>
                <a:gd name="connsiteX1" fmla="*/ 1726409 w 2439358"/>
                <a:gd name="connsiteY1" fmla="*/ 122 h 2095759"/>
                <a:gd name="connsiteX2" fmla="*/ 2439358 w 2439358"/>
                <a:gd name="connsiteY2" fmla="*/ 1047872 h 2095759"/>
                <a:gd name="connsiteX3" fmla="*/ 1726409 w 2439358"/>
                <a:gd name="connsiteY3" fmla="*/ 2095622 h 2095759"/>
                <a:gd name="connsiteX4" fmla="*/ 0 w 2439358"/>
                <a:gd name="connsiteY4" fmla="*/ 1101212 h 2095759"/>
                <a:gd name="connsiteX0" fmla="*/ 18957 w 2887765"/>
                <a:gd name="connsiteY0" fmla="*/ 1101212 h 2103667"/>
                <a:gd name="connsiteX1" fmla="*/ 1745366 w 2887765"/>
                <a:gd name="connsiteY1" fmla="*/ 122 h 2103667"/>
                <a:gd name="connsiteX2" fmla="*/ 2458315 w 2887765"/>
                <a:gd name="connsiteY2" fmla="*/ 1047872 h 2103667"/>
                <a:gd name="connsiteX3" fmla="*/ 1745366 w 2887765"/>
                <a:gd name="connsiteY3" fmla="*/ 2095622 h 2103667"/>
                <a:gd name="connsiteX4" fmla="*/ 18957 w 2887765"/>
                <a:gd name="connsiteY4" fmla="*/ 1101212 h 2103667"/>
                <a:gd name="connsiteX0" fmla="*/ 0 w 1942210"/>
                <a:gd name="connsiteY0" fmla="*/ 1126177 h 2154281"/>
                <a:gd name="connsiteX1" fmla="*/ 1726409 w 1942210"/>
                <a:gd name="connsiteY1" fmla="*/ 25087 h 2154281"/>
                <a:gd name="connsiteX2" fmla="*/ 1726409 w 1942210"/>
                <a:gd name="connsiteY2" fmla="*/ 2120587 h 2154281"/>
                <a:gd name="connsiteX3" fmla="*/ 0 w 1942210"/>
                <a:gd name="connsiteY3" fmla="*/ 1126177 h 2154281"/>
                <a:gd name="connsiteX0" fmla="*/ 0 w 1937955"/>
                <a:gd name="connsiteY0" fmla="*/ 1218526 h 2243646"/>
                <a:gd name="connsiteX1" fmla="*/ 1718789 w 1937955"/>
                <a:gd name="connsiteY1" fmla="*/ 18376 h 2243646"/>
                <a:gd name="connsiteX2" fmla="*/ 1726409 w 1937955"/>
                <a:gd name="connsiteY2" fmla="*/ 2212936 h 2243646"/>
                <a:gd name="connsiteX3" fmla="*/ 0 w 1937955"/>
                <a:gd name="connsiteY3" fmla="*/ 1218526 h 2243646"/>
                <a:gd name="connsiteX0" fmla="*/ 55946 w 2855052"/>
                <a:gd name="connsiteY0" fmla="*/ 1218526 h 2213406"/>
                <a:gd name="connsiteX1" fmla="*/ 1774735 w 2855052"/>
                <a:gd name="connsiteY1" fmla="*/ 18376 h 2213406"/>
                <a:gd name="connsiteX2" fmla="*/ 1782355 w 2855052"/>
                <a:gd name="connsiteY2" fmla="*/ 2212936 h 2213406"/>
                <a:gd name="connsiteX3" fmla="*/ 55946 w 2855052"/>
                <a:gd name="connsiteY3" fmla="*/ 1218526 h 2213406"/>
                <a:gd name="connsiteX0" fmla="*/ 55946 w 2885272"/>
                <a:gd name="connsiteY0" fmla="*/ 1200529 h 2195378"/>
                <a:gd name="connsiteX1" fmla="*/ 1774735 w 2885272"/>
                <a:gd name="connsiteY1" fmla="*/ 379 h 2195378"/>
                <a:gd name="connsiteX2" fmla="*/ 1782355 w 2885272"/>
                <a:gd name="connsiteY2" fmla="*/ 2194939 h 2195378"/>
                <a:gd name="connsiteX3" fmla="*/ 55946 w 2885272"/>
                <a:gd name="connsiteY3" fmla="*/ 1200529 h 2195378"/>
                <a:gd name="connsiteX0" fmla="*/ 19695 w 2758193"/>
                <a:gd name="connsiteY0" fmla="*/ 1200529 h 2195579"/>
                <a:gd name="connsiteX1" fmla="*/ 1738484 w 2758193"/>
                <a:gd name="connsiteY1" fmla="*/ 379 h 2195579"/>
                <a:gd name="connsiteX2" fmla="*/ 1746104 w 2758193"/>
                <a:gd name="connsiteY2" fmla="*/ 2194939 h 2195579"/>
                <a:gd name="connsiteX3" fmla="*/ 19695 w 2758193"/>
                <a:gd name="connsiteY3" fmla="*/ 1200529 h 2195579"/>
                <a:gd name="connsiteX0" fmla="*/ 1 w 2827022"/>
                <a:gd name="connsiteY0" fmla="*/ 1207899 h 2237635"/>
                <a:gd name="connsiteX1" fmla="*/ 1718790 w 2827022"/>
                <a:gd name="connsiteY1" fmla="*/ 7749 h 2237635"/>
                <a:gd name="connsiteX2" fmla="*/ 2827021 w 2827022"/>
                <a:gd name="connsiteY2" fmla="*/ 1821309 h 2237635"/>
                <a:gd name="connsiteX3" fmla="*/ 1726410 w 2827022"/>
                <a:gd name="connsiteY3" fmla="*/ 2202309 h 2237635"/>
                <a:gd name="connsiteX4" fmla="*/ 1 w 2827022"/>
                <a:gd name="connsiteY4" fmla="*/ 1207899 h 2237635"/>
                <a:gd name="connsiteX0" fmla="*/ 24 w 2827045"/>
                <a:gd name="connsiteY0" fmla="*/ 1215471 h 2245207"/>
                <a:gd name="connsiteX1" fmla="*/ 1688333 w 2827045"/>
                <a:gd name="connsiteY1" fmla="*/ 7701 h 2245207"/>
                <a:gd name="connsiteX2" fmla="*/ 2827044 w 2827045"/>
                <a:gd name="connsiteY2" fmla="*/ 1828881 h 2245207"/>
                <a:gd name="connsiteX3" fmla="*/ 1726433 w 2827045"/>
                <a:gd name="connsiteY3" fmla="*/ 2209881 h 2245207"/>
                <a:gd name="connsiteX4" fmla="*/ 24 w 2827045"/>
                <a:gd name="connsiteY4" fmla="*/ 1215471 h 2245207"/>
                <a:gd name="connsiteX0" fmla="*/ 31 w 2827052"/>
                <a:gd name="connsiteY0" fmla="*/ 1215471 h 2245207"/>
                <a:gd name="connsiteX1" fmla="*/ 1688340 w 2827052"/>
                <a:gd name="connsiteY1" fmla="*/ 7701 h 2245207"/>
                <a:gd name="connsiteX2" fmla="*/ 2827051 w 2827052"/>
                <a:gd name="connsiteY2" fmla="*/ 1828881 h 2245207"/>
                <a:gd name="connsiteX3" fmla="*/ 1726440 w 2827052"/>
                <a:gd name="connsiteY3" fmla="*/ 2209881 h 2245207"/>
                <a:gd name="connsiteX4" fmla="*/ 31 w 2827052"/>
                <a:gd name="connsiteY4" fmla="*/ 1215471 h 2245207"/>
                <a:gd name="connsiteX0" fmla="*/ 23 w 2888004"/>
                <a:gd name="connsiteY0" fmla="*/ 1215471 h 2245207"/>
                <a:gd name="connsiteX1" fmla="*/ 1749292 w 2888004"/>
                <a:gd name="connsiteY1" fmla="*/ 7701 h 2245207"/>
                <a:gd name="connsiteX2" fmla="*/ 2888003 w 2888004"/>
                <a:gd name="connsiteY2" fmla="*/ 1828881 h 2245207"/>
                <a:gd name="connsiteX3" fmla="*/ 1787392 w 2888004"/>
                <a:gd name="connsiteY3" fmla="*/ 2209881 h 2245207"/>
                <a:gd name="connsiteX4" fmla="*/ 23 w 2888004"/>
                <a:gd name="connsiteY4" fmla="*/ 1215471 h 2245207"/>
                <a:gd name="connsiteX0" fmla="*/ 6654 w 2894635"/>
                <a:gd name="connsiteY0" fmla="*/ 1223972 h 2253708"/>
                <a:gd name="connsiteX1" fmla="*/ 1755923 w 2894635"/>
                <a:gd name="connsiteY1" fmla="*/ 16202 h 2253708"/>
                <a:gd name="connsiteX2" fmla="*/ 2894634 w 2894635"/>
                <a:gd name="connsiteY2" fmla="*/ 1837382 h 2253708"/>
                <a:gd name="connsiteX3" fmla="*/ 1794023 w 2894635"/>
                <a:gd name="connsiteY3" fmla="*/ 2218382 h 2253708"/>
                <a:gd name="connsiteX4" fmla="*/ 6654 w 2894635"/>
                <a:gd name="connsiteY4" fmla="*/ 1223972 h 2253708"/>
                <a:gd name="connsiteX0" fmla="*/ 257497 w 3145478"/>
                <a:gd name="connsiteY0" fmla="*/ 1215605 h 2382242"/>
                <a:gd name="connsiteX1" fmla="*/ 2006766 w 3145478"/>
                <a:gd name="connsiteY1" fmla="*/ 7835 h 2382242"/>
                <a:gd name="connsiteX2" fmla="*/ 3145477 w 3145478"/>
                <a:gd name="connsiteY2" fmla="*/ 1829015 h 2382242"/>
                <a:gd name="connsiteX3" fmla="*/ 2044866 w 3145478"/>
                <a:gd name="connsiteY3" fmla="*/ 2210015 h 2382242"/>
                <a:gd name="connsiteX4" fmla="*/ 196538 w 3145478"/>
                <a:gd name="connsiteY4" fmla="*/ 2316695 h 2382242"/>
                <a:gd name="connsiteX5" fmla="*/ 257497 w 3145478"/>
                <a:gd name="connsiteY5" fmla="*/ 1215605 h 2382242"/>
                <a:gd name="connsiteX0" fmla="*/ 257497 w 3145478"/>
                <a:gd name="connsiteY0" fmla="*/ 1211072 h 2377709"/>
                <a:gd name="connsiteX1" fmla="*/ 2006766 w 3145478"/>
                <a:gd name="connsiteY1" fmla="*/ 3302 h 2377709"/>
                <a:gd name="connsiteX2" fmla="*/ 3145477 w 3145478"/>
                <a:gd name="connsiteY2" fmla="*/ 1824482 h 2377709"/>
                <a:gd name="connsiteX3" fmla="*/ 2044866 w 3145478"/>
                <a:gd name="connsiteY3" fmla="*/ 2205482 h 2377709"/>
                <a:gd name="connsiteX4" fmla="*/ 196538 w 3145478"/>
                <a:gd name="connsiteY4" fmla="*/ 2312162 h 2377709"/>
                <a:gd name="connsiteX5" fmla="*/ 257497 w 3145478"/>
                <a:gd name="connsiteY5" fmla="*/ 1211072 h 2377709"/>
                <a:gd name="connsiteX0" fmla="*/ 270558 w 3158539"/>
                <a:gd name="connsiteY0" fmla="*/ 1220087 h 2386724"/>
                <a:gd name="connsiteX1" fmla="*/ 2019827 w 3158539"/>
                <a:gd name="connsiteY1" fmla="*/ 12317 h 2386724"/>
                <a:gd name="connsiteX2" fmla="*/ 3158538 w 3158539"/>
                <a:gd name="connsiteY2" fmla="*/ 1833497 h 2386724"/>
                <a:gd name="connsiteX3" fmla="*/ 2057927 w 3158539"/>
                <a:gd name="connsiteY3" fmla="*/ 2214497 h 2386724"/>
                <a:gd name="connsiteX4" fmla="*/ 209599 w 3158539"/>
                <a:gd name="connsiteY4" fmla="*/ 2321177 h 2386724"/>
                <a:gd name="connsiteX5" fmla="*/ 270558 w 3158539"/>
                <a:gd name="connsiteY5" fmla="*/ 1220087 h 2386724"/>
                <a:gd name="connsiteX0" fmla="*/ 266424 w 3162025"/>
                <a:gd name="connsiteY0" fmla="*/ 1231687 h 2398324"/>
                <a:gd name="connsiteX1" fmla="*/ 2023313 w 3162025"/>
                <a:gd name="connsiteY1" fmla="*/ 23917 h 2398324"/>
                <a:gd name="connsiteX2" fmla="*/ 3162024 w 3162025"/>
                <a:gd name="connsiteY2" fmla="*/ 1845097 h 2398324"/>
                <a:gd name="connsiteX3" fmla="*/ 2061413 w 3162025"/>
                <a:gd name="connsiteY3" fmla="*/ 2226097 h 2398324"/>
                <a:gd name="connsiteX4" fmla="*/ 213085 w 3162025"/>
                <a:gd name="connsiteY4" fmla="*/ 2332777 h 2398324"/>
                <a:gd name="connsiteX5" fmla="*/ 266424 w 3162025"/>
                <a:gd name="connsiteY5" fmla="*/ 1231687 h 2398324"/>
                <a:gd name="connsiteX0" fmla="*/ 331600 w 3227201"/>
                <a:gd name="connsiteY0" fmla="*/ 1231687 h 2398324"/>
                <a:gd name="connsiteX1" fmla="*/ 2088489 w 3227201"/>
                <a:gd name="connsiteY1" fmla="*/ 23917 h 2398324"/>
                <a:gd name="connsiteX2" fmla="*/ 3227200 w 3227201"/>
                <a:gd name="connsiteY2" fmla="*/ 1845097 h 2398324"/>
                <a:gd name="connsiteX3" fmla="*/ 2126589 w 3227201"/>
                <a:gd name="connsiteY3" fmla="*/ 2226097 h 2398324"/>
                <a:gd name="connsiteX4" fmla="*/ 278261 w 3227201"/>
                <a:gd name="connsiteY4" fmla="*/ 2332777 h 2398324"/>
                <a:gd name="connsiteX5" fmla="*/ 331600 w 3227201"/>
                <a:gd name="connsiteY5" fmla="*/ 1231687 h 2398324"/>
                <a:gd name="connsiteX0" fmla="*/ 334788 w 3230389"/>
                <a:gd name="connsiteY0" fmla="*/ 1231687 h 2398324"/>
                <a:gd name="connsiteX1" fmla="*/ 2091677 w 3230389"/>
                <a:gd name="connsiteY1" fmla="*/ 23917 h 2398324"/>
                <a:gd name="connsiteX2" fmla="*/ 3230388 w 3230389"/>
                <a:gd name="connsiteY2" fmla="*/ 1845097 h 2398324"/>
                <a:gd name="connsiteX3" fmla="*/ 2129777 w 3230389"/>
                <a:gd name="connsiteY3" fmla="*/ 2226097 h 2398324"/>
                <a:gd name="connsiteX4" fmla="*/ 281449 w 3230389"/>
                <a:gd name="connsiteY4" fmla="*/ 2332777 h 2398324"/>
                <a:gd name="connsiteX5" fmla="*/ 334788 w 3230389"/>
                <a:gd name="connsiteY5" fmla="*/ 1231687 h 2398324"/>
                <a:gd name="connsiteX0" fmla="*/ 285557 w 3181158"/>
                <a:gd name="connsiteY0" fmla="*/ 1215330 h 2235830"/>
                <a:gd name="connsiteX1" fmla="*/ 2042446 w 3181158"/>
                <a:gd name="connsiteY1" fmla="*/ 7560 h 2235830"/>
                <a:gd name="connsiteX2" fmla="*/ 3181157 w 3181158"/>
                <a:gd name="connsiteY2" fmla="*/ 1828740 h 2235830"/>
                <a:gd name="connsiteX3" fmla="*/ 2080546 w 3181158"/>
                <a:gd name="connsiteY3" fmla="*/ 2209740 h 2235830"/>
                <a:gd name="connsiteX4" fmla="*/ 289368 w 3181158"/>
                <a:gd name="connsiteY4" fmla="*/ 2092583 h 2235830"/>
                <a:gd name="connsiteX5" fmla="*/ 285557 w 3181158"/>
                <a:gd name="connsiteY5" fmla="*/ 1215330 h 2235830"/>
                <a:gd name="connsiteX0" fmla="*/ 285557 w 3181158"/>
                <a:gd name="connsiteY0" fmla="*/ 1215330 h 2235830"/>
                <a:gd name="connsiteX1" fmla="*/ 2042446 w 3181158"/>
                <a:gd name="connsiteY1" fmla="*/ 7560 h 2235830"/>
                <a:gd name="connsiteX2" fmla="*/ 3181157 w 3181158"/>
                <a:gd name="connsiteY2" fmla="*/ 1828740 h 2235830"/>
                <a:gd name="connsiteX3" fmla="*/ 2080546 w 3181158"/>
                <a:gd name="connsiteY3" fmla="*/ 2209740 h 2235830"/>
                <a:gd name="connsiteX4" fmla="*/ 289368 w 3181158"/>
                <a:gd name="connsiteY4" fmla="*/ 2092583 h 2235830"/>
                <a:gd name="connsiteX5" fmla="*/ 285557 w 3181158"/>
                <a:gd name="connsiteY5" fmla="*/ 1215330 h 2235830"/>
                <a:gd name="connsiteX0" fmla="*/ 403569 w 3118195"/>
                <a:gd name="connsiteY0" fmla="*/ 1215330 h 2235830"/>
                <a:gd name="connsiteX1" fmla="*/ 1979483 w 3118195"/>
                <a:gd name="connsiteY1" fmla="*/ 7560 h 2235830"/>
                <a:gd name="connsiteX2" fmla="*/ 3118194 w 3118195"/>
                <a:gd name="connsiteY2" fmla="*/ 1828740 h 2235830"/>
                <a:gd name="connsiteX3" fmla="*/ 2017583 w 3118195"/>
                <a:gd name="connsiteY3" fmla="*/ 2209740 h 2235830"/>
                <a:gd name="connsiteX4" fmla="*/ 226405 w 3118195"/>
                <a:gd name="connsiteY4" fmla="*/ 2092583 h 2235830"/>
                <a:gd name="connsiteX5" fmla="*/ 403569 w 3118195"/>
                <a:gd name="connsiteY5" fmla="*/ 1215330 h 2235830"/>
                <a:gd name="connsiteX0" fmla="*/ 24 w 2891814"/>
                <a:gd name="connsiteY0" fmla="*/ 2085023 h 2228270"/>
                <a:gd name="connsiteX1" fmla="*/ 1753102 w 2891814"/>
                <a:gd name="connsiteY1" fmla="*/ 0 h 2228270"/>
                <a:gd name="connsiteX2" fmla="*/ 2891813 w 2891814"/>
                <a:gd name="connsiteY2" fmla="*/ 1821180 h 2228270"/>
                <a:gd name="connsiteX3" fmla="*/ 1791202 w 2891814"/>
                <a:gd name="connsiteY3" fmla="*/ 2202180 h 2228270"/>
                <a:gd name="connsiteX4" fmla="*/ 24 w 2891814"/>
                <a:gd name="connsiteY4" fmla="*/ 2085023 h 2228270"/>
                <a:gd name="connsiteX0" fmla="*/ 67 w 2899787"/>
                <a:gd name="connsiteY0" fmla="*/ 2094163 h 2237410"/>
                <a:gd name="connsiteX1" fmla="*/ 1753145 w 2899787"/>
                <a:gd name="connsiteY1" fmla="*/ 9140 h 2237410"/>
                <a:gd name="connsiteX2" fmla="*/ 2891856 w 2899787"/>
                <a:gd name="connsiteY2" fmla="*/ 1830320 h 2237410"/>
                <a:gd name="connsiteX3" fmla="*/ 1791245 w 2899787"/>
                <a:gd name="connsiteY3" fmla="*/ 2211320 h 2237410"/>
                <a:gd name="connsiteX4" fmla="*/ 67 w 2899787"/>
                <a:gd name="connsiteY4" fmla="*/ 2094163 h 2237410"/>
                <a:gd name="connsiteX0" fmla="*/ 67 w 2899787"/>
                <a:gd name="connsiteY0" fmla="*/ 2094163 h 2237410"/>
                <a:gd name="connsiteX1" fmla="*/ 1753145 w 2899787"/>
                <a:gd name="connsiteY1" fmla="*/ 9140 h 2237410"/>
                <a:gd name="connsiteX2" fmla="*/ 2891856 w 2899787"/>
                <a:gd name="connsiteY2" fmla="*/ 1830320 h 2237410"/>
                <a:gd name="connsiteX3" fmla="*/ 1791245 w 2899787"/>
                <a:gd name="connsiteY3" fmla="*/ 2211320 h 2237410"/>
                <a:gd name="connsiteX4" fmla="*/ 67 w 2899787"/>
                <a:gd name="connsiteY4" fmla="*/ 2094163 h 2237410"/>
                <a:gd name="connsiteX0" fmla="*/ 304 w 2975256"/>
                <a:gd name="connsiteY0" fmla="*/ 2101408 h 2244655"/>
                <a:gd name="connsiteX1" fmla="*/ 1753382 w 2975256"/>
                <a:gd name="connsiteY1" fmla="*/ 16385 h 2244655"/>
                <a:gd name="connsiteX2" fmla="*/ 2892093 w 2975256"/>
                <a:gd name="connsiteY2" fmla="*/ 1837565 h 2244655"/>
                <a:gd name="connsiteX3" fmla="*/ 1791482 w 2975256"/>
                <a:gd name="connsiteY3" fmla="*/ 2218565 h 2244655"/>
                <a:gd name="connsiteX4" fmla="*/ 304 w 2975256"/>
                <a:gd name="connsiteY4" fmla="*/ 2101408 h 2244655"/>
                <a:gd name="connsiteX0" fmla="*/ 159 w 2948589"/>
                <a:gd name="connsiteY0" fmla="*/ 2086116 h 2229363"/>
                <a:gd name="connsiteX1" fmla="*/ 1753237 w 2948589"/>
                <a:gd name="connsiteY1" fmla="*/ 1093 h 2229363"/>
                <a:gd name="connsiteX2" fmla="*/ 2891948 w 2948589"/>
                <a:gd name="connsiteY2" fmla="*/ 1822273 h 2229363"/>
                <a:gd name="connsiteX3" fmla="*/ 1791337 w 2948589"/>
                <a:gd name="connsiteY3" fmla="*/ 2203273 h 2229363"/>
                <a:gd name="connsiteX4" fmla="*/ 159 w 2948589"/>
                <a:gd name="connsiteY4" fmla="*/ 2086116 h 2229363"/>
                <a:gd name="connsiteX0" fmla="*/ 473 w 2914488"/>
                <a:gd name="connsiteY0" fmla="*/ 2086116 h 2229363"/>
                <a:gd name="connsiteX1" fmla="*/ 1610676 w 2914488"/>
                <a:gd name="connsiteY1" fmla="*/ 1093 h 2229363"/>
                <a:gd name="connsiteX2" fmla="*/ 2892262 w 2914488"/>
                <a:gd name="connsiteY2" fmla="*/ 1822273 h 2229363"/>
                <a:gd name="connsiteX3" fmla="*/ 1791651 w 2914488"/>
                <a:gd name="connsiteY3" fmla="*/ 2203273 h 2229363"/>
                <a:gd name="connsiteX4" fmla="*/ 473 w 2914488"/>
                <a:gd name="connsiteY4" fmla="*/ 2086116 h 2229363"/>
                <a:gd name="connsiteX0" fmla="*/ 951 w 2906359"/>
                <a:gd name="connsiteY0" fmla="*/ 2086116 h 2229363"/>
                <a:gd name="connsiteX1" fmla="*/ 1558766 w 2906359"/>
                <a:gd name="connsiteY1" fmla="*/ 1093 h 2229363"/>
                <a:gd name="connsiteX2" fmla="*/ 2892740 w 2906359"/>
                <a:gd name="connsiteY2" fmla="*/ 1822273 h 2229363"/>
                <a:gd name="connsiteX3" fmla="*/ 1792129 w 2906359"/>
                <a:gd name="connsiteY3" fmla="*/ 2203273 h 2229363"/>
                <a:gd name="connsiteX4" fmla="*/ 951 w 2906359"/>
                <a:gd name="connsiteY4" fmla="*/ 2086116 h 2229363"/>
                <a:gd name="connsiteX0" fmla="*/ 1473 w 2903117"/>
                <a:gd name="connsiteY0" fmla="*/ 2081356 h 2224603"/>
                <a:gd name="connsiteX1" fmla="*/ 1530713 w 2903117"/>
                <a:gd name="connsiteY1" fmla="*/ 1096 h 2224603"/>
                <a:gd name="connsiteX2" fmla="*/ 2893262 w 2903117"/>
                <a:gd name="connsiteY2" fmla="*/ 1817513 h 2224603"/>
                <a:gd name="connsiteX3" fmla="*/ 1792651 w 2903117"/>
                <a:gd name="connsiteY3" fmla="*/ 2198513 h 2224603"/>
                <a:gd name="connsiteX4" fmla="*/ 1473 w 2903117"/>
                <a:gd name="connsiteY4" fmla="*/ 2081356 h 2224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03117" h="2224603">
                  <a:moveTo>
                    <a:pt x="1473" y="2081356"/>
                  </a:moveTo>
                  <a:cubicBezTo>
                    <a:pt x="-4877" y="1714326"/>
                    <a:pt x="-51390" y="-50180"/>
                    <a:pt x="1530713" y="1096"/>
                  </a:cubicBezTo>
                  <a:cubicBezTo>
                    <a:pt x="3112816" y="52372"/>
                    <a:pt x="2891992" y="1451753"/>
                    <a:pt x="2893262" y="1817513"/>
                  </a:cubicBezTo>
                  <a:cubicBezTo>
                    <a:pt x="2894532" y="2183273"/>
                    <a:pt x="2274616" y="2154539"/>
                    <a:pt x="1792651" y="2198513"/>
                  </a:cubicBezTo>
                  <a:cubicBezTo>
                    <a:pt x="1310686" y="2242487"/>
                    <a:pt x="299368" y="2247091"/>
                    <a:pt x="1473" y="2081356"/>
                  </a:cubicBezTo>
                  <a:close/>
                </a:path>
              </a:pathLst>
            </a:cu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419FAB0A-5194-7B0E-0FD5-F4E530B896B6}"/>
                </a:ext>
              </a:extLst>
            </p:cNvPr>
            <p:cNvSpPr/>
            <p:nvPr/>
          </p:nvSpPr>
          <p:spPr>
            <a:xfrm>
              <a:off x="4937759" y="3623146"/>
              <a:ext cx="3184039" cy="654118"/>
            </a:xfrm>
            <a:custGeom>
              <a:avLst/>
              <a:gdLst>
                <a:gd name="connsiteX0" fmla="*/ 0 w 3047999"/>
                <a:gd name="connsiteY0" fmla="*/ 87316 h 523886"/>
                <a:gd name="connsiteX1" fmla="*/ 87316 w 3047999"/>
                <a:gd name="connsiteY1" fmla="*/ 0 h 523886"/>
                <a:gd name="connsiteX2" fmla="*/ 2960683 w 3047999"/>
                <a:gd name="connsiteY2" fmla="*/ 0 h 523886"/>
                <a:gd name="connsiteX3" fmla="*/ 3047999 w 3047999"/>
                <a:gd name="connsiteY3" fmla="*/ 87316 h 523886"/>
                <a:gd name="connsiteX4" fmla="*/ 3047999 w 3047999"/>
                <a:gd name="connsiteY4" fmla="*/ 436570 h 523886"/>
                <a:gd name="connsiteX5" fmla="*/ 2960683 w 3047999"/>
                <a:gd name="connsiteY5" fmla="*/ 523886 h 523886"/>
                <a:gd name="connsiteX6" fmla="*/ 87316 w 3047999"/>
                <a:gd name="connsiteY6" fmla="*/ 523886 h 523886"/>
                <a:gd name="connsiteX7" fmla="*/ 0 w 3047999"/>
                <a:gd name="connsiteY7" fmla="*/ 436570 h 523886"/>
                <a:gd name="connsiteX8" fmla="*/ 0 w 3047999"/>
                <a:gd name="connsiteY8" fmla="*/ 87316 h 523886"/>
                <a:gd name="connsiteX0" fmla="*/ 91440 w 3139439"/>
                <a:gd name="connsiteY0" fmla="*/ 87316 h 523886"/>
                <a:gd name="connsiteX1" fmla="*/ 178756 w 3139439"/>
                <a:gd name="connsiteY1" fmla="*/ 0 h 523886"/>
                <a:gd name="connsiteX2" fmla="*/ 3052123 w 3139439"/>
                <a:gd name="connsiteY2" fmla="*/ 0 h 523886"/>
                <a:gd name="connsiteX3" fmla="*/ 3139439 w 3139439"/>
                <a:gd name="connsiteY3" fmla="*/ 87316 h 523886"/>
                <a:gd name="connsiteX4" fmla="*/ 3139439 w 3139439"/>
                <a:gd name="connsiteY4" fmla="*/ 436570 h 523886"/>
                <a:gd name="connsiteX5" fmla="*/ 3052123 w 3139439"/>
                <a:gd name="connsiteY5" fmla="*/ 523886 h 523886"/>
                <a:gd name="connsiteX6" fmla="*/ 178756 w 3139439"/>
                <a:gd name="connsiteY6" fmla="*/ 523886 h 523886"/>
                <a:gd name="connsiteX7" fmla="*/ 0 w 3139439"/>
                <a:gd name="connsiteY7" fmla="*/ 444190 h 523886"/>
                <a:gd name="connsiteX8" fmla="*/ 91440 w 3139439"/>
                <a:gd name="connsiteY8" fmla="*/ 87316 h 523886"/>
                <a:gd name="connsiteX0" fmla="*/ 68580 w 3139439"/>
                <a:gd name="connsiteY0" fmla="*/ 87316 h 523886"/>
                <a:gd name="connsiteX1" fmla="*/ 178756 w 3139439"/>
                <a:gd name="connsiteY1" fmla="*/ 0 h 523886"/>
                <a:gd name="connsiteX2" fmla="*/ 3052123 w 3139439"/>
                <a:gd name="connsiteY2" fmla="*/ 0 h 523886"/>
                <a:gd name="connsiteX3" fmla="*/ 3139439 w 3139439"/>
                <a:gd name="connsiteY3" fmla="*/ 87316 h 523886"/>
                <a:gd name="connsiteX4" fmla="*/ 3139439 w 3139439"/>
                <a:gd name="connsiteY4" fmla="*/ 436570 h 523886"/>
                <a:gd name="connsiteX5" fmla="*/ 3052123 w 3139439"/>
                <a:gd name="connsiteY5" fmla="*/ 523886 h 523886"/>
                <a:gd name="connsiteX6" fmla="*/ 178756 w 3139439"/>
                <a:gd name="connsiteY6" fmla="*/ 523886 h 523886"/>
                <a:gd name="connsiteX7" fmla="*/ 0 w 3139439"/>
                <a:gd name="connsiteY7" fmla="*/ 444190 h 523886"/>
                <a:gd name="connsiteX8" fmla="*/ 68580 w 3139439"/>
                <a:gd name="connsiteY8" fmla="*/ 87316 h 523886"/>
                <a:gd name="connsiteX0" fmla="*/ 68580 w 3192779"/>
                <a:gd name="connsiteY0" fmla="*/ 87316 h 523886"/>
                <a:gd name="connsiteX1" fmla="*/ 178756 w 3192779"/>
                <a:gd name="connsiteY1" fmla="*/ 0 h 523886"/>
                <a:gd name="connsiteX2" fmla="*/ 3052123 w 3192779"/>
                <a:gd name="connsiteY2" fmla="*/ 0 h 523886"/>
                <a:gd name="connsiteX3" fmla="*/ 3139439 w 3192779"/>
                <a:gd name="connsiteY3" fmla="*/ 87316 h 523886"/>
                <a:gd name="connsiteX4" fmla="*/ 3192779 w 3192779"/>
                <a:gd name="connsiteY4" fmla="*/ 299410 h 523886"/>
                <a:gd name="connsiteX5" fmla="*/ 3052123 w 3192779"/>
                <a:gd name="connsiteY5" fmla="*/ 523886 h 523886"/>
                <a:gd name="connsiteX6" fmla="*/ 178756 w 3192779"/>
                <a:gd name="connsiteY6" fmla="*/ 523886 h 523886"/>
                <a:gd name="connsiteX7" fmla="*/ 0 w 3192779"/>
                <a:gd name="connsiteY7" fmla="*/ 444190 h 523886"/>
                <a:gd name="connsiteX8" fmla="*/ 68580 w 3192779"/>
                <a:gd name="connsiteY8" fmla="*/ 87316 h 523886"/>
                <a:gd name="connsiteX0" fmla="*/ 68580 w 3192779"/>
                <a:gd name="connsiteY0" fmla="*/ 87316 h 523886"/>
                <a:gd name="connsiteX1" fmla="*/ 178756 w 3192779"/>
                <a:gd name="connsiteY1" fmla="*/ 0 h 523886"/>
                <a:gd name="connsiteX2" fmla="*/ 3052123 w 3192779"/>
                <a:gd name="connsiteY2" fmla="*/ 0 h 523886"/>
                <a:gd name="connsiteX3" fmla="*/ 3139439 w 3192779"/>
                <a:gd name="connsiteY3" fmla="*/ 87316 h 523886"/>
                <a:gd name="connsiteX4" fmla="*/ 3192779 w 3192779"/>
                <a:gd name="connsiteY4" fmla="*/ 299410 h 523886"/>
                <a:gd name="connsiteX5" fmla="*/ 3021643 w 3192779"/>
                <a:gd name="connsiteY5" fmla="*/ 440066 h 523886"/>
                <a:gd name="connsiteX6" fmla="*/ 178756 w 3192779"/>
                <a:gd name="connsiteY6" fmla="*/ 523886 h 523886"/>
                <a:gd name="connsiteX7" fmla="*/ 0 w 3192779"/>
                <a:gd name="connsiteY7" fmla="*/ 444190 h 523886"/>
                <a:gd name="connsiteX8" fmla="*/ 68580 w 3192779"/>
                <a:gd name="connsiteY8" fmla="*/ 87316 h 523886"/>
                <a:gd name="connsiteX0" fmla="*/ 68580 w 3192779"/>
                <a:gd name="connsiteY0" fmla="*/ 87316 h 592183"/>
                <a:gd name="connsiteX1" fmla="*/ 178756 w 3192779"/>
                <a:gd name="connsiteY1" fmla="*/ 0 h 592183"/>
                <a:gd name="connsiteX2" fmla="*/ 3052123 w 3192779"/>
                <a:gd name="connsiteY2" fmla="*/ 0 h 592183"/>
                <a:gd name="connsiteX3" fmla="*/ 3139439 w 3192779"/>
                <a:gd name="connsiteY3" fmla="*/ 87316 h 592183"/>
                <a:gd name="connsiteX4" fmla="*/ 3192779 w 3192779"/>
                <a:gd name="connsiteY4" fmla="*/ 299410 h 592183"/>
                <a:gd name="connsiteX5" fmla="*/ 3021643 w 3192779"/>
                <a:gd name="connsiteY5" fmla="*/ 440066 h 592183"/>
                <a:gd name="connsiteX6" fmla="*/ 178756 w 3192779"/>
                <a:gd name="connsiteY6" fmla="*/ 523886 h 592183"/>
                <a:gd name="connsiteX7" fmla="*/ 0 w 3192779"/>
                <a:gd name="connsiteY7" fmla="*/ 444190 h 592183"/>
                <a:gd name="connsiteX8" fmla="*/ 68580 w 3192779"/>
                <a:gd name="connsiteY8" fmla="*/ 87316 h 592183"/>
                <a:gd name="connsiteX0" fmla="*/ 68580 w 3192779"/>
                <a:gd name="connsiteY0" fmla="*/ 87316 h 647716"/>
                <a:gd name="connsiteX1" fmla="*/ 178756 w 3192779"/>
                <a:gd name="connsiteY1" fmla="*/ 0 h 647716"/>
                <a:gd name="connsiteX2" fmla="*/ 3052123 w 3192779"/>
                <a:gd name="connsiteY2" fmla="*/ 0 h 647716"/>
                <a:gd name="connsiteX3" fmla="*/ 3139439 w 3192779"/>
                <a:gd name="connsiteY3" fmla="*/ 87316 h 647716"/>
                <a:gd name="connsiteX4" fmla="*/ 3192779 w 3192779"/>
                <a:gd name="connsiteY4" fmla="*/ 299410 h 647716"/>
                <a:gd name="connsiteX5" fmla="*/ 3021643 w 3192779"/>
                <a:gd name="connsiteY5" fmla="*/ 440066 h 647716"/>
                <a:gd name="connsiteX6" fmla="*/ 178756 w 3192779"/>
                <a:gd name="connsiteY6" fmla="*/ 523886 h 647716"/>
                <a:gd name="connsiteX7" fmla="*/ 0 w 3192779"/>
                <a:gd name="connsiteY7" fmla="*/ 444190 h 647716"/>
                <a:gd name="connsiteX8" fmla="*/ 68580 w 3192779"/>
                <a:gd name="connsiteY8" fmla="*/ 87316 h 647716"/>
                <a:gd name="connsiteX0" fmla="*/ 68580 w 3192779"/>
                <a:gd name="connsiteY0" fmla="*/ 87316 h 647716"/>
                <a:gd name="connsiteX1" fmla="*/ 178756 w 3192779"/>
                <a:gd name="connsiteY1" fmla="*/ 0 h 647716"/>
                <a:gd name="connsiteX2" fmla="*/ 3052123 w 3192779"/>
                <a:gd name="connsiteY2" fmla="*/ 0 h 647716"/>
                <a:gd name="connsiteX3" fmla="*/ 3139439 w 3192779"/>
                <a:gd name="connsiteY3" fmla="*/ 87316 h 647716"/>
                <a:gd name="connsiteX4" fmla="*/ 3192779 w 3192779"/>
                <a:gd name="connsiteY4" fmla="*/ 299410 h 647716"/>
                <a:gd name="connsiteX5" fmla="*/ 3021643 w 3192779"/>
                <a:gd name="connsiteY5" fmla="*/ 440066 h 647716"/>
                <a:gd name="connsiteX6" fmla="*/ 178756 w 3192779"/>
                <a:gd name="connsiteY6" fmla="*/ 523886 h 647716"/>
                <a:gd name="connsiteX7" fmla="*/ 0 w 3192779"/>
                <a:gd name="connsiteY7" fmla="*/ 444190 h 647716"/>
                <a:gd name="connsiteX8" fmla="*/ 68580 w 3192779"/>
                <a:gd name="connsiteY8" fmla="*/ 87316 h 647716"/>
                <a:gd name="connsiteX0" fmla="*/ 68580 w 3192779"/>
                <a:gd name="connsiteY0" fmla="*/ 87316 h 647716"/>
                <a:gd name="connsiteX1" fmla="*/ 178756 w 3192779"/>
                <a:gd name="connsiteY1" fmla="*/ 0 h 647716"/>
                <a:gd name="connsiteX2" fmla="*/ 3052123 w 3192779"/>
                <a:gd name="connsiteY2" fmla="*/ 0 h 647716"/>
                <a:gd name="connsiteX3" fmla="*/ 3139439 w 3192779"/>
                <a:gd name="connsiteY3" fmla="*/ 87316 h 647716"/>
                <a:gd name="connsiteX4" fmla="*/ 3192779 w 3192779"/>
                <a:gd name="connsiteY4" fmla="*/ 299410 h 647716"/>
                <a:gd name="connsiteX5" fmla="*/ 3021643 w 3192779"/>
                <a:gd name="connsiteY5" fmla="*/ 440066 h 647716"/>
                <a:gd name="connsiteX6" fmla="*/ 178756 w 3192779"/>
                <a:gd name="connsiteY6" fmla="*/ 523886 h 647716"/>
                <a:gd name="connsiteX7" fmla="*/ 0 w 3192779"/>
                <a:gd name="connsiteY7" fmla="*/ 444190 h 647716"/>
                <a:gd name="connsiteX8" fmla="*/ 68580 w 3192779"/>
                <a:gd name="connsiteY8" fmla="*/ 87316 h 647716"/>
                <a:gd name="connsiteX0" fmla="*/ 68580 w 3192779"/>
                <a:gd name="connsiteY0" fmla="*/ 87316 h 647716"/>
                <a:gd name="connsiteX1" fmla="*/ 178756 w 3192779"/>
                <a:gd name="connsiteY1" fmla="*/ 22860 h 647716"/>
                <a:gd name="connsiteX2" fmla="*/ 3052123 w 3192779"/>
                <a:gd name="connsiteY2" fmla="*/ 0 h 647716"/>
                <a:gd name="connsiteX3" fmla="*/ 3139439 w 3192779"/>
                <a:gd name="connsiteY3" fmla="*/ 87316 h 647716"/>
                <a:gd name="connsiteX4" fmla="*/ 3192779 w 3192779"/>
                <a:gd name="connsiteY4" fmla="*/ 299410 h 647716"/>
                <a:gd name="connsiteX5" fmla="*/ 3021643 w 3192779"/>
                <a:gd name="connsiteY5" fmla="*/ 440066 h 647716"/>
                <a:gd name="connsiteX6" fmla="*/ 178756 w 3192779"/>
                <a:gd name="connsiteY6" fmla="*/ 523886 h 647716"/>
                <a:gd name="connsiteX7" fmla="*/ 0 w 3192779"/>
                <a:gd name="connsiteY7" fmla="*/ 444190 h 647716"/>
                <a:gd name="connsiteX8" fmla="*/ 68580 w 3192779"/>
                <a:gd name="connsiteY8" fmla="*/ 87316 h 647716"/>
                <a:gd name="connsiteX0" fmla="*/ 8255 w 3192779"/>
                <a:gd name="connsiteY0" fmla="*/ 71441 h 647716"/>
                <a:gd name="connsiteX1" fmla="*/ 178756 w 3192779"/>
                <a:gd name="connsiteY1" fmla="*/ 22860 h 647716"/>
                <a:gd name="connsiteX2" fmla="*/ 3052123 w 3192779"/>
                <a:gd name="connsiteY2" fmla="*/ 0 h 647716"/>
                <a:gd name="connsiteX3" fmla="*/ 3139439 w 3192779"/>
                <a:gd name="connsiteY3" fmla="*/ 87316 h 647716"/>
                <a:gd name="connsiteX4" fmla="*/ 3192779 w 3192779"/>
                <a:gd name="connsiteY4" fmla="*/ 299410 h 647716"/>
                <a:gd name="connsiteX5" fmla="*/ 3021643 w 3192779"/>
                <a:gd name="connsiteY5" fmla="*/ 440066 h 647716"/>
                <a:gd name="connsiteX6" fmla="*/ 178756 w 3192779"/>
                <a:gd name="connsiteY6" fmla="*/ 523886 h 647716"/>
                <a:gd name="connsiteX7" fmla="*/ 0 w 3192779"/>
                <a:gd name="connsiteY7" fmla="*/ 444190 h 647716"/>
                <a:gd name="connsiteX8" fmla="*/ 8255 w 3192779"/>
                <a:gd name="connsiteY8" fmla="*/ 71441 h 647716"/>
                <a:gd name="connsiteX0" fmla="*/ 8255 w 3192779"/>
                <a:gd name="connsiteY0" fmla="*/ 71441 h 647716"/>
                <a:gd name="connsiteX1" fmla="*/ 178756 w 3192779"/>
                <a:gd name="connsiteY1" fmla="*/ 22860 h 647716"/>
                <a:gd name="connsiteX2" fmla="*/ 3052123 w 3192779"/>
                <a:gd name="connsiteY2" fmla="*/ 0 h 647716"/>
                <a:gd name="connsiteX3" fmla="*/ 3139439 w 3192779"/>
                <a:gd name="connsiteY3" fmla="*/ 87316 h 647716"/>
                <a:gd name="connsiteX4" fmla="*/ 3192779 w 3192779"/>
                <a:gd name="connsiteY4" fmla="*/ 299410 h 647716"/>
                <a:gd name="connsiteX5" fmla="*/ 3021643 w 3192779"/>
                <a:gd name="connsiteY5" fmla="*/ 440066 h 647716"/>
                <a:gd name="connsiteX6" fmla="*/ 178756 w 3192779"/>
                <a:gd name="connsiteY6" fmla="*/ 523886 h 647716"/>
                <a:gd name="connsiteX7" fmla="*/ 0 w 3192779"/>
                <a:gd name="connsiteY7" fmla="*/ 444190 h 647716"/>
                <a:gd name="connsiteX8" fmla="*/ 8255 w 3192779"/>
                <a:gd name="connsiteY8" fmla="*/ 71441 h 647716"/>
                <a:gd name="connsiteX0" fmla="*/ 8255 w 3192779"/>
                <a:gd name="connsiteY0" fmla="*/ 71441 h 476264"/>
                <a:gd name="connsiteX1" fmla="*/ 178756 w 3192779"/>
                <a:gd name="connsiteY1" fmla="*/ 22860 h 476264"/>
                <a:gd name="connsiteX2" fmla="*/ 3052123 w 3192779"/>
                <a:gd name="connsiteY2" fmla="*/ 0 h 476264"/>
                <a:gd name="connsiteX3" fmla="*/ 3139439 w 3192779"/>
                <a:gd name="connsiteY3" fmla="*/ 87316 h 476264"/>
                <a:gd name="connsiteX4" fmla="*/ 3192779 w 3192779"/>
                <a:gd name="connsiteY4" fmla="*/ 299410 h 476264"/>
                <a:gd name="connsiteX5" fmla="*/ 3021643 w 3192779"/>
                <a:gd name="connsiteY5" fmla="*/ 440066 h 476264"/>
                <a:gd name="connsiteX6" fmla="*/ 0 w 3192779"/>
                <a:gd name="connsiteY6" fmla="*/ 444190 h 476264"/>
                <a:gd name="connsiteX7" fmla="*/ 8255 w 3192779"/>
                <a:gd name="connsiteY7" fmla="*/ 71441 h 476264"/>
                <a:gd name="connsiteX0" fmla="*/ 8255 w 3192779"/>
                <a:gd name="connsiteY0" fmla="*/ 71441 h 451325"/>
                <a:gd name="connsiteX1" fmla="*/ 178756 w 3192779"/>
                <a:gd name="connsiteY1" fmla="*/ 22860 h 451325"/>
                <a:gd name="connsiteX2" fmla="*/ 3052123 w 3192779"/>
                <a:gd name="connsiteY2" fmla="*/ 0 h 451325"/>
                <a:gd name="connsiteX3" fmla="*/ 3139439 w 3192779"/>
                <a:gd name="connsiteY3" fmla="*/ 87316 h 451325"/>
                <a:gd name="connsiteX4" fmla="*/ 3192779 w 3192779"/>
                <a:gd name="connsiteY4" fmla="*/ 299410 h 451325"/>
                <a:gd name="connsiteX5" fmla="*/ 0 w 3192779"/>
                <a:gd name="connsiteY5" fmla="*/ 444190 h 451325"/>
                <a:gd name="connsiteX6" fmla="*/ 8255 w 3192779"/>
                <a:gd name="connsiteY6" fmla="*/ 71441 h 451325"/>
                <a:gd name="connsiteX0" fmla="*/ 8255 w 3170554"/>
                <a:gd name="connsiteY0" fmla="*/ 71441 h 451325"/>
                <a:gd name="connsiteX1" fmla="*/ 178756 w 3170554"/>
                <a:gd name="connsiteY1" fmla="*/ 22860 h 451325"/>
                <a:gd name="connsiteX2" fmla="*/ 3052123 w 3170554"/>
                <a:gd name="connsiteY2" fmla="*/ 0 h 451325"/>
                <a:gd name="connsiteX3" fmla="*/ 3139439 w 3170554"/>
                <a:gd name="connsiteY3" fmla="*/ 87316 h 451325"/>
                <a:gd name="connsiteX4" fmla="*/ 3170554 w 3170554"/>
                <a:gd name="connsiteY4" fmla="*/ 299410 h 451325"/>
                <a:gd name="connsiteX5" fmla="*/ 0 w 3170554"/>
                <a:gd name="connsiteY5" fmla="*/ 444190 h 451325"/>
                <a:gd name="connsiteX6" fmla="*/ 8255 w 3170554"/>
                <a:gd name="connsiteY6" fmla="*/ 71441 h 451325"/>
                <a:gd name="connsiteX0" fmla="*/ 8255 w 3170554"/>
                <a:gd name="connsiteY0" fmla="*/ 71441 h 594660"/>
                <a:gd name="connsiteX1" fmla="*/ 178756 w 3170554"/>
                <a:gd name="connsiteY1" fmla="*/ 22860 h 594660"/>
                <a:gd name="connsiteX2" fmla="*/ 3052123 w 3170554"/>
                <a:gd name="connsiteY2" fmla="*/ 0 h 594660"/>
                <a:gd name="connsiteX3" fmla="*/ 3139439 w 3170554"/>
                <a:gd name="connsiteY3" fmla="*/ 87316 h 594660"/>
                <a:gd name="connsiteX4" fmla="*/ 3170554 w 3170554"/>
                <a:gd name="connsiteY4" fmla="*/ 299410 h 594660"/>
                <a:gd name="connsiteX5" fmla="*/ 0 w 3170554"/>
                <a:gd name="connsiteY5" fmla="*/ 444190 h 594660"/>
                <a:gd name="connsiteX6" fmla="*/ 8255 w 3170554"/>
                <a:gd name="connsiteY6" fmla="*/ 71441 h 594660"/>
                <a:gd name="connsiteX0" fmla="*/ 8255 w 3170554"/>
                <a:gd name="connsiteY0" fmla="*/ 71441 h 646870"/>
                <a:gd name="connsiteX1" fmla="*/ 178756 w 3170554"/>
                <a:gd name="connsiteY1" fmla="*/ 22860 h 646870"/>
                <a:gd name="connsiteX2" fmla="*/ 3052123 w 3170554"/>
                <a:gd name="connsiteY2" fmla="*/ 0 h 646870"/>
                <a:gd name="connsiteX3" fmla="*/ 3139439 w 3170554"/>
                <a:gd name="connsiteY3" fmla="*/ 87316 h 646870"/>
                <a:gd name="connsiteX4" fmla="*/ 3170554 w 3170554"/>
                <a:gd name="connsiteY4" fmla="*/ 299410 h 646870"/>
                <a:gd name="connsiteX5" fmla="*/ 0 w 3170554"/>
                <a:gd name="connsiteY5" fmla="*/ 444190 h 646870"/>
                <a:gd name="connsiteX6" fmla="*/ 8255 w 3170554"/>
                <a:gd name="connsiteY6" fmla="*/ 71441 h 646870"/>
                <a:gd name="connsiteX0" fmla="*/ 8255 w 3187064"/>
                <a:gd name="connsiteY0" fmla="*/ 71441 h 646870"/>
                <a:gd name="connsiteX1" fmla="*/ 178756 w 3187064"/>
                <a:gd name="connsiteY1" fmla="*/ 22860 h 646870"/>
                <a:gd name="connsiteX2" fmla="*/ 3052123 w 3187064"/>
                <a:gd name="connsiteY2" fmla="*/ 0 h 646870"/>
                <a:gd name="connsiteX3" fmla="*/ 3187064 w 3187064"/>
                <a:gd name="connsiteY3" fmla="*/ 68266 h 646870"/>
                <a:gd name="connsiteX4" fmla="*/ 3170554 w 3187064"/>
                <a:gd name="connsiteY4" fmla="*/ 299410 h 646870"/>
                <a:gd name="connsiteX5" fmla="*/ 0 w 3187064"/>
                <a:gd name="connsiteY5" fmla="*/ 444190 h 646870"/>
                <a:gd name="connsiteX6" fmla="*/ 8255 w 3187064"/>
                <a:gd name="connsiteY6" fmla="*/ 71441 h 646870"/>
                <a:gd name="connsiteX0" fmla="*/ 8255 w 3180714"/>
                <a:gd name="connsiteY0" fmla="*/ 71618 h 647047"/>
                <a:gd name="connsiteX1" fmla="*/ 178756 w 3180714"/>
                <a:gd name="connsiteY1" fmla="*/ 23037 h 647047"/>
                <a:gd name="connsiteX2" fmla="*/ 3052123 w 3180714"/>
                <a:gd name="connsiteY2" fmla="*/ 177 h 647047"/>
                <a:gd name="connsiteX3" fmla="*/ 3180714 w 3180714"/>
                <a:gd name="connsiteY3" fmla="*/ 43043 h 647047"/>
                <a:gd name="connsiteX4" fmla="*/ 3170554 w 3180714"/>
                <a:gd name="connsiteY4" fmla="*/ 299587 h 647047"/>
                <a:gd name="connsiteX5" fmla="*/ 0 w 3180714"/>
                <a:gd name="connsiteY5" fmla="*/ 444367 h 647047"/>
                <a:gd name="connsiteX6" fmla="*/ 8255 w 3180714"/>
                <a:gd name="connsiteY6" fmla="*/ 71618 h 647047"/>
                <a:gd name="connsiteX0" fmla="*/ 8255 w 3186211"/>
                <a:gd name="connsiteY0" fmla="*/ 71618 h 647047"/>
                <a:gd name="connsiteX1" fmla="*/ 178756 w 3186211"/>
                <a:gd name="connsiteY1" fmla="*/ 23037 h 647047"/>
                <a:gd name="connsiteX2" fmla="*/ 3052123 w 3186211"/>
                <a:gd name="connsiteY2" fmla="*/ 177 h 647047"/>
                <a:gd name="connsiteX3" fmla="*/ 3180714 w 3186211"/>
                <a:gd name="connsiteY3" fmla="*/ 43043 h 647047"/>
                <a:gd name="connsiteX4" fmla="*/ 3170554 w 3186211"/>
                <a:gd name="connsiteY4" fmla="*/ 299587 h 647047"/>
                <a:gd name="connsiteX5" fmla="*/ 0 w 3186211"/>
                <a:gd name="connsiteY5" fmla="*/ 444367 h 647047"/>
                <a:gd name="connsiteX6" fmla="*/ 8255 w 3186211"/>
                <a:gd name="connsiteY6" fmla="*/ 71618 h 647047"/>
                <a:gd name="connsiteX0" fmla="*/ 8255 w 3186211"/>
                <a:gd name="connsiteY0" fmla="*/ 71618 h 643357"/>
                <a:gd name="connsiteX1" fmla="*/ 178756 w 3186211"/>
                <a:gd name="connsiteY1" fmla="*/ 23037 h 643357"/>
                <a:gd name="connsiteX2" fmla="*/ 3052123 w 3186211"/>
                <a:gd name="connsiteY2" fmla="*/ 177 h 643357"/>
                <a:gd name="connsiteX3" fmla="*/ 3180714 w 3186211"/>
                <a:gd name="connsiteY3" fmla="*/ 43043 h 643357"/>
                <a:gd name="connsiteX4" fmla="*/ 3170554 w 3186211"/>
                <a:gd name="connsiteY4" fmla="*/ 299587 h 643357"/>
                <a:gd name="connsiteX5" fmla="*/ 0 w 3186211"/>
                <a:gd name="connsiteY5" fmla="*/ 444367 h 643357"/>
                <a:gd name="connsiteX6" fmla="*/ 8255 w 3186211"/>
                <a:gd name="connsiteY6" fmla="*/ 71618 h 643357"/>
                <a:gd name="connsiteX0" fmla="*/ 8255 w 3181267"/>
                <a:gd name="connsiteY0" fmla="*/ 71618 h 643357"/>
                <a:gd name="connsiteX1" fmla="*/ 178756 w 3181267"/>
                <a:gd name="connsiteY1" fmla="*/ 23037 h 643357"/>
                <a:gd name="connsiteX2" fmla="*/ 3052123 w 3181267"/>
                <a:gd name="connsiteY2" fmla="*/ 177 h 643357"/>
                <a:gd name="connsiteX3" fmla="*/ 3180714 w 3181267"/>
                <a:gd name="connsiteY3" fmla="*/ 43043 h 643357"/>
                <a:gd name="connsiteX4" fmla="*/ 3170554 w 3181267"/>
                <a:gd name="connsiteY4" fmla="*/ 299587 h 643357"/>
                <a:gd name="connsiteX5" fmla="*/ 0 w 3181267"/>
                <a:gd name="connsiteY5" fmla="*/ 444367 h 643357"/>
                <a:gd name="connsiteX6" fmla="*/ 8255 w 3181267"/>
                <a:gd name="connsiteY6" fmla="*/ 71618 h 643357"/>
                <a:gd name="connsiteX0" fmla="*/ 8255 w 3184039"/>
                <a:gd name="connsiteY0" fmla="*/ 71618 h 643357"/>
                <a:gd name="connsiteX1" fmla="*/ 178756 w 3184039"/>
                <a:gd name="connsiteY1" fmla="*/ 23037 h 643357"/>
                <a:gd name="connsiteX2" fmla="*/ 3052123 w 3184039"/>
                <a:gd name="connsiteY2" fmla="*/ 177 h 643357"/>
                <a:gd name="connsiteX3" fmla="*/ 3180714 w 3184039"/>
                <a:gd name="connsiteY3" fmla="*/ 43043 h 643357"/>
                <a:gd name="connsiteX4" fmla="*/ 3170554 w 3184039"/>
                <a:gd name="connsiteY4" fmla="*/ 299587 h 643357"/>
                <a:gd name="connsiteX5" fmla="*/ 0 w 3184039"/>
                <a:gd name="connsiteY5" fmla="*/ 444367 h 643357"/>
                <a:gd name="connsiteX6" fmla="*/ 8255 w 3184039"/>
                <a:gd name="connsiteY6" fmla="*/ 71618 h 643357"/>
                <a:gd name="connsiteX0" fmla="*/ 8255 w 3184039"/>
                <a:gd name="connsiteY0" fmla="*/ 71618 h 643357"/>
                <a:gd name="connsiteX1" fmla="*/ 178756 w 3184039"/>
                <a:gd name="connsiteY1" fmla="*/ 23037 h 643357"/>
                <a:gd name="connsiteX2" fmla="*/ 3052123 w 3184039"/>
                <a:gd name="connsiteY2" fmla="*/ 177 h 643357"/>
                <a:gd name="connsiteX3" fmla="*/ 3180714 w 3184039"/>
                <a:gd name="connsiteY3" fmla="*/ 43043 h 643357"/>
                <a:gd name="connsiteX4" fmla="*/ 3170554 w 3184039"/>
                <a:gd name="connsiteY4" fmla="*/ 299587 h 643357"/>
                <a:gd name="connsiteX5" fmla="*/ 0 w 3184039"/>
                <a:gd name="connsiteY5" fmla="*/ 444367 h 643357"/>
                <a:gd name="connsiteX6" fmla="*/ 8255 w 3184039"/>
                <a:gd name="connsiteY6" fmla="*/ 71618 h 643357"/>
                <a:gd name="connsiteX0" fmla="*/ 8255 w 3184039"/>
                <a:gd name="connsiteY0" fmla="*/ 82379 h 654118"/>
                <a:gd name="connsiteX1" fmla="*/ 178756 w 3184039"/>
                <a:gd name="connsiteY1" fmla="*/ 33798 h 654118"/>
                <a:gd name="connsiteX2" fmla="*/ 3052123 w 3184039"/>
                <a:gd name="connsiteY2" fmla="*/ 10938 h 654118"/>
                <a:gd name="connsiteX3" fmla="*/ 3180714 w 3184039"/>
                <a:gd name="connsiteY3" fmla="*/ 53804 h 654118"/>
                <a:gd name="connsiteX4" fmla="*/ 3170554 w 3184039"/>
                <a:gd name="connsiteY4" fmla="*/ 310348 h 654118"/>
                <a:gd name="connsiteX5" fmla="*/ 0 w 3184039"/>
                <a:gd name="connsiteY5" fmla="*/ 455128 h 654118"/>
                <a:gd name="connsiteX6" fmla="*/ 8255 w 3184039"/>
                <a:gd name="connsiteY6" fmla="*/ 82379 h 654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84039" h="654118">
                  <a:moveTo>
                    <a:pt x="8255" y="82379"/>
                  </a:moveTo>
                  <a:cubicBezTo>
                    <a:pt x="8255" y="-7119"/>
                    <a:pt x="130533" y="33798"/>
                    <a:pt x="178756" y="33798"/>
                  </a:cubicBezTo>
                  <a:cubicBezTo>
                    <a:pt x="641245" y="155718"/>
                    <a:pt x="2056234" y="308118"/>
                    <a:pt x="3052123" y="10938"/>
                  </a:cubicBezTo>
                  <a:cubicBezTo>
                    <a:pt x="3100346" y="10938"/>
                    <a:pt x="3180714" y="-32519"/>
                    <a:pt x="3180714" y="53804"/>
                  </a:cubicBezTo>
                  <a:cubicBezTo>
                    <a:pt x="3183677" y="183769"/>
                    <a:pt x="3189816" y="218483"/>
                    <a:pt x="3170554" y="310348"/>
                  </a:cubicBezTo>
                  <a:cubicBezTo>
                    <a:pt x="2787014" y="839727"/>
                    <a:pt x="200554" y="648698"/>
                    <a:pt x="0" y="455128"/>
                  </a:cubicBezTo>
                  <a:cubicBezTo>
                    <a:pt x="0" y="338710"/>
                    <a:pt x="8255" y="198797"/>
                    <a:pt x="8255" y="82379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9858BF7-D512-9AE6-15BA-1D3A735BC498}"/>
              </a:ext>
            </a:extLst>
          </p:cNvPr>
          <p:cNvGrpSpPr/>
          <p:nvPr/>
        </p:nvGrpSpPr>
        <p:grpSpPr>
          <a:xfrm>
            <a:off x="7165616" y="419275"/>
            <a:ext cx="4076432" cy="3715327"/>
            <a:chOff x="3326130" y="872592"/>
            <a:chExt cx="5608781" cy="5111936"/>
          </a:xfrm>
        </p:grpSpPr>
        <p:sp>
          <p:nvSpPr>
            <p:cNvPr id="12" name="Rectangle 22">
              <a:extLst>
                <a:ext uri="{FF2B5EF4-FFF2-40B4-BE49-F238E27FC236}">
                  <a16:creationId xmlns:a16="http://schemas.microsoft.com/office/drawing/2014/main" id="{29D423A0-CCA5-FC02-6A42-B3F86245DFDD}"/>
                </a:ext>
              </a:extLst>
            </p:cNvPr>
            <p:cNvSpPr/>
            <p:nvPr/>
          </p:nvSpPr>
          <p:spPr>
            <a:xfrm>
              <a:off x="5343910" y="5842796"/>
              <a:ext cx="311836" cy="118494"/>
            </a:xfrm>
            <a:custGeom>
              <a:avLst/>
              <a:gdLst>
                <a:gd name="connsiteX0" fmla="*/ 0 w 304800"/>
                <a:gd name="connsiteY0" fmla="*/ 0 h 114789"/>
                <a:gd name="connsiteX1" fmla="*/ 304800 w 304800"/>
                <a:gd name="connsiteY1" fmla="*/ 0 h 114789"/>
                <a:gd name="connsiteX2" fmla="*/ 304800 w 304800"/>
                <a:gd name="connsiteY2" fmla="*/ 114789 h 114789"/>
                <a:gd name="connsiteX3" fmla="*/ 0 w 304800"/>
                <a:gd name="connsiteY3" fmla="*/ 114789 h 114789"/>
                <a:gd name="connsiteX4" fmla="*/ 0 w 304800"/>
                <a:gd name="connsiteY4" fmla="*/ 0 h 114789"/>
                <a:gd name="connsiteX0" fmla="*/ 0 w 304800"/>
                <a:gd name="connsiteY0" fmla="*/ 33337 h 148126"/>
                <a:gd name="connsiteX1" fmla="*/ 138113 w 304800"/>
                <a:gd name="connsiteY1" fmla="*/ 0 h 148126"/>
                <a:gd name="connsiteX2" fmla="*/ 304800 w 304800"/>
                <a:gd name="connsiteY2" fmla="*/ 148126 h 148126"/>
                <a:gd name="connsiteX3" fmla="*/ 0 w 304800"/>
                <a:gd name="connsiteY3" fmla="*/ 148126 h 148126"/>
                <a:gd name="connsiteX4" fmla="*/ 0 w 304800"/>
                <a:gd name="connsiteY4" fmla="*/ 33337 h 148126"/>
                <a:gd name="connsiteX0" fmla="*/ 0 w 304800"/>
                <a:gd name="connsiteY0" fmla="*/ 33337 h 148126"/>
                <a:gd name="connsiteX1" fmla="*/ 138113 w 304800"/>
                <a:gd name="connsiteY1" fmla="*/ 0 h 148126"/>
                <a:gd name="connsiteX2" fmla="*/ 304800 w 304800"/>
                <a:gd name="connsiteY2" fmla="*/ 148126 h 148126"/>
                <a:gd name="connsiteX3" fmla="*/ 0 w 304800"/>
                <a:gd name="connsiteY3" fmla="*/ 148126 h 148126"/>
                <a:gd name="connsiteX4" fmla="*/ 0 w 304800"/>
                <a:gd name="connsiteY4" fmla="*/ 33337 h 148126"/>
                <a:gd name="connsiteX0" fmla="*/ 0 w 304800"/>
                <a:gd name="connsiteY0" fmla="*/ 33337 h 148126"/>
                <a:gd name="connsiteX1" fmla="*/ 138113 w 304800"/>
                <a:gd name="connsiteY1" fmla="*/ 0 h 148126"/>
                <a:gd name="connsiteX2" fmla="*/ 304800 w 304800"/>
                <a:gd name="connsiteY2" fmla="*/ 148126 h 148126"/>
                <a:gd name="connsiteX3" fmla="*/ 0 w 304800"/>
                <a:gd name="connsiteY3" fmla="*/ 148126 h 148126"/>
                <a:gd name="connsiteX4" fmla="*/ 0 w 304800"/>
                <a:gd name="connsiteY4" fmla="*/ 33337 h 148126"/>
                <a:gd name="connsiteX0" fmla="*/ 0 w 309563"/>
                <a:gd name="connsiteY0" fmla="*/ 57149 h 148126"/>
                <a:gd name="connsiteX1" fmla="*/ 142876 w 309563"/>
                <a:gd name="connsiteY1" fmla="*/ 0 h 148126"/>
                <a:gd name="connsiteX2" fmla="*/ 309563 w 309563"/>
                <a:gd name="connsiteY2" fmla="*/ 148126 h 148126"/>
                <a:gd name="connsiteX3" fmla="*/ 4763 w 309563"/>
                <a:gd name="connsiteY3" fmla="*/ 148126 h 148126"/>
                <a:gd name="connsiteX4" fmla="*/ 0 w 309563"/>
                <a:gd name="connsiteY4" fmla="*/ 57149 h 148126"/>
                <a:gd name="connsiteX0" fmla="*/ 0 w 309563"/>
                <a:gd name="connsiteY0" fmla="*/ 57149 h 148126"/>
                <a:gd name="connsiteX1" fmla="*/ 142876 w 309563"/>
                <a:gd name="connsiteY1" fmla="*/ 0 h 148126"/>
                <a:gd name="connsiteX2" fmla="*/ 309563 w 309563"/>
                <a:gd name="connsiteY2" fmla="*/ 148126 h 148126"/>
                <a:gd name="connsiteX3" fmla="*/ 4763 w 309563"/>
                <a:gd name="connsiteY3" fmla="*/ 138601 h 148126"/>
                <a:gd name="connsiteX4" fmla="*/ 0 w 309563"/>
                <a:gd name="connsiteY4" fmla="*/ 57149 h 148126"/>
                <a:gd name="connsiteX0" fmla="*/ 0 w 309563"/>
                <a:gd name="connsiteY0" fmla="*/ 57149 h 140982"/>
                <a:gd name="connsiteX1" fmla="*/ 142876 w 309563"/>
                <a:gd name="connsiteY1" fmla="*/ 0 h 140982"/>
                <a:gd name="connsiteX2" fmla="*/ 309563 w 309563"/>
                <a:gd name="connsiteY2" fmla="*/ 140982 h 140982"/>
                <a:gd name="connsiteX3" fmla="*/ 4763 w 309563"/>
                <a:gd name="connsiteY3" fmla="*/ 138601 h 140982"/>
                <a:gd name="connsiteX4" fmla="*/ 0 w 309563"/>
                <a:gd name="connsiteY4" fmla="*/ 57149 h 140982"/>
                <a:gd name="connsiteX0" fmla="*/ 0 w 304800"/>
                <a:gd name="connsiteY0" fmla="*/ 138601 h 140982"/>
                <a:gd name="connsiteX1" fmla="*/ 138113 w 304800"/>
                <a:gd name="connsiteY1" fmla="*/ 0 h 140982"/>
                <a:gd name="connsiteX2" fmla="*/ 304800 w 304800"/>
                <a:gd name="connsiteY2" fmla="*/ 140982 h 140982"/>
                <a:gd name="connsiteX3" fmla="*/ 0 w 304800"/>
                <a:gd name="connsiteY3" fmla="*/ 138601 h 140982"/>
                <a:gd name="connsiteX0" fmla="*/ 0 w 304800"/>
                <a:gd name="connsiteY0" fmla="*/ 138601 h 140982"/>
                <a:gd name="connsiteX1" fmla="*/ 138113 w 304800"/>
                <a:gd name="connsiteY1" fmla="*/ 0 h 140982"/>
                <a:gd name="connsiteX2" fmla="*/ 304800 w 304800"/>
                <a:gd name="connsiteY2" fmla="*/ 140982 h 140982"/>
                <a:gd name="connsiteX3" fmla="*/ 0 w 304800"/>
                <a:gd name="connsiteY3" fmla="*/ 138601 h 140982"/>
                <a:gd name="connsiteX0" fmla="*/ 14537 w 319337"/>
                <a:gd name="connsiteY0" fmla="*/ 138601 h 140982"/>
                <a:gd name="connsiteX1" fmla="*/ 152650 w 319337"/>
                <a:gd name="connsiteY1" fmla="*/ 0 h 140982"/>
                <a:gd name="connsiteX2" fmla="*/ 319337 w 319337"/>
                <a:gd name="connsiteY2" fmla="*/ 140982 h 140982"/>
                <a:gd name="connsiteX3" fmla="*/ 14537 w 319337"/>
                <a:gd name="connsiteY3" fmla="*/ 138601 h 140982"/>
                <a:gd name="connsiteX0" fmla="*/ 14537 w 319337"/>
                <a:gd name="connsiteY0" fmla="*/ 114788 h 117169"/>
                <a:gd name="connsiteX1" fmla="*/ 152650 w 319337"/>
                <a:gd name="connsiteY1" fmla="*/ 0 h 117169"/>
                <a:gd name="connsiteX2" fmla="*/ 319337 w 319337"/>
                <a:gd name="connsiteY2" fmla="*/ 117169 h 117169"/>
                <a:gd name="connsiteX3" fmla="*/ 14537 w 319337"/>
                <a:gd name="connsiteY3" fmla="*/ 114788 h 117169"/>
                <a:gd name="connsiteX0" fmla="*/ 14537 w 319337"/>
                <a:gd name="connsiteY0" fmla="*/ 114788 h 117169"/>
                <a:gd name="connsiteX1" fmla="*/ 152650 w 319337"/>
                <a:gd name="connsiteY1" fmla="*/ 0 h 117169"/>
                <a:gd name="connsiteX2" fmla="*/ 319337 w 319337"/>
                <a:gd name="connsiteY2" fmla="*/ 117169 h 117169"/>
                <a:gd name="connsiteX3" fmla="*/ 14537 w 319337"/>
                <a:gd name="connsiteY3" fmla="*/ 114788 h 117169"/>
                <a:gd name="connsiteX0" fmla="*/ 7036 w 311836"/>
                <a:gd name="connsiteY0" fmla="*/ 114788 h 117169"/>
                <a:gd name="connsiteX1" fmla="*/ 145149 w 311836"/>
                <a:gd name="connsiteY1" fmla="*/ 0 h 117169"/>
                <a:gd name="connsiteX2" fmla="*/ 311836 w 311836"/>
                <a:gd name="connsiteY2" fmla="*/ 117169 h 117169"/>
                <a:gd name="connsiteX3" fmla="*/ 7036 w 311836"/>
                <a:gd name="connsiteY3" fmla="*/ 114788 h 117169"/>
                <a:gd name="connsiteX0" fmla="*/ 7036 w 311836"/>
                <a:gd name="connsiteY0" fmla="*/ 114788 h 117169"/>
                <a:gd name="connsiteX1" fmla="*/ 145149 w 311836"/>
                <a:gd name="connsiteY1" fmla="*/ 0 h 117169"/>
                <a:gd name="connsiteX2" fmla="*/ 311836 w 311836"/>
                <a:gd name="connsiteY2" fmla="*/ 117169 h 117169"/>
                <a:gd name="connsiteX3" fmla="*/ 216586 w 311836"/>
                <a:gd name="connsiteY3" fmla="*/ 107155 h 117169"/>
                <a:gd name="connsiteX4" fmla="*/ 7036 w 311836"/>
                <a:gd name="connsiteY4" fmla="*/ 114788 h 117169"/>
                <a:gd name="connsiteX0" fmla="*/ 7036 w 311836"/>
                <a:gd name="connsiteY0" fmla="*/ 114788 h 117169"/>
                <a:gd name="connsiteX1" fmla="*/ 145149 w 311836"/>
                <a:gd name="connsiteY1" fmla="*/ 0 h 117169"/>
                <a:gd name="connsiteX2" fmla="*/ 311836 w 311836"/>
                <a:gd name="connsiteY2" fmla="*/ 117169 h 117169"/>
                <a:gd name="connsiteX3" fmla="*/ 216586 w 311836"/>
                <a:gd name="connsiteY3" fmla="*/ 107155 h 117169"/>
                <a:gd name="connsiteX4" fmla="*/ 90379 w 311836"/>
                <a:gd name="connsiteY4" fmla="*/ 104774 h 117169"/>
                <a:gd name="connsiteX5" fmla="*/ 7036 w 311836"/>
                <a:gd name="connsiteY5" fmla="*/ 114788 h 117169"/>
                <a:gd name="connsiteX0" fmla="*/ 7036 w 311836"/>
                <a:gd name="connsiteY0" fmla="*/ 114788 h 117169"/>
                <a:gd name="connsiteX1" fmla="*/ 145149 w 311836"/>
                <a:gd name="connsiteY1" fmla="*/ 0 h 117169"/>
                <a:gd name="connsiteX2" fmla="*/ 311836 w 311836"/>
                <a:gd name="connsiteY2" fmla="*/ 117169 h 117169"/>
                <a:gd name="connsiteX3" fmla="*/ 216586 w 311836"/>
                <a:gd name="connsiteY3" fmla="*/ 107155 h 117169"/>
                <a:gd name="connsiteX4" fmla="*/ 90379 w 311836"/>
                <a:gd name="connsiteY4" fmla="*/ 104774 h 117169"/>
                <a:gd name="connsiteX5" fmla="*/ 7036 w 311836"/>
                <a:gd name="connsiteY5" fmla="*/ 114788 h 117169"/>
                <a:gd name="connsiteX0" fmla="*/ 7036 w 311836"/>
                <a:gd name="connsiteY0" fmla="*/ 114788 h 118494"/>
                <a:gd name="connsiteX1" fmla="*/ 145149 w 311836"/>
                <a:gd name="connsiteY1" fmla="*/ 0 h 118494"/>
                <a:gd name="connsiteX2" fmla="*/ 311836 w 311836"/>
                <a:gd name="connsiteY2" fmla="*/ 117169 h 118494"/>
                <a:gd name="connsiteX3" fmla="*/ 216586 w 311836"/>
                <a:gd name="connsiteY3" fmla="*/ 107155 h 118494"/>
                <a:gd name="connsiteX4" fmla="*/ 90379 w 311836"/>
                <a:gd name="connsiteY4" fmla="*/ 104774 h 118494"/>
                <a:gd name="connsiteX5" fmla="*/ 7036 w 311836"/>
                <a:gd name="connsiteY5" fmla="*/ 114788 h 118494"/>
                <a:gd name="connsiteX0" fmla="*/ 7036 w 311836"/>
                <a:gd name="connsiteY0" fmla="*/ 114788 h 118494"/>
                <a:gd name="connsiteX1" fmla="*/ 145149 w 311836"/>
                <a:gd name="connsiteY1" fmla="*/ 0 h 118494"/>
                <a:gd name="connsiteX2" fmla="*/ 311836 w 311836"/>
                <a:gd name="connsiteY2" fmla="*/ 117169 h 118494"/>
                <a:gd name="connsiteX3" fmla="*/ 216586 w 311836"/>
                <a:gd name="connsiteY3" fmla="*/ 107155 h 118494"/>
                <a:gd name="connsiteX4" fmla="*/ 90379 w 311836"/>
                <a:gd name="connsiteY4" fmla="*/ 104774 h 118494"/>
                <a:gd name="connsiteX5" fmla="*/ 7036 w 311836"/>
                <a:gd name="connsiteY5" fmla="*/ 114788 h 118494"/>
                <a:gd name="connsiteX0" fmla="*/ 7036 w 311836"/>
                <a:gd name="connsiteY0" fmla="*/ 114788 h 118494"/>
                <a:gd name="connsiteX1" fmla="*/ 145149 w 311836"/>
                <a:gd name="connsiteY1" fmla="*/ 0 h 118494"/>
                <a:gd name="connsiteX2" fmla="*/ 311836 w 311836"/>
                <a:gd name="connsiteY2" fmla="*/ 117169 h 118494"/>
                <a:gd name="connsiteX3" fmla="*/ 216586 w 311836"/>
                <a:gd name="connsiteY3" fmla="*/ 107155 h 118494"/>
                <a:gd name="connsiteX4" fmla="*/ 90379 w 311836"/>
                <a:gd name="connsiteY4" fmla="*/ 104774 h 118494"/>
                <a:gd name="connsiteX5" fmla="*/ 7036 w 311836"/>
                <a:gd name="connsiteY5" fmla="*/ 114788 h 118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1836" h="118494">
                  <a:moveTo>
                    <a:pt x="7036" y="114788"/>
                  </a:moveTo>
                  <a:cubicBezTo>
                    <a:pt x="7830" y="82875"/>
                    <a:pt x="-48528" y="58106"/>
                    <a:pt x="145149" y="0"/>
                  </a:cubicBezTo>
                  <a:cubicBezTo>
                    <a:pt x="338824" y="54137"/>
                    <a:pt x="289612" y="63032"/>
                    <a:pt x="311836" y="117169"/>
                  </a:cubicBezTo>
                  <a:cubicBezTo>
                    <a:pt x="280086" y="116212"/>
                    <a:pt x="255479" y="122399"/>
                    <a:pt x="216586" y="107155"/>
                  </a:cubicBezTo>
                  <a:cubicBezTo>
                    <a:pt x="174517" y="123030"/>
                    <a:pt x="137211" y="122236"/>
                    <a:pt x="90379" y="104774"/>
                  </a:cubicBezTo>
                  <a:cubicBezTo>
                    <a:pt x="62598" y="127162"/>
                    <a:pt x="34817" y="111450"/>
                    <a:pt x="7036" y="114788"/>
                  </a:cubicBezTo>
                  <a:close/>
                </a:path>
              </a:pathLst>
            </a:custGeom>
            <a:solidFill>
              <a:srgbClr val="FCDAC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22">
              <a:extLst>
                <a:ext uri="{FF2B5EF4-FFF2-40B4-BE49-F238E27FC236}">
                  <a16:creationId xmlns:a16="http://schemas.microsoft.com/office/drawing/2014/main" id="{4288ED18-68C4-3946-1BB5-A9751DB2E1BB}"/>
                </a:ext>
              </a:extLst>
            </p:cNvPr>
            <p:cNvSpPr/>
            <p:nvPr/>
          </p:nvSpPr>
          <p:spPr>
            <a:xfrm>
              <a:off x="6491118" y="5853246"/>
              <a:ext cx="311836" cy="118494"/>
            </a:xfrm>
            <a:custGeom>
              <a:avLst/>
              <a:gdLst>
                <a:gd name="connsiteX0" fmla="*/ 0 w 304800"/>
                <a:gd name="connsiteY0" fmla="*/ 0 h 114789"/>
                <a:gd name="connsiteX1" fmla="*/ 304800 w 304800"/>
                <a:gd name="connsiteY1" fmla="*/ 0 h 114789"/>
                <a:gd name="connsiteX2" fmla="*/ 304800 w 304800"/>
                <a:gd name="connsiteY2" fmla="*/ 114789 h 114789"/>
                <a:gd name="connsiteX3" fmla="*/ 0 w 304800"/>
                <a:gd name="connsiteY3" fmla="*/ 114789 h 114789"/>
                <a:gd name="connsiteX4" fmla="*/ 0 w 304800"/>
                <a:gd name="connsiteY4" fmla="*/ 0 h 114789"/>
                <a:gd name="connsiteX0" fmla="*/ 0 w 304800"/>
                <a:gd name="connsiteY0" fmla="*/ 33337 h 148126"/>
                <a:gd name="connsiteX1" fmla="*/ 138113 w 304800"/>
                <a:gd name="connsiteY1" fmla="*/ 0 h 148126"/>
                <a:gd name="connsiteX2" fmla="*/ 304800 w 304800"/>
                <a:gd name="connsiteY2" fmla="*/ 148126 h 148126"/>
                <a:gd name="connsiteX3" fmla="*/ 0 w 304800"/>
                <a:gd name="connsiteY3" fmla="*/ 148126 h 148126"/>
                <a:gd name="connsiteX4" fmla="*/ 0 w 304800"/>
                <a:gd name="connsiteY4" fmla="*/ 33337 h 148126"/>
                <a:gd name="connsiteX0" fmla="*/ 0 w 304800"/>
                <a:gd name="connsiteY0" fmla="*/ 33337 h 148126"/>
                <a:gd name="connsiteX1" fmla="*/ 138113 w 304800"/>
                <a:gd name="connsiteY1" fmla="*/ 0 h 148126"/>
                <a:gd name="connsiteX2" fmla="*/ 304800 w 304800"/>
                <a:gd name="connsiteY2" fmla="*/ 148126 h 148126"/>
                <a:gd name="connsiteX3" fmla="*/ 0 w 304800"/>
                <a:gd name="connsiteY3" fmla="*/ 148126 h 148126"/>
                <a:gd name="connsiteX4" fmla="*/ 0 w 304800"/>
                <a:gd name="connsiteY4" fmla="*/ 33337 h 148126"/>
                <a:gd name="connsiteX0" fmla="*/ 0 w 304800"/>
                <a:gd name="connsiteY0" fmla="*/ 33337 h 148126"/>
                <a:gd name="connsiteX1" fmla="*/ 138113 w 304800"/>
                <a:gd name="connsiteY1" fmla="*/ 0 h 148126"/>
                <a:gd name="connsiteX2" fmla="*/ 304800 w 304800"/>
                <a:gd name="connsiteY2" fmla="*/ 148126 h 148126"/>
                <a:gd name="connsiteX3" fmla="*/ 0 w 304800"/>
                <a:gd name="connsiteY3" fmla="*/ 148126 h 148126"/>
                <a:gd name="connsiteX4" fmla="*/ 0 w 304800"/>
                <a:gd name="connsiteY4" fmla="*/ 33337 h 148126"/>
                <a:gd name="connsiteX0" fmla="*/ 0 w 309563"/>
                <a:gd name="connsiteY0" fmla="*/ 57149 h 148126"/>
                <a:gd name="connsiteX1" fmla="*/ 142876 w 309563"/>
                <a:gd name="connsiteY1" fmla="*/ 0 h 148126"/>
                <a:gd name="connsiteX2" fmla="*/ 309563 w 309563"/>
                <a:gd name="connsiteY2" fmla="*/ 148126 h 148126"/>
                <a:gd name="connsiteX3" fmla="*/ 4763 w 309563"/>
                <a:gd name="connsiteY3" fmla="*/ 148126 h 148126"/>
                <a:gd name="connsiteX4" fmla="*/ 0 w 309563"/>
                <a:gd name="connsiteY4" fmla="*/ 57149 h 148126"/>
                <a:gd name="connsiteX0" fmla="*/ 0 w 309563"/>
                <a:gd name="connsiteY0" fmla="*/ 57149 h 148126"/>
                <a:gd name="connsiteX1" fmla="*/ 142876 w 309563"/>
                <a:gd name="connsiteY1" fmla="*/ 0 h 148126"/>
                <a:gd name="connsiteX2" fmla="*/ 309563 w 309563"/>
                <a:gd name="connsiteY2" fmla="*/ 148126 h 148126"/>
                <a:gd name="connsiteX3" fmla="*/ 4763 w 309563"/>
                <a:gd name="connsiteY3" fmla="*/ 138601 h 148126"/>
                <a:gd name="connsiteX4" fmla="*/ 0 w 309563"/>
                <a:gd name="connsiteY4" fmla="*/ 57149 h 148126"/>
                <a:gd name="connsiteX0" fmla="*/ 0 w 309563"/>
                <a:gd name="connsiteY0" fmla="*/ 57149 h 140982"/>
                <a:gd name="connsiteX1" fmla="*/ 142876 w 309563"/>
                <a:gd name="connsiteY1" fmla="*/ 0 h 140982"/>
                <a:gd name="connsiteX2" fmla="*/ 309563 w 309563"/>
                <a:gd name="connsiteY2" fmla="*/ 140982 h 140982"/>
                <a:gd name="connsiteX3" fmla="*/ 4763 w 309563"/>
                <a:gd name="connsiteY3" fmla="*/ 138601 h 140982"/>
                <a:gd name="connsiteX4" fmla="*/ 0 w 309563"/>
                <a:gd name="connsiteY4" fmla="*/ 57149 h 140982"/>
                <a:gd name="connsiteX0" fmla="*/ 0 w 304800"/>
                <a:gd name="connsiteY0" fmla="*/ 138601 h 140982"/>
                <a:gd name="connsiteX1" fmla="*/ 138113 w 304800"/>
                <a:gd name="connsiteY1" fmla="*/ 0 h 140982"/>
                <a:gd name="connsiteX2" fmla="*/ 304800 w 304800"/>
                <a:gd name="connsiteY2" fmla="*/ 140982 h 140982"/>
                <a:gd name="connsiteX3" fmla="*/ 0 w 304800"/>
                <a:gd name="connsiteY3" fmla="*/ 138601 h 140982"/>
                <a:gd name="connsiteX0" fmla="*/ 0 w 304800"/>
                <a:gd name="connsiteY0" fmla="*/ 138601 h 140982"/>
                <a:gd name="connsiteX1" fmla="*/ 138113 w 304800"/>
                <a:gd name="connsiteY1" fmla="*/ 0 h 140982"/>
                <a:gd name="connsiteX2" fmla="*/ 304800 w 304800"/>
                <a:gd name="connsiteY2" fmla="*/ 140982 h 140982"/>
                <a:gd name="connsiteX3" fmla="*/ 0 w 304800"/>
                <a:gd name="connsiteY3" fmla="*/ 138601 h 140982"/>
                <a:gd name="connsiteX0" fmla="*/ 14537 w 319337"/>
                <a:gd name="connsiteY0" fmla="*/ 138601 h 140982"/>
                <a:gd name="connsiteX1" fmla="*/ 152650 w 319337"/>
                <a:gd name="connsiteY1" fmla="*/ 0 h 140982"/>
                <a:gd name="connsiteX2" fmla="*/ 319337 w 319337"/>
                <a:gd name="connsiteY2" fmla="*/ 140982 h 140982"/>
                <a:gd name="connsiteX3" fmla="*/ 14537 w 319337"/>
                <a:gd name="connsiteY3" fmla="*/ 138601 h 140982"/>
                <a:gd name="connsiteX0" fmla="*/ 14537 w 319337"/>
                <a:gd name="connsiteY0" fmla="*/ 114788 h 117169"/>
                <a:gd name="connsiteX1" fmla="*/ 152650 w 319337"/>
                <a:gd name="connsiteY1" fmla="*/ 0 h 117169"/>
                <a:gd name="connsiteX2" fmla="*/ 319337 w 319337"/>
                <a:gd name="connsiteY2" fmla="*/ 117169 h 117169"/>
                <a:gd name="connsiteX3" fmla="*/ 14537 w 319337"/>
                <a:gd name="connsiteY3" fmla="*/ 114788 h 117169"/>
                <a:gd name="connsiteX0" fmla="*/ 14537 w 319337"/>
                <a:gd name="connsiteY0" fmla="*/ 114788 h 117169"/>
                <a:gd name="connsiteX1" fmla="*/ 152650 w 319337"/>
                <a:gd name="connsiteY1" fmla="*/ 0 h 117169"/>
                <a:gd name="connsiteX2" fmla="*/ 319337 w 319337"/>
                <a:gd name="connsiteY2" fmla="*/ 117169 h 117169"/>
                <a:gd name="connsiteX3" fmla="*/ 14537 w 319337"/>
                <a:gd name="connsiteY3" fmla="*/ 114788 h 117169"/>
                <a:gd name="connsiteX0" fmla="*/ 7036 w 311836"/>
                <a:gd name="connsiteY0" fmla="*/ 114788 h 117169"/>
                <a:gd name="connsiteX1" fmla="*/ 145149 w 311836"/>
                <a:gd name="connsiteY1" fmla="*/ 0 h 117169"/>
                <a:gd name="connsiteX2" fmla="*/ 311836 w 311836"/>
                <a:gd name="connsiteY2" fmla="*/ 117169 h 117169"/>
                <a:gd name="connsiteX3" fmla="*/ 7036 w 311836"/>
                <a:gd name="connsiteY3" fmla="*/ 114788 h 117169"/>
                <a:gd name="connsiteX0" fmla="*/ 7036 w 311836"/>
                <a:gd name="connsiteY0" fmla="*/ 114788 h 117169"/>
                <a:gd name="connsiteX1" fmla="*/ 145149 w 311836"/>
                <a:gd name="connsiteY1" fmla="*/ 0 h 117169"/>
                <a:gd name="connsiteX2" fmla="*/ 311836 w 311836"/>
                <a:gd name="connsiteY2" fmla="*/ 117169 h 117169"/>
                <a:gd name="connsiteX3" fmla="*/ 216586 w 311836"/>
                <a:gd name="connsiteY3" fmla="*/ 107155 h 117169"/>
                <a:gd name="connsiteX4" fmla="*/ 7036 w 311836"/>
                <a:gd name="connsiteY4" fmla="*/ 114788 h 117169"/>
                <a:gd name="connsiteX0" fmla="*/ 7036 w 311836"/>
                <a:gd name="connsiteY0" fmla="*/ 114788 h 117169"/>
                <a:gd name="connsiteX1" fmla="*/ 145149 w 311836"/>
                <a:gd name="connsiteY1" fmla="*/ 0 h 117169"/>
                <a:gd name="connsiteX2" fmla="*/ 311836 w 311836"/>
                <a:gd name="connsiteY2" fmla="*/ 117169 h 117169"/>
                <a:gd name="connsiteX3" fmla="*/ 216586 w 311836"/>
                <a:gd name="connsiteY3" fmla="*/ 107155 h 117169"/>
                <a:gd name="connsiteX4" fmla="*/ 90379 w 311836"/>
                <a:gd name="connsiteY4" fmla="*/ 104774 h 117169"/>
                <a:gd name="connsiteX5" fmla="*/ 7036 w 311836"/>
                <a:gd name="connsiteY5" fmla="*/ 114788 h 117169"/>
                <a:gd name="connsiteX0" fmla="*/ 7036 w 311836"/>
                <a:gd name="connsiteY0" fmla="*/ 114788 h 117169"/>
                <a:gd name="connsiteX1" fmla="*/ 145149 w 311836"/>
                <a:gd name="connsiteY1" fmla="*/ 0 h 117169"/>
                <a:gd name="connsiteX2" fmla="*/ 311836 w 311836"/>
                <a:gd name="connsiteY2" fmla="*/ 117169 h 117169"/>
                <a:gd name="connsiteX3" fmla="*/ 216586 w 311836"/>
                <a:gd name="connsiteY3" fmla="*/ 107155 h 117169"/>
                <a:gd name="connsiteX4" fmla="*/ 90379 w 311836"/>
                <a:gd name="connsiteY4" fmla="*/ 104774 h 117169"/>
                <a:gd name="connsiteX5" fmla="*/ 7036 w 311836"/>
                <a:gd name="connsiteY5" fmla="*/ 114788 h 117169"/>
                <a:gd name="connsiteX0" fmla="*/ 7036 w 311836"/>
                <a:gd name="connsiteY0" fmla="*/ 114788 h 118494"/>
                <a:gd name="connsiteX1" fmla="*/ 145149 w 311836"/>
                <a:gd name="connsiteY1" fmla="*/ 0 h 118494"/>
                <a:gd name="connsiteX2" fmla="*/ 311836 w 311836"/>
                <a:gd name="connsiteY2" fmla="*/ 117169 h 118494"/>
                <a:gd name="connsiteX3" fmla="*/ 216586 w 311836"/>
                <a:gd name="connsiteY3" fmla="*/ 107155 h 118494"/>
                <a:gd name="connsiteX4" fmla="*/ 90379 w 311836"/>
                <a:gd name="connsiteY4" fmla="*/ 104774 h 118494"/>
                <a:gd name="connsiteX5" fmla="*/ 7036 w 311836"/>
                <a:gd name="connsiteY5" fmla="*/ 114788 h 118494"/>
                <a:gd name="connsiteX0" fmla="*/ 7036 w 311836"/>
                <a:gd name="connsiteY0" fmla="*/ 114788 h 118494"/>
                <a:gd name="connsiteX1" fmla="*/ 145149 w 311836"/>
                <a:gd name="connsiteY1" fmla="*/ 0 h 118494"/>
                <a:gd name="connsiteX2" fmla="*/ 311836 w 311836"/>
                <a:gd name="connsiteY2" fmla="*/ 117169 h 118494"/>
                <a:gd name="connsiteX3" fmla="*/ 216586 w 311836"/>
                <a:gd name="connsiteY3" fmla="*/ 107155 h 118494"/>
                <a:gd name="connsiteX4" fmla="*/ 90379 w 311836"/>
                <a:gd name="connsiteY4" fmla="*/ 104774 h 118494"/>
                <a:gd name="connsiteX5" fmla="*/ 7036 w 311836"/>
                <a:gd name="connsiteY5" fmla="*/ 114788 h 118494"/>
                <a:gd name="connsiteX0" fmla="*/ 7036 w 311836"/>
                <a:gd name="connsiteY0" fmla="*/ 114788 h 118494"/>
                <a:gd name="connsiteX1" fmla="*/ 145149 w 311836"/>
                <a:gd name="connsiteY1" fmla="*/ 0 h 118494"/>
                <a:gd name="connsiteX2" fmla="*/ 311836 w 311836"/>
                <a:gd name="connsiteY2" fmla="*/ 117169 h 118494"/>
                <a:gd name="connsiteX3" fmla="*/ 216586 w 311836"/>
                <a:gd name="connsiteY3" fmla="*/ 107155 h 118494"/>
                <a:gd name="connsiteX4" fmla="*/ 90379 w 311836"/>
                <a:gd name="connsiteY4" fmla="*/ 104774 h 118494"/>
                <a:gd name="connsiteX5" fmla="*/ 7036 w 311836"/>
                <a:gd name="connsiteY5" fmla="*/ 114788 h 118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1836" h="118494">
                  <a:moveTo>
                    <a:pt x="7036" y="114788"/>
                  </a:moveTo>
                  <a:cubicBezTo>
                    <a:pt x="7830" y="82875"/>
                    <a:pt x="-48528" y="58106"/>
                    <a:pt x="145149" y="0"/>
                  </a:cubicBezTo>
                  <a:cubicBezTo>
                    <a:pt x="338824" y="54137"/>
                    <a:pt x="289612" y="63032"/>
                    <a:pt x="311836" y="117169"/>
                  </a:cubicBezTo>
                  <a:cubicBezTo>
                    <a:pt x="280086" y="116212"/>
                    <a:pt x="255479" y="122399"/>
                    <a:pt x="216586" y="107155"/>
                  </a:cubicBezTo>
                  <a:cubicBezTo>
                    <a:pt x="174517" y="123030"/>
                    <a:pt x="137211" y="122236"/>
                    <a:pt x="90379" y="104774"/>
                  </a:cubicBezTo>
                  <a:cubicBezTo>
                    <a:pt x="62598" y="127162"/>
                    <a:pt x="34817" y="111450"/>
                    <a:pt x="7036" y="114788"/>
                  </a:cubicBezTo>
                  <a:close/>
                </a:path>
              </a:pathLst>
            </a:custGeom>
            <a:solidFill>
              <a:srgbClr val="FCDAC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A8A4F11D-EC41-E3F5-8E2B-6D52F4B8E8D2}"/>
                </a:ext>
              </a:extLst>
            </p:cNvPr>
            <p:cNvSpPr/>
            <p:nvPr/>
          </p:nvSpPr>
          <p:spPr>
            <a:xfrm>
              <a:off x="3326130" y="4828980"/>
              <a:ext cx="2170697" cy="1111458"/>
            </a:xfrm>
            <a:custGeom>
              <a:avLst/>
              <a:gdLst>
                <a:gd name="connsiteX0" fmla="*/ 0 w 1002297"/>
                <a:gd name="connsiteY0" fmla="*/ 0 h 498489"/>
                <a:gd name="connsiteX1" fmla="*/ 1002297 w 1002297"/>
                <a:gd name="connsiteY1" fmla="*/ 0 h 498489"/>
                <a:gd name="connsiteX2" fmla="*/ 1002297 w 1002297"/>
                <a:gd name="connsiteY2" fmla="*/ 498489 h 498489"/>
                <a:gd name="connsiteX3" fmla="*/ 0 w 1002297"/>
                <a:gd name="connsiteY3" fmla="*/ 498489 h 498489"/>
                <a:gd name="connsiteX4" fmla="*/ 0 w 1002297"/>
                <a:gd name="connsiteY4" fmla="*/ 0 h 498489"/>
                <a:gd name="connsiteX0" fmla="*/ 0 w 3224797"/>
                <a:gd name="connsiteY0" fmla="*/ 88900 h 498489"/>
                <a:gd name="connsiteX1" fmla="*/ 3224797 w 3224797"/>
                <a:gd name="connsiteY1" fmla="*/ 0 h 498489"/>
                <a:gd name="connsiteX2" fmla="*/ 3224797 w 3224797"/>
                <a:gd name="connsiteY2" fmla="*/ 498489 h 498489"/>
                <a:gd name="connsiteX3" fmla="*/ 2222500 w 3224797"/>
                <a:gd name="connsiteY3" fmla="*/ 498489 h 498489"/>
                <a:gd name="connsiteX4" fmla="*/ 0 w 3224797"/>
                <a:gd name="connsiteY4" fmla="*/ 88900 h 498489"/>
                <a:gd name="connsiteX0" fmla="*/ 0 w 3224797"/>
                <a:gd name="connsiteY0" fmla="*/ 88900 h 701689"/>
                <a:gd name="connsiteX1" fmla="*/ 3224797 w 3224797"/>
                <a:gd name="connsiteY1" fmla="*/ 0 h 701689"/>
                <a:gd name="connsiteX2" fmla="*/ 3224797 w 3224797"/>
                <a:gd name="connsiteY2" fmla="*/ 498489 h 701689"/>
                <a:gd name="connsiteX3" fmla="*/ 825500 w 3224797"/>
                <a:gd name="connsiteY3" fmla="*/ 701689 h 701689"/>
                <a:gd name="connsiteX4" fmla="*/ 0 w 3224797"/>
                <a:gd name="connsiteY4" fmla="*/ 88900 h 701689"/>
                <a:gd name="connsiteX0" fmla="*/ 0 w 3224797"/>
                <a:gd name="connsiteY0" fmla="*/ 88900 h 701689"/>
                <a:gd name="connsiteX1" fmla="*/ 3224797 w 3224797"/>
                <a:gd name="connsiteY1" fmla="*/ 0 h 701689"/>
                <a:gd name="connsiteX2" fmla="*/ 2170697 w 3224797"/>
                <a:gd name="connsiteY2" fmla="*/ 561989 h 701689"/>
                <a:gd name="connsiteX3" fmla="*/ 825500 w 3224797"/>
                <a:gd name="connsiteY3" fmla="*/ 701689 h 701689"/>
                <a:gd name="connsiteX4" fmla="*/ 0 w 3224797"/>
                <a:gd name="connsiteY4" fmla="*/ 88900 h 701689"/>
                <a:gd name="connsiteX0" fmla="*/ 0 w 2170697"/>
                <a:gd name="connsiteY0" fmla="*/ 0 h 612789"/>
                <a:gd name="connsiteX1" fmla="*/ 1992897 w 2170697"/>
                <a:gd name="connsiteY1" fmla="*/ 25400 h 612789"/>
                <a:gd name="connsiteX2" fmla="*/ 2170697 w 2170697"/>
                <a:gd name="connsiteY2" fmla="*/ 473089 h 612789"/>
                <a:gd name="connsiteX3" fmla="*/ 825500 w 2170697"/>
                <a:gd name="connsiteY3" fmla="*/ 612789 h 612789"/>
                <a:gd name="connsiteX4" fmla="*/ 0 w 2170697"/>
                <a:gd name="connsiteY4" fmla="*/ 0 h 612789"/>
                <a:gd name="connsiteX0" fmla="*/ 0 w 2170697"/>
                <a:gd name="connsiteY0" fmla="*/ 378238 h 991027"/>
                <a:gd name="connsiteX1" fmla="*/ 1992897 w 2170697"/>
                <a:gd name="connsiteY1" fmla="*/ 403638 h 991027"/>
                <a:gd name="connsiteX2" fmla="*/ 2170697 w 2170697"/>
                <a:gd name="connsiteY2" fmla="*/ 851327 h 991027"/>
                <a:gd name="connsiteX3" fmla="*/ 825500 w 2170697"/>
                <a:gd name="connsiteY3" fmla="*/ 991027 h 991027"/>
                <a:gd name="connsiteX4" fmla="*/ 0 w 2170697"/>
                <a:gd name="connsiteY4" fmla="*/ 378238 h 991027"/>
                <a:gd name="connsiteX0" fmla="*/ 0 w 2170697"/>
                <a:gd name="connsiteY0" fmla="*/ 498669 h 1111458"/>
                <a:gd name="connsiteX1" fmla="*/ 1992897 w 2170697"/>
                <a:gd name="connsiteY1" fmla="*/ 524069 h 1111458"/>
                <a:gd name="connsiteX2" fmla="*/ 2170697 w 2170697"/>
                <a:gd name="connsiteY2" fmla="*/ 971758 h 1111458"/>
                <a:gd name="connsiteX3" fmla="*/ 825500 w 2170697"/>
                <a:gd name="connsiteY3" fmla="*/ 1111458 h 1111458"/>
                <a:gd name="connsiteX4" fmla="*/ 0 w 2170697"/>
                <a:gd name="connsiteY4" fmla="*/ 498669 h 1111458"/>
                <a:gd name="connsiteX0" fmla="*/ 0 w 2170697"/>
                <a:gd name="connsiteY0" fmla="*/ 498669 h 1111458"/>
                <a:gd name="connsiteX1" fmla="*/ 1992897 w 2170697"/>
                <a:gd name="connsiteY1" fmla="*/ 524069 h 1111458"/>
                <a:gd name="connsiteX2" fmla="*/ 2170697 w 2170697"/>
                <a:gd name="connsiteY2" fmla="*/ 971758 h 1111458"/>
                <a:gd name="connsiteX3" fmla="*/ 825500 w 2170697"/>
                <a:gd name="connsiteY3" fmla="*/ 1111458 h 1111458"/>
                <a:gd name="connsiteX4" fmla="*/ 0 w 2170697"/>
                <a:gd name="connsiteY4" fmla="*/ 498669 h 1111458"/>
                <a:gd name="connsiteX0" fmla="*/ 0 w 2170697"/>
                <a:gd name="connsiteY0" fmla="*/ 498669 h 1111458"/>
                <a:gd name="connsiteX1" fmla="*/ 1992897 w 2170697"/>
                <a:gd name="connsiteY1" fmla="*/ 524069 h 1111458"/>
                <a:gd name="connsiteX2" fmla="*/ 2170697 w 2170697"/>
                <a:gd name="connsiteY2" fmla="*/ 971758 h 1111458"/>
                <a:gd name="connsiteX3" fmla="*/ 825500 w 2170697"/>
                <a:gd name="connsiteY3" fmla="*/ 1111458 h 1111458"/>
                <a:gd name="connsiteX4" fmla="*/ 0 w 2170697"/>
                <a:gd name="connsiteY4" fmla="*/ 498669 h 1111458"/>
                <a:gd name="connsiteX0" fmla="*/ 0 w 2170697"/>
                <a:gd name="connsiteY0" fmla="*/ 498669 h 1111458"/>
                <a:gd name="connsiteX1" fmla="*/ 1992897 w 2170697"/>
                <a:gd name="connsiteY1" fmla="*/ 524069 h 1111458"/>
                <a:gd name="connsiteX2" fmla="*/ 2170697 w 2170697"/>
                <a:gd name="connsiteY2" fmla="*/ 971758 h 1111458"/>
                <a:gd name="connsiteX3" fmla="*/ 825500 w 2170697"/>
                <a:gd name="connsiteY3" fmla="*/ 1111458 h 1111458"/>
                <a:gd name="connsiteX4" fmla="*/ 0 w 2170697"/>
                <a:gd name="connsiteY4" fmla="*/ 498669 h 1111458"/>
                <a:gd name="connsiteX0" fmla="*/ 0 w 2170697"/>
                <a:gd name="connsiteY0" fmla="*/ 498669 h 1111458"/>
                <a:gd name="connsiteX1" fmla="*/ 1992897 w 2170697"/>
                <a:gd name="connsiteY1" fmla="*/ 524069 h 1111458"/>
                <a:gd name="connsiteX2" fmla="*/ 2170697 w 2170697"/>
                <a:gd name="connsiteY2" fmla="*/ 971758 h 1111458"/>
                <a:gd name="connsiteX3" fmla="*/ 825500 w 2170697"/>
                <a:gd name="connsiteY3" fmla="*/ 1111458 h 1111458"/>
                <a:gd name="connsiteX4" fmla="*/ 0 w 2170697"/>
                <a:gd name="connsiteY4" fmla="*/ 498669 h 1111458"/>
                <a:gd name="connsiteX0" fmla="*/ 0 w 2170697"/>
                <a:gd name="connsiteY0" fmla="*/ 498669 h 1111458"/>
                <a:gd name="connsiteX1" fmla="*/ 1992897 w 2170697"/>
                <a:gd name="connsiteY1" fmla="*/ 524069 h 1111458"/>
                <a:gd name="connsiteX2" fmla="*/ 2170697 w 2170697"/>
                <a:gd name="connsiteY2" fmla="*/ 971758 h 1111458"/>
                <a:gd name="connsiteX3" fmla="*/ 825500 w 2170697"/>
                <a:gd name="connsiteY3" fmla="*/ 1111458 h 1111458"/>
                <a:gd name="connsiteX4" fmla="*/ 0 w 2170697"/>
                <a:gd name="connsiteY4" fmla="*/ 498669 h 1111458"/>
                <a:gd name="connsiteX0" fmla="*/ 0 w 2170697"/>
                <a:gd name="connsiteY0" fmla="*/ 498669 h 1111458"/>
                <a:gd name="connsiteX1" fmla="*/ 1992897 w 2170697"/>
                <a:gd name="connsiteY1" fmla="*/ 524069 h 1111458"/>
                <a:gd name="connsiteX2" fmla="*/ 2170697 w 2170697"/>
                <a:gd name="connsiteY2" fmla="*/ 971758 h 1111458"/>
                <a:gd name="connsiteX3" fmla="*/ 825500 w 2170697"/>
                <a:gd name="connsiteY3" fmla="*/ 1111458 h 1111458"/>
                <a:gd name="connsiteX4" fmla="*/ 0 w 2170697"/>
                <a:gd name="connsiteY4" fmla="*/ 498669 h 1111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70697" h="1111458">
                  <a:moveTo>
                    <a:pt x="0" y="498669"/>
                  </a:moveTo>
                  <a:cubicBezTo>
                    <a:pt x="219799" y="62636"/>
                    <a:pt x="858698" y="-373398"/>
                    <a:pt x="1992897" y="524069"/>
                  </a:cubicBezTo>
                  <a:lnTo>
                    <a:pt x="2170697" y="971758"/>
                  </a:lnTo>
                  <a:cubicBezTo>
                    <a:pt x="1900098" y="891325"/>
                    <a:pt x="1413599" y="658491"/>
                    <a:pt x="825500" y="1111458"/>
                  </a:cubicBezTo>
                  <a:cubicBezTo>
                    <a:pt x="740833" y="957995"/>
                    <a:pt x="821267" y="296532"/>
                    <a:pt x="0" y="498669"/>
                  </a:cubicBezTo>
                  <a:close/>
                </a:path>
              </a:pathLst>
            </a:custGeom>
            <a:solidFill>
              <a:srgbClr val="FCCFB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D742BBB9-8D2D-4F89-4B1C-358884EA5551}"/>
                </a:ext>
              </a:extLst>
            </p:cNvPr>
            <p:cNvSpPr/>
            <p:nvPr/>
          </p:nvSpPr>
          <p:spPr>
            <a:xfrm flipH="1">
              <a:off x="6764214" y="4849832"/>
              <a:ext cx="2170697" cy="1111458"/>
            </a:xfrm>
            <a:custGeom>
              <a:avLst/>
              <a:gdLst>
                <a:gd name="connsiteX0" fmla="*/ 0 w 1002297"/>
                <a:gd name="connsiteY0" fmla="*/ 0 h 498489"/>
                <a:gd name="connsiteX1" fmla="*/ 1002297 w 1002297"/>
                <a:gd name="connsiteY1" fmla="*/ 0 h 498489"/>
                <a:gd name="connsiteX2" fmla="*/ 1002297 w 1002297"/>
                <a:gd name="connsiteY2" fmla="*/ 498489 h 498489"/>
                <a:gd name="connsiteX3" fmla="*/ 0 w 1002297"/>
                <a:gd name="connsiteY3" fmla="*/ 498489 h 498489"/>
                <a:gd name="connsiteX4" fmla="*/ 0 w 1002297"/>
                <a:gd name="connsiteY4" fmla="*/ 0 h 498489"/>
                <a:gd name="connsiteX0" fmla="*/ 0 w 3224797"/>
                <a:gd name="connsiteY0" fmla="*/ 88900 h 498489"/>
                <a:gd name="connsiteX1" fmla="*/ 3224797 w 3224797"/>
                <a:gd name="connsiteY1" fmla="*/ 0 h 498489"/>
                <a:gd name="connsiteX2" fmla="*/ 3224797 w 3224797"/>
                <a:gd name="connsiteY2" fmla="*/ 498489 h 498489"/>
                <a:gd name="connsiteX3" fmla="*/ 2222500 w 3224797"/>
                <a:gd name="connsiteY3" fmla="*/ 498489 h 498489"/>
                <a:gd name="connsiteX4" fmla="*/ 0 w 3224797"/>
                <a:gd name="connsiteY4" fmla="*/ 88900 h 498489"/>
                <a:gd name="connsiteX0" fmla="*/ 0 w 3224797"/>
                <a:gd name="connsiteY0" fmla="*/ 88900 h 701689"/>
                <a:gd name="connsiteX1" fmla="*/ 3224797 w 3224797"/>
                <a:gd name="connsiteY1" fmla="*/ 0 h 701689"/>
                <a:gd name="connsiteX2" fmla="*/ 3224797 w 3224797"/>
                <a:gd name="connsiteY2" fmla="*/ 498489 h 701689"/>
                <a:gd name="connsiteX3" fmla="*/ 825500 w 3224797"/>
                <a:gd name="connsiteY3" fmla="*/ 701689 h 701689"/>
                <a:gd name="connsiteX4" fmla="*/ 0 w 3224797"/>
                <a:gd name="connsiteY4" fmla="*/ 88900 h 701689"/>
                <a:gd name="connsiteX0" fmla="*/ 0 w 3224797"/>
                <a:gd name="connsiteY0" fmla="*/ 88900 h 701689"/>
                <a:gd name="connsiteX1" fmla="*/ 3224797 w 3224797"/>
                <a:gd name="connsiteY1" fmla="*/ 0 h 701689"/>
                <a:gd name="connsiteX2" fmla="*/ 2170697 w 3224797"/>
                <a:gd name="connsiteY2" fmla="*/ 561989 h 701689"/>
                <a:gd name="connsiteX3" fmla="*/ 825500 w 3224797"/>
                <a:gd name="connsiteY3" fmla="*/ 701689 h 701689"/>
                <a:gd name="connsiteX4" fmla="*/ 0 w 3224797"/>
                <a:gd name="connsiteY4" fmla="*/ 88900 h 701689"/>
                <a:gd name="connsiteX0" fmla="*/ 0 w 2170697"/>
                <a:gd name="connsiteY0" fmla="*/ 0 h 612789"/>
                <a:gd name="connsiteX1" fmla="*/ 1992897 w 2170697"/>
                <a:gd name="connsiteY1" fmla="*/ 25400 h 612789"/>
                <a:gd name="connsiteX2" fmla="*/ 2170697 w 2170697"/>
                <a:gd name="connsiteY2" fmla="*/ 473089 h 612789"/>
                <a:gd name="connsiteX3" fmla="*/ 825500 w 2170697"/>
                <a:gd name="connsiteY3" fmla="*/ 612789 h 612789"/>
                <a:gd name="connsiteX4" fmla="*/ 0 w 2170697"/>
                <a:gd name="connsiteY4" fmla="*/ 0 h 612789"/>
                <a:gd name="connsiteX0" fmla="*/ 0 w 2170697"/>
                <a:gd name="connsiteY0" fmla="*/ 378238 h 991027"/>
                <a:gd name="connsiteX1" fmla="*/ 1992897 w 2170697"/>
                <a:gd name="connsiteY1" fmla="*/ 403638 h 991027"/>
                <a:gd name="connsiteX2" fmla="*/ 2170697 w 2170697"/>
                <a:gd name="connsiteY2" fmla="*/ 851327 h 991027"/>
                <a:gd name="connsiteX3" fmla="*/ 825500 w 2170697"/>
                <a:gd name="connsiteY3" fmla="*/ 991027 h 991027"/>
                <a:gd name="connsiteX4" fmla="*/ 0 w 2170697"/>
                <a:gd name="connsiteY4" fmla="*/ 378238 h 991027"/>
                <a:gd name="connsiteX0" fmla="*/ 0 w 2170697"/>
                <a:gd name="connsiteY0" fmla="*/ 498669 h 1111458"/>
                <a:gd name="connsiteX1" fmla="*/ 1992897 w 2170697"/>
                <a:gd name="connsiteY1" fmla="*/ 524069 h 1111458"/>
                <a:gd name="connsiteX2" fmla="*/ 2170697 w 2170697"/>
                <a:gd name="connsiteY2" fmla="*/ 971758 h 1111458"/>
                <a:gd name="connsiteX3" fmla="*/ 825500 w 2170697"/>
                <a:gd name="connsiteY3" fmla="*/ 1111458 h 1111458"/>
                <a:gd name="connsiteX4" fmla="*/ 0 w 2170697"/>
                <a:gd name="connsiteY4" fmla="*/ 498669 h 1111458"/>
                <a:gd name="connsiteX0" fmla="*/ 0 w 2170697"/>
                <a:gd name="connsiteY0" fmla="*/ 498669 h 1111458"/>
                <a:gd name="connsiteX1" fmla="*/ 1992897 w 2170697"/>
                <a:gd name="connsiteY1" fmla="*/ 524069 h 1111458"/>
                <a:gd name="connsiteX2" fmla="*/ 2170697 w 2170697"/>
                <a:gd name="connsiteY2" fmla="*/ 971758 h 1111458"/>
                <a:gd name="connsiteX3" fmla="*/ 825500 w 2170697"/>
                <a:gd name="connsiteY3" fmla="*/ 1111458 h 1111458"/>
                <a:gd name="connsiteX4" fmla="*/ 0 w 2170697"/>
                <a:gd name="connsiteY4" fmla="*/ 498669 h 1111458"/>
                <a:gd name="connsiteX0" fmla="*/ 0 w 2170697"/>
                <a:gd name="connsiteY0" fmla="*/ 498669 h 1111458"/>
                <a:gd name="connsiteX1" fmla="*/ 1992897 w 2170697"/>
                <a:gd name="connsiteY1" fmla="*/ 524069 h 1111458"/>
                <a:gd name="connsiteX2" fmla="*/ 2170697 w 2170697"/>
                <a:gd name="connsiteY2" fmla="*/ 971758 h 1111458"/>
                <a:gd name="connsiteX3" fmla="*/ 825500 w 2170697"/>
                <a:gd name="connsiteY3" fmla="*/ 1111458 h 1111458"/>
                <a:gd name="connsiteX4" fmla="*/ 0 w 2170697"/>
                <a:gd name="connsiteY4" fmla="*/ 498669 h 1111458"/>
                <a:gd name="connsiteX0" fmla="*/ 0 w 2170697"/>
                <a:gd name="connsiteY0" fmla="*/ 498669 h 1111458"/>
                <a:gd name="connsiteX1" fmla="*/ 1992897 w 2170697"/>
                <a:gd name="connsiteY1" fmla="*/ 524069 h 1111458"/>
                <a:gd name="connsiteX2" fmla="*/ 2170697 w 2170697"/>
                <a:gd name="connsiteY2" fmla="*/ 971758 h 1111458"/>
                <a:gd name="connsiteX3" fmla="*/ 825500 w 2170697"/>
                <a:gd name="connsiteY3" fmla="*/ 1111458 h 1111458"/>
                <a:gd name="connsiteX4" fmla="*/ 0 w 2170697"/>
                <a:gd name="connsiteY4" fmla="*/ 498669 h 1111458"/>
                <a:gd name="connsiteX0" fmla="*/ 0 w 2170697"/>
                <a:gd name="connsiteY0" fmla="*/ 498669 h 1111458"/>
                <a:gd name="connsiteX1" fmla="*/ 1992897 w 2170697"/>
                <a:gd name="connsiteY1" fmla="*/ 524069 h 1111458"/>
                <a:gd name="connsiteX2" fmla="*/ 2170697 w 2170697"/>
                <a:gd name="connsiteY2" fmla="*/ 971758 h 1111458"/>
                <a:gd name="connsiteX3" fmla="*/ 825500 w 2170697"/>
                <a:gd name="connsiteY3" fmla="*/ 1111458 h 1111458"/>
                <a:gd name="connsiteX4" fmla="*/ 0 w 2170697"/>
                <a:gd name="connsiteY4" fmla="*/ 498669 h 1111458"/>
                <a:gd name="connsiteX0" fmla="*/ 0 w 2170697"/>
                <a:gd name="connsiteY0" fmla="*/ 498669 h 1111458"/>
                <a:gd name="connsiteX1" fmla="*/ 1992897 w 2170697"/>
                <a:gd name="connsiteY1" fmla="*/ 524069 h 1111458"/>
                <a:gd name="connsiteX2" fmla="*/ 2170697 w 2170697"/>
                <a:gd name="connsiteY2" fmla="*/ 971758 h 1111458"/>
                <a:gd name="connsiteX3" fmla="*/ 825500 w 2170697"/>
                <a:gd name="connsiteY3" fmla="*/ 1111458 h 1111458"/>
                <a:gd name="connsiteX4" fmla="*/ 0 w 2170697"/>
                <a:gd name="connsiteY4" fmla="*/ 498669 h 1111458"/>
                <a:gd name="connsiteX0" fmla="*/ 0 w 2170697"/>
                <a:gd name="connsiteY0" fmla="*/ 498669 h 1111458"/>
                <a:gd name="connsiteX1" fmla="*/ 1992897 w 2170697"/>
                <a:gd name="connsiteY1" fmla="*/ 524069 h 1111458"/>
                <a:gd name="connsiteX2" fmla="*/ 2170697 w 2170697"/>
                <a:gd name="connsiteY2" fmla="*/ 971758 h 1111458"/>
                <a:gd name="connsiteX3" fmla="*/ 825500 w 2170697"/>
                <a:gd name="connsiteY3" fmla="*/ 1111458 h 1111458"/>
                <a:gd name="connsiteX4" fmla="*/ 0 w 2170697"/>
                <a:gd name="connsiteY4" fmla="*/ 498669 h 1111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70697" h="1111458">
                  <a:moveTo>
                    <a:pt x="0" y="498669"/>
                  </a:moveTo>
                  <a:cubicBezTo>
                    <a:pt x="219799" y="62636"/>
                    <a:pt x="858698" y="-373398"/>
                    <a:pt x="1992897" y="524069"/>
                  </a:cubicBezTo>
                  <a:lnTo>
                    <a:pt x="2170697" y="971758"/>
                  </a:lnTo>
                  <a:cubicBezTo>
                    <a:pt x="1900098" y="891325"/>
                    <a:pt x="1413599" y="658491"/>
                    <a:pt x="825500" y="1111458"/>
                  </a:cubicBezTo>
                  <a:cubicBezTo>
                    <a:pt x="740833" y="957995"/>
                    <a:pt x="821267" y="296532"/>
                    <a:pt x="0" y="498669"/>
                  </a:cubicBezTo>
                  <a:close/>
                </a:path>
              </a:pathLst>
            </a:custGeom>
            <a:solidFill>
              <a:srgbClr val="FCCFB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7">
              <a:extLst>
                <a:ext uri="{FF2B5EF4-FFF2-40B4-BE49-F238E27FC236}">
                  <a16:creationId xmlns:a16="http://schemas.microsoft.com/office/drawing/2014/main" id="{056B52A1-7639-1CDF-2CA3-32AA44F4CE0B}"/>
                </a:ext>
              </a:extLst>
            </p:cNvPr>
            <p:cNvSpPr/>
            <p:nvPr/>
          </p:nvSpPr>
          <p:spPr>
            <a:xfrm>
              <a:off x="5188132" y="4358972"/>
              <a:ext cx="1766410" cy="1623217"/>
            </a:xfrm>
            <a:custGeom>
              <a:avLst/>
              <a:gdLst>
                <a:gd name="connsiteX0" fmla="*/ 0 w 948246"/>
                <a:gd name="connsiteY0" fmla="*/ 0 h 294179"/>
                <a:gd name="connsiteX1" fmla="*/ 948246 w 948246"/>
                <a:gd name="connsiteY1" fmla="*/ 0 h 294179"/>
                <a:gd name="connsiteX2" fmla="*/ 948246 w 948246"/>
                <a:gd name="connsiteY2" fmla="*/ 294179 h 294179"/>
                <a:gd name="connsiteX3" fmla="*/ 0 w 948246"/>
                <a:gd name="connsiteY3" fmla="*/ 294179 h 294179"/>
                <a:gd name="connsiteX4" fmla="*/ 0 w 948246"/>
                <a:gd name="connsiteY4" fmla="*/ 0 h 294179"/>
                <a:gd name="connsiteX0" fmla="*/ 136478 w 1084724"/>
                <a:gd name="connsiteY0" fmla="*/ 0 h 1495182"/>
                <a:gd name="connsiteX1" fmla="*/ 1084724 w 1084724"/>
                <a:gd name="connsiteY1" fmla="*/ 0 h 1495182"/>
                <a:gd name="connsiteX2" fmla="*/ 1084724 w 1084724"/>
                <a:gd name="connsiteY2" fmla="*/ 294179 h 1495182"/>
                <a:gd name="connsiteX3" fmla="*/ 0 w 1084724"/>
                <a:gd name="connsiteY3" fmla="*/ 1495182 h 1495182"/>
                <a:gd name="connsiteX4" fmla="*/ 136478 w 1084724"/>
                <a:gd name="connsiteY4" fmla="*/ 0 h 1495182"/>
                <a:gd name="connsiteX0" fmla="*/ 414548 w 1362794"/>
                <a:gd name="connsiteY0" fmla="*/ 0 h 1495182"/>
                <a:gd name="connsiteX1" fmla="*/ 1362794 w 1362794"/>
                <a:gd name="connsiteY1" fmla="*/ 0 h 1495182"/>
                <a:gd name="connsiteX2" fmla="*/ 1362794 w 1362794"/>
                <a:gd name="connsiteY2" fmla="*/ 294179 h 1495182"/>
                <a:gd name="connsiteX3" fmla="*/ 278070 w 1362794"/>
                <a:gd name="connsiteY3" fmla="*/ 1495182 h 1495182"/>
                <a:gd name="connsiteX4" fmla="*/ 414548 w 1362794"/>
                <a:gd name="connsiteY4" fmla="*/ 0 h 1495182"/>
                <a:gd name="connsiteX0" fmla="*/ 414548 w 1526567"/>
                <a:gd name="connsiteY0" fmla="*/ 0 h 1508829"/>
                <a:gd name="connsiteX1" fmla="*/ 1362794 w 1526567"/>
                <a:gd name="connsiteY1" fmla="*/ 0 h 1508829"/>
                <a:gd name="connsiteX2" fmla="*/ 1526567 w 1526567"/>
                <a:gd name="connsiteY2" fmla="*/ 1508829 h 1508829"/>
                <a:gd name="connsiteX3" fmla="*/ 278070 w 1526567"/>
                <a:gd name="connsiteY3" fmla="*/ 1495182 h 1508829"/>
                <a:gd name="connsiteX4" fmla="*/ 414548 w 1526567"/>
                <a:gd name="connsiteY4" fmla="*/ 0 h 1508829"/>
                <a:gd name="connsiteX0" fmla="*/ 414548 w 1766410"/>
                <a:gd name="connsiteY0" fmla="*/ 0 h 1508829"/>
                <a:gd name="connsiteX1" fmla="*/ 1362794 w 1766410"/>
                <a:gd name="connsiteY1" fmla="*/ 0 h 1508829"/>
                <a:gd name="connsiteX2" fmla="*/ 1526567 w 1766410"/>
                <a:gd name="connsiteY2" fmla="*/ 1508829 h 1508829"/>
                <a:gd name="connsiteX3" fmla="*/ 278070 w 1766410"/>
                <a:gd name="connsiteY3" fmla="*/ 1495182 h 1508829"/>
                <a:gd name="connsiteX4" fmla="*/ 414548 w 1766410"/>
                <a:gd name="connsiteY4" fmla="*/ 0 h 1508829"/>
                <a:gd name="connsiteX0" fmla="*/ 414548 w 1766410"/>
                <a:gd name="connsiteY0" fmla="*/ 0 h 1601399"/>
                <a:gd name="connsiteX1" fmla="*/ 1362794 w 1766410"/>
                <a:gd name="connsiteY1" fmla="*/ 0 h 1601399"/>
                <a:gd name="connsiteX2" fmla="*/ 1526567 w 1766410"/>
                <a:gd name="connsiteY2" fmla="*/ 1508829 h 1601399"/>
                <a:gd name="connsiteX3" fmla="*/ 278070 w 1766410"/>
                <a:gd name="connsiteY3" fmla="*/ 1495182 h 1601399"/>
                <a:gd name="connsiteX4" fmla="*/ 414548 w 1766410"/>
                <a:gd name="connsiteY4" fmla="*/ 0 h 1601399"/>
                <a:gd name="connsiteX0" fmla="*/ 414548 w 1766410"/>
                <a:gd name="connsiteY0" fmla="*/ 0 h 1623217"/>
                <a:gd name="connsiteX1" fmla="*/ 1362794 w 1766410"/>
                <a:gd name="connsiteY1" fmla="*/ 0 h 1623217"/>
                <a:gd name="connsiteX2" fmla="*/ 1526567 w 1766410"/>
                <a:gd name="connsiteY2" fmla="*/ 1508829 h 1623217"/>
                <a:gd name="connsiteX3" fmla="*/ 278070 w 1766410"/>
                <a:gd name="connsiteY3" fmla="*/ 1495182 h 1623217"/>
                <a:gd name="connsiteX4" fmla="*/ 414548 w 1766410"/>
                <a:gd name="connsiteY4" fmla="*/ 0 h 1623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6410" h="1623217">
                  <a:moveTo>
                    <a:pt x="414548" y="0"/>
                  </a:moveTo>
                  <a:lnTo>
                    <a:pt x="1362794" y="0"/>
                  </a:lnTo>
                  <a:cubicBezTo>
                    <a:pt x="1417385" y="502943"/>
                    <a:pt x="2127069" y="910352"/>
                    <a:pt x="1526567" y="1508829"/>
                  </a:cubicBezTo>
                  <a:cubicBezTo>
                    <a:pt x="1237401" y="1586830"/>
                    <a:pt x="865686" y="1728331"/>
                    <a:pt x="278070" y="1495182"/>
                  </a:cubicBezTo>
                  <a:cubicBezTo>
                    <a:pt x="-399769" y="955844"/>
                    <a:pt x="369055" y="498394"/>
                    <a:pt x="414548" y="0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9">
              <a:extLst>
                <a:ext uri="{FF2B5EF4-FFF2-40B4-BE49-F238E27FC236}">
                  <a16:creationId xmlns:a16="http://schemas.microsoft.com/office/drawing/2014/main" id="{694ADAEC-FD2D-DBB0-F987-11A3BA04ECE5}"/>
                </a:ext>
              </a:extLst>
            </p:cNvPr>
            <p:cNvSpPr/>
            <p:nvPr/>
          </p:nvSpPr>
          <p:spPr>
            <a:xfrm>
              <a:off x="5502828" y="5238749"/>
              <a:ext cx="1164674" cy="743609"/>
            </a:xfrm>
            <a:custGeom>
              <a:avLst/>
              <a:gdLst>
                <a:gd name="connsiteX0" fmla="*/ 0 w 1164673"/>
                <a:gd name="connsiteY0" fmla="*/ 371720 h 743439"/>
                <a:gd name="connsiteX1" fmla="*/ 582337 w 1164673"/>
                <a:gd name="connsiteY1" fmla="*/ 0 h 743439"/>
                <a:gd name="connsiteX2" fmla="*/ 1164674 w 1164673"/>
                <a:gd name="connsiteY2" fmla="*/ 371720 h 743439"/>
                <a:gd name="connsiteX3" fmla="*/ 582337 w 1164673"/>
                <a:gd name="connsiteY3" fmla="*/ 743440 h 743439"/>
                <a:gd name="connsiteX4" fmla="*/ 0 w 1164673"/>
                <a:gd name="connsiteY4" fmla="*/ 371720 h 743439"/>
                <a:gd name="connsiteX0" fmla="*/ 0 w 1164674"/>
                <a:gd name="connsiteY0" fmla="*/ 371720 h 743609"/>
                <a:gd name="connsiteX1" fmla="*/ 582337 w 1164674"/>
                <a:gd name="connsiteY1" fmla="*/ 0 h 743609"/>
                <a:gd name="connsiteX2" fmla="*/ 1164674 w 1164674"/>
                <a:gd name="connsiteY2" fmla="*/ 371720 h 743609"/>
                <a:gd name="connsiteX3" fmla="*/ 582337 w 1164674"/>
                <a:gd name="connsiteY3" fmla="*/ 743440 h 743609"/>
                <a:gd name="connsiteX4" fmla="*/ 0 w 1164674"/>
                <a:gd name="connsiteY4" fmla="*/ 371720 h 743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4674" h="743609">
                  <a:moveTo>
                    <a:pt x="0" y="371720"/>
                  </a:moveTo>
                  <a:cubicBezTo>
                    <a:pt x="0" y="166425"/>
                    <a:pt x="260721" y="0"/>
                    <a:pt x="582337" y="0"/>
                  </a:cubicBezTo>
                  <a:cubicBezTo>
                    <a:pt x="903953" y="0"/>
                    <a:pt x="1164674" y="166425"/>
                    <a:pt x="1164674" y="371720"/>
                  </a:cubicBezTo>
                  <a:cubicBezTo>
                    <a:pt x="1164674" y="577015"/>
                    <a:pt x="1037303" y="749790"/>
                    <a:pt x="582337" y="743440"/>
                  </a:cubicBezTo>
                  <a:cubicBezTo>
                    <a:pt x="127371" y="737090"/>
                    <a:pt x="0" y="577015"/>
                    <a:pt x="0" y="371720"/>
                  </a:cubicBezTo>
                  <a:close/>
                </a:path>
              </a:pathLst>
            </a:custGeom>
            <a:solidFill>
              <a:srgbClr val="FCF1D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DB557D43-3F0B-2FC3-5EA7-20E87FE07B5A}"/>
                </a:ext>
              </a:extLst>
            </p:cNvPr>
            <p:cNvGrpSpPr/>
            <p:nvPr/>
          </p:nvGrpSpPr>
          <p:grpSpPr>
            <a:xfrm>
              <a:off x="5463136" y="4281986"/>
              <a:ext cx="475107" cy="1702541"/>
              <a:chOff x="5488873" y="4330559"/>
              <a:chExt cx="475107" cy="1702541"/>
            </a:xfrm>
          </p:grpSpPr>
          <p:sp>
            <p:nvSpPr>
              <p:cNvPr id="100" name="Rectangle 20">
                <a:extLst>
                  <a:ext uri="{FF2B5EF4-FFF2-40B4-BE49-F238E27FC236}">
                    <a16:creationId xmlns:a16="http://schemas.microsoft.com/office/drawing/2014/main" id="{34D95C46-A957-1500-7CFB-02C36C91CD3F}"/>
                  </a:ext>
                </a:extLst>
              </p:cNvPr>
              <p:cNvSpPr/>
              <p:nvPr/>
            </p:nvSpPr>
            <p:spPr>
              <a:xfrm>
                <a:off x="5488873" y="4330559"/>
                <a:ext cx="475107" cy="1702541"/>
              </a:xfrm>
              <a:custGeom>
                <a:avLst/>
                <a:gdLst>
                  <a:gd name="connsiteX0" fmla="*/ 0 w 236281"/>
                  <a:gd name="connsiteY0" fmla="*/ 0 h 255049"/>
                  <a:gd name="connsiteX1" fmla="*/ 236281 w 236281"/>
                  <a:gd name="connsiteY1" fmla="*/ 0 h 255049"/>
                  <a:gd name="connsiteX2" fmla="*/ 236281 w 236281"/>
                  <a:gd name="connsiteY2" fmla="*/ 255049 h 255049"/>
                  <a:gd name="connsiteX3" fmla="*/ 0 w 236281"/>
                  <a:gd name="connsiteY3" fmla="*/ 255049 h 255049"/>
                  <a:gd name="connsiteX4" fmla="*/ 0 w 236281"/>
                  <a:gd name="connsiteY4" fmla="*/ 0 h 255049"/>
                  <a:gd name="connsiteX0" fmla="*/ 0 w 236281"/>
                  <a:gd name="connsiteY0" fmla="*/ 0 h 1683799"/>
                  <a:gd name="connsiteX1" fmla="*/ 236281 w 236281"/>
                  <a:gd name="connsiteY1" fmla="*/ 0 h 1683799"/>
                  <a:gd name="connsiteX2" fmla="*/ 210881 w 236281"/>
                  <a:gd name="connsiteY2" fmla="*/ 1683799 h 1683799"/>
                  <a:gd name="connsiteX3" fmla="*/ 0 w 236281"/>
                  <a:gd name="connsiteY3" fmla="*/ 255049 h 1683799"/>
                  <a:gd name="connsiteX4" fmla="*/ 0 w 236281"/>
                  <a:gd name="connsiteY4" fmla="*/ 0 h 1683799"/>
                  <a:gd name="connsiteX0" fmla="*/ 0 w 236281"/>
                  <a:gd name="connsiteY0" fmla="*/ 0 h 1676179"/>
                  <a:gd name="connsiteX1" fmla="*/ 236281 w 236281"/>
                  <a:gd name="connsiteY1" fmla="*/ 0 h 1676179"/>
                  <a:gd name="connsiteX2" fmla="*/ 218501 w 236281"/>
                  <a:gd name="connsiteY2" fmla="*/ 1676179 h 1676179"/>
                  <a:gd name="connsiteX3" fmla="*/ 0 w 236281"/>
                  <a:gd name="connsiteY3" fmla="*/ 255049 h 1676179"/>
                  <a:gd name="connsiteX4" fmla="*/ 0 w 236281"/>
                  <a:gd name="connsiteY4" fmla="*/ 0 h 1676179"/>
                  <a:gd name="connsiteX0" fmla="*/ 0 w 236281"/>
                  <a:gd name="connsiteY0" fmla="*/ 0 h 1676179"/>
                  <a:gd name="connsiteX1" fmla="*/ 236281 w 236281"/>
                  <a:gd name="connsiteY1" fmla="*/ 0 h 1676179"/>
                  <a:gd name="connsiteX2" fmla="*/ 218501 w 236281"/>
                  <a:gd name="connsiteY2" fmla="*/ 1676179 h 1676179"/>
                  <a:gd name="connsiteX3" fmla="*/ 15240 w 236281"/>
                  <a:gd name="connsiteY3" fmla="*/ 1398049 h 1676179"/>
                  <a:gd name="connsiteX4" fmla="*/ 0 w 236281"/>
                  <a:gd name="connsiteY4" fmla="*/ 0 h 1676179"/>
                  <a:gd name="connsiteX0" fmla="*/ 0 w 236281"/>
                  <a:gd name="connsiteY0" fmla="*/ 0 h 1676179"/>
                  <a:gd name="connsiteX1" fmla="*/ 236281 w 236281"/>
                  <a:gd name="connsiteY1" fmla="*/ 0 h 1676179"/>
                  <a:gd name="connsiteX2" fmla="*/ 177800 w 236281"/>
                  <a:gd name="connsiteY2" fmla="*/ 1407301 h 1676179"/>
                  <a:gd name="connsiteX3" fmla="*/ 218501 w 236281"/>
                  <a:gd name="connsiteY3" fmla="*/ 1676179 h 1676179"/>
                  <a:gd name="connsiteX4" fmla="*/ 15240 w 236281"/>
                  <a:gd name="connsiteY4" fmla="*/ 1398049 h 1676179"/>
                  <a:gd name="connsiteX5" fmla="*/ 0 w 236281"/>
                  <a:gd name="connsiteY5" fmla="*/ 0 h 1676179"/>
                  <a:gd name="connsiteX0" fmla="*/ 0 w 236281"/>
                  <a:gd name="connsiteY0" fmla="*/ 0 h 1676179"/>
                  <a:gd name="connsiteX1" fmla="*/ 236281 w 236281"/>
                  <a:gd name="connsiteY1" fmla="*/ 0 h 1676179"/>
                  <a:gd name="connsiteX2" fmla="*/ 190500 w 236281"/>
                  <a:gd name="connsiteY2" fmla="*/ 1432701 h 1676179"/>
                  <a:gd name="connsiteX3" fmla="*/ 218501 w 236281"/>
                  <a:gd name="connsiteY3" fmla="*/ 1676179 h 1676179"/>
                  <a:gd name="connsiteX4" fmla="*/ 15240 w 236281"/>
                  <a:gd name="connsiteY4" fmla="*/ 1398049 h 1676179"/>
                  <a:gd name="connsiteX5" fmla="*/ 0 w 236281"/>
                  <a:gd name="connsiteY5" fmla="*/ 0 h 1676179"/>
                  <a:gd name="connsiteX0" fmla="*/ 0 w 236281"/>
                  <a:gd name="connsiteY0" fmla="*/ 0 h 1676179"/>
                  <a:gd name="connsiteX1" fmla="*/ 236281 w 236281"/>
                  <a:gd name="connsiteY1" fmla="*/ 0 h 1676179"/>
                  <a:gd name="connsiteX2" fmla="*/ 190500 w 236281"/>
                  <a:gd name="connsiteY2" fmla="*/ 1432701 h 1676179"/>
                  <a:gd name="connsiteX3" fmla="*/ 218501 w 236281"/>
                  <a:gd name="connsiteY3" fmla="*/ 1676179 h 1676179"/>
                  <a:gd name="connsiteX4" fmla="*/ 5715 w 236281"/>
                  <a:gd name="connsiteY4" fmla="*/ 1420274 h 1676179"/>
                  <a:gd name="connsiteX5" fmla="*/ 0 w 236281"/>
                  <a:gd name="connsiteY5" fmla="*/ 0 h 1676179"/>
                  <a:gd name="connsiteX0" fmla="*/ 65352 w 301633"/>
                  <a:gd name="connsiteY0" fmla="*/ 0 h 1676179"/>
                  <a:gd name="connsiteX1" fmla="*/ 301633 w 301633"/>
                  <a:gd name="connsiteY1" fmla="*/ 0 h 1676179"/>
                  <a:gd name="connsiteX2" fmla="*/ 255852 w 301633"/>
                  <a:gd name="connsiteY2" fmla="*/ 1432701 h 1676179"/>
                  <a:gd name="connsiteX3" fmla="*/ 283853 w 301633"/>
                  <a:gd name="connsiteY3" fmla="*/ 1676179 h 1676179"/>
                  <a:gd name="connsiteX4" fmla="*/ 71067 w 301633"/>
                  <a:gd name="connsiteY4" fmla="*/ 1420274 h 1676179"/>
                  <a:gd name="connsiteX5" fmla="*/ 65352 w 301633"/>
                  <a:gd name="connsiteY5" fmla="*/ 0 h 1676179"/>
                  <a:gd name="connsiteX0" fmla="*/ 218086 w 454367"/>
                  <a:gd name="connsiteY0" fmla="*/ 0 h 1676179"/>
                  <a:gd name="connsiteX1" fmla="*/ 454367 w 454367"/>
                  <a:gd name="connsiteY1" fmla="*/ 0 h 1676179"/>
                  <a:gd name="connsiteX2" fmla="*/ 408586 w 454367"/>
                  <a:gd name="connsiteY2" fmla="*/ 1432701 h 1676179"/>
                  <a:gd name="connsiteX3" fmla="*/ 436587 w 454367"/>
                  <a:gd name="connsiteY3" fmla="*/ 1676179 h 1676179"/>
                  <a:gd name="connsiteX4" fmla="*/ 223801 w 454367"/>
                  <a:gd name="connsiteY4" fmla="*/ 1420274 h 1676179"/>
                  <a:gd name="connsiteX5" fmla="*/ 218086 w 454367"/>
                  <a:gd name="connsiteY5" fmla="*/ 0 h 1676179"/>
                  <a:gd name="connsiteX0" fmla="*/ 231255 w 467536"/>
                  <a:gd name="connsiteY0" fmla="*/ 0 h 1676179"/>
                  <a:gd name="connsiteX1" fmla="*/ 467536 w 467536"/>
                  <a:gd name="connsiteY1" fmla="*/ 0 h 1676179"/>
                  <a:gd name="connsiteX2" fmla="*/ 421755 w 467536"/>
                  <a:gd name="connsiteY2" fmla="*/ 1432701 h 1676179"/>
                  <a:gd name="connsiteX3" fmla="*/ 449756 w 467536"/>
                  <a:gd name="connsiteY3" fmla="*/ 1676179 h 1676179"/>
                  <a:gd name="connsiteX4" fmla="*/ 236970 w 467536"/>
                  <a:gd name="connsiteY4" fmla="*/ 1420274 h 1676179"/>
                  <a:gd name="connsiteX5" fmla="*/ 231255 w 467536"/>
                  <a:gd name="connsiteY5" fmla="*/ 0 h 1676179"/>
                  <a:gd name="connsiteX0" fmla="*/ 219718 w 455999"/>
                  <a:gd name="connsiteY0" fmla="*/ 0 h 1676179"/>
                  <a:gd name="connsiteX1" fmla="*/ 455999 w 455999"/>
                  <a:gd name="connsiteY1" fmla="*/ 0 h 1676179"/>
                  <a:gd name="connsiteX2" fmla="*/ 410218 w 455999"/>
                  <a:gd name="connsiteY2" fmla="*/ 1432701 h 1676179"/>
                  <a:gd name="connsiteX3" fmla="*/ 438219 w 455999"/>
                  <a:gd name="connsiteY3" fmla="*/ 1676179 h 1676179"/>
                  <a:gd name="connsiteX4" fmla="*/ 257183 w 455999"/>
                  <a:gd name="connsiteY4" fmla="*/ 1420274 h 1676179"/>
                  <a:gd name="connsiteX5" fmla="*/ 219718 w 455999"/>
                  <a:gd name="connsiteY5" fmla="*/ 0 h 1676179"/>
                  <a:gd name="connsiteX0" fmla="*/ 219718 w 455999"/>
                  <a:gd name="connsiteY0" fmla="*/ 0 h 1676179"/>
                  <a:gd name="connsiteX1" fmla="*/ 455999 w 455999"/>
                  <a:gd name="connsiteY1" fmla="*/ 0 h 1676179"/>
                  <a:gd name="connsiteX2" fmla="*/ 410218 w 455999"/>
                  <a:gd name="connsiteY2" fmla="*/ 1432701 h 1676179"/>
                  <a:gd name="connsiteX3" fmla="*/ 438219 w 455999"/>
                  <a:gd name="connsiteY3" fmla="*/ 1676179 h 1676179"/>
                  <a:gd name="connsiteX4" fmla="*/ 123198 w 455999"/>
                  <a:gd name="connsiteY4" fmla="*/ 1658761 h 1676179"/>
                  <a:gd name="connsiteX5" fmla="*/ 257183 w 455999"/>
                  <a:gd name="connsiteY5" fmla="*/ 1420274 h 1676179"/>
                  <a:gd name="connsiteX6" fmla="*/ 219718 w 455999"/>
                  <a:gd name="connsiteY6" fmla="*/ 0 h 1676179"/>
                  <a:gd name="connsiteX0" fmla="*/ 232463 w 468744"/>
                  <a:gd name="connsiteY0" fmla="*/ 0 h 1676179"/>
                  <a:gd name="connsiteX1" fmla="*/ 468744 w 468744"/>
                  <a:gd name="connsiteY1" fmla="*/ 0 h 1676179"/>
                  <a:gd name="connsiteX2" fmla="*/ 422963 w 468744"/>
                  <a:gd name="connsiteY2" fmla="*/ 1432701 h 1676179"/>
                  <a:gd name="connsiteX3" fmla="*/ 450964 w 468744"/>
                  <a:gd name="connsiteY3" fmla="*/ 1676179 h 1676179"/>
                  <a:gd name="connsiteX4" fmla="*/ 135943 w 468744"/>
                  <a:gd name="connsiteY4" fmla="*/ 1658761 h 1676179"/>
                  <a:gd name="connsiteX5" fmla="*/ 235003 w 468744"/>
                  <a:gd name="connsiteY5" fmla="*/ 1417099 h 1676179"/>
                  <a:gd name="connsiteX6" fmla="*/ 232463 w 468744"/>
                  <a:gd name="connsiteY6" fmla="*/ 0 h 1676179"/>
                  <a:gd name="connsiteX0" fmla="*/ 192113 w 428394"/>
                  <a:gd name="connsiteY0" fmla="*/ 0 h 1676179"/>
                  <a:gd name="connsiteX1" fmla="*/ 428394 w 428394"/>
                  <a:gd name="connsiteY1" fmla="*/ 0 h 1676179"/>
                  <a:gd name="connsiteX2" fmla="*/ 382613 w 428394"/>
                  <a:gd name="connsiteY2" fmla="*/ 1432701 h 1676179"/>
                  <a:gd name="connsiteX3" fmla="*/ 410614 w 428394"/>
                  <a:gd name="connsiteY3" fmla="*/ 1676179 h 1676179"/>
                  <a:gd name="connsiteX4" fmla="*/ 95593 w 428394"/>
                  <a:gd name="connsiteY4" fmla="*/ 1658761 h 1676179"/>
                  <a:gd name="connsiteX5" fmla="*/ 194653 w 428394"/>
                  <a:gd name="connsiteY5" fmla="*/ 1417099 h 1676179"/>
                  <a:gd name="connsiteX6" fmla="*/ 192113 w 428394"/>
                  <a:gd name="connsiteY6" fmla="*/ 0 h 1676179"/>
                  <a:gd name="connsiteX0" fmla="*/ 232222 w 468503"/>
                  <a:gd name="connsiteY0" fmla="*/ 0 h 1676179"/>
                  <a:gd name="connsiteX1" fmla="*/ 468503 w 468503"/>
                  <a:gd name="connsiteY1" fmla="*/ 0 h 1676179"/>
                  <a:gd name="connsiteX2" fmla="*/ 422722 w 468503"/>
                  <a:gd name="connsiteY2" fmla="*/ 1432701 h 1676179"/>
                  <a:gd name="connsiteX3" fmla="*/ 450723 w 468503"/>
                  <a:gd name="connsiteY3" fmla="*/ 1676179 h 1676179"/>
                  <a:gd name="connsiteX4" fmla="*/ 135702 w 468503"/>
                  <a:gd name="connsiteY4" fmla="*/ 1658761 h 1676179"/>
                  <a:gd name="connsiteX5" fmla="*/ 234762 w 468503"/>
                  <a:gd name="connsiteY5" fmla="*/ 1417099 h 1676179"/>
                  <a:gd name="connsiteX6" fmla="*/ 232222 w 468503"/>
                  <a:gd name="connsiteY6" fmla="*/ 0 h 1676179"/>
                  <a:gd name="connsiteX0" fmla="*/ 205069 w 441350"/>
                  <a:gd name="connsiteY0" fmla="*/ 0 h 1676179"/>
                  <a:gd name="connsiteX1" fmla="*/ 441350 w 441350"/>
                  <a:gd name="connsiteY1" fmla="*/ 0 h 1676179"/>
                  <a:gd name="connsiteX2" fmla="*/ 395569 w 441350"/>
                  <a:gd name="connsiteY2" fmla="*/ 1432701 h 1676179"/>
                  <a:gd name="connsiteX3" fmla="*/ 423570 w 441350"/>
                  <a:gd name="connsiteY3" fmla="*/ 1676179 h 1676179"/>
                  <a:gd name="connsiteX4" fmla="*/ 108549 w 441350"/>
                  <a:gd name="connsiteY4" fmla="*/ 1658761 h 1676179"/>
                  <a:gd name="connsiteX5" fmla="*/ 207609 w 441350"/>
                  <a:gd name="connsiteY5" fmla="*/ 1417099 h 1676179"/>
                  <a:gd name="connsiteX6" fmla="*/ 205069 w 441350"/>
                  <a:gd name="connsiteY6" fmla="*/ 0 h 1676179"/>
                  <a:gd name="connsiteX0" fmla="*/ 238826 w 475107"/>
                  <a:gd name="connsiteY0" fmla="*/ 0 h 1676179"/>
                  <a:gd name="connsiteX1" fmla="*/ 475107 w 475107"/>
                  <a:gd name="connsiteY1" fmla="*/ 0 h 1676179"/>
                  <a:gd name="connsiteX2" fmla="*/ 429326 w 475107"/>
                  <a:gd name="connsiteY2" fmla="*/ 1432701 h 1676179"/>
                  <a:gd name="connsiteX3" fmla="*/ 457327 w 475107"/>
                  <a:gd name="connsiteY3" fmla="*/ 1676179 h 1676179"/>
                  <a:gd name="connsiteX4" fmla="*/ 142306 w 475107"/>
                  <a:gd name="connsiteY4" fmla="*/ 1658761 h 1676179"/>
                  <a:gd name="connsiteX5" fmla="*/ 241366 w 475107"/>
                  <a:gd name="connsiteY5" fmla="*/ 1417099 h 1676179"/>
                  <a:gd name="connsiteX6" fmla="*/ 238826 w 475107"/>
                  <a:gd name="connsiteY6" fmla="*/ 0 h 1676179"/>
                  <a:gd name="connsiteX0" fmla="*/ 238826 w 475107"/>
                  <a:gd name="connsiteY0" fmla="*/ 0 h 1698870"/>
                  <a:gd name="connsiteX1" fmla="*/ 475107 w 475107"/>
                  <a:gd name="connsiteY1" fmla="*/ 0 h 1698870"/>
                  <a:gd name="connsiteX2" fmla="*/ 429326 w 475107"/>
                  <a:gd name="connsiteY2" fmla="*/ 1432701 h 1698870"/>
                  <a:gd name="connsiteX3" fmla="*/ 457327 w 475107"/>
                  <a:gd name="connsiteY3" fmla="*/ 1676179 h 1698870"/>
                  <a:gd name="connsiteX4" fmla="*/ 245177 w 475107"/>
                  <a:gd name="connsiteY4" fmla="*/ 1689241 h 1698870"/>
                  <a:gd name="connsiteX5" fmla="*/ 142306 w 475107"/>
                  <a:gd name="connsiteY5" fmla="*/ 1658761 h 1698870"/>
                  <a:gd name="connsiteX6" fmla="*/ 241366 w 475107"/>
                  <a:gd name="connsiteY6" fmla="*/ 1417099 h 1698870"/>
                  <a:gd name="connsiteX7" fmla="*/ 238826 w 475107"/>
                  <a:gd name="connsiteY7" fmla="*/ 0 h 1698870"/>
                  <a:gd name="connsiteX0" fmla="*/ 238826 w 475107"/>
                  <a:gd name="connsiteY0" fmla="*/ 0 h 1698069"/>
                  <a:gd name="connsiteX1" fmla="*/ 475107 w 475107"/>
                  <a:gd name="connsiteY1" fmla="*/ 0 h 1698069"/>
                  <a:gd name="connsiteX2" fmla="*/ 429326 w 475107"/>
                  <a:gd name="connsiteY2" fmla="*/ 1432701 h 1698069"/>
                  <a:gd name="connsiteX3" fmla="*/ 457327 w 475107"/>
                  <a:gd name="connsiteY3" fmla="*/ 1676179 h 1698069"/>
                  <a:gd name="connsiteX4" fmla="*/ 364240 w 475107"/>
                  <a:gd name="connsiteY4" fmla="*/ 1684478 h 1698069"/>
                  <a:gd name="connsiteX5" fmla="*/ 245177 w 475107"/>
                  <a:gd name="connsiteY5" fmla="*/ 1689241 h 1698069"/>
                  <a:gd name="connsiteX6" fmla="*/ 142306 w 475107"/>
                  <a:gd name="connsiteY6" fmla="*/ 1658761 h 1698069"/>
                  <a:gd name="connsiteX7" fmla="*/ 241366 w 475107"/>
                  <a:gd name="connsiteY7" fmla="*/ 1417099 h 1698069"/>
                  <a:gd name="connsiteX8" fmla="*/ 238826 w 475107"/>
                  <a:gd name="connsiteY8" fmla="*/ 0 h 1698069"/>
                  <a:gd name="connsiteX0" fmla="*/ 238826 w 475107"/>
                  <a:gd name="connsiteY0" fmla="*/ 0 h 1698069"/>
                  <a:gd name="connsiteX1" fmla="*/ 475107 w 475107"/>
                  <a:gd name="connsiteY1" fmla="*/ 0 h 1698069"/>
                  <a:gd name="connsiteX2" fmla="*/ 429326 w 475107"/>
                  <a:gd name="connsiteY2" fmla="*/ 1432701 h 1698069"/>
                  <a:gd name="connsiteX3" fmla="*/ 457327 w 475107"/>
                  <a:gd name="connsiteY3" fmla="*/ 1676179 h 1698069"/>
                  <a:gd name="connsiteX4" fmla="*/ 364240 w 475107"/>
                  <a:gd name="connsiteY4" fmla="*/ 1684478 h 1698069"/>
                  <a:gd name="connsiteX5" fmla="*/ 245177 w 475107"/>
                  <a:gd name="connsiteY5" fmla="*/ 1689241 h 1698069"/>
                  <a:gd name="connsiteX6" fmla="*/ 142306 w 475107"/>
                  <a:gd name="connsiteY6" fmla="*/ 1658761 h 1698069"/>
                  <a:gd name="connsiteX7" fmla="*/ 241366 w 475107"/>
                  <a:gd name="connsiteY7" fmla="*/ 1417099 h 1698069"/>
                  <a:gd name="connsiteX8" fmla="*/ 238826 w 475107"/>
                  <a:gd name="connsiteY8" fmla="*/ 0 h 1698069"/>
                  <a:gd name="connsiteX0" fmla="*/ 238826 w 475107"/>
                  <a:gd name="connsiteY0" fmla="*/ 0 h 1698069"/>
                  <a:gd name="connsiteX1" fmla="*/ 475107 w 475107"/>
                  <a:gd name="connsiteY1" fmla="*/ 0 h 1698069"/>
                  <a:gd name="connsiteX2" fmla="*/ 429326 w 475107"/>
                  <a:gd name="connsiteY2" fmla="*/ 1432701 h 1698069"/>
                  <a:gd name="connsiteX3" fmla="*/ 457327 w 475107"/>
                  <a:gd name="connsiteY3" fmla="*/ 1676179 h 1698069"/>
                  <a:gd name="connsiteX4" fmla="*/ 364240 w 475107"/>
                  <a:gd name="connsiteY4" fmla="*/ 1684478 h 1698069"/>
                  <a:gd name="connsiteX5" fmla="*/ 245177 w 475107"/>
                  <a:gd name="connsiteY5" fmla="*/ 1689241 h 1698069"/>
                  <a:gd name="connsiteX6" fmla="*/ 142306 w 475107"/>
                  <a:gd name="connsiteY6" fmla="*/ 1658761 h 1698069"/>
                  <a:gd name="connsiteX7" fmla="*/ 241366 w 475107"/>
                  <a:gd name="connsiteY7" fmla="*/ 1417099 h 1698069"/>
                  <a:gd name="connsiteX8" fmla="*/ 238826 w 475107"/>
                  <a:gd name="connsiteY8" fmla="*/ 0 h 1698069"/>
                  <a:gd name="connsiteX0" fmla="*/ 238826 w 475107"/>
                  <a:gd name="connsiteY0" fmla="*/ 0 h 1702541"/>
                  <a:gd name="connsiteX1" fmla="*/ 475107 w 475107"/>
                  <a:gd name="connsiteY1" fmla="*/ 0 h 1702541"/>
                  <a:gd name="connsiteX2" fmla="*/ 429326 w 475107"/>
                  <a:gd name="connsiteY2" fmla="*/ 1432701 h 1702541"/>
                  <a:gd name="connsiteX3" fmla="*/ 457327 w 475107"/>
                  <a:gd name="connsiteY3" fmla="*/ 1676179 h 1702541"/>
                  <a:gd name="connsiteX4" fmla="*/ 364240 w 475107"/>
                  <a:gd name="connsiteY4" fmla="*/ 1684478 h 1702541"/>
                  <a:gd name="connsiteX5" fmla="*/ 245177 w 475107"/>
                  <a:gd name="connsiteY5" fmla="*/ 1689241 h 1702541"/>
                  <a:gd name="connsiteX6" fmla="*/ 142306 w 475107"/>
                  <a:gd name="connsiteY6" fmla="*/ 1658761 h 1702541"/>
                  <a:gd name="connsiteX7" fmla="*/ 241366 w 475107"/>
                  <a:gd name="connsiteY7" fmla="*/ 1417099 h 1702541"/>
                  <a:gd name="connsiteX8" fmla="*/ 238826 w 475107"/>
                  <a:gd name="connsiteY8" fmla="*/ 0 h 1702541"/>
                  <a:gd name="connsiteX0" fmla="*/ 238826 w 475107"/>
                  <a:gd name="connsiteY0" fmla="*/ 0 h 1702541"/>
                  <a:gd name="connsiteX1" fmla="*/ 475107 w 475107"/>
                  <a:gd name="connsiteY1" fmla="*/ 0 h 1702541"/>
                  <a:gd name="connsiteX2" fmla="*/ 429326 w 475107"/>
                  <a:gd name="connsiteY2" fmla="*/ 1432701 h 1702541"/>
                  <a:gd name="connsiteX3" fmla="*/ 457327 w 475107"/>
                  <a:gd name="connsiteY3" fmla="*/ 1676179 h 1702541"/>
                  <a:gd name="connsiteX4" fmla="*/ 364240 w 475107"/>
                  <a:gd name="connsiteY4" fmla="*/ 1684478 h 1702541"/>
                  <a:gd name="connsiteX5" fmla="*/ 245177 w 475107"/>
                  <a:gd name="connsiteY5" fmla="*/ 1689241 h 1702541"/>
                  <a:gd name="connsiteX6" fmla="*/ 142306 w 475107"/>
                  <a:gd name="connsiteY6" fmla="*/ 1658761 h 1702541"/>
                  <a:gd name="connsiteX7" fmla="*/ 241366 w 475107"/>
                  <a:gd name="connsiteY7" fmla="*/ 1417099 h 1702541"/>
                  <a:gd name="connsiteX8" fmla="*/ 238826 w 475107"/>
                  <a:gd name="connsiteY8" fmla="*/ 0 h 17025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5107" h="1702541">
                    <a:moveTo>
                      <a:pt x="238826" y="0"/>
                    </a:moveTo>
                    <a:lnTo>
                      <a:pt x="475107" y="0"/>
                    </a:lnTo>
                    <a:cubicBezTo>
                      <a:pt x="465773" y="471640"/>
                      <a:pt x="438660" y="961061"/>
                      <a:pt x="429326" y="1432701"/>
                    </a:cubicBezTo>
                    <a:lnTo>
                      <a:pt x="457327" y="1676179"/>
                    </a:lnTo>
                    <a:cubicBezTo>
                      <a:pt x="417111" y="1721317"/>
                      <a:pt x="399598" y="1682301"/>
                      <a:pt x="364240" y="1684478"/>
                    </a:cubicBezTo>
                    <a:cubicBezTo>
                      <a:pt x="325707" y="1705705"/>
                      <a:pt x="281372" y="1709402"/>
                      <a:pt x="245177" y="1689241"/>
                    </a:cubicBezTo>
                    <a:cubicBezTo>
                      <a:pt x="199457" y="1704005"/>
                      <a:pt x="144529" y="1700943"/>
                      <a:pt x="142306" y="1658761"/>
                    </a:cubicBezTo>
                    <a:lnTo>
                      <a:pt x="241366" y="1417099"/>
                    </a:lnTo>
                    <a:cubicBezTo>
                      <a:pt x="309311" y="1375474"/>
                      <a:pt x="-332357" y="440087"/>
                      <a:pt x="238826" y="0"/>
                    </a:cubicBezTo>
                    <a:close/>
                  </a:path>
                </a:pathLst>
              </a:custGeom>
              <a:solidFill>
                <a:schemeClr val="bg2">
                  <a:lumMod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EF077717-79BA-9489-48C2-5744DC3D3FC7}"/>
                  </a:ext>
                </a:extLst>
              </p:cNvPr>
              <p:cNvSpPr/>
              <p:nvPr/>
            </p:nvSpPr>
            <p:spPr>
              <a:xfrm>
                <a:off x="5641790" y="5729965"/>
                <a:ext cx="298508" cy="303135"/>
              </a:xfrm>
              <a:custGeom>
                <a:avLst/>
                <a:gdLst>
                  <a:gd name="connsiteX0" fmla="*/ 275095 w 315021"/>
                  <a:gd name="connsiteY0" fmla="*/ 0 h 303135"/>
                  <a:gd name="connsiteX1" fmla="*/ 288062 w 315021"/>
                  <a:gd name="connsiteY1" fmla="*/ 697 h 303135"/>
                  <a:gd name="connsiteX2" fmla="*/ 287020 w 315021"/>
                  <a:gd name="connsiteY2" fmla="*/ 33295 h 303135"/>
                  <a:gd name="connsiteX3" fmla="*/ 315021 w 315021"/>
                  <a:gd name="connsiteY3" fmla="*/ 276773 h 303135"/>
                  <a:gd name="connsiteX4" fmla="*/ 221934 w 315021"/>
                  <a:gd name="connsiteY4" fmla="*/ 285072 h 303135"/>
                  <a:gd name="connsiteX5" fmla="*/ 102871 w 315021"/>
                  <a:gd name="connsiteY5" fmla="*/ 289835 h 303135"/>
                  <a:gd name="connsiteX6" fmla="*/ 0 w 315021"/>
                  <a:gd name="connsiteY6" fmla="*/ 259355 h 303135"/>
                  <a:gd name="connsiteX7" fmla="*/ 99060 w 315021"/>
                  <a:gd name="connsiteY7" fmla="*/ 17693 h 303135"/>
                  <a:gd name="connsiteX8" fmla="*/ 99510 w 315021"/>
                  <a:gd name="connsiteY8" fmla="*/ 16042 h 303135"/>
                  <a:gd name="connsiteX9" fmla="*/ 158595 w 315021"/>
                  <a:gd name="connsiteY9" fmla="*/ 6262 h 303135"/>
                  <a:gd name="connsiteX10" fmla="*/ 275095 w 315021"/>
                  <a:gd name="connsiteY10" fmla="*/ 0 h 3031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15021" h="303135">
                    <a:moveTo>
                      <a:pt x="275095" y="0"/>
                    </a:moveTo>
                    <a:lnTo>
                      <a:pt x="288062" y="697"/>
                    </a:lnTo>
                    <a:lnTo>
                      <a:pt x="287020" y="33295"/>
                    </a:lnTo>
                    <a:lnTo>
                      <a:pt x="315021" y="276773"/>
                    </a:lnTo>
                    <a:cubicBezTo>
                      <a:pt x="274805" y="321911"/>
                      <a:pt x="257292" y="282895"/>
                      <a:pt x="221934" y="285072"/>
                    </a:cubicBezTo>
                    <a:cubicBezTo>
                      <a:pt x="183401" y="306299"/>
                      <a:pt x="139066" y="309996"/>
                      <a:pt x="102871" y="289835"/>
                    </a:cubicBezTo>
                    <a:cubicBezTo>
                      <a:pt x="57151" y="304599"/>
                      <a:pt x="2223" y="301537"/>
                      <a:pt x="0" y="259355"/>
                    </a:cubicBezTo>
                    <a:lnTo>
                      <a:pt x="99060" y="17693"/>
                    </a:lnTo>
                    <a:lnTo>
                      <a:pt x="99510" y="16042"/>
                    </a:lnTo>
                    <a:lnTo>
                      <a:pt x="158595" y="6262"/>
                    </a:lnTo>
                    <a:cubicBezTo>
                      <a:pt x="196226" y="2156"/>
                      <a:pt x="235188" y="0"/>
                      <a:pt x="275095" y="0"/>
                    </a:cubicBezTo>
                    <a:close/>
                  </a:path>
                </a:pathLst>
              </a:custGeom>
              <a:solidFill>
                <a:srgbClr val="FCDAC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883A87BC-AB0F-469D-C0A2-DAD2FF005C89}"/>
                </a:ext>
              </a:extLst>
            </p:cNvPr>
            <p:cNvGrpSpPr/>
            <p:nvPr/>
          </p:nvGrpSpPr>
          <p:grpSpPr>
            <a:xfrm flipH="1">
              <a:off x="6198396" y="4281987"/>
              <a:ext cx="475107" cy="1702541"/>
              <a:chOff x="5488873" y="4330559"/>
              <a:chExt cx="475107" cy="1702541"/>
            </a:xfrm>
          </p:grpSpPr>
          <p:sp>
            <p:nvSpPr>
              <p:cNvPr id="98" name="Rectangle 20">
                <a:extLst>
                  <a:ext uri="{FF2B5EF4-FFF2-40B4-BE49-F238E27FC236}">
                    <a16:creationId xmlns:a16="http://schemas.microsoft.com/office/drawing/2014/main" id="{219E4227-6F4F-0AC6-8457-7D882B9506A9}"/>
                  </a:ext>
                </a:extLst>
              </p:cNvPr>
              <p:cNvSpPr/>
              <p:nvPr/>
            </p:nvSpPr>
            <p:spPr>
              <a:xfrm>
                <a:off x="5488873" y="4330559"/>
                <a:ext cx="475107" cy="1702541"/>
              </a:xfrm>
              <a:custGeom>
                <a:avLst/>
                <a:gdLst>
                  <a:gd name="connsiteX0" fmla="*/ 0 w 236281"/>
                  <a:gd name="connsiteY0" fmla="*/ 0 h 255049"/>
                  <a:gd name="connsiteX1" fmla="*/ 236281 w 236281"/>
                  <a:gd name="connsiteY1" fmla="*/ 0 h 255049"/>
                  <a:gd name="connsiteX2" fmla="*/ 236281 w 236281"/>
                  <a:gd name="connsiteY2" fmla="*/ 255049 h 255049"/>
                  <a:gd name="connsiteX3" fmla="*/ 0 w 236281"/>
                  <a:gd name="connsiteY3" fmla="*/ 255049 h 255049"/>
                  <a:gd name="connsiteX4" fmla="*/ 0 w 236281"/>
                  <a:gd name="connsiteY4" fmla="*/ 0 h 255049"/>
                  <a:gd name="connsiteX0" fmla="*/ 0 w 236281"/>
                  <a:gd name="connsiteY0" fmla="*/ 0 h 1683799"/>
                  <a:gd name="connsiteX1" fmla="*/ 236281 w 236281"/>
                  <a:gd name="connsiteY1" fmla="*/ 0 h 1683799"/>
                  <a:gd name="connsiteX2" fmla="*/ 210881 w 236281"/>
                  <a:gd name="connsiteY2" fmla="*/ 1683799 h 1683799"/>
                  <a:gd name="connsiteX3" fmla="*/ 0 w 236281"/>
                  <a:gd name="connsiteY3" fmla="*/ 255049 h 1683799"/>
                  <a:gd name="connsiteX4" fmla="*/ 0 w 236281"/>
                  <a:gd name="connsiteY4" fmla="*/ 0 h 1683799"/>
                  <a:gd name="connsiteX0" fmla="*/ 0 w 236281"/>
                  <a:gd name="connsiteY0" fmla="*/ 0 h 1676179"/>
                  <a:gd name="connsiteX1" fmla="*/ 236281 w 236281"/>
                  <a:gd name="connsiteY1" fmla="*/ 0 h 1676179"/>
                  <a:gd name="connsiteX2" fmla="*/ 218501 w 236281"/>
                  <a:gd name="connsiteY2" fmla="*/ 1676179 h 1676179"/>
                  <a:gd name="connsiteX3" fmla="*/ 0 w 236281"/>
                  <a:gd name="connsiteY3" fmla="*/ 255049 h 1676179"/>
                  <a:gd name="connsiteX4" fmla="*/ 0 w 236281"/>
                  <a:gd name="connsiteY4" fmla="*/ 0 h 1676179"/>
                  <a:gd name="connsiteX0" fmla="*/ 0 w 236281"/>
                  <a:gd name="connsiteY0" fmla="*/ 0 h 1676179"/>
                  <a:gd name="connsiteX1" fmla="*/ 236281 w 236281"/>
                  <a:gd name="connsiteY1" fmla="*/ 0 h 1676179"/>
                  <a:gd name="connsiteX2" fmla="*/ 218501 w 236281"/>
                  <a:gd name="connsiteY2" fmla="*/ 1676179 h 1676179"/>
                  <a:gd name="connsiteX3" fmla="*/ 15240 w 236281"/>
                  <a:gd name="connsiteY3" fmla="*/ 1398049 h 1676179"/>
                  <a:gd name="connsiteX4" fmla="*/ 0 w 236281"/>
                  <a:gd name="connsiteY4" fmla="*/ 0 h 1676179"/>
                  <a:gd name="connsiteX0" fmla="*/ 0 w 236281"/>
                  <a:gd name="connsiteY0" fmla="*/ 0 h 1676179"/>
                  <a:gd name="connsiteX1" fmla="*/ 236281 w 236281"/>
                  <a:gd name="connsiteY1" fmla="*/ 0 h 1676179"/>
                  <a:gd name="connsiteX2" fmla="*/ 177800 w 236281"/>
                  <a:gd name="connsiteY2" fmla="*/ 1407301 h 1676179"/>
                  <a:gd name="connsiteX3" fmla="*/ 218501 w 236281"/>
                  <a:gd name="connsiteY3" fmla="*/ 1676179 h 1676179"/>
                  <a:gd name="connsiteX4" fmla="*/ 15240 w 236281"/>
                  <a:gd name="connsiteY4" fmla="*/ 1398049 h 1676179"/>
                  <a:gd name="connsiteX5" fmla="*/ 0 w 236281"/>
                  <a:gd name="connsiteY5" fmla="*/ 0 h 1676179"/>
                  <a:gd name="connsiteX0" fmla="*/ 0 w 236281"/>
                  <a:gd name="connsiteY0" fmla="*/ 0 h 1676179"/>
                  <a:gd name="connsiteX1" fmla="*/ 236281 w 236281"/>
                  <a:gd name="connsiteY1" fmla="*/ 0 h 1676179"/>
                  <a:gd name="connsiteX2" fmla="*/ 190500 w 236281"/>
                  <a:gd name="connsiteY2" fmla="*/ 1432701 h 1676179"/>
                  <a:gd name="connsiteX3" fmla="*/ 218501 w 236281"/>
                  <a:gd name="connsiteY3" fmla="*/ 1676179 h 1676179"/>
                  <a:gd name="connsiteX4" fmla="*/ 15240 w 236281"/>
                  <a:gd name="connsiteY4" fmla="*/ 1398049 h 1676179"/>
                  <a:gd name="connsiteX5" fmla="*/ 0 w 236281"/>
                  <a:gd name="connsiteY5" fmla="*/ 0 h 1676179"/>
                  <a:gd name="connsiteX0" fmla="*/ 0 w 236281"/>
                  <a:gd name="connsiteY0" fmla="*/ 0 h 1676179"/>
                  <a:gd name="connsiteX1" fmla="*/ 236281 w 236281"/>
                  <a:gd name="connsiteY1" fmla="*/ 0 h 1676179"/>
                  <a:gd name="connsiteX2" fmla="*/ 190500 w 236281"/>
                  <a:gd name="connsiteY2" fmla="*/ 1432701 h 1676179"/>
                  <a:gd name="connsiteX3" fmla="*/ 218501 w 236281"/>
                  <a:gd name="connsiteY3" fmla="*/ 1676179 h 1676179"/>
                  <a:gd name="connsiteX4" fmla="*/ 5715 w 236281"/>
                  <a:gd name="connsiteY4" fmla="*/ 1420274 h 1676179"/>
                  <a:gd name="connsiteX5" fmla="*/ 0 w 236281"/>
                  <a:gd name="connsiteY5" fmla="*/ 0 h 1676179"/>
                  <a:gd name="connsiteX0" fmla="*/ 65352 w 301633"/>
                  <a:gd name="connsiteY0" fmla="*/ 0 h 1676179"/>
                  <a:gd name="connsiteX1" fmla="*/ 301633 w 301633"/>
                  <a:gd name="connsiteY1" fmla="*/ 0 h 1676179"/>
                  <a:gd name="connsiteX2" fmla="*/ 255852 w 301633"/>
                  <a:gd name="connsiteY2" fmla="*/ 1432701 h 1676179"/>
                  <a:gd name="connsiteX3" fmla="*/ 283853 w 301633"/>
                  <a:gd name="connsiteY3" fmla="*/ 1676179 h 1676179"/>
                  <a:gd name="connsiteX4" fmla="*/ 71067 w 301633"/>
                  <a:gd name="connsiteY4" fmla="*/ 1420274 h 1676179"/>
                  <a:gd name="connsiteX5" fmla="*/ 65352 w 301633"/>
                  <a:gd name="connsiteY5" fmla="*/ 0 h 1676179"/>
                  <a:gd name="connsiteX0" fmla="*/ 218086 w 454367"/>
                  <a:gd name="connsiteY0" fmla="*/ 0 h 1676179"/>
                  <a:gd name="connsiteX1" fmla="*/ 454367 w 454367"/>
                  <a:gd name="connsiteY1" fmla="*/ 0 h 1676179"/>
                  <a:gd name="connsiteX2" fmla="*/ 408586 w 454367"/>
                  <a:gd name="connsiteY2" fmla="*/ 1432701 h 1676179"/>
                  <a:gd name="connsiteX3" fmla="*/ 436587 w 454367"/>
                  <a:gd name="connsiteY3" fmla="*/ 1676179 h 1676179"/>
                  <a:gd name="connsiteX4" fmla="*/ 223801 w 454367"/>
                  <a:gd name="connsiteY4" fmla="*/ 1420274 h 1676179"/>
                  <a:gd name="connsiteX5" fmla="*/ 218086 w 454367"/>
                  <a:gd name="connsiteY5" fmla="*/ 0 h 1676179"/>
                  <a:gd name="connsiteX0" fmla="*/ 231255 w 467536"/>
                  <a:gd name="connsiteY0" fmla="*/ 0 h 1676179"/>
                  <a:gd name="connsiteX1" fmla="*/ 467536 w 467536"/>
                  <a:gd name="connsiteY1" fmla="*/ 0 h 1676179"/>
                  <a:gd name="connsiteX2" fmla="*/ 421755 w 467536"/>
                  <a:gd name="connsiteY2" fmla="*/ 1432701 h 1676179"/>
                  <a:gd name="connsiteX3" fmla="*/ 449756 w 467536"/>
                  <a:gd name="connsiteY3" fmla="*/ 1676179 h 1676179"/>
                  <a:gd name="connsiteX4" fmla="*/ 236970 w 467536"/>
                  <a:gd name="connsiteY4" fmla="*/ 1420274 h 1676179"/>
                  <a:gd name="connsiteX5" fmla="*/ 231255 w 467536"/>
                  <a:gd name="connsiteY5" fmla="*/ 0 h 1676179"/>
                  <a:gd name="connsiteX0" fmla="*/ 219718 w 455999"/>
                  <a:gd name="connsiteY0" fmla="*/ 0 h 1676179"/>
                  <a:gd name="connsiteX1" fmla="*/ 455999 w 455999"/>
                  <a:gd name="connsiteY1" fmla="*/ 0 h 1676179"/>
                  <a:gd name="connsiteX2" fmla="*/ 410218 w 455999"/>
                  <a:gd name="connsiteY2" fmla="*/ 1432701 h 1676179"/>
                  <a:gd name="connsiteX3" fmla="*/ 438219 w 455999"/>
                  <a:gd name="connsiteY3" fmla="*/ 1676179 h 1676179"/>
                  <a:gd name="connsiteX4" fmla="*/ 257183 w 455999"/>
                  <a:gd name="connsiteY4" fmla="*/ 1420274 h 1676179"/>
                  <a:gd name="connsiteX5" fmla="*/ 219718 w 455999"/>
                  <a:gd name="connsiteY5" fmla="*/ 0 h 1676179"/>
                  <a:gd name="connsiteX0" fmla="*/ 219718 w 455999"/>
                  <a:gd name="connsiteY0" fmla="*/ 0 h 1676179"/>
                  <a:gd name="connsiteX1" fmla="*/ 455999 w 455999"/>
                  <a:gd name="connsiteY1" fmla="*/ 0 h 1676179"/>
                  <a:gd name="connsiteX2" fmla="*/ 410218 w 455999"/>
                  <a:gd name="connsiteY2" fmla="*/ 1432701 h 1676179"/>
                  <a:gd name="connsiteX3" fmla="*/ 438219 w 455999"/>
                  <a:gd name="connsiteY3" fmla="*/ 1676179 h 1676179"/>
                  <a:gd name="connsiteX4" fmla="*/ 123198 w 455999"/>
                  <a:gd name="connsiteY4" fmla="*/ 1658761 h 1676179"/>
                  <a:gd name="connsiteX5" fmla="*/ 257183 w 455999"/>
                  <a:gd name="connsiteY5" fmla="*/ 1420274 h 1676179"/>
                  <a:gd name="connsiteX6" fmla="*/ 219718 w 455999"/>
                  <a:gd name="connsiteY6" fmla="*/ 0 h 1676179"/>
                  <a:gd name="connsiteX0" fmla="*/ 232463 w 468744"/>
                  <a:gd name="connsiteY0" fmla="*/ 0 h 1676179"/>
                  <a:gd name="connsiteX1" fmla="*/ 468744 w 468744"/>
                  <a:gd name="connsiteY1" fmla="*/ 0 h 1676179"/>
                  <a:gd name="connsiteX2" fmla="*/ 422963 w 468744"/>
                  <a:gd name="connsiteY2" fmla="*/ 1432701 h 1676179"/>
                  <a:gd name="connsiteX3" fmla="*/ 450964 w 468744"/>
                  <a:gd name="connsiteY3" fmla="*/ 1676179 h 1676179"/>
                  <a:gd name="connsiteX4" fmla="*/ 135943 w 468744"/>
                  <a:gd name="connsiteY4" fmla="*/ 1658761 h 1676179"/>
                  <a:gd name="connsiteX5" fmla="*/ 235003 w 468744"/>
                  <a:gd name="connsiteY5" fmla="*/ 1417099 h 1676179"/>
                  <a:gd name="connsiteX6" fmla="*/ 232463 w 468744"/>
                  <a:gd name="connsiteY6" fmla="*/ 0 h 1676179"/>
                  <a:gd name="connsiteX0" fmla="*/ 192113 w 428394"/>
                  <a:gd name="connsiteY0" fmla="*/ 0 h 1676179"/>
                  <a:gd name="connsiteX1" fmla="*/ 428394 w 428394"/>
                  <a:gd name="connsiteY1" fmla="*/ 0 h 1676179"/>
                  <a:gd name="connsiteX2" fmla="*/ 382613 w 428394"/>
                  <a:gd name="connsiteY2" fmla="*/ 1432701 h 1676179"/>
                  <a:gd name="connsiteX3" fmla="*/ 410614 w 428394"/>
                  <a:gd name="connsiteY3" fmla="*/ 1676179 h 1676179"/>
                  <a:gd name="connsiteX4" fmla="*/ 95593 w 428394"/>
                  <a:gd name="connsiteY4" fmla="*/ 1658761 h 1676179"/>
                  <a:gd name="connsiteX5" fmla="*/ 194653 w 428394"/>
                  <a:gd name="connsiteY5" fmla="*/ 1417099 h 1676179"/>
                  <a:gd name="connsiteX6" fmla="*/ 192113 w 428394"/>
                  <a:gd name="connsiteY6" fmla="*/ 0 h 1676179"/>
                  <a:gd name="connsiteX0" fmla="*/ 232222 w 468503"/>
                  <a:gd name="connsiteY0" fmla="*/ 0 h 1676179"/>
                  <a:gd name="connsiteX1" fmla="*/ 468503 w 468503"/>
                  <a:gd name="connsiteY1" fmla="*/ 0 h 1676179"/>
                  <a:gd name="connsiteX2" fmla="*/ 422722 w 468503"/>
                  <a:gd name="connsiteY2" fmla="*/ 1432701 h 1676179"/>
                  <a:gd name="connsiteX3" fmla="*/ 450723 w 468503"/>
                  <a:gd name="connsiteY3" fmla="*/ 1676179 h 1676179"/>
                  <a:gd name="connsiteX4" fmla="*/ 135702 w 468503"/>
                  <a:gd name="connsiteY4" fmla="*/ 1658761 h 1676179"/>
                  <a:gd name="connsiteX5" fmla="*/ 234762 w 468503"/>
                  <a:gd name="connsiteY5" fmla="*/ 1417099 h 1676179"/>
                  <a:gd name="connsiteX6" fmla="*/ 232222 w 468503"/>
                  <a:gd name="connsiteY6" fmla="*/ 0 h 1676179"/>
                  <a:gd name="connsiteX0" fmla="*/ 205069 w 441350"/>
                  <a:gd name="connsiteY0" fmla="*/ 0 h 1676179"/>
                  <a:gd name="connsiteX1" fmla="*/ 441350 w 441350"/>
                  <a:gd name="connsiteY1" fmla="*/ 0 h 1676179"/>
                  <a:gd name="connsiteX2" fmla="*/ 395569 w 441350"/>
                  <a:gd name="connsiteY2" fmla="*/ 1432701 h 1676179"/>
                  <a:gd name="connsiteX3" fmla="*/ 423570 w 441350"/>
                  <a:gd name="connsiteY3" fmla="*/ 1676179 h 1676179"/>
                  <a:gd name="connsiteX4" fmla="*/ 108549 w 441350"/>
                  <a:gd name="connsiteY4" fmla="*/ 1658761 h 1676179"/>
                  <a:gd name="connsiteX5" fmla="*/ 207609 w 441350"/>
                  <a:gd name="connsiteY5" fmla="*/ 1417099 h 1676179"/>
                  <a:gd name="connsiteX6" fmla="*/ 205069 w 441350"/>
                  <a:gd name="connsiteY6" fmla="*/ 0 h 1676179"/>
                  <a:gd name="connsiteX0" fmla="*/ 238826 w 475107"/>
                  <a:gd name="connsiteY0" fmla="*/ 0 h 1676179"/>
                  <a:gd name="connsiteX1" fmla="*/ 475107 w 475107"/>
                  <a:gd name="connsiteY1" fmla="*/ 0 h 1676179"/>
                  <a:gd name="connsiteX2" fmla="*/ 429326 w 475107"/>
                  <a:gd name="connsiteY2" fmla="*/ 1432701 h 1676179"/>
                  <a:gd name="connsiteX3" fmla="*/ 457327 w 475107"/>
                  <a:gd name="connsiteY3" fmla="*/ 1676179 h 1676179"/>
                  <a:gd name="connsiteX4" fmla="*/ 142306 w 475107"/>
                  <a:gd name="connsiteY4" fmla="*/ 1658761 h 1676179"/>
                  <a:gd name="connsiteX5" fmla="*/ 241366 w 475107"/>
                  <a:gd name="connsiteY5" fmla="*/ 1417099 h 1676179"/>
                  <a:gd name="connsiteX6" fmla="*/ 238826 w 475107"/>
                  <a:gd name="connsiteY6" fmla="*/ 0 h 1676179"/>
                  <a:gd name="connsiteX0" fmla="*/ 238826 w 475107"/>
                  <a:gd name="connsiteY0" fmla="*/ 0 h 1698870"/>
                  <a:gd name="connsiteX1" fmla="*/ 475107 w 475107"/>
                  <a:gd name="connsiteY1" fmla="*/ 0 h 1698870"/>
                  <a:gd name="connsiteX2" fmla="*/ 429326 w 475107"/>
                  <a:gd name="connsiteY2" fmla="*/ 1432701 h 1698870"/>
                  <a:gd name="connsiteX3" fmla="*/ 457327 w 475107"/>
                  <a:gd name="connsiteY3" fmla="*/ 1676179 h 1698870"/>
                  <a:gd name="connsiteX4" fmla="*/ 245177 w 475107"/>
                  <a:gd name="connsiteY4" fmla="*/ 1689241 h 1698870"/>
                  <a:gd name="connsiteX5" fmla="*/ 142306 w 475107"/>
                  <a:gd name="connsiteY5" fmla="*/ 1658761 h 1698870"/>
                  <a:gd name="connsiteX6" fmla="*/ 241366 w 475107"/>
                  <a:gd name="connsiteY6" fmla="*/ 1417099 h 1698870"/>
                  <a:gd name="connsiteX7" fmla="*/ 238826 w 475107"/>
                  <a:gd name="connsiteY7" fmla="*/ 0 h 1698870"/>
                  <a:gd name="connsiteX0" fmla="*/ 238826 w 475107"/>
                  <a:gd name="connsiteY0" fmla="*/ 0 h 1698069"/>
                  <a:gd name="connsiteX1" fmla="*/ 475107 w 475107"/>
                  <a:gd name="connsiteY1" fmla="*/ 0 h 1698069"/>
                  <a:gd name="connsiteX2" fmla="*/ 429326 w 475107"/>
                  <a:gd name="connsiteY2" fmla="*/ 1432701 h 1698069"/>
                  <a:gd name="connsiteX3" fmla="*/ 457327 w 475107"/>
                  <a:gd name="connsiteY3" fmla="*/ 1676179 h 1698069"/>
                  <a:gd name="connsiteX4" fmla="*/ 364240 w 475107"/>
                  <a:gd name="connsiteY4" fmla="*/ 1684478 h 1698069"/>
                  <a:gd name="connsiteX5" fmla="*/ 245177 w 475107"/>
                  <a:gd name="connsiteY5" fmla="*/ 1689241 h 1698069"/>
                  <a:gd name="connsiteX6" fmla="*/ 142306 w 475107"/>
                  <a:gd name="connsiteY6" fmla="*/ 1658761 h 1698069"/>
                  <a:gd name="connsiteX7" fmla="*/ 241366 w 475107"/>
                  <a:gd name="connsiteY7" fmla="*/ 1417099 h 1698069"/>
                  <a:gd name="connsiteX8" fmla="*/ 238826 w 475107"/>
                  <a:gd name="connsiteY8" fmla="*/ 0 h 1698069"/>
                  <a:gd name="connsiteX0" fmla="*/ 238826 w 475107"/>
                  <a:gd name="connsiteY0" fmla="*/ 0 h 1698069"/>
                  <a:gd name="connsiteX1" fmla="*/ 475107 w 475107"/>
                  <a:gd name="connsiteY1" fmla="*/ 0 h 1698069"/>
                  <a:gd name="connsiteX2" fmla="*/ 429326 w 475107"/>
                  <a:gd name="connsiteY2" fmla="*/ 1432701 h 1698069"/>
                  <a:gd name="connsiteX3" fmla="*/ 457327 w 475107"/>
                  <a:gd name="connsiteY3" fmla="*/ 1676179 h 1698069"/>
                  <a:gd name="connsiteX4" fmla="*/ 364240 w 475107"/>
                  <a:gd name="connsiteY4" fmla="*/ 1684478 h 1698069"/>
                  <a:gd name="connsiteX5" fmla="*/ 245177 w 475107"/>
                  <a:gd name="connsiteY5" fmla="*/ 1689241 h 1698069"/>
                  <a:gd name="connsiteX6" fmla="*/ 142306 w 475107"/>
                  <a:gd name="connsiteY6" fmla="*/ 1658761 h 1698069"/>
                  <a:gd name="connsiteX7" fmla="*/ 241366 w 475107"/>
                  <a:gd name="connsiteY7" fmla="*/ 1417099 h 1698069"/>
                  <a:gd name="connsiteX8" fmla="*/ 238826 w 475107"/>
                  <a:gd name="connsiteY8" fmla="*/ 0 h 1698069"/>
                  <a:gd name="connsiteX0" fmla="*/ 238826 w 475107"/>
                  <a:gd name="connsiteY0" fmla="*/ 0 h 1698069"/>
                  <a:gd name="connsiteX1" fmla="*/ 475107 w 475107"/>
                  <a:gd name="connsiteY1" fmla="*/ 0 h 1698069"/>
                  <a:gd name="connsiteX2" fmla="*/ 429326 w 475107"/>
                  <a:gd name="connsiteY2" fmla="*/ 1432701 h 1698069"/>
                  <a:gd name="connsiteX3" fmla="*/ 457327 w 475107"/>
                  <a:gd name="connsiteY3" fmla="*/ 1676179 h 1698069"/>
                  <a:gd name="connsiteX4" fmla="*/ 364240 w 475107"/>
                  <a:gd name="connsiteY4" fmla="*/ 1684478 h 1698069"/>
                  <a:gd name="connsiteX5" fmla="*/ 245177 w 475107"/>
                  <a:gd name="connsiteY5" fmla="*/ 1689241 h 1698069"/>
                  <a:gd name="connsiteX6" fmla="*/ 142306 w 475107"/>
                  <a:gd name="connsiteY6" fmla="*/ 1658761 h 1698069"/>
                  <a:gd name="connsiteX7" fmla="*/ 241366 w 475107"/>
                  <a:gd name="connsiteY7" fmla="*/ 1417099 h 1698069"/>
                  <a:gd name="connsiteX8" fmla="*/ 238826 w 475107"/>
                  <a:gd name="connsiteY8" fmla="*/ 0 h 1698069"/>
                  <a:gd name="connsiteX0" fmla="*/ 238826 w 475107"/>
                  <a:gd name="connsiteY0" fmla="*/ 0 h 1702541"/>
                  <a:gd name="connsiteX1" fmla="*/ 475107 w 475107"/>
                  <a:gd name="connsiteY1" fmla="*/ 0 h 1702541"/>
                  <a:gd name="connsiteX2" fmla="*/ 429326 w 475107"/>
                  <a:gd name="connsiteY2" fmla="*/ 1432701 h 1702541"/>
                  <a:gd name="connsiteX3" fmla="*/ 457327 w 475107"/>
                  <a:gd name="connsiteY3" fmla="*/ 1676179 h 1702541"/>
                  <a:gd name="connsiteX4" fmla="*/ 364240 w 475107"/>
                  <a:gd name="connsiteY4" fmla="*/ 1684478 h 1702541"/>
                  <a:gd name="connsiteX5" fmla="*/ 245177 w 475107"/>
                  <a:gd name="connsiteY5" fmla="*/ 1689241 h 1702541"/>
                  <a:gd name="connsiteX6" fmla="*/ 142306 w 475107"/>
                  <a:gd name="connsiteY6" fmla="*/ 1658761 h 1702541"/>
                  <a:gd name="connsiteX7" fmla="*/ 241366 w 475107"/>
                  <a:gd name="connsiteY7" fmla="*/ 1417099 h 1702541"/>
                  <a:gd name="connsiteX8" fmla="*/ 238826 w 475107"/>
                  <a:gd name="connsiteY8" fmla="*/ 0 h 1702541"/>
                  <a:gd name="connsiteX0" fmla="*/ 238826 w 475107"/>
                  <a:gd name="connsiteY0" fmla="*/ 0 h 1702541"/>
                  <a:gd name="connsiteX1" fmla="*/ 475107 w 475107"/>
                  <a:gd name="connsiteY1" fmla="*/ 0 h 1702541"/>
                  <a:gd name="connsiteX2" fmla="*/ 429326 w 475107"/>
                  <a:gd name="connsiteY2" fmla="*/ 1432701 h 1702541"/>
                  <a:gd name="connsiteX3" fmla="*/ 457327 w 475107"/>
                  <a:gd name="connsiteY3" fmla="*/ 1676179 h 1702541"/>
                  <a:gd name="connsiteX4" fmla="*/ 364240 w 475107"/>
                  <a:gd name="connsiteY4" fmla="*/ 1684478 h 1702541"/>
                  <a:gd name="connsiteX5" fmla="*/ 245177 w 475107"/>
                  <a:gd name="connsiteY5" fmla="*/ 1689241 h 1702541"/>
                  <a:gd name="connsiteX6" fmla="*/ 142306 w 475107"/>
                  <a:gd name="connsiteY6" fmla="*/ 1658761 h 1702541"/>
                  <a:gd name="connsiteX7" fmla="*/ 241366 w 475107"/>
                  <a:gd name="connsiteY7" fmla="*/ 1417099 h 1702541"/>
                  <a:gd name="connsiteX8" fmla="*/ 238826 w 475107"/>
                  <a:gd name="connsiteY8" fmla="*/ 0 h 17025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5107" h="1702541">
                    <a:moveTo>
                      <a:pt x="238826" y="0"/>
                    </a:moveTo>
                    <a:lnTo>
                      <a:pt x="475107" y="0"/>
                    </a:lnTo>
                    <a:cubicBezTo>
                      <a:pt x="465773" y="471640"/>
                      <a:pt x="438660" y="961061"/>
                      <a:pt x="429326" y="1432701"/>
                    </a:cubicBezTo>
                    <a:lnTo>
                      <a:pt x="457327" y="1676179"/>
                    </a:lnTo>
                    <a:cubicBezTo>
                      <a:pt x="417111" y="1721317"/>
                      <a:pt x="399598" y="1682301"/>
                      <a:pt x="364240" y="1684478"/>
                    </a:cubicBezTo>
                    <a:cubicBezTo>
                      <a:pt x="325707" y="1705705"/>
                      <a:pt x="281372" y="1709402"/>
                      <a:pt x="245177" y="1689241"/>
                    </a:cubicBezTo>
                    <a:cubicBezTo>
                      <a:pt x="199457" y="1704005"/>
                      <a:pt x="144529" y="1700943"/>
                      <a:pt x="142306" y="1658761"/>
                    </a:cubicBezTo>
                    <a:lnTo>
                      <a:pt x="241366" y="1417099"/>
                    </a:lnTo>
                    <a:cubicBezTo>
                      <a:pt x="309311" y="1375474"/>
                      <a:pt x="-332357" y="440087"/>
                      <a:pt x="238826" y="0"/>
                    </a:cubicBezTo>
                    <a:close/>
                  </a:path>
                </a:pathLst>
              </a:custGeom>
              <a:solidFill>
                <a:schemeClr val="bg2">
                  <a:lumMod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E8509F12-766C-365D-6A3D-7000C27D0554}"/>
                  </a:ext>
                </a:extLst>
              </p:cNvPr>
              <p:cNvSpPr/>
              <p:nvPr/>
            </p:nvSpPr>
            <p:spPr>
              <a:xfrm>
                <a:off x="5642514" y="5729965"/>
                <a:ext cx="297785" cy="303135"/>
              </a:xfrm>
              <a:custGeom>
                <a:avLst/>
                <a:gdLst>
                  <a:gd name="connsiteX0" fmla="*/ 275095 w 315021"/>
                  <a:gd name="connsiteY0" fmla="*/ 0 h 303135"/>
                  <a:gd name="connsiteX1" fmla="*/ 288062 w 315021"/>
                  <a:gd name="connsiteY1" fmla="*/ 697 h 303135"/>
                  <a:gd name="connsiteX2" fmla="*/ 287020 w 315021"/>
                  <a:gd name="connsiteY2" fmla="*/ 33295 h 303135"/>
                  <a:gd name="connsiteX3" fmla="*/ 315021 w 315021"/>
                  <a:gd name="connsiteY3" fmla="*/ 276773 h 303135"/>
                  <a:gd name="connsiteX4" fmla="*/ 221934 w 315021"/>
                  <a:gd name="connsiteY4" fmla="*/ 285072 h 303135"/>
                  <a:gd name="connsiteX5" fmla="*/ 102871 w 315021"/>
                  <a:gd name="connsiteY5" fmla="*/ 289835 h 303135"/>
                  <a:gd name="connsiteX6" fmla="*/ 0 w 315021"/>
                  <a:gd name="connsiteY6" fmla="*/ 259355 h 303135"/>
                  <a:gd name="connsiteX7" fmla="*/ 99060 w 315021"/>
                  <a:gd name="connsiteY7" fmla="*/ 17693 h 303135"/>
                  <a:gd name="connsiteX8" fmla="*/ 99510 w 315021"/>
                  <a:gd name="connsiteY8" fmla="*/ 16042 h 303135"/>
                  <a:gd name="connsiteX9" fmla="*/ 158595 w 315021"/>
                  <a:gd name="connsiteY9" fmla="*/ 6262 h 303135"/>
                  <a:gd name="connsiteX10" fmla="*/ 275095 w 315021"/>
                  <a:gd name="connsiteY10" fmla="*/ 0 h 3031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15021" h="303135">
                    <a:moveTo>
                      <a:pt x="275095" y="0"/>
                    </a:moveTo>
                    <a:lnTo>
                      <a:pt x="288062" y="697"/>
                    </a:lnTo>
                    <a:lnTo>
                      <a:pt x="287020" y="33295"/>
                    </a:lnTo>
                    <a:lnTo>
                      <a:pt x="315021" y="276773"/>
                    </a:lnTo>
                    <a:cubicBezTo>
                      <a:pt x="274805" y="321911"/>
                      <a:pt x="257292" y="282895"/>
                      <a:pt x="221934" y="285072"/>
                    </a:cubicBezTo>
                    <a:cubicBezTo>
                      <a:pt x="183401" y="306299"/>
                      <a:pt x="139066" y="309996"/>
                      <a:pt x="102871" y="289835"/>
                    </a:cubicBezTo>
                    <a:cubicBezTo>
                      <a:pt x="57151" y="304599"/>
                      <a:pt x="2223" y="301537"/>
                      <a:pt x="0" y="259355"/>
                    </a:cubicBezTo>
                    <a:lnTo>
                      <a:pt x="99060" y="17693"/>
                    </a:lnTo>
                    <a:lnTo>
                      <a:pt x="99510" y="16042"/>
                    </a:lnTo>
                    <a:lnTo>
                      <a:pt x="158595" y="6262"/>
                    </a:lnTo>
                    <a:cubicBezTo>
                      <a:pt x="196226" y="2156"/>
                      <a:pt x="235188" y="0"/>
                      <a:pt x="275095" y="0"/>
                    </a:cubicBezTo>
                    <a:close/>
                  </a:path>
                </a:pathLst>
              </a:custGeom>
              <a:solidFill>
                <a:srgbClr val="FCDAC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3" name="Rectangle 21">
              <a:extLst>
                <a:ext uri="{FF2B5EF4-FFF2-40B4-BE49-F238E27FC236}">
                  <a16:creationId xmlns:a16="http://schemas.microsoft.com/office/drawing/2014/main" id="{5E99A689-6884-8F99-37F6-1BCBA4993682}"/>
                </a:ext>
              </a:extLst>
            </p:cNvPr>
            <p:cNvSpPr/>
            <p:nvPr/>
          </p:nvSpPr>
          <p:spPr>
            <a:xfrm>
              <a:off x="5756980" y="4289804"/>
              <a:ext cx="643411" cy="1336878"/>
            </a:xfrm>
            <a:custGeom>
              <a:avLst/>
              <a:gdLst>
                <a:gd name="connsiteX0" fmla="*/ 0 w 539751"/>
                <a:gd name="connsiteY0" fmla="*/ 0 h 239372"/>
                <a:gd name="connsiteX1" fmla="*/ 539751 w 539751"/>
                <a:gd name="connsiteY1" fmla="*/ 0 h 239372"/>
                <a:gd name="connsiteX2" fmla="*/ 539751 w 539751"/>
                <a:gd name="connsiteY2" fmla="*/ 239372 h 239372"/>
                <a:gd name="connsiteX3" fmla="*/ 0 w 539751"/>
                <a:gd name="connsiteY3" fmla="*/ 239372 h 239372"/>
                <a:gd name="connsiteX4" fmla="*/ 0 w 539751"/>
                <a:gd name="connsiteY4" fmla="*/ 0 h 239372"/>
                <a:gd name="connsiteX0" fmla="*/ 44450 w 584201"/>
                <a:gd name="connsiteY0" fmla="*/ 0 h 518772"/>
                <a:gd name="connsiteX1" fmla="*/ 584201 w 584201"/>
                <a:gd name="connsiteY1" fmla="*/ 0 h 518772"/>
                <a:gd name="connsiteX2" fmla="*/ 584201 w 584201"/>
                <a:gd name="connsiteY2" fmla="*/ 239372 h 518772"/>
                <a:gd name="connsiteX3" fmla="*/ 0 w 584201"/>
                <a:gd name="connsiteY3" fmla="*/ 518772 h 518772"/>
                <a:gd name="connsiteX4" fmla="*/ 44450 w 584201"/>
                <a:gd name="connsiteY4" fmla="*/ 0 h 518772"/>
                <a:gd name="connsiteX0" fmla="*/ 44450 w 641351"/>
                <a:gd name="connsiteY0" fmla="*/ 0 h 525122"/>
                <a:gd name="connsiteX1" fmla="*/ 584201 w 641351"/>
                <a:gd name="connsiteY1" fmla="*/ 0 h 525122"/>
                <a:gd name="connsiteX2" fmla="*/ 641351 w 641351"/>
                <a:gd name="connsiteY2" fmla="*/ 525122 h 525122"/>
                <a:gd name="connsiteX3" fmla="*/ 0 w 641351"/>
                <a:gd name="connsiteY3" fmla="*/ 518772 h 525122"/>
                <a:gd name="connsiteX4" fmla="*/ 44450 w 641351"/>
                <a:gd name="connsiteY4" fmla="*/ 0 h 525122"/>
                <a:gd name="connsiteX0" fmla="*/ 44450 w 641351"/>
                <a:gd name="connsiteY0" fmla="*/ 0 h 727216"/>
                <a:gd name="connsiteX1" fmla="*/ 584201 w 641351"/>
                <a:gd name="connsiteY1" fmla="*/ 0 h 727216"/>
                <a:gd name="connsiteX2" fmla="*/ 641351 w 641351"/>
                <a:gd name="connsiteY2" fmla="*/ 525122 h 727216"/>
                <a:gd name="connsiteX3" fmla="*/ 511176 w 641351"/>
                <a:gd name="connsiteY3" fmla="*/ 727216 h 727216"/>
                <a:gd name="connsiteX4" fmla="*/ 0 w 641351"/>
                <a:gd name="connsiteY4" fmla="*/ 518772 h 727216"/>
                <a:gd name="connsiteX5" fmla="*/ 44450 w 641351"/>
                <a:gd name="connsiteY5" fmla="*/ 0 h 727216"/>
                <a:gd name="connsiteX0" fmla="*/ 44450 w 641351"/>
                <a:gd name="connsiteY0" fmla="*/ 0 h 754558"/>
                <a:gd name="connsiteX1" fmla="*/ 584201 w 641351"/>
                <a:gd name="connsiteY1" fmla="*/ 0 h 754558"/>
                <a:gd name="connsiteX2" fmla="*/ 641351 w 641351"/>
                <a:gd name="connsiteY2" fmla="*/ 525122 h 754558"/>
                <a:gd name="connsiteX3" fmla="*/ 511176 w 641351"/>
                <a:gd name="connsiteY3" fmla="*/ 727216 h 754558"/>
                <a:gd name="connsiteX4" fmla="*/ 73026 w 641351"/>
                <a:gd name="connsiteY4" fmla="*/ 746266 h 754558"/>
                <a:gd name="connsiteX5" fmla="*/ 0 w 641351"/>
                <a:gd name="connsiteY5" fmla="*/ 518772 h 754558"/>
                <a:gd name="connsiteX6" fmla="*/ 44450 w 641351"/>
                <a:gd name="connsiteY6" fmla="*/ 0 h 754558"/>
                <a:gd name="connsiteX0" fmla="*/ 44450 w 641351"/>
                <a:gd name="connsiteY0" fmla="*/ 0 h 965381"/>
                <a:gd name="connsiteX1" fmla="*/ 584201 w 641351"/>
                <a:gd name="connsiteY1" fmla="*/ 0 h 965381"/>
                <a:gd name="connsiteX2" fmla="*/ 641351 w 641351"/>
                <a:gd name="connsiteY2" fmla="*/ 525122 h 965381"/>
                <a:gd name="connsiteX3" fmla="*/ 511176 w 641351"/>
                <a:gd name="connsiteY3" fmla="*/ 727216 h 965381"/>
                <a:gd name="connsiteX4" fmla="*/ 482601 w 641351"/>
                <a:gd name="connsiteY4" fmla="*/ 965341 h 965381"/>
                <a:gd name="connsiteX5" fmla="*/ 73026 w 641351"/>
                <a:gd name="connsiteY5" fmla="*/ 746266 h 965381"/>
                <a:gd name="connsiteX6" fmla="*/ 0 w 641351"/>
                <a:gd name="connsiteY6" fmla="*/ 518772 h 965381"/>
                <a:gd name="connsiteX7" fmla="*/ 44450 w 641351"/>
                <a:gd name="connsiteY7" fmla="*/ 0 h 965381"/>
                <a:gd name="connsiteX0" fmla="*/ 44450 w 641351"/>
                <a:gd name="connsiteY0" fmla="*/ 0 h 1000638"/>
                <a:gd name="connsiteX1" fmla="*/ 584201 w 641351"/>
                <a:gd name="connsiteY1" fmla="*/ 0 h 1000638"/>
                <a:gd name="connsiteX2" fmla="*/ 641351 w 641351"/>
                <a:gd name="connsiteY2" fmla="*/ 525122 h 1000638"/>
                <a:gd name="connsiteX3" fmla="*/ 511176 w 641351"/>
                <a:gd name="connsiteY3" fmla="*/ 727216 h 1000638"/>
                <a:gd name="connsiteX4" fmla="*/ 482601 w 641351"/>
                <a:gd name="connsiteY4" fmla="*/ 965341 h 1000638"/>
                <a:gd name="connsiteX5" fmla="*/ 187326 w 641351"/>
                <a:gd name="connsiteY5" fmla="*/ 984391 h 1000638"/>
                <a:gd name="connsiteX6" fmla="*/ 73026 w 641351"/>
                <a:gd name="connsiteY6" fmla="*/ 746266 h 1000638"/>
                <a:gd name="connsiteX7" fmla="*/ 0 w 641351"/>
                <a:gd name="connsiteY7" fmla="*/ 518772 h 1000638"/>
                <a:gd name="connsiteX8" fmla="*/ 44450 w 641351"/>
                <a:gd name="connsiteY8" fmla="*/ 0 h 1000638"/>
                <a:gd name="connsiteX0" fmla="*/ 44450 w 641351"/>
                <a:gd name="connsiteY0" fmla="*/ 0 h 1119154"/>
                <a:gd name="connsiteX1" fmla="*/ 584201 w 641351"/>
                <a:gd name="connsiteY1" fmla="*/ 0 h 1119154"/>
                <a:gd name="connsiteX2" fmla="*/ 641351 w 641351"/>
                <a:gd name="connsiteY2" fmla="*/ 525122 h 1119154"/>
                <a:gd name="connsiteX3" fmla="*/ 511176 w 641351"/>
                <a:gd name="connsiteY3" fmla="*/ 727216 h 1119154"/>
                <a:gd name="connsiteX4" fmla="*/ 482601 w 641351"/>
                <a:gd name="connsiteY4" fmla="*/ 965341 h 1119154"/>
                <a:gd name="connsiteX5" fmla="*/ 187326 w 641351"/>
                <a:gd name="connsiteY5" fmla="*/ 984391 h 1119154"/>
                <a:gd name="connsiteX6" fmla="*/ 73026 w 641351"/>
                <a:gd name="connsiteY6" fmla="*/ 746266 h 1119154"/>
                <a:gd name="connsiteX7" fmla="*/ 0 w 641351"/>
                <a:gd name="connsiteY7" fmla="*/ 518772 h 1119154"/>
                <a:gd name="connsiteX8" fmla="*/ 44450 w 641351"/>
                <a:gd name="connsiteY8" fmla="*/ 0 h 1119154"/>
                <a:gd name="connsiteX0" fmla="*/ 44450 w 641351"/>
                <a:gd name="connsiteY0" fmla="*/ 0 h 1270172"/>
                <a:gd name="connsiteX1" fmla="*/ 584201 w 641351"/>
                <a:gd name="connsiteY1" fmla="*/ 0 h 1270172"/>
                <a:gd name="connsiteX2" fmla="*/ 641351 w 641351"/>
                <a:gd name="connsiteY2" fmla="*/ 525122 h 1270172"/>
                <a:gd name="connsiteX3" fmla="*/ 511176 w 641351"/>
                <a:gd name="connsiteY3" fmla="*/ 727216 h 1270172"/>
                <a:gd name="connsiteX4" fmla="*/ 482601 w 641351"/>
                <a:gd name="connsiteY4" fmla="*/ 965341 h 1270172"/>
                <a:gd name="connsiteX5" fmla="*/ 311151 w 641351"/>
                <a:gd name="connsiteY5" fmla="*/ 1270140 h 1270172"/>
                <a:gd name="connsiteX6" fmla="*/ 187326 w 641351"/>
                <a:gd name="connsiteY6" fmla="*/ 984391 h 1270172"/>
                <a:gd name="connsiteX7" fmla="*/ 73026 w 641351"/>
                <a:gd name="connsiteY7" fmla="*/ 746266 h 1270172"/>
                <a:gd name="connsiteX8" fmla="*/ 0 w 641351"/>
                <a:gd name="connsiteY8" fmla="*/ 518772 h 1270172"/>
                <a:gd name="connsiteX9" fmla="*/ 44450 w 641351"/>
                <a:gd name="connsiteY9" fmla="*/ 0 h 1270172"/>
                <a:gd name="connsiteX0" fmla="*/ 44450 w 641351"/>
                <a:gd name="connsiteY0" fmla="*/ 0 h 1270172"/>
                <a:gd name="connsiteX1" fmla="*/ 584201 w 641351"/>
                <a:gd name="connsiteY1" fmla="*/ 0 h 1270172"/>
                <a:gd name="connsiteX2" fmla="*/ 641351 w 641351"/>
                <a:gd name="connsiteY2" fmla="*/ 525122 h 1270172"/>
                <a:gd name="connsiteX3" fmla="*/ 539751 w 641351"/>
                <a:gd name="connsiteY3" fmla="*/ 746266 h 1270172"/>
                <a:gd name="connsiteX4" fmla="*/ 482601 w 641351"/>
                <a:gd name="connsiteY4" fmla="*/ 965341 h 1270172"/>
                <a:gd name="connsiteX5" fmla="*/ 311151 w 641351"/>
                <a:gd name="connsiteY5" fmla="*/ 1270140 h 1270172"/>
                <a:gd name="connsiteX6" fmla="*/ 187326 w 641351"/>
                <a:gd name="connsiteY6" fmla="*/ 984391 h 1270172"/>
                <a:gd name="connsiteX7" fmla="*/ 73026 w 641351"/>
                <a:gd name="connsiteY7" fmla="*/ 746266 h 1270172"/>
                <a:gd name="connsiteX8" fmla="*/ 0 w 641351"/>
                <a:gd name="connsiteY8" fmla="*/ 518772 h 1270172"/>
                <a:gd name="connsiteX9" fmla="*/ 44450 w 641351"/>
                <a:gd name="connsiteY9" fmla="*/ 0 h 1270172"/>
                <a:gd name="connsiteX0" fmla="*/ 44450 w 641351"/>
                <a:gd name="connsiteY0" fmla="*/ 0 h 1270172"/>
                <a:gd name="connsiteX1" fmla="*/ 584201 w 641351"/>
                <a:gd name="connsiteY1" fmla="*/ 0 h 1270172"/>
                <a:gd name="connsiteX2" fmla="*/ 641351 w 641351"/>
                <a:gd name="connsiteY2" fmla="*/ 525122 h 1270172"/>
                <a:gd name="connsiteX3" fmla="*/ 539751 w 641351"/>
                <a:gd name="connsiteY3" fmla="*/ 746266 h 1270172"/>
                <a:gd name="connsiteX4" fmla="*/ 482601 w 641351"/>
                <a:gd name="connsiteY4" fmla="*/ 965341 h 1270172"/>
                <a:gd name="connsiteX5" fmla="*/ 311151 w 641351"/>
                <a:gd name="connsiteY5" fmla="*/ 1270140 h 1270172"/>
                <a:gd name="connsiteX6" fmla="*/ 187326 w 641351"/>
                <a:gd name="connsiteY6" fmla="*/ 984391 h 1270172"/>
                <a:gd name="connsiteX7" fmla="*/ 73026 w 641351"/>
                <a:gd name="connsiteY7" fmla="*/ 746266 h 1270172"/>
                <a:gd name="connsiteX8" fmla="*/ 0 w 641351"/>
                <a:gd name="connsiteY8" fmla="*/ 518772 h 1270172"/>
                <a:gd name="connsiteX9" fmla="*/ 44450 w 641351"/>
                <a:gd name="connsiteY9" fmla="*/ 0 h 1270172"/>
                <a:gd name="connsiteX0" fmla="*/ 44450 w 641351"/>
                <a:gd name="connsiteY0" fmla="*/ 0 h 1270172"/>
                <a:gd name="connsiteX1" fmla="*/ 584201 w 641351"/>
                <a:gd name="connsiteY1" fmla="*/ 0 h 1270172"/>
                <a:gd name="connsiteX2" fmla="*/ 641351 w 641351"/>
                <a:gd name="connsiteY2" fmla="*/ 525122 h 1270172"/>
                <a:gd name="connsiteX3" fmla="*/ 539751 w 641351"/>
                <a:gd name="connsiteY3" fmla="*/ 746266 h 1270172"/>
                <a:gd name="connsiteX4" fmla="*/ 482601 w 641351"/>
                <a:gd name="connsiteY4" fmla="*/ 965341 h 1270172"/>
                <a:gd name="connsiteX5" fmla="*/ 311151 w 641351"/>
                <a:gd name="connsiteY5" fmla="*/ 1270140 h 1270172"/>
                <a:gd name="connsiteX6" fmla="*/ 187326 w 641351"/>
                <a:gd name="connsiteY6" fmla="*/ 984391 h 1270172"/>
                <a:gd name="connsiteX7" fmla="*/ 73026 w 641351"/>
                <a:gd name="connsiteY7" fmla="*/ 746266 h 1270172"/>
                <a:gd name="connsiteX8" fmla="*/ 0 w 641351"/>
                <a:gd name="connsiteY8" fmla="*/ 518772 h 1270172"/>
                <a:gd name="connsiteX9" fmla="*/ 44450 w 641351"/>
                <a:gd name="connsiteY9" fmla="*/ 0 h 1270172"/>
                <a:gd name="connsiteX0" fmla="*/ 44450 w 641351"/>
                <a:gd name="connsiteY0" fmla="*/ 0 h 1270172"/>
                <a:gd name="connsiteX1" fmla="*/ 584201 w 641351"/>
                <a:gd name="connsiteY1" fmla="*/ 0 h 1270172"/>
                <a:gd name="connsiteX2" fmla="*/ 641351 w 641351"/>
                <a:gd name="connsiteY2" fmla="*/ 525122 h 1270172"/>
                <a:gd name="connsiteX3" fmla="*/ 539751 w 641351"/>
                <a:gd name="connsiteY3" fmla="*/ 746266 h 1270172"/>
                <a:gd name="connsiteX4" fmla="*/ 482601 w 641351"/>
                <a:gd name="connsiteY4" fmla="*/ 965341 h 1270172"/>
                <a:gd name="connsiteX5" fmla="*/ 311151 w 641351"/>
                <a:gd name="connsiteY5" fmla="*/ 1270140 h 1270172"/>
                <a:gd name="connsiteX6" fmla="*/ 187326 w 641351"/>
                <a:gd name="connsiteY6" fmla="*/ 984391 h 1270172"/>
                <a:gd name="connsiteX7" fmla="*/ 73026 w 641351"/>
                <a:gd name="connsiteY7" fmla="*/ 746266 h 1270172"/>
                <a:gd name="connsiteX8" fmla="*/ 0 w 641351"/>
                <a:gd name="connsiteY8" fmla="*/ 518772 h 1270172"/>
                <a:gd name="connsiteX9" fmla="*/ 44450 w 641351"/>
                <a:gd name="connsiteY9" fmla="*/ 0 h 1270172"/>
                <a:gd name="connsiteX0" fmla="*/ 52033 w 648934"/>
                <a:gd name="connsiteY0" fmla="*/ 0 h 1270172"/>
                <a:gd name="connsiteX1" fmla="*/ 591784 w 648934"/>
                <a:gd name="connsiteY1" fmla="*/ 0 h 1270172"/>
                <a:gd name="connsiteX2" fmla="*/ 648934 w 648934"/>
                <a:gd name="connsiteY2" fmla="*/ 525122 h 1270172"/>
                <a:gd name="connsiteX3" fmla="*/ 547334 w 648934"/>
                <a:gd name="connsiteY3" fmla="*/ 746266 h 1270172"/>
                <a:gd name="connsiteX4" fmla="*/ 490184 w 648934"/>
                <a:gd name="connsiteY4" fmla="*/ 965341 h 1270172"/>
                <a:gd name="connsiteX5" fmla="*/ 318734 w 648934"/>
                <a:gd name="connsiteY5" fmla="*/ 1270140 h 1270172"/>
                <a:gd name="connsiteX6" fmla="*/ 194909 w 648934"/>
                <a:gd name="connsiteY6" fmla="*/ 984391 h 1270172"/>
                <a:gd name="connsiteX7" fmla="*/ 80609 w 648934"/>
                <a:gd name="connsiteY7" fmla="*/ 746266 h 1270172"/>
                <a:gd name="connsiteX8" fmla="*/ 7583 w 648934"/>
                <a:gd name="connsiteY8" fmla="*/ 518772 h 1270172"/>
                <a:gd name="connsiteX9" fmla="*/ 52033 w 648934"/>
                <a:gd name="connsiteY9" fmla="*/ 0 h 1270172"/>
                <a:gd name="connsiteX0" fmla="*/ 52033 w 648934"/>
                <a:gd name="connsiteY0" fmla="*/ 0 h 1270172"/>
                <a:gd name="connsiteX1" fmla="*/ 591784 w 648934"/>
                <a:gd name="connsiteY1" fmla="*/ 0 h 1270172"/>
                <a:gd name="connsiteX2" fmla="*/ 648934 w 648934"/>
                <a:gd name="connsiteY2" fmla="*/ 525122 h 1270172"/>
                <a:gd name="connsiteX3" fmla="*/ 547334 w 648934"/>
                <a:gd name="connsiteY3" fmla="*/ 746266 h 1270172"/>
                <a:gd name="connsiteX4" fmla="*/ 490184 w 648934"/>
                <a:gd name="connsiteY4" fmla="*/ 965341 h 1270172"/>
                <a:gd name="connsiteX5" fmla="*/ 318734 w 648934"/>
                <a:gd name="connsiteY5" fmla="*/ 1270140 h 1270172"/>
                <a:gd name="connsiteX6" fmla="*/ 194909 w 648934"/>
                <a:gd name="connsiteY6" fmla="*/ 984391 h 1270172"/>
                <a:gd name="connsiteX7" fmla="*/ 80609 w 648934"/>
                <a:gd name="connsiteY7" fmla="*/ 746266 h 1270172"/>
                <a:gd name="connsiteX8" fmla="*/ 7583 w 648934"/>
                <a:gd name="connsiteY8" fmla="*/ 518772 h 1270172"/>
                <a:gd name="connsiteX9" fmla="*/ 52033 w 648934"/>
                <a:gd name="connsiteY9" fmla="*/ 0 h 1270172"/>
                <a:gd name="connsiteX0" fmla="*/ 52033 w 648934"/>
                <a:gd name="connsiteY0" fmla="*/ 0 h 1336840"/>
                <a:gd name="connsiteX1" fmla="*/ 591784 w 648934"/>
                <a:gd name="connsiteY1" fmla="*/ 0 h 1336840"/>
                <a:gd name="connsiteX2" fmla="*/ 648934 w 648934"/>
                <a:gd name="connsiteY2" fmla="*/ 525122 h 1336840"/>
                <a:gd name="connsiteX3" fmla="*/ 547334 w 648934"/>
                <a:gd name="connsiteY3" fmla="*/ 746266 h 1336840"/>
                <a:gd name="connsiteX4" fmla="*/ 490184 w 648934"/>
                <a:gd name="connsiteY4" fmla="*/ 965341 h 1336840"/>
                <a:gd name="connsiteX5" fmla="*/ 304447 w 648934"/>
                <a:gd name="connsiteY5" fmla="*/ 1336815 h 1336840"/>
                <a:gd name="connsiteX6" fmla="*/ 194909 w 648934"/>
                <a:gd name="connsiteY6" fmla="*/ 984391 h 1336840"/>
                <a:gd name="connsiteX7" fmla="*/ 80609 w 648934"/>
                <a:gd name="connsiteY7" fmla="*/ 746266 h 1336840"/>
                <a:gd name="connsiteX8" fmla="*/ 7583 w 648934"/>
                <a:gd name="connsiteY8" fmla="*/ 518772 h 1336840"/>
                <a:gd name="connsiteX9" fmla="*/ 52033 w 648934"/>
                <a:gd name="connsiteY9" fmla="*/ 0 h 1336840"/>
                <a:gd name="connsiteX0" fmla="*/ 52033 w 648934"/>
                <a:gd name="connsiteY0" fmla="*/ 0 h 1336878"/>
                <a:gd name="connsiteX1" fmla="*/ 591784 w 648934"/>
                <a:gd name="connsiteY1" fmla="*/ 0 h 1336878"/>
                <a:gd name="connsiteX2" fmla="*/ 648934 w 648934"/>
                <a:gd name="connsiteY2" fmla="*/ 525122 h 1336878"/>
                <a:gd name="connsiteX3" fmla="*/ 547334 w 648934"/>
                <a:gd name="connsiteY3" fmla="*/ 746266 h 1336878"/>
                <a:gd name="connsiteX4" fmla="*/ 490184 w 648934"/>
                <a:gd name="connsiteY4" fmla="*/ 965341 h 1336878"/>
                <a:gd name="connsiteX5" fmla="*/ 304447 w 648934"/>
                <a:gd name="connsiteY5" fmla="*/ 1336815 h 1336878"/>
                <a:gd name="connsiteX6" fmla="*/ 194909 w 648934"/>
                <a:gd name="connsiteY6" fmla="*/ 984391 h 1336878"/>
                <a:gd name="connsiteX7" fmla="*/ 80609 w 648934"/>
                <a:gd name="connsiteY7" fmla="*/ 746266 h 1336878"/>
                <a:gd name="connsiteX8" fmla="*/ 7583 w 648934"/>
                <a:gd name="connsiteY8" fmla="*/ 518772 h 1336878"/>
                <a:gd name="connsiteX9" fmla="*/ 52033 w 648934"/>
                <a:gd name="connsiteY9" fmla="*/ 0 h 1336878"/>
                <a:gd name="connsiteX0" fmla="*/ 52033 w 648934"/>
                <a:gd name="connsiteY0" fmla="*/ 0 h 1336878"/>
                <a:gd name="connsiteX1" fmla="*/ 591784 w 648934"/>
                <a:gd name="connsiteY1" fmla="*/ 0 h 1336878"/>
                <a:gd name="connsiteX2" fmla="*/ 648934 w 648934"/>
                <a:gd name="connsiteY2" fmla="*/ 525122 h 1336878"/>
                <a:gd name="connsiteX3" fmla="*/ 547334 w 648934"/>
                <a:gd name="connsiteY3" fmla="*/ 746266 h 1336878"/>
                <a:gd name="connsiteX4" fmla="*/ 490184 w 648934"/>
                <a:gd name="connsiteY4" fmla="*/ 965341 h 1336878"/>
                <a:gd name="connsiteX5" fmla="*/ 304447 w 648934"/>
                <a:gd name="connsiteY5" fmla="*/ 1336815 h 1336878"/>
                <a:gd name="connsiteX6" fmla="*/ 194909 w 648934"/>
                <a:gd name="connsiteY6" fmla="*/ 984391 h 1336878"/>
                <a:gd name="connsiteX7" fmla="*/ 80609 w 648934"/>
                <a:gd name="connsiteY7" fmla="*/ 746266 h 1336878"/>
                <a:gd name="connsiteX8" fmla="*/ 7583 w 648934"/>
                <a:gd name="connsiteY8" fmla="*/ 518772 h 1336878"/>
                <a:gd name="connsiteX9" fmla="*/ 52033 w 648934"/>
                <a:gd name="connsiteY9" fmla="*/ 0 h 1336878"/>
                <a:gd name="connsiteX0" fmla="*/ 52033 w 648934"/>
                <a:gd name="connsiteY0" fmla="*/ 0 h 1336878"/>
                <a:gd name="connsiteX1" fmla="*/ 591784 w 648934"/>
                <a:gd name="connsiteY1" fmla="*/ 0 h 1336878"/>
                <a:gd name="connsiteX2" fmla="*/ 648934 w 648934"/>
                <a:gd name="connsiteY2" fmla="*/ 525122 h 1336878"/>
                <a:gd name="connsiteX3" fmla="*/ 547334 w 648934"/>
                <a:gd name="connsiteY3" fmla="*/ 746266 h 1336878"/>
                <a:gd name="connsiteX4" fmla="*/ 490184 w 648934"/>
                <a:gd name="connsiteY4" fmla="*/ 965341 h 1336878"/>
                <a:gd name="connsiteX5" fmla="*/ 304447 w 648934"/>
                <a:gd name="connsiteY5" fmla="*/ 1336815 h 1336878"/>
                <a:gd name="connsiteX6" fmla="*/ 194909 w 648934"/>
                <a:gd name="connsiteY6" fmla="*/ 984391 h 1336878"/>
                <a:gd name="connsiteX7" fmla="*/ 80609 w 648934"/>
                <a:gd name="connsiteY7" fmla="*/ 746266 h 1336878"/>
                <a:gd name="connsiteX8" fmla="*/ 7583 w 648934"/>
                <a:gd name="connsiteY8" fmla="*/ 518772 h 1336878"/>
                <a:gd name="connsiteX9" fmla="*/ 52033 w 648934"/>
                <a:gd name="connsiteY9" fmla="*/ 0 h 1336878"/>
                <a:gd name="connsiteX0" fmla="*/ 44729 w 641630"/>
                <a:gd name="connsiteY0" fmla="*/ 0 h 1336878"/>
                <a:gd name="connsiteX1" fmla="*/ 584480 w 641630"/>
                <a:gd name="connsiteY1" fmla="*/ 0 h 1336878"/>
                <a:gd name="connsiteX2" fmla="*/ 641630 w 641630"/>
                <a:gd name="connsiteY2" fmla="*/ 525122 h 1336878"/>
                <a:gd name="connsiteX3" fmla="*/ 540030 w 641630"/>
                <a:gd name="connsiteY3" fmla="*/ 746266 h 1336878"/>
                <a:gd name="connsiteX4" fmla="*/ 482880 w 641630"/>
                <a:gd name="connsiteY4" fmla="*/ 965341 h 1336878"/>
                <a:gd name="connsiteX5" fmla="*/ 297143 w 641630"/>
                <a:gd name="connsiteY5" fmla="*/ 1336815 h 1336878"/>
                <a:gd name="connsiteX6" fmla="*/ 187605 w 641630"/>
                <a:gd name="connsiteY6" fmla="*/ 984391 h 1336878"/>
                <a:gd name="connsiteX7" fmla="*/ 73305 w 641630"/>
                <a:gd name="connsiteY7" fmla="*/ 746266 h 1336878"/>
                <a:gd name="connsiteX8" fmla="*/ 279 w 641630"/>
                <a:gd name="connsiteY8" fmla="*/ 518772 h 1336878"/>
                <a:gd name="connsiteX9" fmla="*/ 163793 w 641630"/>
                <a:gd name="connsiteY9" fmla="*/ 203340 h 1336878"/>
                <a:gd name="connsiteX10" fmla="*/ 44729 w 641630"/>
                <a:gd name="connsiteY10" fmla="*/ 0 h 1336878"/>
                <a:gd name="connsiteX0" fmla="*/ 45408 w 642309"/>
                <a:gd name="connsiteY0" fmla="*/ 0 h 1336878"/>
                <a:gd name="connsiteX1" fmla="*/ 585159 w 642309"/>
                <a:gd name="connsiteY1" fmla="*/ 0 h 1336878"/>
                <a:gd name="connsiteX2" fmla="*/ 642309 w 642309"/>
                <a:gd name="connsiteY2" fmla="*/ 525122 h 1336878"/>
                <a:gd name="connsiteX3" fmla="*/ 540709 w 642309"/>
                <a:gd name="connsiteY3" fmla="*/ 746266 h 1336878"/>
                <a:gd name="connsiteX4" fmla="*/ 483559 w 642309"/>
                <a:gd name="connsiteY4" fmla="*/ 965341 h 1336878"/>
                <a:gd name="connsiteX5" fmla="*/ 297822 w 642309"/>
                <a:gd name="connsiteY5" fmla="*/ 1336815 h 1336878"/>
                <a:gd name="connsiteX6" fmla="*/ 188284 w 642309"/>
                <a:gd name="connsiteY6" fmla="*/ 984391 h 1336878"/>
                <a:gd name="connsiteX7" fmla="*/ 73984 w 642309"/>
                <a:gd name="connsiteY7" fmla="*/ 746266 h 1336878"/>
                <a:gd name="connsiteX8" fmla="*/ 958 w 642309"/>
                <a:gd name="connsiteY8" fmla="*/ 518772 h 1336878"/>
                <a:gd name="connsiteX9" fmla="*/ 164472 w 642309"/>
                <a:gd name="connsiteY9" fmla="*/ 203340 h 1336878"/>
                <a:gd name="connsiteX10" fmla="*/ 45408 w 642309"/>
                <a:gd name="connsiteY10" fmla="*/ 0 h 1336878"/>
                <a:gd name="connsiteX0" fmla="*/ 46510 w 643411"/>
                <a:gd name="connsiteY0" fmla="*/ 0 h 1336878"/>
                <a:gd name="connsiteX1" fmla="*/ 586261 w 643411"/>
                <a:gd name="connsiteY1" fmla="*/ 0 h 1336878"/>
                <a:gd name="connsiteX2" fmla="*/ 643411 w 643411"/>
                <a:gd name="connsiteY2" fmla="*/ 525122 h 1336878"/>
                <a:gd name="connsiteX3" fmla="*/ 541811 w 643411"/>
                <a:gd name="connsiteY3" fmla="*/ 746266 h 1336878"/>
                <a:gd name="connsiteX4" fmla="*/ 484661 w 643411"/>
                <a:gd name="connsiteY4" fmla="*/ 965341 h 1336878"/>
                <a:gd name="connsiteX5" fmla="*/ 298924 w 643411"/>
                <a:gd name="connsiteY5" fmla="*/ 1336815 h 1336878"/>
                <a:gd name="connsiteX6" fmla="*/ 189386 w 643411"/>
                <a:gd name="connsiteY6" fmla="*/ 984391 h 1336878"/>
                <a:gd name="connsiteX7" fmla="*/ 75086 w 643411"/>
                <a:gd name="connsiteY7" fmla="*/ 746266 h 1336878"/>
                <a:gd name="connsiteX8" fmla="*/ 2060 w 643411"/>
                <a:gd name="connsiteY8" fmla="*/ 518772 h 1336878"/>
                <a:gd name="connsiteX9" fmla="*/ 165574 w 643411"/>
                <a:gd name="connsiteY9" fmla="*/ 203340 h 1336878"/>
                <a:gd name="connsiteX10" fmla="*/ 46510 w 643411"/>
                <a:gd name="connsiteY10" fmla="*/ 0 h 1336878"/>
                <a:gd name="connsiteX0" fmla="*/ 46510 w 643411"/>
                <a:gd name="connsiteY0" fmla="*/ 0 h 1336878"/>
                <a:gd name="connsiteX1" fmla="*/ 586261 w 643411"/>
                <a:gd name="connsiteY1" fmla="*/ 0 h 1336878"/>
                <a:gd name="connsiteX2" fmla="*/ 484662 w 643411"/>
                <a:gd name="connsiteY2" fmla="*/ 236678 h 1336878"/>
                <a:gd name="connsiteX3" fmla="*/ 643411 w 643411"/>
                <a:gd name="connsiteY3" fmla="*/ 525122 h 1336878"/>
                <a:gd name="connsiteX4" fmla="*/ 541811 w 643411"/>
                <a:gd name="connsiteY4" fmla="*/ 746266 h 1336878"/>
                <a:gd name="connsiteX5" fmla="*/ 484661 w 643411"/>
                <a:gd name="connsiteY5" fmla="*/ 965341 h 1336878"/>
                <a:gd name="connsiteX6" fmla="*/ 298924 w 643411"/>
                <a:gd name="connsiteY6" fmla="*/ 1336815 h 1336878"/>
                <a:gd name="connsiteX7" fmla="*/ 189386 w 643411"/>
                <a:gd name="connsiteY7" fmla="*/ 984391 h 1336878"/>
                <a:gd name="connsiteX8" fmla="*/ 75086 w 643411"/>
                <a:gd name="connsiteY8" fmla="*/ 746266 h 1336878"/>
                <a:gd name="connsiteX9" fmla="*/ 2060 w 643411"/>
                <a:gd name="connsiteY9" fmla="*/ 518772 h 1336878"/>
                <a:gd name="connsiteX10" fmla="*/ 165574 w 643411"/>
                <a:gd name="connsiteY10" fmla="*/ 203340 h 1336878"/>
                <a:gd name="connsiteX11" fmla="*/ 46510 w 643411"/>
                <a:gd name="connsiteY11" fmla="*/ 0 h 1336878"/>
                <a:gd name="connsiteX0" fmla="*/ 46510 w 643411"/>
                <a:gd name="connsiteY0" fmla="*/ 0 h 1336878"/>
                <a:gd name="connsiteX1" fmla="*/ 586261 w 643411"/>
                <a:gd name="connsiteY1" fmla="*/ 0 h 1336878"/>
                <a:gd name="connsiteX2" fmla="*/ 484662 w 643411"/>
                <a:gd name="connsiteY2" fmla="*/ 236678 h 1336878"/>
                <a:gd name="connsiteX3" fmla="*/ 643411 w 643411"/>
                <a:gd name="connsiteY3" fmla="*/ 525122 h 1336878"/>
                <a:gd name="connsiteX4" fmla="*/ 541811 w 643411"/>
                <a:gd name="connsiteY4" fmla="*/ 746266 h 1336878"/>
                <a:gd name="connsiteX5" fmla="*/ 484661 w 643411"/>
                <a:gd name="connsiteY5" fmla="*/ 965341 h 1336878"/>
                <a:gd name="connsiteX6" fmla="*/ 298924 w 643411"/>
                <a:gd name="connsiteY6" fmla="*/ 1336815 h 1336878"/>
                <a:gd name="connsiteX7" fmla="*/ 189386 w 643411"/>
                <a:gd name="connsiteY7" fmla="*/ 984391 h 1336878"/>
                <a:gd name="connsiteX8" fmla="*/ 75086 w 643411"/>
                <a:gd name="connsiteY8" fmla="*/ 746266 h 1336878"/>
                <a:gd name="connsiteX9" fmla="*/ 2060 w 643411"/>
                <a:gd name="connsiteY9" fmla="*/ 518772 h 1336878"/>
                <a:gd name="connsiteX10" fmla="*/ 165574 w 643411"/>
                <a:gd name="connsiteY10" fmla="*/ 203340 h 1336878"/>
                <a:gd name="connsiteX11" fmla="*/ 46510 w 643411"/>
                <a:gd name="connsiteY11" fmla="*/ 0 h 1336878"/>
                <a:gd name="connsiteX0" fmla="*/ 46510 w 643411"/>
                <a:gd name="connsiteY0" fmla="*/ 0 h 1336878"/>
                <a:gd name="connsiteX1" fmla="*/ 586261 w 643411"/>
                <a:gd name="connsiteY1" fmla="*/ 0 h 1336878"/>
                <a:gd name="connsiteX2" fmla="*/ 484662 w 643411"/>
                <a:gd name="connsiteY2" fmla="*/ 236678 h 1336878"/>
                <a:gd name="connsiteX3" fmla="*/ 643411 w 643411"/>
                <a:gd name="connsiteY3" fmla="*/ 525122 h 1336878"/>
                <a:gd name="connsiteX4" fmla="*/ 541811 w 643411"/>
                <a:gd name="connsiteY4" fmla="*/ 746266 h 1336878"/>
                <a:gd name="connsiteX5" fmla="*/ 484661 w 643411"/>
                <a:gd name="connsiteY5" fmla="*/ 965341 h 1336878"/>
                <a:gd name="connsiteX6" fmla="*/ 298924 w 643411"/>
                <a:gd name="connsiteY6" fmla="*/ 1336815 h 1336878"/>
                <a:gd name="connsiteX7" fmla="*/ 189386 w 643411"/>
                <a:gd name="connsiteY7" fmla="*/ 984391 h 1336878"/>
                <a:gd name="connsiteX8" fmla="*/ 75086 w 643411"/>
                <a:gd name="connsiteY8" fmla="*/ 746266 h 1336878"/>
                <a:gd name="connsiteX9" fmla="*/ 2060 w 643411"/>
                <a:gd name="connsiteY9" fmla="*/ 518772 h 1336878"/>
                <a:gd name="connsiteX10" fmla="*/ 165574 w 643411"/>
                <a:gd name="connsiteY10" fmla="*/ 203340 h 1336878"/>
                <a:gd name="connsiteX11" fmla="*/ 46510 w 643411"/>
                <a:gd name="connsiteY11" fmla="*/ 0 h 1336878"/>
                <a:gd name="connsiteX0" fmla="*/ 46510 w 643411"/>
                <a:gd name="connsiteY0" fmla="*/ 0 h 1336878"/>
                <a:gd name="connsiteX1" fmla="*/ 586261 w 643411"/>
                <a:gd name="connsiteY1" fmla="*/ 0 h 1336878"/>
                <a:gd name="connsiteX2" fmla="*/ 484662 w 643411"/>
                <a:gd name="connsiteY2" fmla="*/ 236678 h 1336878"/>
                <a:gd name="connsiteX3" fmla="*/ 643411 w 643411"/>
                <a:gd name="connsiteY3" fmla="*/ 525122 h 1336878"/>
                <a:gd name="connsiteX4" fmla="*/ 541811 w 643411"/>
                <a:gd name="connsiteY4" fmla="*/ 746266 h 1336878"/>
                <a:gd name="connsiteX5" fmla="*/ 484661 w 643411"/>
                <a:gd name="connsiteY5" fmla="*/ 965341 h 1336878"/>
                <a:gd name="connsiteX6" fmla="*/ 298924 w 643411"/>
                <a:gd name="connsiteY6" fmla="*/ 1336815 h 1336878"/>
                <a:gd name="connsiteX7" fmla="*/ 189386 w 643411"/>
                <a:gd name="connsiteY7" fmla="*/ 984391 h 1336878"/>
                <a:gd name="connsiteX8" fmla="*/ 75086 w 643411"/>
                <a:gd name="connsiteY8" fmla="*/ 746266 h 1336878"/>
                <a:gd name="connsiteX9" fmla="*/ 2060 w 643411"/>
                <a:gd name="connsiteY9" fmla="*/ 518772 h 1336878"/>
                <a:gd name="connsiteX10" fmla="*/ 165574 w 643411"/>
                <a:gd name="connsiteY10" fmla="*/ 203340 h 1336878"/>
                <a:gd name="connsiteX11" fmla="*/ 46510 w 643411"/>
                <a:gd name="connsiteY11" fmla="*/ 0 h 13368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43411" h="1336878">
                  <a:moveTo>
                    <a:pt x="46510" y="0"/>
                  </a:moveTo>
                  <a:lnTo>
                    <a:pt x="586261" y="0"/>
                  </a:lnTo>
                  <a:cubicBezTo>
                    <a:pt x="596845" y="72543"/>
                    <a:pt x="474078" y="164135"/>
                    <a:pt x="484662" y="236678"/>
                  </a:cubicBezTo>
                  <a:cubicBezTo>
                    <a:pt x="623303" y="351876"/>
                    <a:pt x="623833" y="438499"/>
                    <a:pt x="643411" y="525122"/>
                  </a:cubicBezTo>
                  <a:cubicBezTo>
                    <a:pt x="627006" y="587725"/>
                    <a:pt x="639178" y="745576"/>
                    <a:pt x="541811" y="746266"/>
                  </a:cubicBezTo>
                  <a:cubicBezTo>
                    <a:pt x="578853" y="810111"/>
                    <a:pt x="557686" y="962166"/>
                    <a:pt x="484661" y="965341"/>
                  </a:cubicBezTo>
                  <a:cubicBezTo>
                    <a:pt x="451324" y="1027253"/>
                    <a:pt x="386236" y="1328878"/>
                    <a:pt x="298924" y="1336815"/>
                  </a:cubicBezTo>
                  <a:cubicBezTo>
                    <a:pt x="235425" y="1339990"/>
                    <a:pt x="214787" y="1224103"/>
                    <a:pt x="189386" y="984391"/>
                  </a:cubicBezTo>
                  <a:cubicBezTo>
                    <a:pt x="121124" y="947879"/>
                    <a:pt x="84082" y="841332"/>
                    <a:pt x="75086" y="746266"/>
                  </a:cubicBezTo>
                  <a:cubicBezTo>
                    <a:pt x="-15931" y="675197"/>
                    <a:pt x="26402" y="594603"/>
                    <a:pt x="2060" y="518772"/>
                  </a:cubicBezTo>
                  <a:cubicBezTo>
                    <a:pt x="-10640" y="399710"/>
                    <a:pt x="34341" y="351714"/>
                    <a:pt x="165574" y="203340"/>
                  </a:cubicBezTo>
                  <a:cubicBezTo>
                    <a:pt x="172982" y="116878"/>
                    <a:pt x="-46623" y="19602"/>
                    <a:pt x="46510" y="0"/>
                  </a:cubicBezTo>
                  <a:close/>
                </a:path>
              </a:pathLst>
            </a:custGeom>
            <a:solidFill>
              <a:srgbClr val="FCF1D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E6B1784F-F285-F5BA-9FA5-79FE37CF78BE}"/>
                </a:ext>
              </a:extLst>
            </p:cNvPr>
            <p:cNvGrpSpPr/>
            <p:nvPr/>
          </p:nvGrpSpPr>
          <p:grpSpPr>
            <a:xfrm>
              <a:off x="3748090" y="872592"/>
              <a:ext cx="4674149" cy="3590426"/>
              <a:chOff x="3775100" y="892339"/>
              <a:chExt cx="4674149" cy="3590426"/>
            </a:xfrm>
          </p:grpSpPr>
          <p:sp>
            <p:nvSpPr>
              <p:cNvPr id="57" name="Rectangle 23">
                <a:extLst>
                  <a:ext uri="{FF2B5EF4-FFF2-40B4-BE49-F238E27FC236}">
                    <a16:creationId xmlns:a16="http://schemas.microsoft.com/office/drawing/2014/main" id="{D5D039D3-5428-8B64-328F-A9082B1ACFAA}"/>
                  </a:ext>
                </a:extLst>
              </p:cNvPr>
              <p:cNvSpPr/>
              <p:nvPr/>
            </p:nvSpPr>
            <p:spPr>
              <a:xfrm rot="522345" flipH="1">
                <a:off x="3775100" y="909940"/>
                <a:ext cx="1688977" cy="2204519"/>
              </a:xfrm>
              <a:custGeom>
                <a:avLst/>
                <a:gdLst>
                  <a:gd name="connsiteX0" fmla="*/ 0 w 876298"/>
                  <a:gd name="connsiteY0" fmla="*/ 0 h 629719"/>
                  <a:gd name="connsiteX1" fmla="*/ 876298 w 876298"/>
                  <a:gd name="connsiteY1" fmla="*/ 0 h 629719"/>
                  <a:gd name="connsiteX2" fmla="*/ 876298 w 876298"/>
                  <a:gd name="connsiteY2" fmla="*/ 629719 h 629719"/>
                  <a:gd name="connsiteX3" fmla="*/ 0 w 876298"/>
                  <a:gd name="connsiteY3" fmla="*/ 629719 h 629719"/>
                  <a:gd name="connsiteX4" fmla="*/ 0 w 876298"/>
                  <a:gd name="connsiteY4" fmla="*/ 0 h 629719"/>
                  <a:gd name="connsiteX0" fmla="*/ 0 w 1701798"/>
                  <a:gd name="connsiteY0" fmla="*/ 1333500 h 1963219"/>
                  <a:gd name="connsiteX1" fmla="*/ 1701798 w 1701798"/>
                  <a:gd name="connsiteY1" fmla="*/ 0 h 1963219"/>
                  <a:gd name="connsiteX2" fmla="*/ 876298 w 1701798"/>
                  <a:gd name="connsiteY2" fmla="*/ 1963219 h 1963219"/>
                  <a:gd name="connsiteX3" fmla="*/ 0 w 1701798"/>
                  <a:gd name="connsiteY3" fmla="*/ 1963219 h 1963219"/>
                  <a:gd name="connsiteX4" fmla="*/ 0 w 1701798"/>
                  <a:gd name="connsiteY4" fmla="*/ 1333500 h 1963219"/>
                  <a:gd name="connsiteX0" fmla="*/ 0 w 1701798"/>
                  <a:gd name="connsiteY0" fmla="*/ 1333500 h 1963219"/>
                  <a:gd name="connsiteX1" fmla="*/ 1701798 w 1701798"/>
                  <a:gd name="connsiteY1" fmla="*/ 0 h 1963219"/>
                  <a:gd name="connsiteX2" fmla="*/ 876298 w 1701798"/>
                  <a:gd name="connsiteY2" fmla="*/ 1963219 h 1963219"/>
                  <a:gd name="connsiteX3" fmla="*/ 0 w 1701798"/>
                  <a:gd name="connsiteY3" fmla="*/ 1333500 h 1963219"/>
                  <a:gd name="connsiteX0" fmla="*/ 0 w 1701798"/>
                  <a:gd name="connsiteY0" fmla="*/ 1333500 h 2293419"/>
                  <a:gd name="connsiteX1" fmla="*/ 1701798 w 1701798"/>
                  <a:gd name="connsiteY1" fmla="*/ 0 h 2293419"/>
                  <a:gd name="connsiteX2" fmla="*/ 647698 w 1701798"/>
                  <a:gd name="connsiteY2" fmla="*/ 2293419 h 2293419"/>
                  <a:gd name="connsiteX3" fmla="*/ 0 w 1701798"/>
                  <a:gd name="connsiteY3" fmla="*/ 1333500 h 2293419"/>
                  <a:gd name="connsiteX0" fmla="*/ 0 w 1650998"/>
                  <a:gd name="connsiteY0" fmla="*/ 1701800 h 2293419"/>
                  <a:gd name="connsiteX1" fmla="*/ 1650998 w 1650998"/>
                  <a:gd name="connsiteY1" fmla="*/ 0 h 2293419"/>
                  <a:gd name="connsiteX2" fmla="*/ 596898 w 1650998"/>
                  <a:gd name="connsiteY2" fmla="*/ 2293419 h 2293419"/>
                  <a:gd name="connsiteX3" fmla="*/ 0 w 1650998"/>
                  <a:gd name="connsiteY3" fmla="*/ 1701800 h 2293419"/>
                  <a:gd name="connsiteX0" fmla="*/ 38842 w 1689840"/>
                  <a:gd name="connsiteY0" fmla="*/ 1701800 h 2293419"/>
                  <a:gd name="connsiteX1" fmla="*/ 1689840 w 1689840"/>
                  <a:gd name="connsiteY1" fmla="*/ 0 h 2293419"/>
                  <a:gd name="connsiteX2" fmla="*/ 635740 w 1689840"/>
                  <a:gd name="connsiteY2" fmla="*/ 2293419 h 2293419"/>
                  <a:gd name="connsiteX3" fmla="*/ 38842 w 1689840"/>
                  <a:gd name="connsiteY3" fmla="*/ 1701800 h 2293419"/>
                  <a:gd name="connsiteX0" fmla="*/ 37979 w 1688977"/>
                  <a:gd name="connsiteY0" fmla="*/ 1701800 h 2293419"/>
                  <a:gd name="connsiteX1" fmla="*/ 1688977 w 1688977"/>
                  <a:gd name="connsiteY1" fmla="*/ 0 h 2293419"/>
                  <a:gd name="connsiteX2" fmla="*/ 634877 w 1688977"/>
                  <a:gd name="connsiteY2" fmla="*/ 2293419 h 2293419"/>
                  <a:gd name="connsiteX3" fmla="*/ 37979 w 1688977"/>
                  <a:gd name="connsiteY3" fmla="*/ 1701800 h 2293419"/>
                  <a:gd name="connsiteX0" fmla="*/ 37979 w 1688977"/>
                  <a:gd name="connsiteY0" fmla="*/ 1701800 h 2204519"/>
                  <a:gd name="connsiteX1" fmla="*/ 1688977 w 1688977"/>
                  <a:gd name="connsiteY1" fmla="*/ 0 h 2204519"/>
                  <a:gd name="connsiteX2" fmla="*/ 571377 w 1688977"/>
                  <a:gd name="connsiteY2" fmla="*/ 2204519 h 2204519"/>
                  <a:gd name="connsiteX3" fmla="*/ 37979 w 1688977"/>
                  <a:gd name="connsiteY3" fmla="*/ 1701800 h 2204519"/>
                  <a:gd name="connsiteX0" fmla="*/ 37979 w 1688977"/>
                  <a:gd name="connsiteY0" fmla="*/ 1701800 h 2204519"/>
                  <a:gd name="connsiteX1" fmla="*/ 1688977 w 1688977"/>
                  <a:gd name="connsiteY1" fmla="*/ 0 h 2204519"/>
                  <a:gd name="connsiteX2" fmla="*/ 571377 w 1688977"/>
                  <a:gd name="connsiteY2" fmla="*/ 2204519 h 2204519"/>
                  <a:gd name="connsiteX3" fmla="*/ 37979 w 1688977"/>
                  <a:gd name="connsiteY3" fmla="*/ 1701800 h 2204519"/>
                  <a:gd name="connsiteX0" fmla="*/ 37979 w 1688977"/>
                  <a:gd name="connsiteY0" fmla="*/ 1701800 h 2204519"/>
                  <a:gd name="connsiteX1" fmla="*/ 1688977 w 1688977"/>
                  <a:gd name="connsiteY1" fmla="*/ 0 h 2204519"/>
                  <a:gd name="connsiteX2" fmla="*/ 571377 w 1688977"/>
                  <a:gd name="connsiteY2" fmla="*/ 2204519 h 2204519"/>
                  <a:gd name="connsiteX3" fmla="*/ 37979 w 1688977"/>
                  <a:gd name="connsiteY3" fmla="*/ 1701800 h 2204519"/>
                  <a:gd name="connsiteX0" fmla="*/ 37979 w 1688977"/>
                  <a:gd name="connsiteY0" fmla="*/ 1701800 h 2204519"/>
                  <a:gd name="connsiteX1" fmla="*/ 1688977 w 1688977"/>
                  <a:gd name="connsiteY1" fmla="*/ 0 h 2204519"/>
                  <a:gd name="connsiteX2" fmla="*/ 571377 w 1688977"/>
                  <a:gd name="connsiteY2" fmla="*/ 2204519 h 2204519"/>
                  <a:gd name="connsiteX3" fmla="*/ 37979 w 1688977"/>
                  <a:gd name="connsiteY3" fmla="*/ 1701800 h 22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88977" h="2204519">
                    <a:moveTo>
                      <a:pt x="37979" y="1701800"/>
                    </a:moveTo>
                    <a:cubicBezTo>
                      <a:pt x="-249888" y="867833"/>
                      <a:pt x="1176744" y="148167"/>
                      <a:pt x="1688977" y="0"/>
                    </a:cubicBezTo>
                    <a:cubicBezTo>
                      <a:pt x="1227544" y="455440"/>
                      <a:pt x="1731310" y="1977679"/>
                      <a:pt x="571377" y="2204519"/>
                    </a:cubicBezTo>
                    <a:lnTo>
                      <a:pt x="37979" y="1701800"/>
                    </a:lnTo>
                    <a:close/>
                  </a:path>
                </a:pathLst>
              </a:custGeom>
              <a:solidFill>
                <a:srgbClr val="FCCFB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23">
                <a:extLst>
                  <a:ext uri="{FF2B5EF4-FFF2-40B4-BE49-F238E27FC236}">
                    <a16:creationId xmlns:a16="http://schemas.microsoft.com/office/drawing/2014/main" id="{0958D2EE-4268-0C80-FE20-6A38237E0F06}"/>
                  </a:ext>
                </a:extLst>
              </p:cNvPr>
              <p:cNvSpPr/>
              <p:nvPr/>
            </p:nvSpPr>
            <p:spPr>
              <a:xfrm rot="20934534">
                <a:off x="6760272" y="892339"/>
                <a:ext cx="1688977" cy="2204519"/>
              </a:xfrm>
              <a:custGeom>
                <a:avLst/>
                <a:gdLst>
                  <a:gd name="connsiteX0" fmla="*/ 0 w 876298"/>
                  <a:gd name="connsiteY0" fmla="*/ 0 h 629719"/>
                  <a:gd name="connsiteX1" fmla="*/ 876298 w 876298"/>
                  <a:gd name="connsiteY1" fmla="*/ 0 h 629719"/>
                  <a:gd name="connsiteX2" fmla="*/ 876298 w 876298"/>
                  <a:gd name="connsiteY2" fmla="*/ 629719 h 629719"/>
                  <a:gd name="connsiteX3" fmla="*/ 0 w 876298"/>
                  <a:gd name="connsiteY3" fmla="*/ 629719 h 629719"/>
                  <a:gd name="connsiteX4" fmla="*/ 0 w 876298"/>
                  <a:gd name="connsiteY4" fmla="*/ 0 h 629719"/>
                  <a:gd name="connsiteX0" fmla="*/ 0 w 1701798"/>
                  <a:gd name="connsiteY0" fmla="*/ 1333500 h 1963219"/>
                  <a:gd name="connsiteX1" fmla="*/ 1701798 w 1701798"/>
                  <a:gd name="connsiteY1" fmla="*/ 0 h 1963219"/>
                  <a:gd name="connsiteX2" fmla="*/ 876298 w 1701798"/>
                  <a:gd name="connsiteY2" fmla="*/ 1963219 h 1963219"/>
                  <a:gd name="connsiteX3" fmla="*/ 0 w 1701798"/>
                  <a:gd name="connsiteY3" fmla="*/ 1963219 h 1963219"/>
                  <a:gd name="connsiteX4" fmla="*/ 0 w 1701798"/>
                  <a:gd name="connsiteY4" fmla="*/ 1333500 h 1963219"/>
                  <a:gd name="connsiteX0" fmla="*/ 0 w 1701798"/>
                  <a:gd name="connsiteY0" fmla="*/ 1333500 h 1963219"/>
                  <a:gd name="connsiteX1" fmla="*/ 1701798 w 1701798"/>
                  <a:gd name="connsiteY1" fmla="*/ 0 h 1963219"/>
                  <a:gd name="connsiteX2" fmla="*/ 876298 w 1701798"/>
                  <a:gd name="connsiteY2" fmla="*/ 1963219 h 1963219"/>
                  <a:gd name="connsiteX3" fmla="*/ 0 w 1701798"/>
                  <a:gd name="connsiteY3" fmla="*/ 1333500 h 1963219"/>
                  <a:gd name="connsiteX0" fmla="*/ 0 w 1701798"/>
                  <a:gd name="connsiteY0" fmla="*/ 1333500 h 2293419"/>
                  <a:gd name="connsiteX1" fmla="*/ 1701798 w 1701798"/>
                  <a:gd name="connsiteY1" fmla="*/ 0 h 2293419"/>
                  <a:gd name="connsiteX2" fmla="*/ 647698 w 1701798"/>
                  <a:gd name="connsiteY2" fmla="*/ 2293419 h 2293419"/>
                  <a:gd name="connsiteX3" fmla="*/ 0 w 1701798"/>
                  <a:gd name="connsiteY3" fmla="*/ 1333500 h 2293419"/>
                  <a:gd name="connsiteX0" fmla="*/ 0 w 1650998"/>
                  <a:gd name="connsiteY0" fmla="*/ 1701800 h 2293419"/>
                  <a:gd name="connsiteX1" fmla="*/ 1650998 w 1650998"/>
                  <a:gd name="connsiteY1" fmla="*/ 0 h 2293419"/>
                  <a:gd name="connsiteX2" fmla="*/ 596898 w 1650998"/>
                  <a:gd name="connsiteY2" fmla="*/ 2293419 h 2293419"/>
                  <a:gd name="connsiteX3" fmla="*/ 0 w 1650998"/>
                  <a:gd name="connsiteY3" fmla="*/ 1701800 h 2293419"/>
                  <a:gd name="connsiteX0" fmla="*/ 38842 w 1689840"/>
                  <a:gd name="connsiteY0" fmla="*/ 1701800 h 2293419"/>
                  <a:gd name="connsiteX1" fmla="*/ 1689840 w 1689840"/>
                  <a:gd name="connsiteY1" fmla="*/ 0 h 2293419"/>
                  <a:gd name="connsiteX2" fmla="*/ 635740 w 1689840"/>
                  <a:gd name="connsiteY2" fmla="*/ 2293419 h 2293419"/>
                  <a:gd name="connsiteX3" fmla="*/ 38842 w 1689840"/>
                  <a:gd name="connsiteY3" fmla="*/ 1701800 h 2293419"/>
                  <a:gd name="connsiteX0" fmla="*/ 37979 w 1688977"/>
                  <a:gd name="connsiteY0" fmla="*/ 1701800 h 2293419"/>
                  <a:gd name="connsiteX1" fmla="*/ 1688977 w 1688977"/>
                  <a:gd name="connsiteY1" fmla="*/ 0 h 2293419"/>
                  <a:gd name="connsiteX2" fmla="*/ 634877 w 1688977"/>
                  <a:gd name="connsiteY2" fmla="*/ 2293419 h 2293419"/>
                  <a:gd name="connsiteX3" fmla="*/ 37979 w 1688977"/>
                  <a:gd name="connsiteY3" fmla="*/ 1701800 h 2293419"/>
                  <a:gd name="connsiteX0" fmla="*/ 37979 w 1688977"/>
                  <a:gd name="connsiteY0" fmla="*/ 1701800 h 2204519"/>
                  <a:gd name="connsiteX1" fmla="*/ 1688977 w 1688977"/>
                  <a:gd name="connsiteY1" fmla="*/ 0 h 2204519"/>
                  <a:gd name="connsiteX2" fmla="*/ 571377 w 1688977"/>
                  <a:gd name="connsiteY2" fmla="*/ 2204519 h 2204519"/>
                  <a:gd name="connsiteX3" fmla="*/ 37979 w 1688977"/>
                  <a:gd name="connsiteY3" fmla="*/ 1701800 h 2204519"/>
                  <a:gd name="connsiteX0" fmla="*/ 37979 w 1688977"/>
                  <a:gd name="connsiteY0" fmla="*/ 1701800 h 2204519"/>
                  <a:gd name="connsiteX1" fmla="*/ 1688977 w 1688977"/>
                  <a:gd name="connsiteY1" fmla="*/ 0 h 2204519"/>
                  <a:gd name="connsiteX2" fmla="*/ 571377 w 1688977"/>
                  <a:gd name="connsiteY2" fmla="*/ 2204519 h 2204519"/>
                  <a:gd name="connsiteX3" fmla="*/ 37979 w 1688977"/>
                  <a:gd name="connsiteY3" fmla="*/ 1701800 h 2204519"/>
                  <a:gd name="connsiteX0" fmla="*/ 37979 w 1688977"/>
                  <a:gd name="connsiteY0" fmla="*/ 1701800 h 2204519"/>
                  <a:gd name="connsiteX1" fmla="*/ 1688977 w 1688977"/>
                  <a:gd name="connsiteY1" fmla="*/ 0 h 2204519"/>
                  <a:gd name="connsiteX2" fmla="*/ 571377 w 1688977"/>
                  <a:gd name="connsiteY2" fmla="*/ 2204519 h 2204519"/>
                  <a:gd name="connsiteX3" fmla="*/ 37979 w 1688977"/>
                  <a:gd name="connsiteY3" fmla="*/ 1701800 h 2204519"/>
                  <a:gd name="connsiteX0" fmla="*/ 37979 w 1688977"/>
                  <a:gd name="connsiteY0" fmla="*/ 1701800 h 2204519"/>
                  <a:gd name="connsiteX1" fmla="*/ 1688977 w 1688977"/>
                  <a:gd name="connsiteY1" fmla="*/ 0 h 2204519"/>
                  <a:gd name="connsiteX2" fmla="*/ 571377 w 1688977"/>
                  <a:gd name="connsiteY2" fmla="*/ 2204519 h 2204519"/>
                  <a:gd name="connsiteX3" fmla="*/ 37979 w 1688977"/>
                  <a:gd name="connsiteY3" fmla="*/ 1701800 h 22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88977" h="2204519">
                    <a:moveTo>
                      <a:pt x="37979" y="1701800"/>
                    </a:moveTo>
                    <a:cubicBezTo>
                      <a:pt x="-249888" y="867833"/>
                      <a:pt x="1176744" y="148167"/>
                      <a:pt x="1688977" y="0"/>
                    </a:cubicBezTo>
                    <a:cubicBezTo>
                      <a:pt x="1227544" y="455440"/>
                      <a:pt x="1731310" y="1977679"/>
                      <a:pt x="571377" y="2204519"/>
                    </a:cubicBezTo>
                    <a:lnTo>
                      <a:pt x="37979" y="1701800"/>
                    </a:lnTo>
                    <a:close/>
                  </a:path>
                </a:pathLst>
              </a:custGeom>
              <a:solidFill>
                <a:srgbClr val="FCCFB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 7">
                <a:extLst>
                  <a:ext uri="{FF2B5EF4-FFF2-40B4-BE49-F238E27FC236}">
                    <a16:creationId xmlns:a16="http://schemas.microsoft.com/office/drawing/2014/main" id="{C22A0376-03EF-69F1-A0EB-E00AA98C9F6E}"/>
                  </a:ext>
                </a:extLst>
              </p:cNvPr>
              <p:cNvSpPr/>
              <p:nvPr/>
            </p:nvSpPr>
            <p:spPr>
              <a:xfrm>
                <a:off x="4490085" y="2062681"/>
                <a:ext cx="3164230" cy="2406923"/>
              </a:xfrm>
              <a:custGeom>
                <a:avLst/>
                <a:gdLst>
                  <a:gd name="connsiteX0" fmla="*/ 0 w 1727200"/>
                  <a:gd name="connsiteY0" fmla="*/ 0 h 127000"/>
                  <a:gd name="connsiteX1" fmla="*/ 1727200 w 1727200"/>
                  <a:gd name="connsiteY1" fmla="*/ 0 h 127000"/>
                  <a:gd name="connsiteX2" fmla="*/ 1727200 w 1727200"/>
                  <a:gd name="connsiteY2" fmla="*/ 127000 h 127000"/>
                  <a:gd name="connsiteX3" fmla="*/ 0 w 1727200"/>
                  <a:gd name="connsiteY3" fmla="*/ 127000 h 127000"/>
                  <a:gd name="connsiteX4" fmla="*/ 0 w 1727200"/>
                  <a:gd name="connsiteY4" fmla="*/ 0 h 127000"/>
                  <a:gd name="connsiteX0" fmla="*/ 254000 w 1727200"/>
                  <a:gd name="connsiteY0" fmla="*/ 0 h 152400"/>
                  <a:gd name="connsiteX1" fmla="*/ 1727200 w 1727200"/>
                  <a:gd name="connsiteY1" fmla="*/ 25400 h 152400"/>
                  <a:gd name="connsiteX2" fmla="*/ 1727200 w 1727200"/>
                  <a:gd name="connsiteY2" fmla="*/ 152400 h 152400"/>
                  <a:gd name="connsiteX3" fmla="*/ 0 w 1727200"/>
                  <a:gd name="connsiteY3" fmla="*/ 152400 h 152400"/>
                  <a:gd name="connsiteX4" fmla="*/ 254000 w 1727200"/>
                  <a:gd name="connsiteY4" fmla="*/ 0 h 152400"/>
                  <a:gd name="connsiteX0" fmla="*/ 254000 w 1727200"/>
                  <a:gd name="connsiteY0" fmla="*/ 25400 h 177800"/>
                  <a:gd name="connsiteX1" fmla="*/ 1397000 w 1727200"/>
                  <a:gd name="connsiteY1" fmla="*/ 0 h 177800"/>
                  <a:gd name="connsiteX2" fmla="*/ 1727200 w 1727200"/>
                  <a:gd name="connsiteY2" fmla="*/ 177800 h 177800"/>
                  <a:gd name="connsiteX3" fmla="*/ 0 w 1727200"/>
                  <a:gd name="connsiteY3" fmla="*/ 177800 h 177800"/>
                  <a:gd name="connsiteX4" fmla="*/ 254000 w 1727200"/>
                  <a:gd name="connsiteY4" fmla="*/ 25400 h 177800"/>
                  <a:gd name="connsiteX0" fmla="*/ 254000 w 2082800"/>
                  <a:gd name="connsiteY0" fmla="*/ 50800 h 203200"/>
                  <a:gd name="connsiteX1" fmla="*/ 1397000 w 2082800"/>
                  <a:gd name="connsiteY1" fmla="*/ 25400 h 203200"/>
                  <a:gd name="connsiteX2" fmla="*/ 2082800 w 2082800"/>
                  <a:gd name="connsiteY2" fmla="*/ 0 h 203200"/>
                  <a:gd name="connsiteX3" fmla="*/ 0 w 2082800"/>
                  <a:gd name="connsiteY3" fmla="*/ 203200 h 203200"/>
                  <a:gd name="connsiteX4" fmla="*/ 254000 w 2082800"/>
                  <a:gd name="connsiteY4" fmla="*/ 50800 h 203200"/>
                  <a:gd name="connsiteX0" fmla="*/ 685800 w 2514600"/>
                  <a:gd name="connsiteY0" fmla="*/ 50800 h 50800"/>
                  <a:gd name="connsiteX1" fmla="*/ 1828800 w 2514600"/>
                  <a:gd name="connsiteY1" fmla="*/ 25400 h 50800"/>
                  <a:gd name="connsiteX2" fmla="*/ 2514600 w 2514600"/>
                  <a:gd name="connsiteY2" fmla="*/ 0 h 50800"/>
                  <a:gd name="connsiteX3" fmla="*/ 0 w 2514600"/>
                  <a:gd name="connsiteY3" fmla="*/ 25400 h 50800"/>
                  <a:gd name="connsiteX4" fmla="*/ 685800 w 2514600"/>
                  <a:gd name="connsiteY4" fmla="*/ 50800 h 50800"/>
                  <a:gd name="connsiteX0" fmla="*/ 685800 w 2514600"/>
                  <a:gd name="connsiteY0" fmla="*/ 50800 h 350026"/>
                  <a:gd name="connsiteX1" fmla="*/ 1828800 w 2514600"/>
                  <a:gd name="connsiteY1" fmla="*/ 25400 h 350026"/>
                  <a:gd name="connsiteX2" fmla="*/ 2514600 w 2514600"/>
                  <a:gd name="connsiteY2" fmla="*/ 0 h 350026"/>
                  <a:gd name="connsiteX3" fmla="*/ 0 w 2514600"/>
                  <a:gd name="connsiteY3" fmla="*/ 25400 h 350026"/>
                  <a:gd name="connsiteX4" fmla="*/ 685800 w 2514600"/>
                  <a:gd name="connsiteY4" fmla="*/ 50800 h 350026"/>
                  <a:gd name="connsiteX0" fmla="*/ 685800 w 2514600"/>
                  <a:gd name="connsiteY0" fmla="*/ 50800 h 430389"/>
                  <a:gd name="connsiteX1" fmla="*/ 1828800 w 2514600"/>
                  <a:gd name="connsiteY1" fmla="*/ 25400 h 430389"/>
                  <a:gd name="connsiteX2" fmla="*/ 2514600 w 2514600"/>
                  <a:gd name="connsiteY2" fmla="*/ 0 h 430389"/>
                  <a:gd name="connsiteX3" fmla="*/ 0 w 2514600"/>
                  <a:gd name="connsiteY3" fmla="*/ 25400 h 430389"/>
                  <a:gd name="connsiteX4" fmla="*/ 685800 w 2514600"/>
                  <a:gd name="connsiteY4" fmla="*/ 50800 h 430389"/>
                  <a:gd name="connsiteX0" fmla="*/ 685800 w 2514600"/>
                  <a:gd name="connsiteY0" fmla="*/ 194888 h 574477"/>
                  <a:gd name="connsiteX1" fmla="*/ 1828800 w 2514600"/>
                  <a:gd name="connsiteY1" fmla="*/ 169488 h 574477"/>
                  <a:gd name="connsiteX2" fmla="*/ 2514600 w 2514600"/>
                  <a:gd name="connsiteY2" fmla="*/ 144088 h 574477"/>
                  <a:gd name="connsiteX3" fmla="*/ 0 w 2514600"/>
                  <a:gd name="connsiteY3" fmla="*/ 169488 h 574477"/>
                  <a:gd name="connsiteX4" fmla="*/ 685800 w 2514600"/>
                  <a:gd name="connsiteY4" fmla="*/ 194888 h 574477"/>
                  <a:gd name="connsiteX0" fmla="*/ 685800 w 2514600"/>
                  <a:gd name="connsiteY0" fmla="*/ 212306 h 591895"/>
                  <a:gd name="connsiteX1" fmla="*/ 1828800 w 2514600"/>
                  <a:gd name="connsiteY1" fmla="*/ 186906 h 591895"/>
                  <a:gd name="connsiteX2" fmla="*/ 2514600 w 2514600"/>
                  <a:gd name="connsiteY2" fmla="*/ 161506 h 591895"/>
                  <a:gd name="connsiteX3" fmla="*/ 0 w 2514600"/>
                  <a:gd name="connsiteY3" fmla="*/ 186906 h 591895"/>
                  <a:gd name="connsiteX4" fmla="*/ 685800 w 2514600"/>
                  <a:gd name="connsiteY4" fmla="*/ 212306 h 591895"/>
                  <a:gd name="connsiteX0" fmla="*/ 685800 w 2514600"/>
                  <a:gd name="connsiteY0" fmla="*/ 212306 h 591895"/>
                  <a:gd name="connsiteX1" fmla="*/ 1828800 w 2514600"/>
                  <a:gd name="connsiteY1" fmla="*/ 186906 h 591895"/>
                  <a:gd name="connsiteX2" fmla="*/ 2514600 w 2514600"/>
                  <a:gd name="connsiteY2" fmla="*/ 161506 h 591895"/>
                  <a:gd name="connsiteX3" fmla="*/ 0 w 2514600"/>
                  <a:gd name="connsiteY3" fmla="*/ 186906 h 591895"/>
                  <a:gd name="connsiteX4" fmla="*/ 685800 w 2514600"/>
                  <a:gd name="connsiteY4" fmla="*/ 212306 h 591895"/>
                  <a:gd name="connsiteX0" fmla="*/ 685800 w 2514600"/>
                  <a:gd name="connsiteY0" fmla="*/ 236877 h 616466"/>
                  <a:gd name="connsiteX1" fmla="*/ 1828800 w 2514600"/>
                  <a:gd name="connsiteY1" fmla="*/ 211477 h 616466"/>
                  <a:gd name="connsiteX2" fmla="*/ 2514600 w 2514600"/>
                  <a:gd name="connsiteY2" fmla="*/ 186077 h 616466"/>
                  <a:gd name="connsiteX3" fmla="*/ 0 w 2514600"/>
                  <a:gd name="connsiteY3" fmla="*/ 211477 h 616466"/>
                  <a:gd name="connsiteX4" fmla="*/ 685800 w 2514600"/>
                  <a:gd name="connsiteY4" fmla="*/ 236877 h 616466"/>
                  <a:gd name="connsiteX0" fmla="*/ 685800 w 2514600"/>
                  <a:gd name="connsiteY0" fmla="*/ 236877 h 616466"/>
                  <a:gd name="connsiteX1" fmla="*/ 1828800 w 2514600"/>
                  <a:gd name="connsiteY1" fmla="*/ 211477 h 616466"/>
                  <a:gd name="connsiteX2" fmla="*/ 2514600 w 2514600"/>
                  <a:gd name="connsiteY2" fmla="*/ 186077 h 616466"/>
                  <a:gd name="connsiteX3" fmla="*/ 0 w 2514600"/>
                  <a:gd name="connsiteY3" fmla="*/ 211477 h 616466"/>
                  <a:gd name="connsiteX4" fmla="*/ 685800 w 2514600"/>
                  <a:gd name="connsiteY4" fmla="*/ 236877 h 616466"/>
                  <a:gd name="connsiteX0" fmla="*/ 685800 w 2514600"/>
                  <a:gd name="connsiteY0" fmla="*/ 236877 h 616466"/>
                  <a:gd name="connsiteX1" fmla="*/ 1828800 w 2514600"/>
                  <a:gd name="connsiteY1" fmla="*/ 211477 h 616466"/>
                  <a:gd name="connsiteX2" fmla="*/ 2514600 w 2514600"/>
                  <a:gd name="connsiteY2" fmla="*/ 186077 h 616466"/>
                  <a:gd name="connsiteX3" fmla="*/ 0 w 2514600"/>
                  <a:gd name="connsiteY3" fmla="*/ 211477 h 616466"/>
                  <a:gd name="connsiteX4" fmla="*/ 685800 w 2514600"/>
                  <a:gd name="connsiteY4" fmla="*/ 236877 h 616466"/>
                  <a:gd name="connsiteX0" fmla="*/ 739140 w 2567940"/>
                  <a:gd name="connsiteY0" fmla="*/ 236877 h 616466"/>
                  <a:gd name="connsiteX1" fmla="*/ 1882140 w 2567940"/>
                  <a:gd name="connsiteY1" fmla="*/ 211477 h 616466"/>
                  <a:gd name="connsiteX2" fmla="*/ 2567940 w 2567940"/>
                  <a:gd name="connsiteY2" fmla="*/ 186077 h 616466"/>
                  <a:gd name="connsiteX3" fmla="*/ 0 w 2567940"/>
                  <a:gd name="connsiteY3" fmla="*/ 211477 h 616466"/>
                  <a:gd name="connsiteX4" fmla="*/ 739140 w 2567940"/>
                  <a:gd name="connsiteY4" fmla="*/ 236877 h 616466"/>
                  <a:gd name="connsiteX0" fmla="*/ 739140 w 2621280"/>
                  <a:gd name="connsiteY0" fmla="*/ 236877 h 616466"/>
                  <a:gd name="connsiteX1" fmla="*/ 1882140 w 2621280"/>
                  <a:gd name="connsiteY1" fmla="*/ 211477 h 616466"/>
                  <a:gd name="connsiteX2" fmla="*/ 2621280 w 2621280"/>
                  <a:gd name="connsiteY2" fmla="*/ 186077 h 616466"/>
                  <a:gd name="connsiteX3" fmla="*/ 0 w 2621280"/>
                  <a:gd name="connsiteY3" fmla="*/ 211477 h 616466"/>
                  <a:gd name="connsiteX4" fmla="*/ 739140 w 2621280"/>
                  <a:gd name="connsiteY4" fmla="*/ 236877 h 616466"/>
                  <a:gd name="connsiteX0" fmla="*/ 739140 w 2621280"/>
                  <a:gd name="connsiteY0" fmla="*/ 236877 h 616466"/>
                  <a:gd name="connsiteX1" fmla="*/ 1882140 w 2621280"/>
                  <a:gd name="connsiteY1" fmla="*/ 211477 h 616466"/>
                  <a:gd name="connsiteX2" fmla="*/ 2621280 w 2621280"/>
                  <a:gd name="connsiteY2" fmla="*/ 186077 h 616466"/>
                  <a:gd name="connsiteX3" fmla="*/ 0 w 2621280"/>
                  <a:gd name="connsiteY3" fmla="*/ 211477 h 616466"/>
                  <a:gd name="connsiteX4" fmla="*/ 739140 w 2621280"/>
                  <a:gd name="connsiteY4" fmla="*/ 236877 h 616466"/>
                  <a:gd name="connsiteX0" fmla="*/ 929640 w 2811780"/>
                  <a:gd name="connsiteY0" fmla="*/ 357872 h 620184"/>
                  <a:gd name="connsiteX1" fmla="*/ 2072640 w 2811780"/>
                  <a:gd name="connsiteY1" fmla="*/ 332472 h 620184"/>
                  <a:gd name="connsiteX2" fmla="*/ 2811780 w 2811780"/>
                  <a:gd name="connsiteY2" fmla="*/ 307072 h 620184"/>
                  <a:gd name="connsiteX3" fmla="*/ 0 w 2811780"/>
                  <a:gd name="connsiteY3" fmla="*/ 132447 h 620184"/>
                  <a:gd name="connsiteX4" fmla="*/ 929640 w 2811780"/>
                  <a:gd name="connsiteY4" fmla="*/ 357872 h 620184"/>
                  <a:gd name="connsiteX0" fmla="*/ 929640 w 2811780"/>
                  <a:gd name="connsiteY0" fmla="*/ 357872 h 742994"/>
                  <a:gd name="connsiteX1" fmla="*/ 2072640 w 2811780"/>
                  <a:gd name="connsiteY1" fmla="*/ 332472 h 742994"/>
                  <a:gd name="connsiteX2" fmla="*/ 2811780 w 2811780"/>
                  <a:gd name="connsiteY2" fmla="*/ 307072 h 742994"/>
                  <a:gd name="connsiteX3" fmla="*/ 0 w 2811780"/>
                  <a:gd name="connsiteY3" fmla="*/ 132447 h 742994"/>
                  <a:gd name="connsiteX4" fmla="*/ 929640 w 2811780"/>
                  <a:gd name="connsiteY4" fmla="*/ 357872 h 742994"/>
                  <a:gd name="connsiteX0" fmla="*/ 929640 w 3059430"/>
                  <a:gd name="connsiteY0" fmla="*/ 417206 h 711254"/>
                  <a:gd name="connsiteX1" fmla="*/ 2072640 w 3059430"/>
                  <a:gd name="connsiteY1" fmla="*/ 391806 h 711254"/>
                  <a:gd name="connsiteX2" fmla="*/ 3059430 w 3059430"/>
                  <a:gd name="connsiteY2" fmla="*/ 109231 h 711254"/>
                  <a:gd name="connsiteX3" fmla="*/ 0 w 3059430"/>
                  <a:gd name="connsiteY3" fmla="*/ 191781 h 711254"/>
                  <a:gd name="connsiteX4" fmla="*/ 929640 w 3059430"/>
                  <a:gd name="connsiteY4" fmla="*/ 417206 h 711254"/>
                  <a:gd name="connsiteX0" fmla="*/ 929640 w 3059430"/>
                  <a:gd name="connsiteY0" fmla="*/ 417206 h 800063"/>
                  <a:gd name="connsiteX1" fmla="*/ 2072640 w 3059430"/>
                  <a:gd name="connsiteY1" fmla="*/ 391806 h 800063"/>
                  <a:gd name="connsiteX2" fmla="*/ 3059430 w 3059430"/>
                  <a:gd name="connsiteY2" fmla="*/ 109231 h 800063"/>
                  <a:gd name="connsiteX3" fmla="*/ 0 w 3059430"/>
                  <a:gd name="connsiteY3" fmla="*/ 191781 h 800063"/>
                  <a:gd name="connsiteX4" fmla="*/ 929640 w 3059430"/>
                  <a:gd name="connsiteY4" fmla="*/ 417206 h 800063"/>
                  <a:gd name="connsiteX0" fmla="*/ 929640 w 3059430"/>
                  <a:gd name="connsiteY0" fmla="*/ 1308453 h 1691310"/>
                  <a:gd name="connsiteX1" fmla="*/ 2863215 w 3059430"/>
                  <a:gd name="connsiteY1" fmla="*/ 44803 h 1691310"/>
                  <a:gd name="connsiteX2" fmla="*/ 3059430 w 3059430"/>
                  <a:gd name="connsiteY2" fmla="*/ 1000478 h 1691310"/>
                  <a:gd name="connsiteX3" fmla="*/ 0 w 3059430"/>
                  <a:gd name="connsiteY3" fmla="*/ 1083028 h 1691310"/>
                  <a:gd name="connsiteX4" fmla="*/ 929640 w 3059430"/>
                  <a:gd name="connsiteY4" fmla="*/ 1308453 h 1691310"/>
                  <a:gd name="connsiteX0" fmla="*/ 929640 w 3238922"/>
                  <a:gd name="connsiteY0" fmla="*/ 1308453 h 1691310"/>
                  <a:gd name="connsiteX1" fmla="*/ 2863215 w 3238922"/>
                  <a:gd name="connsiteY1" fmla="*/ 44803 h 1691310"/>
                  <a:gd name="connsiteX2" fmla="*/ 2844165 w 3238922"/>
                  <a:gd name="connsiteY2" fmla="*/ 872209 h 1691310"/>
                  <a:gd name="connsiteX3" fmla="*/ 3059430 w 3238922"/>
                  <a:gd name="connsiteY3" fmla="*/ 1000478 h 1691310"/>
                  <a:gd name="connsiteX4" fmla="*/ 0 w 3238922"/>
                  <a:gd name="connsiteY4" fmla="*/ 1083028 h 1691310"/>
                  <a:gd name="connsiteX5" fmla="*/ 929640 w 3238922"/>
                  <a:gd name="connsiteY5" fmla="*/ 1308453 h 1691310"/>
                  <a:gd name="connsiteX0" fmla="*/ 929640 w 3059455"/>
                  <a:gd name="connsiteY0" fmla="*/ 1308453 h 1691310"/>
                  <a:gd name="connsiteX1" fmla="*/ 2863215 w 3059455"/>
                  <a:gd name="connsiteY1" fmla="*/ 44803 h 1691310"/>
                  <a:gd name="connsiteX2" fmla="*/ 2844165 w 3059455"/>
                  <a:gd name="connsiteY2" fmla="*/ 872209 h 1691310"/>
                  <a:gd name="connsiteX3" fmla="*/ 3059430 w 3059455"/>
                  <a:gd name="connsiteY3" fmla="*/ 1000478 h 1691310"/>
                  <a:gd name="connsiteX4" fmla="*/ 0 w 3059455"/>
                  <a:gd name="connsiteY4" fmla="*/ 1083028 h 1691310"/>
                  <a:gd name="connsiteX5" fmla="*/ 929640 w 3059455"/>
                  <a:gd name="connsiteY5" fmla="*/ 1308453 h 1691310"/>
                  <a:gd name="connsiteX0" fmla="*/ 929640 w 3059456"/>
                  <a:gd name="connsiteY0" fmla="*/ 1308453 h 1691310"/>
                  <a:gd name="connsiteX1" fmla="*/ 2863215 w 3059456"/>
                  <a:gd name="connsiteY1" fmla="*/ 44803 h 1691310"/>
                  <a:gd name="connsiteX2" fmla="*/ 2848927 w 3059456"/>
                  <a:gd name="connsiteY2" fmla="*/ 891259 h 1691310"/>
                  <a:gd name="connsiteX3" fmla="*/ 3059430 w 3059456"/>
                  <a:gd name="connsiteY3" fmla="*/ 1000478 h 1691310"/>
                  <a:gd name="connsiteX4" fmla="*/ 0 w 3059456"/>
                  <a:gd name="connsiteY4" fmla="*/ 1083028 h 1691310"/>
                  <a:gd name="connsiteX5" fmla="*/ 929640 w 3059456"/>
                  <a:gd name="connsiteY5" fmla="*/ 1308453 h 1691310"/>
                  <a:gd name="connsiteX0" fmla="*/ 929640 w 3059456"/>
                  <a:gd name="connsiteY0" fmla="*/ 1308453 h 1691310"/>
                  <a:gd name="connsiteX1" fmla="*/ 2863215 w 3059456"/>
                  <a:gd name="connsiteY1" fmla="*/ 44803 h 1691310"/>
                  <a:gd name="connsiteX2" fmla="*/ 2848927 w 3059456"/>
                  <a:gd name="connsiteY2" fmla="*/ 876972 h 1691310"/>
                  <a:gd name="connsiteX3" fmla="*/ 3059430 w 3059456"/>
                  <a:gd name="connsiteY3" fmla="*/ 1000478 h 1691310"/>
                  <a:gd name="connsiteX4" fmla="*/ 0 w 3059456"/>
                  <a:gd name="connsiteY4" fmla="*/ 1083028 h 1691310"/>
                  <a:gd name="connsiteX5" fmla="*/ 929640 w 3059456"/>
                  <a:gd name="connsiteY5" fmla="*/ 1308453 h 1691310"/>
                  <a:gd name="connsiteX0" fmla="*/ 929640 w 3059456"/>
                  <a:gd name="connsiteY0" fmla="*/ 1308453 h 1691310"/>
                  <a:gd name="connsiteX1" fmla="*/ 2863215 w 3059456"/>
                  <a:gd name="connsiteY1" fmla="*/ 44803 h 1691310"/>
                  <a:gd name="connsiteX2" fmla="*/ 2848927 w 3059456"/>
                  <a:gd name="connsiteY2" fmla="*/ 876972 h 1691310"/>
                  <a:gd name="connsiteX3" fmla="*/ 3059430 w 3059456"/>
                  <a:gd name="connsiteY3" fmla="*/ 1000478 h 1691310"/>
                  <a:gd name="connsiteX4" fmla="*/ 0 w 3059456"/>
                  <a:gd name="connsiteY4" fmla="*/ 1083028 h 1691310"/>
                  <a:gd name="connsiteX5" fmla="*/ 929640 w 3059456"/>
                  <a:gd name="connsiteY5" fmla="*/ 1308453 h 1691310"/>
                  <a:gd name="connsiteX0" fmla="*/ 943927 w 3073743"/>
                  <a:gd name="connsiteY0" fmla="*/ 1308453 h 1706135"/>
                  <a:gd name="connsiteX1" fmla="*/ 2877502 w 3073743"/>
                  <a:gd name="connsiteY1" fmla="*/ 44803 h 1706135"/>
                  <a:gd name="connsiteX2" fmla="*/ 2863214 w 3073743"/>
                  <a:gd name="connsiteY2" fmla="*/ 876972 h 1706135"/>
                  <a:gd name="connsiteX3" fmla="*/ 3073717 w 3073743"/>
                  <a:gd name="connsiteY3" fmla="*/ 1000478 h 1706135"/>
                  <a:gd name="connsiteX4" fmla="*/ 0 w 3073743"/>
                  <a:gd name="connsiteY4" fmla="*/ 1106841 h 1706135"/>
                  <a:gd name="connsiteX5" fmla="*/ 943927 w 3073743"/>
                  <a:gd name="connsiteY5" fmla="*/ 1308453 h 1706135"/>
                  <a:gd name="connsiteX0" fmla="*/ 1034414 w 3164230"/>
                  <a:gd name="connsiteY0" fmla="*/ 1308453 h 1665163"/>
                  <a:gd name="connsiteX1" fmla="*/ 2967989 w 3164230"/>
                  <a:gd name="connsiteY1" fmla="*/ 44803 h 1665163"/>
                  <a:gd name="connsiteX2" fmla="*/ 2953701 w 3164230"/>
                  <a:gd name="connsiteY2" fmla="*/ 876972 h 1665163"/>
                  <a:gd name="connsiteX3" fmla="*/ 3164204 w 3164230"/>
                  <a:gd name="connsiteY3" fmla="*/ 1000478 h 1665163"/>
                  <a:gd name="connsiteX4" fmla="*/ 0 w 3164230"/>
                  <a:gd name="connsiteY4" fmla="*/ 1040166 h 1665163"/>
                  <a:gd name="connsiteX5" fmla="*/ 1034414 w 3164230"/>
                  <a:gd name="connsiteY5" fmla="*/ 1308453 h 1665163"/>
                  <a:gd name="connsiteX0" fmla="*/ 210501 w 3164230"/>
                  <a:gd name="connsiteY0" fmla="*/ 929340 h 1681337"/>
                  <a:gd name="connsiteX1" fmla="*/ 2967989 w 3164230"/>
                  <a:gd name="connsiteY1" fmla="*/ 60977 h 1681337"/>
                  <a:gd name="connsiteX2" fmla="*/ 2953701 w 3164230"/>
                  <a:gd name="connsiteY2" fmla="*/ 893146 h 1681337"/>
                  <a:gd name="connsiteX3" fmla="*/ 3164204 w 3164230"/>
                  <a:gd name="connsiteY3" fmla="*/ 1016652 h 1681337"/>
                  <a:gd name="connsiteX4" fmla="*/ 0 w 3164230"/>
                  <a:gd name="connsiteY4" fmla="*/ 1056340 h 1681337"/>
                  <a:gd name="connsiteX5" fmla="*/ 210501 w 3164230"/>
                  <a:gd name="connsiteY5" fmla="*/ 929340 h 1681337"/>
                  <a:gd name="connsiteX0" fmla="*/ 210501 w 3164230"/>
                  <a:gd name="connsiteY0" fmla="*/ 929340 h 1681337"/>
                  <a:gd name="connsiteX1" fmla="*/ 2967989 w 3164230"/>
                  <a:gd name="connsiteY1" fmla="*/ 60977 h 1681337"/>
                  <a:gd name="connsiteX2" fmla="*/ 2953701 w 3164230"/>
                  <a:gd name="connsiteY2" fmla="*/ 893146 h 1681337"/>
                  <a:gd name="connsiteX3" fmla="*/ 3164204 w 3164230"/>
                  <a:gd name="connsiteY3" fmla="*/ 1016652 h 1681337"/>
                  <a:gd name="connsiteX4" fmla="*/ 0 w 3164230"/>
                  <a:gd name="connsiteY4" fmla="*/ 1056340 h 1681337"/>
                  <a:gd name="connsiteX5" fmla="*/ 210501 w 3164230"/>
                  <a:gd name="connsiteY5" fmla="*/ 929340 h 1681337"/>
                  <a:gd name="connsiteX0" fmla="*/ 210501 w 3164230"/>
                  <a:gd name="connsiteY0" fmla="*/ 929340 h 1681337"/>
                  <a:gd name="connsiteX1" fmla="*/ 2967989 w 3164230"/>
                  <a:gd name="connsiteY1" fmla="*/ 60977 h 1681337"/>
                  <a:gd name="connsiteX2" fmla="*/ 2953701 w 3164230"/>
                  <a:gd name="connsiteY2" fmla="*/ 893146 h 1681337"/>
                  <a:gd name="connsiteX3" fmla="*/ 3164204 w 3164230"/>
                  <a:gd name="connsiteY3" fmla="*/ 1016652 h 1681337"/>
                  <a:gd name="connsiteX4" fmla="*/ 0 w 3164230"/>
                  <a:gd name="connsiteY4" fmla="*/ 1056340 h 1681337"/>
                  <a:gd name="connsiteX5" fmla="*/ 210501 w 3164230"/>
                  <a:gd name="connsiteY5" fmla="*/ 929340 h 1681337"/>
                  <a:gd name="connsiteX0" fmla="*/ 210501 w 3164230"/>
                  <a:gd name="connsiteY0" fmla="*/ 929340 h 1681337"/>
                  <a:gd name="connsiteX1" fmla="*/ 2967989 w 3164230"/>
                  <a:gd name="connsiteY1" fmla="*/ 60977 h 1681337"/>
                  <a:gd name="connsiteX2" fmla="*/ 2953701 w 3164230"/>
                  <a:gd name="connsiteY2" fmla="*/ 893146 h 1681337"/>
                  <a:gd name="connsiteX3" fmla="*/ 3164204 w 3164230"/>
                  <a:gd name="connsiteY3" fmla="*/ 1016652 h 1681337"/>
                  <a:gd name="connsiteX4" fmla="*/ 0 w 3164230"/>
                  <a:gd name="connsiteY4" fmla="*/ 1056340 h 1681337"/>
                  <a:gd name="connsiteX5" fmla="*/ 210501 w 3164230"/>
                  <a:gd name="connsiteY5" fmla="*/ 929340 h 1681337"/>
                  <a:gd name="connsiteX0" fmla="*/ 210501 w 3164230"/>
                  <a:gd name="connsiteY0" fmla="*/ 929340 h 1681337"/>
                  <a:gd name="connsiteX1" fmla="*/ 2967989 w 3164230"/>
                  <a:gd name="connsiteY1" fmla="*/ 60977 h 1681337"/>
                  <a:gd name="connsiteX2" fmla="*/ 2953701 w 3164230"/>
                  <a:gd name="connsiteY2" fmla="*/ 893146 h 1681337"/>
                  <a:gd name="connsiteX3" fmla="*/ 3164204 w 3164230"/>
                  <a:gd name="connsiteY3" fmla="*/ 1016652 h 1681337"/>
                  <a:gd name="connsiteX4" fmla="*/ 0 w 3164230"/>
                  <a:gd name="connsiteY4" fmla="*/ 1056340 h 1681337"/>
                  <a:gd name="connsiteX5" fmla="*/ 210501 w 3164230"/>
                  <a:gd name="connsiteY5" fmla="*/ 929340 h 1681337"/>
                  <a:gd name="connsiteX0" fmla="*/ 210501 w 3164230"/>
                  <a:gd name="connsiteY0" fmla="*/ 929340 h 1681337"/>
                  <a:gd name="connsiteX1" fmla="*/ 2967989 w 3164230"/>
                  <a:gd name="connsiteY1" fmla="*/ 60977 h 1681337"/>
                  <a:gd name="connsiteX2" fmla="*/ 2953701 w 3164230"/>
                  <a:gd name="connsiteY2" fmla="*/ 893146 h 1681337"/>
                  <a:gd name="connsiteX3" fmla="*/ 3164204 w 3164230"/>
                  <a:gd name="connsiteY3" fmla="*/ 1016652 h 1681337"/>
                  <a:gd name="connsiteX4" fmla="*/ 0 w 3164230"/>
                  <a:gd name="connsiteY4" fmla="*/ 1056340 h 1681337"/>
                  <a:gd name="connsiteX5" fmla="*/ 210501 w 3164230"/>
                  <a:gd name="connsiteY5" fmla="*/ 929340 h 1681337"/>
                  <a:gd name="connsiteX0" fmla="*/ 210501 w 3164230"/>
                  <a:gd name="connsiteY0" fmla="*/ 926909 h 1678906"/>
                  <a:gd name="connsiteX1" fmla="*/ 243840 w 3164230"/>
                  <a:gd name="connsiteY1" fmla="*/ 76327 h 1678906"/>
                  <a:gd name="connsiteX2" fmla="*/ 2967989 w 3164230"/>
                  <a:gd name="connsiteY2" fmla="*/ 58546 h 1678906"/>
                  <a:gd name="connsiteX3" fmla="*/ 2953701 w 3164230"/>
                  <a:gd name="connsiteY3" fmla="*/ 890715 h 1678906"/>
                  <a:gd name="connsiteX4" fmla="*/ 3164204 w 3164230"/>
                  <a:gd name="connsiteY4" fmla="*/ 1014221 h 1678906"/>
                  <a:gd name="connsiteX5" fmla="*/ 0 w 3164230"/>
                  <a:gd name="connsiteY5" fmla="*/ 1053909 h 1678906"/>
                  <a:gd name="connsiteX6" fmla="*/ 210501 w 3164230"/>
                  <a:gd name="connsiteY6" fmla="*/ 926909 h 1678906"/>
                  <a:gd name="connsiteX0" fmla="*/ 210501 w 3164230"/>
                  <a:gd name="connsiteY0" fmla="*/ 926909 h 1678906"/>
                  <a:gd name="connsiteX1" fmla="*/ 243840 w 3164230"/>
                  <a:gd name="connsiteY1" fmla="*/ 76327 h 1678906"/>
                  <a:gd name="connsiteX2" fmla="*/ 2967989 w 3164230"/>
                  <a:gd name="connsiteY2" fmla="*/ 58546 h 1678906"/>
                  <a:gd name="connsiteX3" fmla="*/ 2953701 w 3164230"/>
                  <a:gd name="connsiteY3" fmla="*/ 890715 h 1678906"/>
                  <a:gd name="connsiteX4" fmla="*/ 3164204 w 3164230"/>
                  <a:gd name="connsiteY4" fmla="*/ 1014221 h 1678906"/>
                  <a:gd name="connsiteX5" fmla="*/ 0 w 3164230"/>
                  <a:gd name="connsiteY5" fmla="*/ 1053909 h 1678906"/>
                  <a:gd name="connsiteX6" fmla="*/ 210501 w 3164230"/>
                  <a:gd name="connsiteY6" fmla="*/ 926909 h 1678906"/>
                  <a:gd name="connsiteX0" fmla="*/ 210501 w 3164230"/>
                  <a:gd name="connsiteY0" fmla="*/ 926909 h 1678906"/>
                  <a:gd name="connsiteX1" fmla="*/ 243840 w 3164230"/>
                  <a:gd name="connsiteY1" fmla="*/ 76327 h 1678906"/>
                  <a:gd name="connsiteX2" fmla="*/ 2967989 w 3164230"/>
                  <a:gd name="connsiteY2" fmla="*/ 58546 h 1678906"/>
                  <a:gd name="connsiteX3" fmla="*/ 2953701 w 3164230"/>
                  <a:gd name="connsiteY3" fmla="*/ 890715 h 1678906"/>
                  <a:gd name="connsiteX4" fmla="*/ 3164204 w 3164230"/>
                  <a:gd name="connsiteY4" fmla="*/ 1014221 h 1678906"/>
                  <a:gd name="connsiteX5" fmla="*/ 0 w 3164230"/>
                  <a:gd name="connsiteY5" fmla="*/ 1053909 h 1678906"/>
                  <a:gd name="connsiteX6" fmla="*/ 210501 w 3164230"/>
                  <a:gd name="connsiteY6" fmla="*/ 926909 h 1678906"/>
                  <a:gd name="connsiteX0" fmla="*/ 210501 w 3164230"/>
                  <a:gd name="connsiteY0" fmla="*/ 926909 h 1678906"/>
                  <a:gd name="connsiteX1" fmla="*/ 243840 w 3164230"/>
                  <a:gd name="connsiteY1" fmla="*/ 76327 h 1678906"/>
                  <a:gd name="connsiteX2" fmla="*/ 2967989 w 3164230"/>
                  <a:gd name="connsiteY2" fmla="*/ 58546 h 1678906"/>
                  <a:gd name="connsiteX3" fmla="*/ 2953701 w 3164230"/>
                  <a:gd name="connsiteY3" fmla="*/ 890715 h 1678906"/>
                  <a:gd name="connsiteX4" fmla="*/ 3164204 w 3164230"/>
                  <a:gd name="connsiteY4" fmla="*/ 1014221 h 1678906"/>
                  <a:gd name="connsiteX5" fmla="*/ 0 w 3164230"/>
                  <a:gd name="connsiteY5" fmla="*/ 1053909 h 1678906"/>
                  <a:gd name="connsiteX6" fmla="*/ 210501 w 3164230"/>
                  <a:gd name="connsiteY6" fmla="*/ 926909 h 1678906"/>
                  <a:gd name="connsiteX0" fmla="*/ 210501 w 3164230"/>
                  <a:gd name="connsiteY0" fmla="*/ 926909 h 1678906"/>
                  <a:gd name="connsiteX1" fmla="*/ 243840 w 3164230"/>
                  <a:gd name="connsiteY1" fmla="*/ 76327 h 1678906"/>
                  <a:gd name="connsiteX2" fmla="*/ 2967989 w 3164230"/>
                  <a:gd name="connsiteY2" fmla="*/ 58546 h 1678906"/>
                  <a:gd name="connsiteX3" fmla="*/ 2953701 w 3164230"/>
                  <a:gd name="connsiteY3" fmla="*/ 890715 h 1678906"/>
                  <a:gd name="connsiteX4" fmla="*/ 3164204 w 3164230"/>
                  <a:gd name="connsiteY4" fmla="*/ 1014221 h 1678906"/>
                  <a:gd name="connsiteX5" fmla="*/ 0 w 3164230"/>
                  <a:gd name="connsiteY5" fmla="*/ 1053909 h 1678906"/>
                  <a:gd name="connsiteX6" fmla="*/ 210501 w 3164230"/>
                  <a:gd name="connsiteY6" fmla="*/ 926909 h 1678906"/>
                  <a:gd name="connsiteX0" fmla="*/ 210501 w 3164230"/>
                  <a:gd name="connsiteY0" fmla="*/ 1492750 h 2244747"/>
                  <a:gd name="connsiteX1" fmla="*/ 243840 w 3164230"/>
                  <a:gd name="connsiteY1" fmla="*/ 642168 h 2244747"/>
                  <a:gd name="connsiteX2" fmla="*/ 2967989 w 3164230"/>
                  <a:gd name="connsiteY2" fmla="*/ 624387 h 2244747"/>
                  <a:gd name="connsiteX3" fmla="*/ 2953701 w 3164230"/>
                  <a:gd name="connsiteY3" fmla="*/ 1456556 h 2244747"/>
                  <a:gd name="connsiteX4" fmla="*/ 3164204 w 3164230"/>
                  <a:gd name="connsiteY4" fmla="*/ 1580062 h 2244747"/>
                  <a:gd name="connsiteX5" fmla="*/ 0 w 3164230"/>
                  <a:gd name="connsiteY5" fmla="*/ 1619750 h 2244747"/>
                  <a:gd name="connsiteX6" fmla="*/ 210501 w 3164230"/>
                  <a:gd name="connsiteY6" fmla="*/ 1492750 h 2244747"/>
                  <a:gd name="connsiteX0" fmla="*/ 210501 w 3164230"/>
                  <a:gd name="connsiteY0" fmla="*/ 1651999 h 2403996"/>
                  <a:gd name="connsiteX1" fmla="*/ 243840 w 3164230"/>
                  <a:gd name="connsiteY1" fmla="*/ 801417 h 2403996"/>
                  <a:gd name="connsiteX2" fmla="*/ 2967989 w 3164230"/>
                  <a:gd name="connsiteY2" fmla="*/ 783636 h 2403996"/>
                  <a:gd name="connsiteX3" fmla="*/ 2953701 w 3164230"/>
                  <a:gd name="connsiteY3" fmla="*/ 1615805 h 2403996"/>
                  <a:gd name="connsiteX4" fmla="*/ 3164204 w 3164230"/>
                  <a:gd name="connsiteY4" fmla="*/ 1739311 h 2403996"/>
                  <a:gd name="connsiteX5" fmla="*/ 0 w 3164230"/>
                  <a:gd name="connsiteY5" fmla="*/ 1778999 h 2403996"/>
                  <a:gd name="connsiteX6" fmla="*/ 210501 w 3164230"/>
                  <a:gd name="connsiteY6" fmla="*/ 1651999 h 2403996"/>
                  <a:gd name="connsiteX0" fmla="*/ 210501 w 3164230"/>
                  <a:gd name="connsiteY0" fmla="*/ 1599480 h 2351477"/>
                  <a:gd name="connsiteX1" fmla="*/ 243840 w 3164230"/>
                  <a:gd name="connsiteY1" fmla="*/ 748898 h 2351477"/>
                  <a:gd name="connsiteX2" fmla="*/ 2967989 w 3164230"/>
                  <a:gd name="connsiteY2" fmla="*/ 731117 h 2351477"/>
                  <a:gd name="connsiteX3" fmla="*/ 2953701 w 3164230"/>
                  <a:gd name="connsiteY3" fmla="*/ 1563286 h 2351477"/>
                  <a:gd name="connsiteX4" fmla="*/ 3164204 w 3164230"/>
                  <a:gd name="connsiteY4" fmla="*/ 1686792 h 2351477"/>
                  <a:gd name="connsiteX5" fmla="*/ 0 w 3164230"/>
                  <a:gd name="connsiteY5" fmla="*/ 1726480 h 2351477"/>
                  <a:gd name="connsiteX6" fmla="*/ 210501 w 3164230"/>
                  <a:gd name="connsiteY6" fmla="*/ 1599480 h 2351477"/>
                  <a:gd name="connsiteX0" fmla="*/ 210501 w 3164230"/>
                  <a:gd name="connsiteY0" fmla="*/ 1687815 h 2439812"/>
                  <a:gd name="connsiteX1" fmla="*/ 243840 w 3164230"/>
                  <a:gd name="connsiteY1" fmla="*/ 837233 h 2439812"/>
                  <a:gd name="connsiteX2" fmla="*/ 2844164 w 3164230"/>
                  <a:gd name="connsiteY2" fmla="*/ 609902 h 2439812"/>
                  <a:gd name="connsiteX3" fmla="*/ 2953701 w 3164230"/>
                  <a:gd name="connsiteY3" fmla="*/ 1651621 h 2439812"/>
                  <a:gd name="connsiteX4" fmla="*/ 3164204 w 3164230"/>
                  <a:gd name="connsiteY4" fmla="*/ 1775127 h 2439812"/>
                  <a:gd name="connsiteX5" fmla="*/ 0 w 3164230"/>
                  <a:gd name="connsiteY5" fmla="*/ 1814815 h 2439812"/>
                  <a:gd name="connsiteX6" fmla="*/ 210501 w 3164230"/>
                  <a:gd name="connsiteY6" fmla="*/ 1687815 h 2439812"/>
                  <a:gd name="connsiteX0" fmla="*/ 210501 w 3164230"/>
                  <a:gd name="connsiteY0" fmla="*/ 1687815 h 2439812"/>
                  <a:gd name="connsiteX1" fmla="*/ 243840 w 3164230"/>
                  <a:gd name="connsiteY1" fmla="*/ 837233 h 2439812"/>
                  <a:gd name="connsiteX2" fmla="*/ 2844164 w 3164230"/>
                  <a:gd name="connsiteY2" fmla="*/ 609902 h 2439812"/>
                  <a:gd name="connsiteX3" fmla="*/ 2953701 w 3164230"/>
                  <a:gd name="connsiteY3" fmla="*/ 1651621 h 2439812"/>
                  <a:gd name="connsiteX4" fmla="*/ 3164204 w 3164230"/>
                  <a:gd name="connsiteY4" fmla="*/ 1775127 h 2439812"/>
                  <a:gd name="connsiteX5" fmla="*/ 0 w 3164230"/>
                  <a:gd name="connsiteY5" fmla="*/ 1814815 h 2439812"/>
                  <a:gd name="connsiteX6" fmla="*/ 210501 w 3164230"/>
                  <a:gd name="connsiteY6" fmla="*/ 1687815 h 2439812"/>
                  <a:gd name="connsiteX0" fmla="*/ 210501 w 3164230"/>
                  <a:gd name="connsiteY0" fmla="*/ 1687815 h 2439812"/>
                  <a:gd name="connsiteX1" fmla="*/ 243840 w 3164230"/>
                  <a:gd name="connsiteY1" fmla="*/ 837233 h 2439812"/>
                  <a:gd name="connsiteX2" fmla="*/ 2844164 w 3164230"/>
                  <a:gd name="connsiteY2" fmla="*/ 609902 h 2439812"/>
                  <a:gd name="connsiteX3" fmla="*/ 2953701 w 3164230"/>
                  <a:gd name="connsiteY3" fmla="*/ 1651621 h 2439812"/>
                  <a:gd name="connsiteX4" fmla="*/ 3164204 w 3164230"/>
                  <a:gd name="connsiteY4" fmla="*/ 1775127 h 2439812"/>
                  <a:gd name="connsiteX5" fmla="*/ 0 w 3164230"/>
                  <a:gd name="connsiteY5" fmla="*/ 1814815 h 2439812"/>
                  <a:gd name="connsiteX6" fmla="*/ 210501 w 3164230"/>
                  <a:gd name="connsiteY6" fmla="*/ 1687815 h 2439812"/>
                  <a:gd name="connsiteX0" fmla="*/ 210501 w 3164230"/>
                  <a:gd name="connsiteY0" fmla="*/ 1737957 h 2489954"/>
                  <a:gd name="connsiteX1" fmla="*/ 243840 w 3164230"/>
                  <a:gd name="connsiteY1" fmla="*/ 887375 h 2489954"/>
                  <a:gd name="connsiteX2" fmla="*/ 2834639 w 3164230"/>
                  <a:gd name="connsiteY2" fmla="*/ 555269 h 2489954"/>
                  <a:gd name="connsiteX3" fmla="*/ 2953701 w 3164230"/>
                  <a:gd name="connsiteY3" fmla="*/ 1701763 h 2489954"/>
                  <a:gd name="connsiteX4" fmla="*/ 3164204 w 3164230"/>
                  <a:gd name="connsiteY4" fmla="*/ 1825269 h 2489954"/>
                  <a:gd name="connsiteX5" fmla="*/ 0 w 3164230"/>
                  <a:gd name="connsiteY5" fmla="*/ 1864957 h 2489954"/>
                  <a:gd name="connsiteX6" fmla="*/ 210501 w 3164230"/>
                  <a:gd name="connsiteY6" fmla="*/ 1737957 h 2489954"/>
                  <a:gd name="connsiteX0" fmla="*/ 210501 w 3164230"/>
                  <a:gd name="connsiteY0" fmla="*/ 1840146 h 2592143"/>
                  <a:gd name="connsiteX1" fmla="*/ 243840 w 3164230"/>
                  <a:gd name="connsiteY1" fmla="*/ 989564 h 2592143"/>
                  <a:gd name="connsiteX2" fmla="*/ 2606039 w 3164230"/>
                  <a:gd name="connsiteY2" fmla="*/ 466958 h 2592143"/>
                  <a:gd name="connsiteX3" fmla="*/ 2953701 w 3164230"/>
                  <a:gd name="connsiteY3" fmla="*/ 1803952 h 2592143"/>
                  <a:gd name="connsiteX4" fmla="*/ 3164204 w 3164230"/>
                  <a:gd name="connsiteY4" fmla="*/ 1927458 h 2592143"/>
                  <a:gd name="connsiteX5" fmla="*/ 0 w 3164230"/>
                  <a:gd name="connsiteY5" fmla="*/ 1967146 h 2592143"/>
                  <a:gd name="connsiteX6" fmla="*/ 210501 w 3164230"/>
                  <a:gd name="connsiteY6" fmla="*/ 1840146 h 2592143"/>
                  <a:gd name="connsiteX0" fmla="*/ 210501 w 3164230"/>
                  <a:gd name="connsiteY0" fmla="*/ 1840146 h 2592143"/>
                  <a:gd name="connsiteX1" fmla="*/ 243840 w 3164230"/>
                  <a:gd name="connsiteY1" fmla="*/ 989564 h 2592143"/>
                  <a:gd name="connsiteX2" fmla="*/ 2606039 w 3164230"/>
                  <a:gd name="connsiteY2" fmla="*/ 466958 h 2592143"/>
                  <a:gd name="connsiteX3" fmla="*/ 2953701 w 3164230"/>
                  <a:gd name="connsiteY3" fmla="*/ 1803952 h 2592143"/>
                  <a:gd name="connsiteX4" fmla="*/ 3164204 w 3164230"/>
                  <a:gd name="connsiteY4" fmla="*/ 1927458 h 2592143"/>
                  <a:gd name="connsiteX5" fmla="*/ 0 w 3164230"/>
                  <a:gd name="connsiteY5" fmla="*/ 1967146 h 2592143"/>
                  <a:gd name="connsiteX6" fmla="*/ 210501 w 3164230"/>
                  <a:gd name="connsiteY6" fmla="*/ 1840146 h 2592143"/>
                  <a:gd name="connsiteX0" fmla="*/ 210501 w 3164230"/>
                  <a:gd name="connsiteY0" fmla="*/ 1840146 h 2592143"/>
                  <a:gd name="connsiteX1" fmla="*/ 243840 w 3164230"/>
                  <a:gd name="connsiteY1" fmla="*/ 989564 h 2592143"/>
                  <a:gd name="connsiteX2" fmla="*/ 2606039 w 3164230"/>
                  <a:gd name="connsiteY2" fmla="*/ 466958 h 2592143"/>
                  <a:gd name="connsiteX3" fmla="*/ 2953701 w 3164230"/>
                  <a:gd name="connsiteY3" fmla="*/ 1803952 h 2592143"/>
                  <a:gd name="connsiteX4" fmla="*/ 3164204 w 3164230"/>
                  <a:gd name="connsiteY4" fmla="*/ 1927458 h 2592143"/>
                  <a:gd name="connsiteX5" fmla="*/ 0 w 3164230"/>
                  <a:gd name="connsiteY5" fmla="*/ 1967146 h 2592143"/>
                  <a:gd name="connsiteX6" fmla="*/ 210501 w 3164230"/>
                  <a:gd name="connsiteY6" fmla="*/ 1840146 h 2592143"/>
                  <a:gd name="connsiteX0" fmla="*/ 210501 w 3164230"/>
                  <a:gd name="connsiteY0" fmla="*/ 1697484 h 2449481"/>
                  <a:gd name="connsiteX1" fmla="*/ 243840 w 3164230"/>
                  <a:gd name="connsiteY1" fmla="*/ 846902 h 2449481"/>
                  <a:gd name="connsiteX2" fmla="*/ 2606039 w 3164230"/>
                  <a:gd name="connsiteY2" fmla="*/ 324296 h 2449481"/>
                  <a:gd name="connsiteX3" fmla="*/ 2953701 w 3164230"/>
                  <a:gd name="connsiteY3" fmla="*/ 1661290 h 2449481"/>
                  <a:gd name="connsiteX4" fmla="*/ 3164204 w 3164230"/>
                  <a:gd name="connsiteY4" fmla="*/ 1784796 h 2449481"/>
                  <a:gd name="connsiteX5" fmla="*/ 0 w 3164230"/>
                  <a:gd name="connsiteY5" fmla="*/ 1824484 h 2449481"/>
                  <a:gd name="connsiteX6" fmla="*/ 210501 w 3164230"/>
                  <a:gd name="connsiteY6" fmla="*/ 1697484 h 2449481"/>
                  <a:gd name="connsiteX0" fmla="*/ 210501 w 3164230"/>
                  <a:gd name="connsiteY0" fmla="*/ 1678668 h 2430665"/>
                  <a:gd name="connsiteX1" fmla="*/ 243840 w 3164230"/>
                  <a:gd name="connsiteY1" fmla="*/ 828086 h 2430665"/>
                  <a:gd name="connsiteX2" fmla="*/ 2577464 w 3164230"/>
                  <a:gd name="connsiteY2" fmla="*/ 343580 h 2430665"/>
                  <a:gd name="connsiteX3" fmla="*/ 2953701 w 3164230"/>
                  <a:gd name="connsiteY3" fmla="*/ 1642474 h 2430665"/>
                  <a:gd name="connsiteX4" fmla="*/ 3164204 w 3164230"/>
                  <a:gd name="connsiteY4" fmla="*/ 1765980 h 2430665"/>
                  <a:gd name="connsiteX5" fmla="*/ 0 w 3164230"/>
                  <a:gd name="connsiteY5" fmla="*/ 1805668 h 2430665"/>
                  <a:gd name="connsiteX6" fmla="*/ 210501 w 3164230"/>
                  <a:gd name="connsiteY6" fmla="*/ 1678668 h 2430665"/>
                  <a:gd name="connsiteX0" fmla="*/ 210501 w 3164230"/>
                  <a:gd name="connsiteY0" fmla="*/ 1664767 h 2416764"/>
                  <a:gd name="connsiteX1" fmla="*/ 243840 w 3164230"/>
                  <a:gd name="connsiteY1" fmla="*/ 814185 h 2416764"/>
                  <a:gd name="connsiteX2" fmla="*/ 2577464 w 3164230"/>
                  <a:gd name="connsiteY2" fmla="*/ 329679 h 2416764"/>
                  <a:gd name="connsiteX3" fmla="*/ 2953701 w 3164230"/>
                  <a:gd name="connsiteY3" fmla="*/ 1628573 h 2416764"/>
                  <a:gd name="connsiteX4" fmla="*/ 3164204 w 3164230"/>
                  <a:gd name="connsiteY4" fmla="*/ 1752079 h 2416764"/>
                  <a:gd name="connsiteX5" fmla="*/ 0 w 3164230"/>
                  <a:gd name="connsiteY5" fmla="*/ 1791767 h 2416764"/>
                  <a:gd name="connsiteX6" fmla="*/ 210501 w 3164230"/>
                  <a:gd name="connsiteY6" fmla="*/ 1664767 h 2416764"/>
                  <a:gd name="connsiteX0" fmla="*/ 210501 w 3164230"/>
                  <a:gd name="connsiteY0" fmla="*/ 1972853 h 2724850"/>
                  <a:gd name="connsiteX1" fmla="*/ 615315 w 3164230"/>
                  <a:gd name="connsiteY1" fmla="*/ 626971 h 2724850"/>
                  <a:gd name="connsiteX2" fmla="*/ 2577464 w 3164230"/>
                  <a:gd name="connsiteY2" fmla="*/ 637765 h 2724850"/>
                  <a:gd name="connsiteX3" fmla="*/ 2953701 w 3164230"/>
                  <a:gd name="connsiteY3" fmla="*/ 1936659 h 2724850"/>
                  <a:gd name="connsiteX4" fmla="*/ 3164204 w 3164230"/>
                  <a:gd name="connsiteY4" fmla="*/ 2060165 h 2724850"/>
                  <a:gd name="connsiteX5" fmla="*/ 0 w 3164230"/>
                  <a:gd name="connsiteY5" fmla="*/ 2099853 h 2724850"/>
                  <a:gd name="connsiteX6" fmla="*/ 210501 w 3164230"/>
                  <a:gd name="connsiteY6" fmla="*/ 1972853 h 2724850"/>
                  <a:gd name="connsiteX0" fmla="*/ 210501 w 3164230"/>
                  <a:gd name="connsiteY0" fmla="*/ 1972853 h 2724850"/>
                  <a:gd name="connsiteX1" fmla="*/ 615315 w 3164230"/>
                  <a:gd name="connsiteY1" fmla="*/ 626971 h 2724850"/>
                  <a:gd name="connsiteX2" fmla="*/ 2577464 w 3164230"/>
                  <a:gd name="connsiteY2" fmla="*/ 637765 h 2724850"/>
                  <a:gd name="connsiteX3" fmla="*/ 2953701 w 3164230"/>
                  <a:gd name="connsiteY3" fmla="*/ 1936659 h 2724850"/>
                  <a:gd name="connsiteX4" fmla="*/ 3164204 w 3164230"/>
                  <a:gd name="connsiteY4" fmla="*/ 2060165 h 2724850"/>
                  <a:gd name="connsiteX5" fmla="*/ 0 w 3164230"/>
                  <a:gd name="connsiteY5" fmla="*/ 2099853 h 2724850"/>
                  <a:gd name="connsiteX6" fmla="*/ 210501 w 3164230"/>
                  <a:gd name="connsiteY6" fmla="*/ 1972853 h 2724850"/>
                  <a:gd name="connsiteX0" fmla="*/ 210501 w 3164230"/>
                  <a:gd name="connsiteY0" fmla="*/ 1654926 h 2406923"/>
                  <a:gd name="connsiteX1" fmla="*/ 615315 w 3164230"/>
                  <a:gd name="connsiteY1" fmla="*/ 309044 h 2406923"/>
                  <a:gd name="connsiteX2" fmla="*/ 2577464 w 3164230"/>
                  <a:gd name="connsiteY2" fmla="*/ 319838 h 2406923"/>
                  <a:gd name="connsiteX3" fmla="*/ 2953701 w 3164230"/>
                  <a:gd name="connsiteY3" fmla="*/ 1618732 h 2406923"/>
                  <a:gd name="connsiteX4" fmla="*/ 3164204 w 3164230"/>
                  <a:gd name="connsiteY4" fmla="*/ 1742238 h 2406923"/>
                  <a:gd name="connsiteX5" fmla="*/ 0 w 3164230"/>
                  <a:gd name="connsiteY5" fmla="*/ 1781926 h 2406923"/>
                  <a:gd name="connsiteX6" fmla="*/ 210501 w 3164230"/>
                  <a:gd name="connsiteY6" fmla="*/ 1654926 h 2406923"/>
                  <a:gd name="connsiteX0" fmla="*/ 210501 w 3164230"/>
                  <a:gd name="connsiteY0" fmla="*/ 1654926 h 2406923"/>
                  <a:gd name="connsiteX1" fmla="*/ 615315 w 3164230"/>
                  <a:gd name="connsiteY1" fmla="*/ 309044 h 2406923"/>
                  <a:gd name="connsiteX2" fmla="*/ 2577464 w 3164230"/>
                  <a:gd name="connsiteY2" fmla="*/ 319838 h 2406923"/>
                  <a:gd name="connsiteX3" fmla="*/ 2953701 w 3164230"/>
                  <a:gd name="connsiteY3" fmla="*/ 1618732 h 2406923"/>
                  <a:gd name="connsiteX4" fmla="*/ 3164204 w 3164230"/>
                  <a:gd name="connsiteY4" fmla="*/ 1742238 h 2406923"/>
                  <a:gd name="connsiteX5" fmla="*/ 0 w 3164230"/>
                  <a:gd name="connsiteY5" fmla="*/ 1781926 h 2406923"/>
                  <a:gd name="connsiteX6" fmla="*/ 210501 w 3164230"/>
                  <a:gd name="connsiteY6" fmla="*/ 1654926 h 2406923"/>
                  <a:gd name="connsiteX0" fmla="*/ 210501 w 3164230"/>
                  <a:gd name="connsiteY0" fmla="*/ 1654926 h 2406923"/>
                  <a:gd name="connsiteX1" fmla="*/ 615315 w 3164230"/>
                  <a:gd name="connsiteY1" fmla="*/ 309044 h 2406923"/>
                  <a:gd name="connsiteX2" fmla="*/ 2577464 w 3164230"/>
                  <a:gd name="connsiteY2" fmla="*/ 319838 h 2406923"/>
                  <a:gd name="connsiteX3" fmla="*/ 2953701 w 3164230"/>
                  <a:gd name="connsiteY3" fmla="*/ 1618732 h 2406923"/>
                  <a:gd name="connsiteX4" fmla="*/ 3164204 w 3164230"/>
                  <a:gd name="connsiteY4" fmla="*/ 1742238 h 2406923"/>
                  <a:gd name="connsiteX5" fmla="*/ 0 w 3164230"/>
                  <a:gd name="connsiteY5" fmla="*/ 1781926 h 2406923"/>
                  <a:gd name="connsiteX6" fmla="*/ 210501 w 3164230"/>
                  <a:gd name="connsiteY6" fmla="*/ 1654926 h 2406923"/>
                  <a:gd name="connsiteX0" fmla="*/ 210501 w 3164230"/>
                  <a:gd name="connsiteY0" fmla="*/ 1654926 h 2406923"/>
                  <a:gd name="connsiteX1" fmla="*/ 615315 w 3164230"/>
                  <a:gd name="connsiteY1" fmla="*/ 309044 h 2406923"/>
                  <a:gd name="connsiteX2" fmla="*/ 2577464 w 3164230"/>
                  <a:gd name="connsiteY2" fmla="*/ 319838 h 2406923"/>
                  <a:gd name="connsiteX3" fmla="*/ 2953701 w 3164230"/>
                  <a:gd name="connsiteY3" fmla="*/ 1618732 h 2406923"/>
                  <a:gd name="connsiteX4" fmla="*/ 3164204 w 3164230"/>
                  <a:gd name="connsiteY4" fmla="*/ 1742238 h 2406923"/>
                  <a:gd name="connsiteX5" fmla="*/ 0 w 3164230"/>
                  <a:gd name="connsiteY5" fmla="*/ 1781926 h 2406923"/>
                  <a:gd name="connsiteX6" fmla="*/ 210501 w 3164230"/>
                  <a:gd name="connsiteY6" fmla="*/ 1654926 h 2406923"/>
                  <a:gd name="connsiteX0" fmla="*/ 210501 w 3164230"/>
                  <a:gd name="connsiteY0" fmla="*/ 1654926 h 2406923"/>
                  <a:gd name="connsiteX1" fmla="*/ 615315 w 3164230"/>
                  <a:gd name="connsiteY1" fmla="*/ 309044 h 2406923"/>
                  <a:gd name="connsiteX2" fmla="*/ 2577464 w 3164230"/>
                  <a:gd name="connsiteY2" fmla="*/ 319838 h 2406923"/>
                  <a:gd name="connsiteX3" fmla="*/ 2953701 w 3164230"/>
                  <a:gd name="connsiteY3" fmla="*/ 1618732 h 2406923"/>
                  <a:gd name="connsiteX4" fmla="*/ 3164204 w 3164230"/>
                  <a:gd name="connsiteY4" fmla="*/ 1742238 h 2406923"/>
                  <a:gd name="connsiteX5" fmla="*/ 0 w 3164230"/>
                  <a:gd name="connsiteY5" fmla="*/ 1781926 h 2406923"/>
                  <a:gd name="connsiteX6" fmla="*/ 210501 w 3164230"/>
                  <a:gd name="connsiteY6" fmla="*/ 1654926 h 24069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164230" h="2406923">
                    <a:moveTo>
                      <a:pt x="210501" y="1654926"/>
                    </a:moveTo>
                    <a:cubicBezTo>
                      <a:pt x="65245" y="1577721"/>
                      <a:pt x="49054" y="599504"/>
                      <a:pt x="615315" y="309044"/>
                    </a:cubicBezTo>
                    <a:cubicBezTo>
                      <a:pt x="1481296" y="-264308"/>
                      <a:pt x="2183764" y="93619"/>
                      <a:pt x="2577464" y="319838"/>
                    </a:cubicBezTo>
                    <a:cubicBezTo>
                      <a:pt x="3253738" y="885306"/>
                      <a:pt x="3125786" y="1730916"/>
                      <a:pt x="2953701" y="1618732"/>
                    </a:cubicBezTo>
                    <a:cubicBezTo>
                      <a:pt x="2986403" y="1720861"/>
                      <a:pt x="3166745" y="1664239"/>
                      <a:pt x="3164204" y="1742238"/>
                    </a:cubicBezTo>
                    <a:cubicBezTo>
                      <a:pt x="2754629" y="2382530"/>
                      <a:pt x="977900" y="2827559"/>
                      <a:pt x="0" y="1781926"/>
                    </a:cubicBezTo>
                    <a:cubicBezTo>
                      <a:pt x="180975" y="1591956"/>
                      <a:pt x="171449" y="1655984"/>
                      <a:pt x="210501" y="1654926"/>
                    </a:cubicBezTo>
                    <a:close/>
                  </a:path>
                </a:pathLst>
              </a:custGeom>
              <a:solidFill>
                <a:schemeClr val="bg2">
                  <a:lumMod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 9">
                <a:extLst>
                  <a:ext uri="{FF2B5EF4-FFF2-40B4-BE49-F238E27FC236}">
                    <a16:creationId xmlns:a16="http://schemas.microsoft.com/office/drawing/2014/main" id="{97C15DC1-BC73-E882-48D7-079061DD24B9}"/>
                  </a:ext>
                </a:extLst>
              </p:cNvPr>
              <p:cNvSpPr/>
              <p:nvPr/>
            </p:nvSpPr>
            <p:spPr>
              <a:xfrm>
                <a:off x="4622140" y="1178430"/>
                <a:ext cx="2982620" cy="2296290"/>
              </a:xfrm>
              <a:custGeom>
                <a:avLst/>
                <a:gdLst>
                  <a:gd name="connsiteX0" fmla="*/ 0 w 1611020"/>
                  <a:gd name="connsiteY0" fmla="*/ 0 h 647700"/>
                  <a:gd name="connsiteX1" fmla="*/ 1611020 w 1611020"/>
                  <a:gd name="connsiteY1" fmla="*/ 0 h 647700"/>
                  <a:gd name="connsiteX2" fmla="*/ 1611020 w 1611020"/>
                  <a:gd name="connsiteY2" fmla="*/ 647700 h 647700"/>
                  <a:gd name="connsiteX3" fmla="*/ 0 w 1611020"/>
                  <a:gd name="connsiteY3" fmla="*/ 647700 h 647700"/>
                  <a:gd name="connsiteX4" fmla="*/ 0 w 1611020"/>
                  <a:gd name="connsiteY4" fmla="*/ 0 h 647700"/>
                  <a:gd name="connsiteX0" fmla="*/ 472440 w 2083460"/>
                  <a:gd name="connsiteY0" fmla="*/ 0 h 982980"/>
                  <a:gd name="connsiteX1" fmla="*/ 2083460 w 2083460"/>
                  <a:gd name="connsiteY1" fmla="*/ 0 h 982980"/>
                  <a:gd name="connsiteX2" fmla="*/ 2083460 w 2083460"/>
                  <a:gd name="connsiteY2" fmla="*/ 647700 h 982980"/>
                  <a:gd name="connsiteX3" fmla="*/ 0 w 2083460"/>
                  <a:gd name="connsiteY3" fmla="*/ 982980 h 982980"/>
                  <a:gd name="connsiteX4" fmla="*/ 472440 w 2083460"/>
                  <a:gd name="connsiteY4" fmla="*/ 0 h 982980"/>
                  <a:gd name="connsiteX0" fmla="*/ 472440 w 2814980"/>
                  <a:gd name="connsiteY0" fmla="*/ 0 h 982980"/>
                  <a:gd name="connsiteX1" fmla="*/ 2083460 w 2814980"/>
                  <a:gd name="connsiteY1" fmla="*/ 0 h 982980"/>
                  <a:gd name="connsiteX2" fmla="*/ 2814980 w 2814980"/>
                  <a:gd name="connsiteY2" fmla="*/ 807720 h 982980"/>
                  <a:gd name="connsiteX3" fmla="*/ 0 w 2814980"/>
                  <a:gd name="connsiteY3" fmla="*/ 982980 h 982980"/>
                  <a:gd name="connsiteX4" fmla="*/ 472440 w 2814980"/>
                  <a:gd name="connsiteY4" fmla="*/ 0 h 982980"/>
                  <a:gd name="connsiteX0" fmla="*/ 518160 w 2860700"/>
                  <a:gd name="connsiteY0" fmla="*/ 0 h 807720"/>
                  <a:gd name="connsiteX1" fmla="*/ 2129180 w 2860700"/>
                  <a:gd name="connsiteY1" fmla="*/ 0 h 807720"/>
                  <a:gd name="connsiteX2" fmla="*/ 2860700 w 2860700"/>
                  <a:gd name="connsiteY2" fmla="*/ 807720 h 807720"/>
                  <a:gd name="connsiteX3" fmla="*/ 0 w 2860700"/>
                  <a:gd name="connsiteY3" fmla="*/ 807720 h 807720"/>
                  <a:gd name="connsiteX4" fmla="*/ 518160 w 2860700"/>
                  <a:gd name="connsiteY4" fmla="*/ 0 h 807720"/>
                  <a:gd name="connsiteX0" fmla="*/ 281940 w 2860700"/>
                  <a:gd name="connsiteY0" fmla="*/ 0 h 1844040"/>
                  <a:gd name="connsiteX1" fmla="*/ 2129180 w 2860700"/>
                  <a:gd name="connsiteY1" fmla="*/ 1036320 h 1844040"/>
                  <a:gd name="connsiteX2" fmla="*/ 2860700 w 2860700"/>
                  <a:gd name="connsiteY2" fmla="*/ 1844040 h 1844040"/>
                  <a:gd name="connsiteX3" fmla="*/ 0 w 2860700"/>
                  <a:gd name="connsiteY3" fmla="*/ 1844040 h 1844040"/>
                  <a:gd name="connsiteX4" fmla="*/ 281940 w 2860700"/>
                  <a:gd name="connsiteY4" fmla="*/ 0 h 1844040"/>
                  <a:gd name="connsiteX0" fmla="*/ 281940 w 2860700"/>
                  <a:gd name="connsiteY0" fmla="*/ 0 h 1844040"/>
                  <a:gd name="connsiteX1" fmla="*/ 803300 w 2860700"/>
                  <a:gd name="connsiteY1" fmla="*/ 716280 h 1844040"/>
                  <a:gd name="connsiteX2" fmla="*/ 2129180 w 2860700"/>
                  <a:gd name="connsiteY2" fmla="*/ 1036320 h 1844040"/>
                  <a:gd name="connsiteX3" fmla="*/ 2860700 w 2860700"/>
                  <a:gd name="connsiteY3" fmla="*/ 1844040 h 1844040"/>
                  <a:gd name="connsiteX4" fmla="*/ 0 w 2860700"/>
                  <a:gd name="connsiteY4" fmla="*/ 1844040 h 1844040"/>
                  <a:gd name="connsiteX5" fmla="*/ 281940 w 2860700"/>
                  <a:gd name="connsiteY5" fmla="*/ 0 h 1844040"/>
                  <a:gd name="connsiteX0" fmla="*/ 281940 w 2860700"/>
                  <a:gd name="connsiteY0" fmla="*/ 0 h 1844040"/>
                  <a:gd name="connsiteX1" fmla="*/ 803300 w 2860700"/>
                  <a:gd name="connsiteY1" fmla="*/ 716280 h 1844040"/>
                  <a:gd name="connsiteX2" fmla="*/ 2030120 w 2860700"/>
                  <a:gd name="connsiteY2" fmla="*/ 708660 h 1844040"/>
                  <a:gd name="connsiteX3" fmla="*/ 2860700 w 2860700"/>
                  <a:gd name="connsiteY3" fmla="*/ 1844040 h 1844040"/>
                  <a:gd name="connsiteX4" fmla="*/ 0 w 2860700"/>
                  <a:gd name="connsiteY4" fmla="*/ 1844040 h 1844040"/>
                  <a:gd name="connsiteX5" fmla="*/ 281940 w 2860700"/>
                  <a:gd name="connsiteY5" fmla="*/ 0 h 1844040"/>
                  <a:gd name="connsiteX0" fmla="*/ 281940 w 2860700"/>
                  <a:gd name="connsiteY0" fmla="*/ 223532 h 2067572"/>
                  <a:gd name="connsiteX1" fmla="*/ 803300 w 2860700"/>
                  <a:gd name="connsiteY1" fmla="*/ 939812 h 2067572"/>
                  <a:gd name="connsiteX2" fmla="*/ 2030120 w 2860700"/>
                  <a:gd name="connsiteY2" fmla="*/ 932192 h 2067572"/>
                  <a:gd name="connsiteX3" fmla="*/ 2578760 w 2860700"/>
                  <a:gd name="connsiteY3" fmla="*/ 2552 h 2067572"/>
                  <a:gd name="connsiteX4" fmla="*/ 2860700 w 2860700"/>
                  <a:gd name="connsiteY4" fmla="*/ 2067572 h 2067572"/>
                  <a:gd name="connsiteX5" fmla="*/ 0 w 2860700"/>
                  <a:gd name="connsiteY5" fmla="*/ 2067572 h 2067572"/>
                  <a:gd name="connsiteX6" fmla="*/ 281940 w 2860700"/>
                  <a:gd name="connsiteY6" fmla="*/ 223532 h 2067572"/>
                  <a:gd name="connsiteX0" fmla="*/ 0 w 2921660"/>
                  <a:gd name="connsiteY0" fmla="*/ 0 h 2263140"/>
                  <a:gd name="connsiteX1" fmla="*/ 864260 w 2921660"/>
                  <a:gd name="connsiteY1" fmla="*/ 1135380 h 2263140"/>
                  <a:gd name="connsiteX2" fmla="*/ 2091080 w 2921660"/>
                  <a:gd name="connsiteY2" fmla="*/ 1127760 h 2263140"/>
                  <a:gd name="connsiteX3" fmla="*/ 2639720 w 2921660"/>
                  <a:gd name="connsiteY3" fmla="*/ 198120 h 2263140"/>
                  <a:gd name="connsiteX4" fmla="*/ 2921660 w 2921660"/>
                  <a:gd name="connsiteY4" fmla="*/ 2263140 h 2263140"/>
                  <a:gd name="connsiteX5" fmla="*/ 60960 w 2921660"/>
                  <a:gd name="connsiteY5" fmla="*/ 2263140 h 2263140"/>
                  <a:gd name="connsiteX6" fmla="*/ 0 w 2921660"/>
                  <a:gd name="connsiteY6" fmla="*/ 0 h 2263140"/>
                  <a:gd name="connsiteX0" fmla="*/ 0 w 2921660"/>
                  <a:gd name="connsiteY0" fmla="*/ 0 h 2263140"/>
                  <a:gd name="connsiteX1" fmla="*/ 864260 w 2921660"/>
                  <a:gd name="connsiteY1" fmla="*/ 1135380 h 2263140"/>
                  <a:gd name="connsiteX2" fmla="*/ 2091080 w 2921660"/>
                  <a:gd name="connsiteY2" fmla="*/ 1127760 h 2263140"/>
                  <a:gd name="connsiteX3" fmla="*/ 2639720 w 2921660"/>
                  <a:gd name="connsiteY3" fmla="*/ 198120 h 2263140"/>
                  <a:gd name="connsiteX4" fmla="*/ 2921660 w 2921660"/>
                  <a:gd name="connsiteY4" fmla="*/ 2263140 h 2263140"/>
                  <a:gd name="connsiteX5" fmla="*/ 60960 w 2921660"/>
                  <a:gd name="connsiteY5" fmla="*/ 2263140 h 2263140"/>
                  <a:gd name="connsiteX6" fmla="*/ 0 w 2921660"/>
                  <a:gd name="connsiteY6" fmla="*/ 0 h 2263140"/>
                  <a:gd name="connsiteX0" fmla="*/ 0 w 2921660"/>
                  <a:gd name="connsiteY0" fmla="*/ 0 h 2263140"/>
                  <a:gd name="connsiteX1" fmla="*/ 864260 w 2921660"/>
                  <a:gd name="connsiteY1" fmla="*/ 1135380 h 2263140"/>
                  <a:gd name="connsiteX2" fmla="*/ 2091080 w 2921660"/>
                  <a:gd name="connsiteY2" fmla="*/ 1127760 h 2263140"/>
                  <a:gd name="connsiteX3" fmla="*/ 2639720 w 2921660"/>
                  <a:gd name="connsiteY3" fmla="*/ 198120 h 2263140"/>
                  <a:gd name="connsiteX4" fmla="*/ 2921660 w 2921660"/>
                  <a:gd name="connsiteY4" fmla="*/ 2263140 h 2263140"/>
                  <a:gd name="connsiteX5" fmla="*/ 60960 w 2921660"/>
                  <a:gd name="connsiteY5" fmla="*/ 2263140 h 2263140"/>
                  <a:gd name="connsiteX6" fmla="*/ 0 w 2921660"/>
                  <a:gd name="connsiteY6" fmla="*/ 0 h 2263140"/>
                  <a:gd name="connsiteX0" fmla="*/ 0 w 2921660"/>
                  <a:gd name="connsiteY0" fmla="*/ 0 h 2263140"/>
                  <a:gd name="connsiteX1" fmla="*/ 864260 w 2921660"/>
                  <a:gd name="connsiteY1" fmla="*/ 1135380 h 2263140"/>
                  <a:gd name="connsiteX2" fmla="*/ 2091080 w 2921660"/>
                  <a:gd name="connsiteY2" fmla="*/ 1127760 h 2263140"/>
                  <a:gd name="connsiteX3" fmla="*/ 2639720 w 2921660"/>
                  <a:gd name="connsiteY3" fmla="*/ 198120 h 2263140"/>
                  <a:gd name="connsiteX4" fmla="*/ 2921660 w 2921660"/>
                  <a:gd name="connsiteY4" fmla="*/ 2263140 h 2263140"/>
                  <a:gd name="connsiteX5" fmla="*/ 60960 w 2921660"/>
                  <a:gd name="connsiteY5" fmla="*/ 2263140 h 2263140"/>
                  <a:gd name="connsiteX6" fmla="*/ 0 w 2921660"/>
                  <a:gd name="connsiteY6" fmla="*/ 0 h 2263140"/>
                  <a:gd name="connsiteX0" fmla="*/ 0 w 2921660"/>
                  <a:gd name="connsiteY0" fmla="*/ 0 h 2263140"/>
                  <a:gd name="connsiteX1" fmla="*/ 864260 w 2921660"/>
                  <a:gd name="connsiteY1" fmla="*/ 1135380 h 2263140"/>
                  <a:gd name="connsiteX2" fmla="*/ 2091080 w 2921660"/>
                  <a:gd name="connsiteY2" fmla="*/ 1127760 h 2263140"/>
                  <a:gd name="connsiteX3" fmla="*/ 2639720 w 2921660"/>
                  <a:gd name="connsiteY3" fmla="*/ 198120 h 2263140"/>
                  <a:gd name="connsiteX4" fmla="*/ 2921660 w 2921660"/>
                  <a:gd name="connsiteY4" fmla="*/ 2263140 h 2263140"/>
                  <a:gd name="connsiteX5" fmla="*/ 60960 w 2921660"/>
                  <a:gd name="connsiteY5" fmla="*/ 2263140 h 2263140"/>
                  <a:gd name="connsiteX6" fmla="*/ 0 w 2921660"/>
                  <a:gd name="connsiteY6" fmla="*/ 0 h 2263140"/>
                  <a:gd name="connsiteX0" fmla="*/ 0 w 2921660"/>
                  <a:gd name="connsiteY0" fmla="*/ 0 h 2263140"/>
                  <a:gd name="connsiteX1" fmla="*/ 864260 w 2921660"/>
                  <a:gd name="connsiteY1" fmla="*/ 1135380 h 2263140"/>
                  <a:gd name="connsiteX2" fmla="*/ 2091080 w 2921660"/>
                  <a:gd name="connsiteY2" fmla="*/ 1127760 h 2263140"/>
                  <a:gd name="connsiteX3" fmla="*/ 2639720 w 2921660"/>
                  <a:gd name="connsiteY3" fmla="*/ 198120 h 2263140"/>
                  <a:gd name="connsiteX4" fmla="*/ 2921660 w 2921660"/>
                  <a:gd name="connsiteY4" fmla="*/ 2263140 h 2263140"/>
                  <a:gd name="connsiteX5" fmla="*/ 60960 w 2921660"/>
                  <a:gd name="connsiteY5" fmla="*/ 2263140 h 2263140"/>
                  <a:gd name="connsiteX6" fmla="*/ 0 w 2921660"/>
                  <a:gd name="connsiteY6" fmla="*/ 0 h 2263140"/>
                  <a:gd name="connsiteX0" fmla="*/ 0 w 2982620"/>
                  <a:gd name="connsiteY0" fmla="*/ 33150 h 2296290"/>
                  <a:gd name="connsiteX1" fmla="*/ 864260 w 2982620"/>
                  <a:gd name="connsiteY1" fmla="*/ 1168530 h 2296290"/>
                  <a:gd name="connsiteX2" fmla="*/ 2091080 w 2982620"/>
                  <a:gd name="connsiteY2" fmla="*/ 1160910 h 2296290"/>
                  <a:gd name="connsiteX3" fmla="*/ 2982620 w 2982620"/>
                  <a:gd name="connsiteY3" fmla="*/ 2670 h 2296290"/>
                  <a:gd name="connsiteX4" fmla="*/ 2921660 w 2982620"/>
                  <a:gd name="connsiteY4" fmla="*/ 2296290 h 2296290"/>
                  <a:gd name="connsiteX5" fmla="*/ 60960 w 2982620"/>
                  <a:gd name="connsiteY5" fmla="*/ 2296290 h 2296290"/>
                  <a:gd name="connsiteX6" fmla="*/ 0 w 2982620"/>
                  <a:gd name="connsiteY6" fmla="*/ 33150 h 2296290"/>
                  <a:gd name="connsiteX0" fmla="*/ 0 w 2982620"/>
                  <a:gd name="connsiteY0" fmla="*/ 33150 h 2296290"/>
                  <a:gd name="connsiteX1" fmla="*/ 864260 w 2982620"/>
                  <a:gd name="connsiteY1" fmla="*/ 1168530 h 2296290"/>
                  <a:gd name="connsiteX2" fmla="*/ 2091080 w 2982620"/>
                  <a:gd name="connsiteY2" fmla="*/ 1160910 h 2296290"/>
                  <a:gd name="connsiteX3" fmla="*/ 2982620 w 2982620"/>
                  <a:gd name="connsiteY3" fmla="*/ 2670 h 2296290"/>
                  <a:gd name="connsiteX4" fmla="*/ 2921660 w 2982620"/>
                  <a:gd name="connsiteY4" fmla="*/ 2296290 h 2296290"/>
                  <a:gd name="connsiteX5" fmla="*/ 60960 w 2982620"/>
                  <a:gd name="connsiteY5" fmla="*/ 2296290 h 2296290"/>
                  <a:gd name="connsiteX6" fmla="*/ 0 w 2982620"/>
                  <a:gd name="connsiteY6" fmla="*/ 33150 h 22962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982620" h="2296290">
                    <a:moveTo>
                      <a:pt x="0" y="33150"/>
                    </a:moveTo>
                    <a:cubicBezTo>
                      <a:pt x="242367" y="165230"/>
                      <a:pt x="786993" y="769750"/>
                      <a:pt x="864260" y="1168530"/>
                    </a:cubicBezTo>
                    <a:cubicBezTo>
                      <a:pt x="1387500" y="873890"/>
                      <a:pt x="1732940" y="998350"/>
                      <a:pt x="2091080" y="1160910"/>
                    </a:cubicBezTo>
                    <a:cubicBezTo>
                      <a:pt x="2108860" y="942470"/>
                      <a:pt x="2939440" y="-58290"/>
                      <a:pt x="2982620" y="2670"/>
                    </a:cubicBezTo>
                    <a:cubicBezTo>
                      <a:pt x="2124100" y="1033910"/>
                      <a:pt x="2941980" y="1531750"/>
                      <a:pt x="2921660" y="2296290"/>
                    </a:cubicBezTo>
                    <a:lnTo>
                      <a:pt x="60960" y="2296290"/>
                    </a:lnTo>
                    <a:cubicBezTo>
                      <a:pt x="40640" y="1541910"/>
                      <a:pt x="782320" y="990730"/>
                      <a:pt x="0" y="33150"/>
                    </a:cubicBezTo>
                    <a:close/>
                  </a:path>
                </a:pathLst>
              </a:cu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ED136BDD-8602-D6C4-AE0C-1BF575E6FF32}"/>
                  </a:ext>
                </a:extLst>
              </p:cNvPr>
              <p:cNvGrpSpPr/>
              <p:nvPr/>
            </p:nvGrpSpPr>
            <p:grpSpPr>
              <a:xfrm>
                <a:off x="5067301" y="3330315"/>
                <a:ext cx="706530" cy="809885"/>
                <a:chOff x="5067301" y="3330315"/>
                <a:chExt cx="706530" cy="809885"/>
              </a:xfrm>
            </p:grpSpPr>
            <p:sp>
              <p:nvSpPr>
                <p:cNvPr id="94" name="Freeform: Shape 93">
                  <a:extLst>
                    <a:ext uri="{FF2B5EF4-FFF2-40B4-BE49-F238E27FC236}">
                      <a16:creationId xmlns:a16="http://schemas.microsoft.com/office/drawing/2014/main" id="{1537861C-0D4B-E5F5-B559-9EEC960E2FBA}"/>
                    </a:ext>
                  </a:extLst>
                </p:cNvPr>
                <p:cNvSpPr/>
                <p:nvPr/>
              </p:nvSpPr>
              <p:spPr>
                <a:xfrm>
                  <a:off x="5067301" y="3330315"/>
                  <a:ext cx="706530" cy="698760"/>
                </a:xfrm>
                <a:custGeom>
                  <a:avLst/>
                  <a:gdLst>
                    <a:gd name="connsiteX0" fmla="*/ 0 w 614363"/>
                    <a:gd name="connsiteY0" fmla="*/ 0 h 428625"/>
                    <a:gd name="connsiteX1" fmla="*/ 614363 w 614363"/>
                    <a:gd name="connsiteY1" fmla="*/ 428625 h 428625"/>
                    <a:gd name="connsiteX2" fmla="*/ 614363 w 614363"/>
                    <a:gd name="connsiteY2" fmla="*/ 428625 h 428625"/>
                    <a:gd name="connsiteX0" fmla="*/ 0 w 614363"/>
                    <a:gd name="connsiteY0" fmla="*/ 0 h 409575"/>
                    <a:gd name="connsiteX1" fmla="*/ 614363 w 614363"/>
                    <a:gd name="connsiteY1" fmla="*/ 409575 h 409575"/>
                    <a:gd name="connsiteX2" fmla="*/ 614363 w 614363"/>
                    <a:gd name="connsiteY2" fmla="*/ 409575 h 409575"/>
                    <a:gd name="connsiteX0" fmla="*/ 0 w 614363"/>
                    <a:gd name="connsiteY0" fmla="*/ 205010 h 614585"/>
                    <a:gd name="connsiteX1" fmla="*/ 614363 w 614363"/>
                    <a:gd name="connsiteY1" fmla="*/ 614585 h 614585"/>
                    <a:gd name="connsiteX2" fmla="*/ 614363 w 614363"/>
                    <a:gd name="connsiteY2" fmla="*/ 614585 h 614585"/>
                    <a:gd name="connsiteX0" fmla="*/ 0 w 706530"/>
                    <a:gd name="connsiteY0" fmla="*/ 289185 h 698760"/>
                    <a:gd name="connsiteX1" fmla="*/ 614363 w 706530"/>
                    <a:gd name="connsiteY1" fmla="*/ 698760 h 698760"/>
                    <a:gd name="connsiteX2" fmla="*/ 614363 w 706530"/>
                    <a:gd name="connsiteY2" fmla="*/ 698760 h 6987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706530" h="698760">
                      <a:moveTo>
                        <a:pt x="0" y="289185"/>
                      </a:moveTo>
                      <a:cubicBezTo>
                        <a:pt x="271463" y="-302953"/>
                        <a:pt x="952500" y="105035"/>
                        <a:pt x="614363" y="698760"/>
                      </a:cubicBezTo>
                      <a:lnTo>
                        <a:pt x="614363" y="698760"/>
                      </a:ln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5" name="Oval 94">
                  <a:extLst>
                    <a:ext uri="{FF2B5EF4-FFF2-40B4-BE49-F238E27FC236}">
                      <a16:creationId xmlns:a16="http://schemas.microsoft.com/office/drawing/2014/main" id="{604A282D-2390-91B4-8F25-AA15795A54C9}"/>
                    </a:ext>
                  </a:extLst>
                </p:cNvPr>
                <p:cNvSpPr/>
                <p:nvPr/>
              </p:nvSpPr>
              <p:spPr>
                <a:xfrm>
                  <a:off x="5112360" y="3429000"/>
                  <a:ext cx="615340" cy="7112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6" name="Oval 95">
                  <a:extLst>
                    <a:ext uri="{FF2B5EF4-FFF2-40B4-BE49-F238E27FC236}">
                      <a16:creationId xmlns:a16="http://schemas.microsoft.com/office/drawing/2014/main" id="{F8575ED9-ED63-1CA7-4249-A3B05894BC92}"/>
                    </a:ext>
                  </a:extLst>
                </p:cNvPr>
                <p:cNvSpPr/>
                <p:nvPr/>
              </p:nvSpPr>
              <p:spPr>
                <a:xfrm>
                  <a:off x="5254435" y="3589378"/>
                  <a:ext cx="331190" cy="38278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7" name="Oval 96">
                  <a:extLst>
                    <a:ext uri="{FF2B5EF4-FFF2-40B4-BE49-F238E27FC236}">
                      <a16:creationId xmlns:a16="http://schemas.microsoft.com/office/drawing/2014/main" id="{81ED3BE7-5595-DDA3-8C4A-A032F41F51BF}"/>
                    </a:ext>
                  </a:extLst>
                </p:cNvPr>
                <p:cNvSpPr/>
                <p:nvPr/>
              </p:nvSpPr>
              <p:spPr>
                <a:xfrm>
                  <a:off x="5337232" y="3589378"/>
                  <a:ext cx="165595" cy="19139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891E45ED-F7AA-62AB-F78D-A7FB60C11C8A}"/>
                  </a:ext>
                </a:extLst>
              </p:cNvPr>
              <p:cNvGrpSpPr/>
              <p:nvPr/>
            </p:nvGrpSpPr>
            <p:grpSpPr>
              <a:xfrm>
                <a:off x="6340694" y="3315790"/>
                <a:ext cx="706530" cy="809885"/>
                <a:chOff x="5067301" y="3330315"/>
                <a:chExt cx="706530" cy="809885"/>
              </a:xfrm>
            </p:grpSpPr>
            <p:sp>
              <p:nvSpPr>
                <p:cNvPr id="90" name="Oval 89">
                  <a:extLst>
                    <a:ext uri="{FF2B5EF4-FFF2-40B4-BE49-F238E27FC236}">
                      <a16:creationId xmlns:a16="http://schemas.microsoft.com/office/drawing/2014/main" id="{6FD3B0F6-01DE-54E3-6F64-666CD3045D53}"/>
                    </a:ext>
                  </a:extLst>
                </p:cNvPr>
                <p:cNvSpPr/>
                <p:nvPr/>
              </p:nvSpPr>
              <p:spPr>
                <a:xfrm>
                  <a:off x="5112360" y="3429000"/>
                  <a:ext cx="615340" cy="7112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1" name="Oval 90">
                  <a:extLst>
                    <a:ext uri="{FF2B5EF4-FFF2-40B4-BE49-F238E27FC236}">
                      <a16:creationId xmlns:a16="http://schemas.microsoft.com/office/drawing/2014/main" id="{7074B79A-800A-84C6-703E-B32028870BF7}"/>
                    </a:ext>
                  </a:extLst>
                </p:cNvPr>
                <p:cNvSpPr/>
                <p:nvPr/>
              </p:nvSpPr>
              <p:spPr>
                <a:xfrm>
                  <a:off x="5279713" y="3629834"/>
                  <a:ext cx="331190" cy="38278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2" name="Oval 91">
                  <a:extLst>
                    <a:ext uri="{FF2B5EF4-FFF2-40B4-BE49-F238E27FC236}">
                      <a16:creationId xmlns:a16="http://schemas.microsoft.com/office/drawing/2014/main" id="{2EEE0CE4-082F-D656-53EC-B54073179EE8}"/>
                    </a:ext>
                  </a:extLst>
                </p:cNvPr>
                <p:cNvSpPr/>
                <p:nvPr/>
              </p:nvSpPr>
              <p:spPr>
                <a:xfrm>
                  <a:off x="5362510" y="3629834"/>
                  <a:ext cx="165596" cy="19139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3" name="Freeform: Shape 92">
                  <a:extLst>
                    <a:ext uri="{FF2B5EF4-FFF2-40B4-BE49-F238E27FC236}">
                      <a16:creationId xmlns:a16="http://schemas.microsoft.com/office/drawing/2014/main" id="{92C18C76-0227-BFAB-6D9D-B2C7307651AA}"/>
                    </a:ext>
                  </a:extLst>
                </p:cNvPr>
                <p:cNvSpPr/>
                <p:nvPr/>
              </p:nvSpPr>
              <p:spPr>
                <a:xfrm flipH="1">
                  <a:off x="5067301" y="3330315"/>
                  <a:ext cx="706530" cy="698760"/>
                </a:xfrm>
                <a:custGeom>
                  <a:avLst/>
                  <a:gdLst>
                    <a:gd name="connsiteX0" fmla="*/ 0 w 614363"/>
                    <a:gd name="connsiteY0" fmla="*/ 0 h 428625"/>
                    <a:gd name="connsiteX1" fmla="*/ 614363 w 614363"/>
                    <a:gd name="connsiteY1" fmla="*/ 428625 h 428625"/>
                    <a:gd name="connsiteX2" fmla="*/ 614363 w 614363"/>
                    <a:gd name="connsiteY2" fmla="*/ 428625 h 428625"/>
                    <a:gd name="connsiteX0" fmla="*/ 0 w 614363"/>
                    <a:gd name="connsiteY0" fmla="*/ 0 h 409575"/>
                    <a:gd name="connsiteX1" fmla="*/ 614363 w 614363"/>
                    <a:gd name="connsiteY1" fmla="*/ 409575 h 409575"/>
                    <a:gd name="connsiteX2" fmla="*/ 614363 w 614363"/>
                    <a:gd name="connsiteY2" fmla="*/ 409575 h 409575"/>
                    <a:gd name="connsiteX0" fmla="*/ 0 w 614363"/>
                    <a:gd name="connsiteY0" fmla="*/ 205010 h 614585"/>
                    <a:gd name="connsiteX1" fmla="*/ 614363 w 614363"/>
                    <a:gd name="connsiteY1" fmla="*/ 614585 h 614585"/>
                    <a:gd name="connsiteX2" fmla="*/ 614363 w 614363"/>
                    <a:gd name="connsiteY2" fmla="*/ 614585 h 614585"/>
                    <a:gd name="connsiteX0" fmla="*/ 0 w 706530"/>
                    <a:gd name="connsiteY0" fmla="*/ 289185 h 698760"/>
                    <a:gd name="connsiteX1" fmla="*/ 614363 w 706530"/>
                    <a:gd name="connsiteY1" fmla="*/ 698760 h 698760"/>
                    <a:gd name="connsiteX2" fmla="*/ 614363 w 706530"/>
                    <a:gd name="connsiteY2" fmla="*/ 698760 h 6987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706530" h="698760">
                      <a:moveTo>
                        <a:pt x="0" y="289185"/>
                      </a:moveTo>
                      <a:cubicBezTo>
                        <a:pt x="271463" y="-302953"/>
                        <a:pt x="952500" y="105035"/>
                        <a:pt x="614363" y="698760"/>
                      </a:cubicBezTo>
                      <a:lnTo>
                        <a:pt x="614363" y="698760"/>
                      </a:ln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4" name="Rectangle 7">
                <a:extLst>
                  <a:ext uri="{FF2B5EF4-FFF2-40B4-BE49-F238E27FC236}">
                    <a16:creationId xmlns:a16="http://schemas.microsoft.com/office/drawing/2014/main" id="{92DAE2DF-008F-7F96-187F-98FC3DB1FE25}"/>
                  </a:ext>
                </a:extLst>
              </p:cNvPr>
              <p:cNvSpPr/>
              <p:nvPr/>
            </p:nvSpPr>
            <p:spPr>
              <a:xfrm>
                <a:off x="4761559" y="3866299"/>
                <a:ext cx="2621280" cy="616466"/>
              </a:xfrm>
              <a:custGeom>
                <a:avLst/>
                <a:gdLst>
                  <a:gd name="connsiteX0" fmla="*/ 0 w 1727200"/>
                  <a:gd name="connsiteY0" fmla="*/ 0 h 127000"/>
                  <a:gd name="connsiteX1" fmla="*/ 1727200 w 1727200"/>
                  <a:gd name="connsiteY1" fmla="*/ 0 h 127000"/>
                  <a:gd name="connsiteX2" fmla="*/ 1727200 w 1727200"/>
                  <a:gd name="connsiteY2" fmla="*/ 127000 h 127000"/>
                  <a:gd name="connsiteX3" fmla="*/ 0 w 1727200"/>
                  <a:gd name="connsiteY3" fmla="*/ 127000 h 127000"/>
                  <a:gd name="connsiteX4" fmla="*/ 0 w 1727200"/>
                  <a:gd name="connsiteY4" fmla="*/ 0 h 127000"/>
                  <a:gd name="connsiteX0" fmla="*/ 254000 w 1727200"/>
                  <a:gd name="connsiteY0" fmla="*/ 0 h 152400"/>
                  <a:gd name="connsiteX1" fmla="*/ 1727200 w 1727200"/>
                  <a:gd name="connsiteY1" fmla="*/ 25400 h 152400"/>
                  <a:gd name="connsiteX2" fmla="*/ 1727200 w 1727200"/>
                  <a:gd name="connsiteY2" fmla="*/ 152400 h 152400"/>
                  <a:gd name="connsiteX3" fmla="*/ 0 w 1727200"/>
                  <a:gd name="connsiteY3" fmla="*/ 152400 h 152400"/>
                  <a:gd name="connsiteX4" fmla="*/ 254000 w 1727200"/>
                  <a:gd name="connsiteY4" fmla="*/ 0 h 152400"/>
                  <a:gd name="connsiteX0" fmla="*/ 254000 w 1727200"/>
                  <a:gd name="connsiteY0" fmla="*/ 25400 h 177800"/>
                  <a:gd name="connsiteX1" fmla="*/ 1397000 w 1727200"/>
                  <a:gd name="connsiteY1" fmla="*/ 0 h 177800"/>
                  <a:gd name="connsiteX2" fmla="*/ 1727200 w 1727200"/>
                  <a:gd name="connsiteY2" fmla="*/ 177800 h 177800"/>
                  <a:gd name="connsiteX3" fmla="*/ 0 w 1727200"/>
                  <a:gd name="connsiteY3" fmla="*/ 177800 h 177800"/>
                  <a:gd name="connsiteX4" fmla="*/ 254000 w 1727200"/>
                  <a:gd name="connsiteY4" fmla="*/ 25400 h 177800"/>
                  <a:gd name="connsiteX0" fmla="*/ 254000 w 2082800"/>
                  <a:gd name="connsiteY0" fmla="*/ 50800 h 203200"/>
                  <a:gd name="connsiteX1" fmla="*/ 1397000 w 2082800"/>
                  <a:gd name="connsiteY1" fmla="*/ 25400 h 203200"/>
                  <a:gd name="connsiteX2" fmla="*/ 2082800 w 2082800"/>
                  <a:gd name="connsiteY2" fmla="*/ 0 h 203200"/>
                  <a:gd name="connsiteX3" fmla="*/ 0 w 2082800"/>
                  <a:gd name="connsiteY3" fmla="*/ 203200 h 203200"/>
                  <a:gd name="connsiteX4" fmla="*/ 254000 w 2082800"/>
                  <a:gd name="connsiteY4" fmla="*/ 50800 h 203200"/>
                  <a:gd name="connsiteX0" fmla="*/ 685800 w 2514600"/>
                  <a:gd name="connsiteY0" fmla="*/ 50800 h 50800"/>
                  <a:gd name="connsiteX1" fmla="*/ 1828800 w 2514600"/>
                  <a:gd name="connsiteY1" fmla="*/ 25400 h 50800"/>
                  <a:gd name="connsiteX2" fmla="*/ 2514600 w 2514600"/>
                  <a:gd name="connsiteY2" fmla="*/ 0 h 50800"/>
                  <a:gd name="connsiteX3" fmla="*/ 0 w 2514600"/>
                  <a:gd name="connsiteY3" fmla="*/ 25400 h 50800"/>
                  <a:gd name="connsiteX4" fmla="*/ 685800 w 2514600"/>
                  <a:gd name="connsiteY4" fmla="*/ 50800 h 50800"/>
                  <a:gd name="connsiteX0" fmla="*/ 685800 w 2514600"/>
                  <a:gd name="connsiteY0" fmla="*/ 50800 h 350026"/>
                  <a:gd name="connsiteX1" fmla="*/ 1828800 w 2514600"/>
                  <a:gd name="connsiteY1" fmla="*/ 25400 h 350026"/>
                  <a:gd name="connsiteX2" fmla="*/ 2514600 w 2514600"/>
                  <a:gd name="connsiteY2" fmla="*/ 0 h 350026"/>
                  <a:gd name="connsiteX3" fmla="*/ 0 w 2514600"/>
                  <a:gd name="connsiteY3" fmla="*/ 25400 h 350026"/>
                  <a:gd name="connsiteX4" fmla="*/ 685800 w 2514600"/>
                  <a:gd name="connsiteY4" fmla="*/ 50800 h 350026"/>
                  <a:gd name="connsiteX0" fmla="*/ 685800 w 2514600"/>
                  <a:gd name="connsiteY0" fmla="*/ 50800 h 430389"/>
                  <a:gd name="connsiteX1" fmla="*/ 1828800 w 2514600"/>
                  <a:gd name="connsiteY1" fmla="*/ 25400 h 430389"/>
                  <a:gd name="connsiteX2" fmla="*/ 2514600 w 2514600"/>
                  <a:gd name="connsiteY2" fmla="*/ 0 h 430389"/>
                  <a:gd name="connsiteX3" fmla="*/ 0 w 2514600"/>
                  <a:gd name="connsiteY3" fmla="*/ 25400 h 430389"/>
                  <a:gd name="connsiteX4" fmla="*/ 685800 w 2514600"/>
                  <a:gd name="connsiteY4" fmla="*/ 50800 h 430389"/>
                  <a:gd name="connsiteX0" fmla="*/ 685800 w 2514600"/>
                  <a:gd name="connsiteY0" fmla="*/ 194888 h 574477"/>
                  <a:gd name="connsiteX1" fmla="*/ 1828800 w 2514600"/>
                  <a:gd name="connsiteY1" fmla="*/ 169488 h 574477"/>
                  <a:gd name="connsiteX2" fmla="*/ 2514600 w 2514600"/>
                  <a:gd name="connsiteY2" fmla="*/ 144088 h 574477"/>
                  <a:gd name="connsiteX3" fmla="*/ 0 w 2514600"/>
                  <a:gd name="connsiteY3" fmla="*/ 169488 h 574477"/>
                  <a:gd name="connsiteX4" fmla="*/ 685800 w 2514600"/>
                  <a:gd name="connsiteY4" fmla="*/ 194888 h 574477"/>
                  <a:gd name="connsiteX0" fmla="*/ 685800 w 2514600"/>
                  <a:gd name="connsiteY0" fmla="*/ 212306 h 591895"/>
                  <a:gd name="connsiteX1" fmla="*/ 1828800 w 2514600"/>
                  <a:gd name="connsiteY1" fmla="*/ 186906 h 591895"/>
                  <a:gd name="connsiteX2" fmla="*/ 2514600 w 2514600"/>
                  <a:gd name="connsiteY2" fmla="*/ 161506 h 591895"/>
                  <a:gd name="connsiteX3" fmla="*/ 0 w 2514600"/>
                  <a:gd name="connsiteY3" fmla="*/ 186906 h 591895"/>
                  <a:gd name="connsiteX4" fmla="*/ 685800 w 2514600"/>
                  <a:gd name="connsiteY4" fmla="*/ 212306 h 591895"/>
                  <a:gd name="connsiteX0" fmla="*/ 685800 w 2514600"/>
                  <a:gd name="connsiteY0" fmla="*/ 212306 h 591895"/>
                  <a:gd name="connsiteX1" fmla="*/ 1828800 w 2514600"/>
                  <a:gd name="connsiteY1" fmla="*/ 186906 h 591895"/>
                  <a:gd name="connsiteX2" fmla="*/ 2514600 w 2514600"/>
                  <a:gd name="connsiteY2" fmla="*/ 161506 h 591895"/>
                  <a:gd name="connsiteX3" fmla="*/ 0 w 2514600"/>
                  <a:gd name="connsiteY3" fmla="*/ 186906 h 591895"/>
                  <a:gd name="connsiteX4" fmla="*/ 685800 w 2514600"/>
                  <a:gd name="connsiteY4" fmla="*/ 212306 h 591895"/>
                  <a:gd name="connsiteX0" fmla="*/ 685800 w 2514600"/>
                  <a:gd name="connsiteY0" fmla="*/ 236877 h 616466"/>
                  <a:gd name="connsiteX1" fmla="*/ 1828800 w 2514600"/>
                  <a:gd name="connsiteY1" fmla="*/ 211477 h 616466"/>
                  <a:gd name="connsiteX2" fmla="*/ 2514600 w 2514600"/>
                  <a:gd name="connsiteY2" fmla="*/ 186077 h 616466"/>
                  <a:gd name="connsiteX3" fmla="*/ 0 w 2514600"/>
                  <a:gd name="connsiteY3" fmla="*/ 211477 h 616466"/>
                  <a:gd name="connsiteX4" fmla="*/ 685800 w 2514600"/>
                  <a:gd name="connsiteY4" fmla="*/ 236877 h 616466"/>
                  <a:gd name="connsiteX0" fmla="*/ 685800 w 2514600"/>
                  <a:gd name="connsiteY0" fmla="*/ 236877 h 616466"/>
                  <a:gd name="connsiteX1" fmla="*/ 1828800 w 2514600"/>
                  <a:gd name="connsiteY1" fmla="*/ 211477 h 616466"/>
                  <a:gd name="connsiteX2" fmla="*/ 2514600 w 2514600"/>
                  <a:gd name="connsiteY2" fmla="*/ 186077 h 616466"/>
                  <a:gd name="connsiteX3" fmla="*/ 0 w 2514600"/>
                  <a:gd name="connsiteY3" fmla="*/ 211477 h 616466"/>
                  <a:gd name="connsiteX4" fmla="*/ 685800 w 2514600"/>
                  <a:gd name="connsiteY4" fmla="*/ 236877 h 616466"/>
                  <a:gd name="connsiteX0" fmla="*/ 685800 w 2514600"/>
                  <a:gd name="connsiteY0" fmla="*/ 236877 h 616466"/>
                  <a:gd name="connsiteX1" fmla="*/ 1828800 w 2514600"/>
                  <a:gd name="connsiteY1" fmla="*/ 211477 h 616466"/>
                  <a:gd name="connsiteX2" fmla="*/ 2514600 w 2514600"/>
                  <a:gd name="connsiteY2" fmla="*/ 186077 h 616466"/>
                  <a:gd name="connsiteX3" fmla="*/ 0 w 2514600"/>
                  <a:gd name="connsiteY3" fmla="*/ 211477 h 616466"/>
                  <a:gd name="connsiteX4" fmla="*/ 685800 w 2514600"/>
                  <a:gd name="connsiteY4" fmla="*/ 236877 h 616466"/>
                  <a:gd name="connsiteX0" fmla="*/ 739140 w 2567940"/>
                  <a:gd name="connsiteY0" fmla="*/ 236877 h 616466"/>
                  <a:gd name="connsiteX1" fmla="*/ 1882140 w 2567940"/>
                  <a:gd name="connsiteY1" fmla="*/ 211477 h 616466"/>
                  <a:gd name="connsiteX2" fmla="*/ 2567940 w 2567940"/>
                  <a:gd name="connsiteY2" fmla="*/ 186077 h 616466"/>
                  <a:gd name="connsiteX3" fmla="*/ 0 w 2567940"/>
                  <a:gd name="connsiteY3" fmla="*/ 211477 h 616466"/>
                  <a:gd name="connsiteX4" fmla="*/ 739140 w 2567940"/>
                  <a:gd name="connsiteY4" fmla="*/ 236877 h 616466"/>
                  <a:gd name="connsiteX0" fmla="*/ 739140 w 2621280"/>
                  <a:gd name="connsiteY0" fmla="*/ 236877 h 616466"/>
                  <a:gd name="connsiteX1" fmla="*/ 1882140 w 2621280"/>
                  <a:gd name="connsiteY1" fmla="*/ 211477 h 616466"/>
                  <a:gd name="connsiteX2" fmla="*/ 2621280 w 2621280"/>
                  <a:gd name="connsiteY2" fmla="*/ 186077 h 616466"/>
                  <a:gd name="connsiteX3" fmla="*/ 0 w 2621280"/>
                  <a:gd name="connsiteY3" fmla="*/ 211477 h 616466"/>
                  <a:gd name="connsiteX4" fmla="*/ 739140 w 2621280"/>
                  <a:gd name="connsiteY4" fmla="*/ 236877 h 616466"/>
                  <a:gd name="connsiteX0" fmla="*/ 739140 w 2621280"/>
                  <a:gd name="connsiteY0" fmla="*/ 236877 h 616466"/>
                  <a:gd name="connsiteX1" fmla="*/ 1882140 w 2621280"/>
                  <a:gd name="connsiteY1" fmla="*/ 211477 h 616466"/>
                  <a:gd name="connsiteX2" fmla="*/ 2621280 w 2621280"/>
                  <a:gd name="connsiteY2" fmla="*/ 186077 h 616466"/>
                  <a:gd name="connsiteX3" fmla="*/ 0 w 2621280"/>
                  <a:gd name="connsiteY3" fmla="*/ 211477 h 616466"/>
                  <a:gd name="connsiteX4" fmla="*/ 739140 w 2621280"/>
                  <a:gd name="connsiteY4" fmla="*/ 236877 h 6164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21280" h="616466">
                    <a:moveTo>
                      <a:pt x="739140" y="236877"/>
                    </a:moveTo>
                    <a:cubicBezTo>
                      <a:pt x="1196340" y="-63690"/>
                      <a:pt x="1310640" y="-84856"/>
                      <a:pt x="1882140" y="211477"/>
                    </a:cubicBezTo>
                    <a:cubicBezTo>
                      <a:pt x="2034540" y="126810"/>
                      <a:pt x="2329180" y="-148356"/>
                      <a:pt x="2621280" y="186077"/>
                    </a:cubicBezTo>
                    <a:cubicBezTo>
                      <a:pt x="2278380" y="512044"/>
                      <a:pt x="1016000" y="952310"/>
                      <a:pt x="0" y="211477"/>
                    </a:cubicBezTo>
                    <a:cubicBezTo>
                      <a:pt x="152400" y="-97556"/>
                      <a:pt x="571500" y="-190"/>
                      <a:pt x="739140" y="236877"/>
                    </a:cubicBezTo>
                    <a:close/>
                  </a:path>
                </a:pathLst>
              </a:custGeom>
              <a:solidFill>
                <a:srgbClr val="FEDBB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430F0918-3EBE-1A9D-A468-BB8ED10F1CF9}"/>
                  </a:ext>
                </a:extLst>
              </p:cNvPr>
              <p:cNvGrpSpPr/>
              <p:nvPr/>
            </p:nvGrpSpPr>
            <p:grpSpPr>
              <a:xfrm>
                <a:off x="5829299" y="3960933"/>
                <a:ext cx="482390" cy="282035"/>
                <a:chOff x="5829299" y="3960933"/>
                <a:chExt cx="482390" cy="282035"/>
              </a:xfrm>
            </p:grpSpPr>
            <p:sp>
              <p:nvSpPr>
                <p:cNvPr id="87" name="Oval 13">
                  <a:extLst>
                    <a:ext uri="{FF2B5EF4-FFF2-40B4-BE49-F238E27FC236}">
                      <a16:creationId xmlns:a16="http://schemas.microsoft.com/office/drawing/2014/main" id="{2D96A20C-445D-EA97-7C7F-5530263423DD}"/>
                    </a:ext>
                  </a:extLst>
                </p:cNvPr>
                <p:cNvSpPr/>
                <p:nvPr/>
              </p:nvSpPr>
              <p:spPr>
                <a:xfrm>
                  <a:off x="5975137" y="3960933"/>
                  <a:ext cx="194125" cy="122785"/>
                </a:xfrm>
                <a:custGeom>
                  <a:avLst/>
                  <a:gdLst>
                    <a:gd name="connsiteX0" fmla="*/ 0 w 297790"/>
                    <a:gd name="connsiteY0" fmla="*/ 148895 h 297790"/>
                    <a:gd name="connsiteX1" fmla="*/ 148895 w 297790"/>
                    <a:gd name="connsiteY1" fmla="*/ 0 h 297790"/>
                    <a:gd name="connsiteX2" fmla="*/ 297790 w 297790"/>
                    <a:gd name="connsiteY2" fmla="*/ 148895 h 297790"/>
                    <a:gd name="connsiteX3" fmla="*/ 148895 w 297790"/>
                    <a:gd name="connsiteY3" fmla="*/ 297790 h 297790"/>
                    <a:gd name="connsiteX4" fmla="*/ 0 w 297790"/>
                    <a:gd name="connsiteY4" fmla="*/ 148895 h 297790"/>
                    <a:gd name="connsiteX0" fmla="*/ 0 w 301928"/>
                    <a:gd name="connsiteY0" fmla="*/ 18612 h 167507"/>
                    <a:gd name="connsiteX1" fmla="*/ 297790 w 301928"/>
                    <a:gd name="connsiteY1" fmla="*/ 18612 h 167507"/>
                    <a:gd name="connsiteX2" fmla="*/ 148895 w 301928"/>
                    <a:gd name="connsiteY2" fmla="*/ 167507 h 167507"/>
                    <a:gd name="connsiteX3" fmla="*/ 0 w 301928"/>
                    <a:gd name="connsiteY3" fmla="*/ 18612 h 167507"/>
                    <a:gd name="connsiteX0" fmla="*/ 0 w 301928"/>
                    <a:gd name="connsiteY0" fmla="*/ 41303 h 190198"/>
                    <a:gd name="connsiteX1" fmla="*/ 297790 w 301928"/>
                    <a:gd name="connsiteY1" fmla="*/ 41303 h 190198"/>
                    <a:gd name="connsiteX2" fmla="*/ 148895 w 301928"/>
                    <a:gd name="connsiteY2" fmla="*/ 190198 h 190198"/>
                    <a:gd name="connsiteX3" fmla="*/ 0 w 301928"/>
                    <a:gd name="connsiteY3" fmla="*/ 41303 h 190198"/>
                    <a:gd name="connsiteX0" fmla="*/ 0 w 287230"/>
                    <a:gd name="connsiteY0" fmla="*/ 20083 h 207915"/>
                    <a:gd name="connsiteX1" fmla="*/ 284035 w 287230"/>
                    <a:gd name="connsiteY1" fmla="*/ 58790 h 207915"/>
                    <a:gd name="connsiteX2" fmla="*/ 135140 w 287230"/>
                    <a:gd name="connsiteY2" fmla="*/ 207685 h 207915"/>
                    <a:gd name="connsiteX3" fmla="*/ 0 w 287230"/>
                    <a:gd name="connsiteY3" fmla="*/ 20083 h 207915"/>
                    <a:gd name="connsiteX0" fmla="*/ 0 w 301035"/>
                    <a:gd name="connsiteY0" fmla="*/ 36316 h 192962"/>
                    <a:gd name="connsiteX1" fmla="*/ 297790 w 301035"/>
                    <a:gd name="connsiteY1" fmla="*/ 44059 h 192962"/>
                    <a:gd name="connsiteX2" fmla="*/ 148895 w 301035"/>
                    <a:gd name="connsiteY2" fmla="*/ 192954 h 192962"/>
                    <a:gd name="connsiteX3" fmla="*/ 0 w 301035"/>
                    <a:gd name="connsiteY3" fmla="*/ 36316 h 192962"/>
                    <a:gd name="connsiteX0" fmla="*/ 0 w 280330"/>
                    <a:gd name="connsiteY0" fmla="*/ 27374 h 199581"/>
                    <a:gd name="connsiteX1" fmla="*/ 277159 w 280330"/>
                    <a:gd name="connsiteY1" fmla="*/ 50600 h 199581"/>
                    <a:gd name="connsiteX2" fmla="*/ 128264 w 280330"/>
                    <a:gd name="connsiteY2" fmla="*/ 199495 h 199581"/>
                    <a:gd name="connsiteX3" fmla="*/ 0 w 280330"/>
                    <a:gd name="connsiteY3" fmla="*/ 27374 h 1995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80330" h="199581">
                      <a:moveTo>
                        <a:pt x="0" y="27374"/>
                      </a:moveTo>
                      <a:cubicBezTo>
                        <a:pt x="24816" y="2558"/>
                        <a:pt x="224834" y="-28406"/>
                        <a:pt x="277159" y="50600"/>
                      </a:cubicBezTo>
                      <a:cubicBezTo>
                        <a:pt x="301975" y="75416"/>
                        <a:pt x="174457" y="203366"/>
                        <a:pt x="128264" y="199495"/>
                      </a:cubicBezTo>
                      <a:cubicBezTo>
                        <a:pt x="82071" y="195624"/>
                        <a:pt x="0" y="109606"/>
                        <a:pt x="0" y="27374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Freeform: Shape 87">
                  <a:extLst>
                    <a:ext uri="{FF2B5EF4-FFF2-40B4-BE49-F238E27FC236}">
                      <a16:creationId xmlns:a16="http://schemas.microsoft.com/office/drawing/2014/main" id="{93D9FD71-E1A7-876A-08B8-AF09DF53EF6A}"/>
                    </a:ext>
                  </a:extLst>
                </p:cNvPr>
                <p:cNvSpPr/>
                <p:nvPr/>
              </p:nvSpPr>
              <p:spPr>
                <a:xfrm>
                  <a:off x="5829299" y="4069080"/>
                  <a:ext cx="236281" cy="173888"/>
                </a:xfrm>
                <a:custGeom>
                  <a:avLst/>
                  <a:gdLst>
                    <a:gd name="connsiteX0" fmla="*/ 236220 w 257102"/>
                    <a:gd name="connsiteY0" fmla="*/ 0 h 205383"/>
                    <a:gd name="connsiteX1" fmla="*/ 251460 w 257102"/>
                    <a:gd name="connsiteY1" fmla="*/ 160020 h 205383"/>
                    <a:gd name="connsiteX2" fmla="*/ 152400 w 257102"/>
                    <a:gd name="connsiteY2" fmla="*/ 198120 h 205383"/>
                    <a:gd name="connsiteX3" fmla="*/ 0 w 257102"/>
                    <a:gd name="connsiteY3" fmla="*/ 38100 h 205383"/>
                    <a:gd name="connsiteX4" fmla="*/ 0 w 257102"/>
                    <a:gd name="connsiteY4" fmla="*/ 38100 h 205383"/>
                    <a:gd name="connsiteX0" fmla="*/ 236220 w 236220"/>
                    <a:gd name="connsiteY0" fmla="*/ 0 h 198120"/>
                    <a:gd name="connsiteX1" fmla="*/ 152400 w 236220"/>
                    <a:gd name="connsiteY1" fmla="*/ 198120 h 198120"/>
                    <a:gd name="connsiteX2" fmla="*/ 0 w 236220"/>
                    <a:gd name="connsiteY2" fmla="*/ 38100 h 198120"/>
                    <a:gd name="connsiteX3" fmla="*/ 0 w 236220"/>
                    <a:gd name="connsiteY3" fmla="*/ 38100 h 198120"/>
                    <a:gd name="connsiteX0" fmla="*/ 236220 w 236220"/>
                    <a:gd name="connsiteY0" fmla="*/ 0 h 38100"/>
                    <a:gd name="connsiteX1" fmla="*/ 0 w 236220"/>
                    <a:gd name="connsiteY1" fmla="*/ 38100 h 38100"/>
                    <a:gd name="connsiteX2" fmla="*/ 0 w 236220"/>
                    <a:gd name="connsiteY2" fmla="*/ 38100 h 38100"/>
                    <a:gd name="connsiteX0" fmla="*/ 236220 w 236286"/>
                    <a:gd name="connsiteY0" fmla="*/ 0 h 152792"/>
                    <a:gd name="connsiteX1" fmla="*/ 0 w 236286"/>
                    <a:gd name="connsiteY1" fmla="*/ 38100 h 152792"/>
                    <a:gd name="connsiteX2" fmla="*/ 0 w 236286"/>
                    <a:gd name="connsiteY2" fmla="*/ 38100 h 152792"/>
                    <a:gd name="connsiteX0" fmla="*/ 236220 w 236281"/>
                    <a:gd name="connsiteY0" fmla="*/ 0 h 173888"/>
                    <a:gd name="connsiteX1" fmla="*/ 0 w 236281"/>
                    <a:gd name="connsiteY1" fmla="*/ 38100 h 173888"/>
                    <a:gd name="connsiteX2" fmla="*/ 0 w 236281"/>
                    <a:gd name="connsiteY2" fmla="*/ 38100 h 1738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36281" h="173888">
                      <a:moveTo>
                        <a:pt x="236220" y="0"/>
                      </a:moveTo>
                      <a:cubicBezTo>
                        <a:pt x="240030" y="327025"/>
                        <a:pt x="66040" y="104775"/>
                        <a:pt x="0" y="38100"/>
                      </a:cubicBezTo>
                      <a:lnTo>
                        <a:pt x="0" y="38100"/>
                      </a:ln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Freeform: Shape 88">
                  <a:extLst>
                    <a:ext uri="{FF2B5EF4-FFF2-40B4-BE49-F238E27FC236}">
                      <a16:creationId xmlns:a16="http://schemas.microsoft.com/office/drawing/2014/main" id="{85963286-64DB-7BB9-6F0B-7DD1E40D3655}"/>
                    </a:ext>
                  </a:extLst>
                </p:cNvPr>
                <p:cNvSpPr/>
                <p:nvPr/>
              </p:nvSpPr>
              <p:spPr>
                <a:xfrm flipH="1">
                  <a:off x="6075408" y="4069080"/>
                  <a:ext cx="236281" cy="173888"/>
                </a:xfrm>
                <a:custGeom>
                  <a:avLst/>
                  <a:gdLst>
                    <a:gd name="connsiteX0" fmla="*/ 236220 w 257102"/>
                    <a:gd name="connsiteY0" fmla="*/ 0 h 205383"/>
                    <a:gd name="connsiteX1" fmla="*/ 251460 w 257102"/>
                    <a:gd name="connsiteY1" fmla="*/ 160020 h 205383"/>
                    <a:gd name="connsiteX2" fmla="*/ 152400 w 257102"/>
                    <a:gd name="connsiteY2" fmla="*/ 198120 h 205383"/>
                    <a:gd name="connsiteX3" fmla="*/ 0 w 257102"/>
                    <a:gd name="connsiteY3" fmla="*/ 38100 h 205383"/>
                    <a:gd name="connsiteX4" fmla="*/ 0 w 257102"/>
                    <a:gd name="connsiteY4" fmla="*/ 38100 h 205383"/>
                    <a:gd name="connsiteX0" fmla="*/ 236220 w 236220"/>
                    <a:gd name="connsiteY0" fmla="*/ 0 h 198120"/>
                    <a:gd name="connsiteX1" fmla="*/ 152400 w 236220"/>
                    <a:gd name="connsiteY1" fmla="*/ 198120 h 198120"/>
                    <a:gd name="connsiteX2" fmla="*/ 0 w 236220"/>
                    <a:gd name="connsiteY2" fmla="*/ 38100 h 198120"/>
                    <a:gd name="connsiteX3" fmla="*/ 0 w 236220"/>
                    <a:gd name="connsiteY3" fmla="*/ 38100 h 198120"/>
                    <a:gd name="connsiteX0" fmla="*/ 236220 w 236220"/>
                    <a:gd name="connsiteY0" fmla="*/ 0 h 38100"/>
                    <a:gd name="connsiteX1" fmla="*/ 0 w 236220"/>
                    <a:gd name="connsiteY1" fmla="*/ 38100 h 38100"/>
                    <a:gd name="connsiteX2" fmla="*/ 0 w 236220"/>
                    <a:gd name="connsiteY2" fmla="*/ 38100 h 38100"/>
                    <a:gd name="connsiteX0" fmla="*/ 236220 w 236286"/>
                    <a:gd name="connsiteY0" fmla="*/ 0 h 152792"/>
                    <a:gd name="connsiteX1" fmla="*/ 0 w 236286"/>
                    <a:gd name="connsiteY1" fmla="*/ 38100 h 152792"/>
                    <a:gd name="connsiteX2" fmla="*/ 0 w 236286"/>
                    <a:gd name="connsiteY2" fmla="*/ 38100 h 152792"/>
                    <a:gd name="connsiteX0" fmla="*/ 236220 w 236281"/>
                    <a:gd name="connsiteY0" fmla="*/ 0 h 173888"/>
                    <a:gd name="connsiteX1" fmla="*/ 0 w 236281"/>
                    <a:gd name="connsiteY1" fmla="*/ 38100 h 173888"/>
                    <a:gd name="connsiteX2" fmla="*/ 0 w 236281"/>
                    <a:gd name="connsiteY2" fmla="*/ 38100 h 1738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36281" h="173888">
                      <a:moveTo>
                        <a:pt x="236220" y="0"/>
                      </a:moveTo>
                      <a:cubicBezTo>
                        <a:pt x="240030" y="327025"/>
                        <a:pt x="66040" y="104775"/>
                        <a:pt x="0" y="38100"/>
                      </a:cubicBezTo>
                      <a:lnTo>
                        <a:pt x="0" y="38100"/>
                      </a:ln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FA89CA6D-C3B0-9239-E7FD-0720BF62FC5A}"/>
                </a:ext>
              </a:extLst>
            </p:cNvPr>
            <p:cNvSpPr/>
            <p:nvPr/>
          </p:nvSpPr>
          <p:spPr>
            <a:xfrm>
              <a:off x="6300789" y="5903119"/>
              <a:ext cx="11640" cy="61912"/>
            </a:xfrm>
            <a:custGeom>
              <a:avLst/>
              <a:gdLst>
                <a:gd name="connsiteX0" fmla="*/ 0 w 7143"/>
                <a:gd name="connsiteY0" fmla="*/ 61912 h 61912"/>
                <a:gd name="connsiteX1" fmla="*/ 7143 w 7143"/>
                <a:gd name="connsiteY1" fmla="*/ 0 h 61912"/>
                <a:gd name="connsiteX2" fmla="*/ 7143 w 7143"/>
                <a:gd name="connsiteY2" fmla="*/ 0 h 61912"/>
                <a:gd name="connsiteX0" fmla="*/ 0 w 14533"/>
                <a:gd name="connsiteY0" fmla="*/ 10000 h 10000"/>
                <a:gd name="connsiteX1" fmla="*/ 10000 w 14533"/>
                <a:gd name="connsiteY1" fmla="*/ 0 h 10000"/>
                <a:gd name="connsiteX2" fmla="*/ 10000 w 14533"/>
                <a:gd name="connsiteY2" fmla="*/ 0 h 10000"/>
                <a:gd name="connsiteX0" fmla="*/ 0 w 16296"/>
                <a:gd name="connsiteY0" fmla="*/ 10000 h 10000"/>
                <a:gd name="connsiteX1" fmla="*/ 10000 w 16296"/>
                <a:gd name="connsiteY1" fmla="*/ 0 h 10000"/>
                <a:gd name="connsiteX2" fmla="*/ 10000 w 16296"/>
                <a:gd name="connsiteY2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296" h="10000">
                  <a:moveTo>
                    <a:pt x="0" y="10000"/>
                  </a:moveTo>
                  <a:cubicBezTo>
                    <a:pt x="13333" y="6667"/>
                    <a:pt x="23335" y="4102"/>
                    <a:pt x="10000" y="0"/>
                  </a:cubicBezTo>
                  <a:lnTo>
                    <a:pt x="10000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D836F9CF-3AD4-A022-DD22-F3E8F4C06BAB}"/>
                </a:ext>
              </a:extLst>
            </p:cNvPr>
            <p:cNvSpPr/>
            <p:nvPr/>
          </p:nvSpPr>
          <p:spPr>
            <a:xfrm>
              <a:off x="6424142" y="5909482"/>
              <a:ext cx="11640" cy="61912"/>
            </a:xfrm>
            <a:custGeom>
              <a:avLst/>
              <a:gdLst>
                <a:gd name="connsiteX0" fmla="*/ 0 w 7143"/>
                <a:gd name="connsiteY0" fmla="*/ 61912 h 61912"/>
                <a:gd name="connsiteX1" fmla="*/ 7143 w 7143"/>
                <a:gd name="connsiteY1" fmla="*/ 0 h 61912"/>
                <a:gd name="connsiteX2" fmla="*/ 7143 w 7143"/>
                <a:gd name="connsiteY2" fmla="*/ 0 h 61912"/>
                <a:gd name="connsiteX0" fmla="*/ 0 w 14533"/>
                <a:gd name="connsiteY0" fmla="*/ 10000 h 10000"/>
                <a:gd name="connsiteX1" fmla="*/ 10000 w 14533"/>
                <a:gd name="connsiteY1" fmla="*/ 0 h 10000"/>
                <a:gd name="connsiteX2" fmla="*/ 10000 w 14533"/>
                <a:gd name="connsiteY2" fmla="*/ 0 h 10000"/>
                <a:gd name="connsiteX0" fmla="*/ 0 w 16296"/>
                <a:gd name="connsiteY0" fmla="*/ 10000 h 10000"/>
                <a:gd name="connsiteX1" fmla="*/ 10000 w 16296"/>
                <a:gd name="connsiteY1" fmla="*/ 0 h 10000"/>
                <a:gd name="connsiteX2" fmla="*/ 10000 w 16296"/>
                <a:gd name="connsiteY2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296" h="10000">
                  <a:moveTo>
                    <a:pt x="0" y="10000"/>
                  </a:moveTo>
                  <a:cubicBezTo>
                    <a:pt x="13333" y="6667"/>
                    <a:pt x="23335" y="4102"/>
                    <a:pt x="10000" y="0"/>
                  </a:cubicBezTo>
                  <a:lnTo>
                    <a:pt x="10000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49E89170-9DAD-0D21-F558-8DD94148B4CF}"/>
                </a:ext>
              </a:extLst>
            </p:cNvPr>
            <p:cNvSpPr/>
            <p:nvPr/>
          </p:nvSpPr>
          <p:spPr>
            <a:xfrm flipH="1">
              <a:off x="5820790" y="5909482"/>
              <a:ext cx="11640" cy="61912"/>
            </a:xfrm>
            <a:custGeom>
              <a:avLst/>
              <a:gdLst>
                <a:gd name="connsiteX0" fmla="*/ 0 w 7143"/>
                <a:gd name="connsiteY0" fmla="*/ 61912 h 61912"/>
                <a:gd name="connsiteX1" fmla="*/ 7143 w 7143"/>
                <a:gd name="connsiteY1" fmla="*/ 0 h 61912"/>
                <a:gd name="connsiteX2" fmla="*/ 7143 w 7143"/>
                <a:gd name="connsiteY2" fmla="*/ 0 h 61912"/>
                <a:gd name="connsiteX0" fmla="*/ 0 w 14533"/>
                <a:gd name="connsiteY0" fmla="*/ 10000 h 10000"/>
                <a:gd name="connsiteX1" fmla="*/ 10000 w 14533"/>
                <a:gd name="connsiteY1" fmla="*/ 0 h 10000"/>
                <a:gd name="connsiteX2" fmla="*/ 10000 w 14533"/>
                <a:gd name="connsiteY2" fmla="*/ 0 h 10000"/>
                <a:gd name="connsiteX0" fmla="*/ 0 w 16296"/>
                <a:gd name="connsiteY0" fmla="*/ 10000 h 10000"/>
                <a:gd name="connsiteX1" fmla="*/ 10000 w 16296"/>
                <a:gd name="connsiteY1" fmla="*/ 0 h 10000"/>
                <a:gd name="connsiteX2" fmla="*/ 10000 w 16296"/>
                <a:gd name="connsiteY2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296" h="10000">
                  <a:moveTo>
                    <a:pt x="0" y="10000"/>
                  </a:moveTo>
                  <a:cubicBezTo>
                    <a:pt x="13333" y="6667"/>
                    <a:pt x="23335" y="4102"/>
                    <a:pt x="10000" y="0"/>
                  </a:cubicBezTo>
                  <a:lnTo>
                    <a:pt x="10000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C54551B6-24AB-1FBB-E799-35CE2BCFD7D1}"/>
                </a:ext>
              </a:extLst>
            </p:cNvPr>
            <p:cNvSpPr/>
            <p:nvPr/>
          </p:nvSpPr>
          <p:spPr>
            <a:xfrm flipH="1">
              <a:off x="5700962" y="5909482"/>
              <a:ext cx="11640" cy="61912"/>
            </a:xfrm>
            <a:custGeom>
              <a:avLst/>
              <a:gdLst>
                <a:gd name="connsiteX0" fmla="*/ 0 w 7143"/>
                <a:gd name="connsiteY0" fmla="*/ 61912 h 61912"/>
                <a:gd name="connsiteX1" fmla="*/ 7143 w 7143"/>
                <a:gd name="connsiteY1" fmla="*/ 0 h 61912"/>
                <a:gd name="connsiteX2" fmla="*/ 7143 w 7143"/>
                <a:gd name="connsiteY2" fmla="*/ 0 h 61912"/>
                <a:gd name="connsiteX0" fmla="*/ 0 w 14533"/>
                <a:gd name="connsiteY0" fmla="*/ 10000 h 10000"/>
                <a:gd name="connsiteX1" fmla="*/ 10000 w 14533"/>
                <a:gd name="connsiteY1" fmla="*/ 0 h 10000"/>
                <a:gd name="connsiteX2" fmla="*/ 10000 w 14533"/>
                <a:gd name="connsiteY2" fmla="*/ 0 h 10000"/>
                <a:gd name="connsiteX0" fmla="*/ 0 w 16296"/>
                <a:gd name="connsiteY0" fmla="*/ 10000 h 10000"/>
                <a:gd name="connsiteX1" fmla="*/ 10000 w 16296"/>
                <a:gd name="connsiteY1" fmla="*/ 0 h 10000"/>
                <a:gd name="connsiteX2" fmla="*/ 10000 w 16296"/>
                <a:gd name="connsiteY2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296" h="10000">
                  <a:moveTo>
                    <a:pt x="0" y="10000"/>
                  </a:moveTo>
                  <a:cubicBezTo>
                    <a:pt x="13333" y="6667"/>
                    <a:pt x="23335" y="4102"/>
                    <a:pt x="10000" y="0"/>
                  </a:cubicBezTo>
                  <a:lnTo>
                    <a:pt x="10000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A6D0CA53-F087-DB83-A2AD-D107676C7095}"/>
                </a:ext>
              </a:extLst>
            </p:cNvPr>
            <p:cNvSpPr/>
            <p:nvPr/>
          </p:nvSpPr>
          <p:spPr>
            <a:xfrm flipH="1">
              <a:off x="5427814" y="5888299"/>
              <a:ext cx="11640" cy="61912"/>
            </a:xfrm>
            <a:custGeom>
              <a:avLst/>
              <a:gdLst>
                <a:gd name="connsiteX0" fmla="*/ 0 w 7143"/>
                <a:gd name="connsiteY0" fmla="*/ 61912 h 61912"/>
                <a:gd name="connsiteX1" fmla="*/ 7143 w 7143"/>
                <a:gd name="connsiteY1" fmla="*/ 0 h 61912"/>
                <a:gd name="connsiteX2" fmla="*/ 7143 w 7143"/>
                <a:gd name="connsiteY2" fmla="*/ 0 h 61912"/>
                <a:gd name="connsiteX0" fmla="*/ 0 w 14533"/>
                <a:gd name="connsiteY0" fmla="*/ 10000 h 10000"/>
                <a:gd name="connsiteX1" fmla="*/ 10000 w 14533"/>
                <a:gd name="connsiteY1" fmla="*/ 0 h 10000"/>
                <a:gd name="connsiteX2" fmla="*/ 10000 w 14533"/>
                <a:gd name="connsiteY2" fmla="*/ 0 h 10000"/>
                <a:gd name="connsiteX0" fmla="*/ 0 w 16296"/>
                <a:gd name="connsiteY0" fmla="*/ 10000 h 10000"/>
                <a:gd name="connsiteX1" fmla="*/ 10000 w 16296"/>
                <a:gd name="connsiteY1" fmla="*/ 0 h 10000"/>
                <a:gd name="connsiteX2" fmla="*/ 10000 w 16296"/>
                <a:gd name="connsiteY2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296" h="10000">
                  <a:moveTo>
                    <a:pt x="0" y="10000"/>
                  </a:moveTo>
                  <a:cubicBezTo>
                    <a:pt x="13333" y="6667"/>
                    <a:pt x="23335" y="4102"/>
                    <a:pt x="10000" y="0"/>
                  </a:cubicBezTo>
                  <a:lnTo>
                    <a:pt x="10000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53D9B992-2F73-0822-EC9C-99802EF9C68E}"/>
                </a:ext>
              </a:extLst>
            </p:cNvPr>
            <p:cNvSpPr/>
            <p:nvPr/>
          </p:nvSpPr>
          <p:spPr>
            <a:xfrm flipH="1">
              <a:off x="5552782" y="5890680"/>
              <a:ext cx="11640" cy="61912"/>
            </a:xfrm>
            <a:custGeom>
              <a:avLst/>
              <a:gdLst>
                <a:gd name="connsiteX0" fmla="*/ 0 w 7143"/>
                <a:gd name="connsiteY0" fmla="*/ 61912 h 61912"/>
                <a:gd name="connsiteX1" fmla="*/ 7143 w 7143"/>
                <a:gd name="connsiteY1" fmla="*/ 0 h 61912"/>
                <a:gd name="connsiteX2" fmla="*/ 7143 w 7143"/>
                <a:gd name="connsiteY2" fmla="*/ 0 h 61912"/>
                <a:gd name="connsiteX0" fmla="*/ 0 w 14533"/>
                <a:gd name="connsiteY0" fmla="*/ 10000 h 10000"/>
                <a:gd name="connsiteX1" fmla="*/ 10000 w 14533"/>
                <a:gd name="connsiteY1" fmla="*/ 0 h 10000"/>
                <a:gd name="connsiteX2" fmla="*/ 10000 w 14533"/>
                <a:gd name="connsiteY2" fmla="*/ 0 h 10000"/>
                <a:gd name="connsiteX0" fmla="*/ 0 w 16296"/>
                <a:gd name="connsiteY0" fmla="*/ 10000 h 10000"/>
                <a:gd name="connsiteX1" fmla="*/ 10000 w 16296"/>
                <a:gd name="connsiteY1" fmla="*/ 0 h 10000"/>
                <a:gd name="connsiteX2" fmla="*/ 10000 w 16296"/>
                <a:gd name="connsiteY2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296" h="10000">
                  <a:moveTo>
                    <a:pt x="0" y="10000"/>
                  </a:moveTo>
                  <a:cubicBezTo>
                    <a:pt x="13333" y="6667"/>
                    <a:pt x="23335" y="4102"/>
                    <a:pt x="10000" y="0"/>
                  </a:cubicBezTo>
                  <a:lnTo>
                    <a:pt x="10000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BCE18012-A8E9-F13F-2CAB-3061EE4B4878}"/>
                </a:ext>
              </a:extLst>
            </p:cNvPr>
            <p:cNvSpPr/>
            <p:nvPr/>
          </p:nvSpPr>
          <p:spPr>
            <a:xfrm>
              <a:off x="6581470" y="5902012"/>
              <a:ext cx="11640" cy="61912"/>
            </a:xfrm>
            <a:custGeom>
              <a:avLst/>
              <a:gdLst>
                <a:gd name="connsiteX0" fmla="*/ 0 w 7143"/>
                <a:gd name="connsiteY0" fmla="*/ 61912 h 61912"/>
                <a:gd name="connsiteX1" fmla="*/ 7143 w 7143"/>
                <a:gd name="connsiteY1" fmla="*/ 0 h 61912"/>
                <a:gd name="connsiteX2" fmla="*/ 7143 w 7143"/>
                <a:gd name="connsiteY2" fmla="*/ 0 h 61912"/>
                <a:gd name="connsiteX0" fmla="*/ 0 w 14533"/>
                <a:gd name="connsiteY0" fmla="*/ 10000 h 10000"/>
                <a:gd name="connsiteX1" fmla="*/ 10000 w 14533"/>
                <a:gd name="connsiteY1" fmla="*/ 0 h 10000"/>
                <a:gd name="connsiteX2" fmla="*/ 10000 w 14533"/>
                <a:gd name="connsiteY2" fmla="*/ 0 h 10000"/>
                <a:gd name="connsiteX0" fmla="*/ 0 w 16296"/>
                <a:gd name="connsiteY0" fmla="*/ 10000 h 10000"/>
                <a:gd name="connsiteX1" fmla="*/ 10000 w 16296"/>
                <a:gd name="connsiteY1" fmla="*/ 0 h 10000"/>
                <a:gd name="connsiteX2" fmla="*/ 10000 w 16296"/>
                <a:gd name="connsiteY2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296" h="10000">
                  <a:moveTo>
                    <a:pt x="0" y="10000"/>
                  </a:moveTo>
                  <a:cubicBezTo>
                    <a:pt x="13333" y="6667"/>
                    <a:pt x="23335" y="4102"/>
                    <a:pt x="10000" y="0"/>
                  </a:cubicBezTo>
                  <a:lnTo>
                    <a:pt x="10000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4547B558-6C33-1070-346E-ADA99AF9D795}"/>
                </a:ext>
              </a:extLst>
            </p:cNvPr>
            <p:cNvSpPr/>
            <p:nvPr/>
          </p:nvSpPr>
          <p:spPr>
            <a:xfrm>
              <a:off x="6701217" y="5902012"/>
              <a:ext cx="11640" cy="61912"/>
            </a:xfrm>
            <a:custGeom>
              <a:avLst/>
              <a:gdLst>
                <a:gd name="connsiteX0" fmla="*/ 0 w 7143"/>
                <a:gd name="connsiteY0" fmla="*/ 61912 h 61912"/>
                <a:gd name="connsiteX1" fmla="*/ 7143 w 7143"/>
                <a:gd name="connsiteY1" fmla="*/ 0 h 61912"/>
                <a:gd name="connsiteX2" fmla="*/ 7143 w 7143"/>
                <a:gd name="connsiteY2" fmla="*/ 0 h 61912"/>
                <a:gd name="connsiteX0" fmla="*/ 0 w 14533"/>
                <a:gd name="connsiteY0" fmla="*/ 10000 h 10000"/>
                <a:gd name="connsiteX1" fmla="*/ 10000 w 14533"/>
                <a:gd name="connsiteY1" fmla="*/ 0 h 10000"/>
                <a:gd name="connsiteX2" fmla="*/ 10000 w 14533"/>
                <a:gd name="connsiteY2" fmla="*/ 0 h 10000"/>
                <a:gd name="connsiteX0" fmla="*/ 0 w 16296"/>
                <a:gd name="connsiteY0" fmla="*/ 10000 h 10000"/>
                <a:gd name="connsiteX1" fmla="*/ 10000 w 16296"/>
                <a:gd name="connsiteY1" fmla="*/ 0 h 10000"/>
                <a:gd name="connsiteX2" fmla="*/ 10000 w 16296"/>
                <a:gd name="connsiteY2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296" h="10000">
                  <a:moveTo>
                    <a:pt x="0" y="10000"/>
                  </a:moveTo>
                  <a:cubicBezTo>
                    <a:pt x="13333" y="6667"/>
                    <a:pt x="23335" y="4102"/>
                    <a:pt x="10000" y="0"/>
                  </a:cubicBezTo>
                  <a:lnTo>
                    <a:pt x="10000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2" name="ttsMP3.com_VoiceText_2025-2-13_18-4-57">
            <a:hlinkClick r:id="" action="ppaction://media"/>
            <a:extLst>
              <a:ext uri="{FF2B5EF4-FFF2-40B4-BE49-F238E27FC236}">
                <a16:creationId xmlns:a16="http://schemas.microsoft.com/office/drawing/2014/main" id="{D5DD041D-800D-B29A-8D62-31E3166CB537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5237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3000">
        <p15:prstTrans prst="pageCurlDouble"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272" fill="hold"/>
                                        <p:tgtEl>
                                          <p:spTgt spid="10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2"/>
                </p:tgtEl>
              </p:cMediaNode>
            </p:audio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B869A4D-3917-46E7-B6F0-C0F54161536F}"/>
              </a:ext>
            </a:extLst>
          </p:cNvPr>
          <p:cNvGrpSpPr/>
          <p:nvPr/>
        </p:nvGrpSpPr>
        <p:grpSpPr>
          <a:xfrm>
            <a:off x="0" y="1"/>
            <a:ext cx="12192000" cy="6865642"/>
            <a:chOff x="0" y="0"/>
            <a:chExt cx="12192000" cy="686564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CCFE386-1773-417E-87C1-1C22D00AC532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4BD5100-6928-40C0-8A23-3E8406CE386B}"/>
                </a:ext>
              </a:extLst>
            </p:cNvPr>
            <p:cNvSpPr/>
            <p:nvPr/>
          </p:nvSpPr>
          <p:spPr>
            <a:xfrm>
              <a:off x="6789626" y="7642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63B9A7F-B059-49D0-ABE3-3309C7E3ED15}"/>
                </a:ext>
              </a:extLst>
            </p:cNvPr>
            <p:cNvSpPr/>
            <p:nvPr/>
          </p:nvSpPr>
          <p:spPr>
            <a:xfrm flipH="1">
              <a:off x="6402765" y="7642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CC56EEF5-315D-4D23-8B68-EC32CFFE0200}"/>
              </a:ext>
            </a:extLst>
          </p:cNvPr>
          <p:cNvSpPr txBox="1"/>
          <p:nvPr/>
        </p:nvSpPr>
        <p:spPr>
          <a:xfrm>
            <a:off x="6789626" y="1740439"/>
            <a:ext cx="5641291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Oh no! A r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 runs by.</a:t>
            </a:r>
          </a:p>
        </p:txBody>
      </p: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1DDCA2CC-B487-FE61-FCC8-EE1B00551DE5}"/>
              </a:ext>
            </a:extLst>
          </p:cNvPr>
          <p:cNvGrpSpPr/>
          <p:nvPr/>
        </p:nvGrpSpPr>
        <p:grpSpPr>
          <a:xfrm rot="693461">
            <a:off x="122203" y="2434159"/>
            <a:ext cx="6160254" cy="3861155"/>
            <a:chOff x="-2073193" y="1419870"/>
            <a:chExt cx="7738480" cy="4850362"/>
          </a:xfrm>
        </p:grpSpPr>
        <p:sp>
          <p:nvSpPr>
            <p:cNvPr id="103" name="Rectangle 9">
              <a:extLst>
                <a:ext uri="{FF2B5EF4-FFF2-40B4-BE49-F238E27FC236}">
                  <a16:creationId xmlns:a16="http://schemas.microsoft.com/office/drawing/2014/main" id="{B48CA0A2-10F1-9860-39AA-CF3EDB0B1E6E}"/>
                </a:ext>
              </a:extLst>
            </p:cNvPr>
            <p:cNvSpPr/>
            <p:nvPr/>
          </p:nvSpPr>
          <p:spPr>
            <a:xfrm rot="1799187" flipH="1">
              <a:off x="2373070" y="3650257"/>
              <a:ext cx="1286342" cy="2022909"/>
            </a:xfrm>
            <a:custGeom>
              <a:avLst/>
              <a:gdLst>
                <a:gd name="connsiteX0" fmla="*/ 0 w 251460"/>
                <a:gd name="connsiteY0" fmla="*/ 0 h 307247"/>
                <a:gd name="connsiteX1" fmla="*/ 251460 w 251460"/>
                <a:gd name="connsiteY1" fmla="*/ 0 h 307247"/>
                <a:gd name="connsiteX2" fmla="*/ 251460 w 251460"/>
                <a:gd name="connsiteY2" fmla="*/ 307247 h 307247"/>
                <a:gd name="connsiteX3" fmla="*/ 0 w 251460"/>
                <a:gd name="connsiteY3" fmla="*/ 307247 h 307247"/>
                <a:gd name="connsiteX4" fmla="*/ 0 w 251460"/>
                <a:gd name="connsiteY4" fmla="*/ 0 h 307247"/>
                <a:gd name="connsiteX0" fmla="*/ 382277 w 633737"/>
                <a:gd name="connsiteY0" fmla="*/ 0 h 934693"/>
                <a:gd name="connsiteX1" fmla="*/ 633737 w 633737"/>
                <a:gd name="connsiteY1" fmla="*/ 0 h 934693"/>
                <a:gd name="connsiteX2" fmla="*/ 633737 w 633737"/>
                <a:gd name="connsiteY2" fmla="*/ 307247 h 934693"/>
                <a:gd name="connsiteX3" fmla="*/ 0 w 633737"/>
                <a:gd name="connsiteY3" fmla="*/ 934693 h 934693"/>
                <a:gd name="connsiteX4" fmla="*/ 382277 w 633737"/>
                <a:gd name="connsiteY4" fmla="*/ 0 h 934693"/>
                <a:gd name="connsiteX0" fmla="*/ 382277 w 633737"/>
                <a:gd name="connsiteY0" fmla="*/ 0 h 1111636"/>
                <a:gd name="connsiteX1" fmla="*/ 633737 w 633737"/>
                <a:gd name="connsiteY1" fmla="*/ 0 h 1111636"/>
                <a:gd name="connsiteX2" fmla="*/ 195571 w 633737"/>
                <a:gd name="connsiteY2" fmla="*/ 1111636 h 1111636"/>
                <a:gd name="connsiteX3" fmla="*/ 0 w 633737"/>
                <a:gd name="connsiteY3" fmla="*/ 934693 h 1111636"/>
                <a:gd name="connsiteX4" fmla="*/ 382277 w 633737"/>
                <a:gd name="connsiteY4" fmla="*/ 0 h 1111636"/>
                <a:gd name="connsiteX0" fmla="*/ 382277 w 704298"/>
                <a:gd name="connsiteY0" fmla="*/ 0 h 1111636"/>
                <a:gd name="connsiteX1" fmla="*/ 633737 w 704298"/>
                <a:gd name="connsiteY1" fmla="*/ 0 h 1111636"/>
                <a:gd name="connsiteX2" fmla="*/ 195571 w 704298"/>
                <a:gd name="connsiteY2" fmla="*/ 1111636 h 1111636"/>
                <a:gd name="connsiteX3" fmla="*/ 0 w 704298"/>
                <a:gd name="connsiteY3" fmla="*/ 934693 h 1111636"/>
                <a:gd name="connsiteX4" fmla="*/ 382277 w 704298"/>
                <a:gd name="connsiteY4" fmla="*/ 0 h 1111636"/>
                <a:gd name="connsiteX0" fmla="*/ 382277 w 728647"/>
                <a:gd name="connsiteY0" fmla="*/ 0 h 1111636"/>
                <a:gd name="connsiteX1" fmla="*/ 633737 w 728647"/>
                <a:gd name="connsiteY1" fmla="*/ 0 h 1111636"/>
                <a:gd name="connsiteX2" fmla="*/ 195571 w 728647"/>
                <a:gd name="connsiteY2" fmla="*/ 1111636 h 1111636"/>
                <a:gd name="connsiteX3" fmla="*/ 0 w 728647"/>
                <a:gd name="connsiteY3" fmla="*/ 934693 h 1111636"/>
                <a:gd name="connsiteX4" fmla="*/ 382277 w 728647"/>
                <a:gd name="connsiteY4" fmla="*/ 0 h 1111636"/>
                <a:gd name="connsiteX0" fmla="*/ 382277 w 728647"/>
                <a:gd name="connsiteY0" fmla="*/ 0 h 1111636"/>
                <a:gd name="connsiteX1" fmla="*/ 633737 w 728647"/>
                <a:gd name="connsiteY1" fmla="*/ 0 h 1111636"/>
                <a:gd name="connsiteX2" fmla="*/ 195571 w 728647"/>
                <a:gd name="connsiteY2" fmla="*/ 1111636 h 1111636"/>
                <a:gd name="connsiteX3" fmla="*/ 0 w 728647"/>
                <a:gd name="connsiteY3" fmla="*/ 934693 h 1111636"/>
                <a:gd name="connsiteX4" fmla="*/ 382277 w 728647"/>
                <a:gd name="connsiteY4" fmla="*/ 0 h 1111636"/>
                <a:gd name="connsiteX0" fmla="*/ 382277 w 728647"/>
                <a:gd name="connsiteY0" fmla="*/ 0 h 1111636"/>
                <a:gd name="connsiteX1" fmla="*/ 633737 w 728647"/>
                <a:gd name="connsiteY1" fmla="*/ 0 h 1111636"/>
                <a:gd name="connsiteX2" fmla="*/ 195571 w 728647"/>
                <a:gd name="connsiteY2" fmla="*/ 1111636 h 1111636"/>
                <a:gd name="connsiteX3" fmla="*/ 0 w 728647"/>
                <a:gd name="connsiteY3" fmla="*/ 934693 h 1111636"/>
                <a:gd name="connsiteX4" fmla="*/ 382277 w 728647"/>
                <a:gd name="connsiteY4" fmla="*/ 0 h 1111636"/>
                <a:gd name="connsiteX0" fmla="*/ 471940 w 818310"/>
                <a:gd name="connsiteY0" fmla="*/ 0 h 1131754"/>
                <a:gd name="connsiteX1" fmla="*/ 723400 w 818310"/>
                <a:gd name="connsiteY1" fmla="*/ 0 h 1131754"/>
                <a:gd name="connsiteX2" fmla="*/ 285234 w 818310"/>
                <a:gd name="connsiteY2" fmla="*/ 1111636 h 1131754"/>
                <a:gd name="connsiteX3" fmla="*/ 89663 w 818310"/>
                <a:gd name="connsiteY3" fmla="*/ 934693 h 1131754"/>
                <a:gd name="connsiteX4" fmla="*/ 471940 w 818310"/>
                <a:gd name="connsiteY4" fmla="*/ 0 h 1131754"/>
                <a:gd name="connsiteX0" fmla="*/ 462370 w 808740"/>
                <a:gd name="connsiteY0" fmla="*/ 0 h 1271829"/>
                <a:gd name="connsiteX1" fmla="*/ 713830 w 808740"/>
                <a:gd name="connsiteY1" fmla="*/ 0 h 1271829"/>
                <a:gd name="connsiteX2" fmla="*/ 275664 w 808740"/>
                <a:gd name="connsiteY2" fmla="*/ 1111636 h 1271829"/>
                <a:gd name="connsiteX3" fmla="*/ 80093 w 808740"/>
                <a:gd name="connsiteY3" fmla="*/ 934693 h 1271829"/>
                <a:gd name="connsiteX4" fmla="*/ 462370 w 808740"/>
                <a:gd name="connsiteY4" fmla="*/ 0 h 1271829"/>
                <a:gd name="connsiteX0" fmla="*/ 462370 w 808740"/>
                <a:gd name="connsiteY0" fmla="*/ 0 h 1271829"/>
                <a:gd name="connsiteX1" fmla="*/ 713830 w 808740"/>
                <a:gd name="connsiteY1" fmla="*/ 0 h 1271829"/>
                <a:gd name="connsiteX2" fmla="*/ 275664 w 808740"/>
                <a:gd name="connsiteY2" fmla="*/ 1111636 h 1271829"/>
                <a:gd name="connsiteX3" fmla="*/ 80093 w 808740"/>
                <a:gd name="connsiteY3" fmla="*/ 934693 h 1271829"/>
                <a:gd name="connsiteX4" fmla="*/ 462370 w 808740"/>
                <a:gd name="connsiteY4" fmla="*/ 0 h 1271829"/>
                <a:gd name="connsiteX0" fmla="*/ 462370 w 808740"/>
                <a:gd name="connsiteY0" fmla="*/ 0 h 1271829"/>
                <a:gd name="connsiteX1" fmla="*/ 713830 w 808740"/>
                <a:gd name="connsiteY1" fmla="*/ 0 h 1271829"/>
                <a:gd name="connsiteX2" fmla="*/ 275664 w 808740"/>
                <a:gd name="connsiteY2" fmla="*/ 1111636 h 1271829"/>
                <a:gd name="connsiteX3" fmla="*/ 80093 w 808740"/>
                <a:gd name="connsiteY3" fmla="*/ 934693 h 1271829"/>
                <a:gd name="connsiteX4" fmla="*/ 462370 w 808740"/>
                <a:gd name="connsiteY4" fmla="*/ 0 h 1271829"/>
                <a:gd name="connsiteX0" fmla="*/ 462370 w 808740"/>
                <a:gd name="connsiteY0" fmla="*/ 0 h 1271829"/>
                <a:gd name="connsiteX1" fmla="*/ 713830 w 808740"/>
                <a:gd name="connsiteY1" fmla="*/ 0 h 1271829"/>
                <a:gd name="connsiteX2" fmla="*/ 275664 w 808740"/>
                <a:gd name="connsiteY2" fmla="*/ 1111636 h 1271829"/>
                <a:gd name="connsiteX3" fmla="*/ 80093 w 808740"/>
                <a:gd name="connsiteY3" fmla="*/ 934693 h 1271829"/>
                <a:gd name="connsiteX4" fmla="*/ 462370 w 808740"/>
                <a:gd name="connsiteY4" fmla="*/ 0 h 1271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8740" h="1271829">
                  <a:moveTo>
                    <a:pt x="462370" y="0"/>
                  </a:moveTo>
                  <a:lnTo>
                    <a:pt x="713830" y="0"/>
                  </a:lnTo>
                  <a:cubicBezTo>
                    <a:pt x="638882" y="185940"/>
                    <a:pt x="1184625" y="521004"/>
                    <a:pt x="275664" y="1111636"/>
                  </a:cubicBezTo>
                  <a:cubicBezTo>
                    <a:pt x="287642" y="1395339"/>
                    <a:pt x="-183091" y="1281114"/>
                    <a:pt x="80093" y="934693"/>
                  </a:cubicBezTo>
                  <a:cubicBezTo>
                    <a:pt x="168220" y="811595"/>
                    <a:pt x="479417" y="742451"/>
                    <a:pt x="4623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7">
              <a:extLst>
                <a:ext uri="{FF2B5EF4-FFF2-40B4-BE49-F238E27FC236}">
                  <a16:creationId xmlns:a16="http://schemas.microsoft.com/office/drawing/2014/main" id="{FF0B5B52-585A-7865-F981-AA76EBACFF58}"/>
                </a:ext>
              </a:extLst>
            </p:cNvPr>
            <p:cNvSpPr/>
            <p:nvPr/>
          </p:nvSpPr>
          <p:spPr>
            <a:xfrm rot="4996701" flipH="1">
              <a:off x="1042219" y="3437746"/>
              <a:ext cx="1600350" cy="1363500"/>
            </a:xfrm>
            <a:custGeom>
              <a:avLst/>
              <a:gdLst>
                <a:gd name="connsiteX0" fmla="*/ 0 w 466725"/>
                <a:gd name="connsiteY0" fmla="*/ 0 h 342900"/>
                <a:gd name="connsiteX1" fmla="*/ 466725 w 466725"/>
                <a:gd name="connsiteY1" fmla="*/ 0 h 342900"/>
                <a:gd name="connsiteX2" fmla="*/ 466725 w 466725"/>
                <a:gd name="connsiteY2" fmla="*/ 342900 h 342900"/>
                <a:gd name="connsiteX3" fmla="*/ 0 w 466725"/>
                <a:gd name="connsiteY3" fmla="*/ 342900 h 342900"/>
                <a:gd name="connsiteX4" fmla="*/ 0 w 466725"/>
                <a:gd name="connsiteY4" fmla="*/ 0 h 342900"/>
                <a:gd name="connsiteX0" fmla="*/ 400050 w 866775"/>
                <a:gd name="connsiteY0" fmla="*/ 0 h 857250"/>
                <a:gd name="connsiteX1" fmla="*/ 866775 w 866775"/>
                <a:gd name="connsiteY1" fmla="*/ 0 h 857250"/>
                <a:gd name="connsiteX2" fmla="*/ 866775 w 866775"/>
                <a:gd name="connsiteY2" fmla="*/ 342900 h 857250"/>
                <a:gd name="connsiteX3" fmla="*/ 0 w 866775"/>
                <a:gd name="connsiteY3" fmla="*/ 857250 h 857250"/>
                <a:gd name="connsiteX4" fmla="*/ 400050 w 866775"/>
                <a:gd name="connsiteY4" fmla="*/ 0 h 857250"/>
                <a:gd name="connsiteX0" fmla="*/ 400050 w 866775"/>
                <a:gd name="connsiteY0" fmla="*/ 0 h 857250"/>
                <a:gd name="connsiteX1" fmla="*/ 866775 w 866775"/>
                <a:gd name="connsiteY1" fmla="*/ 0 h 857250"/>
                <a:gd name="connsiteX2" fmla="*/ 514350 w 866775"/>
                <a:gd name="connsiteY2" fmla="*/ 828675 h 857250"/>
                <a:gd name="connsiteX3" fmla="*/ 0 w 866775"/>
                <a:gd name="connsiteY3" fmla="*/ 857250 h 857250"/>
                <a:gd name="connsiteX4" fmla="*/ 400050 w 866775"/>
                <a:gd name="connsiteY4" fmla="*/ 0 h 857250"/>
                <a:gd name="connsiteX0" fmla="*/ 479630 w 946355"/>
                <a:gd name="connsiteY0" fmla="*/ 0 h 857250"/>
                <a:gd name="connsiteX1" fmla="*/ 946355 w 946355"/>
                <a:gd name="connsiteY1" fmla="*/ 0 h 857250"/>
                <a:gd name="connsiteX2" fmla="*/ 593930 w 946355"/>
                <a:gd name="connsiteY2" fmla="*/ 828675 h 857250"/>
                <a:gd name="connsiteX3" fmla="*/ 79580 w 946355"/>
                <a:gd name="connsiteY3" fmla="*/ 857250 h 857250"/>
                <a:gd name="connsiteX4" fmla="*/ 479630 w 946355"/>
                <a:gd name="connsiteY4" fmla="*/ 0 h 857250"/>
                <a:gd name="connsiteX0" fmla="*/ 539436 w 1006161"/>
                <a:gd name="connsiteY0" fmla="*/ 0 h 857250"/>
                <a:gd name="connsiteX1" fmla="*/ 1006161 w 1006161"/>
                <a:gd name="connsiteY1" fmla="*/ 0 h 857250"/>
                <a:gd name="connsiteX2" fmla="*/ 653736 w 1006161"/>
                <a:gd name="connsiteY2" fmla="*/ 828675 h 857250"/>
                <a:gd name="connsiteX3" fmla="*/ 139386 w 1006161"/>
                <a:gd name="connsiteY3" fmla="*/ 857250 h 857250"/>
                <a:gd name="connsiteX4" fmla="*/ 539436 w 1006161"/>
                <a:gd name="connsiteY4" fmla="*/ 0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6161" h="857250">
                  <a:moveTo>
                    <a:pt x="539436" y="0"/>
                  </a:moveTo>
                  <a:lnTo>
                    <a:pt x="1006161" y="0"/>
                  </a:lnTo>
                  <a:lnTo>
                    <a:pt x="653736" y="828675"/>
                  </a:lnTo>
                  <a:lnTo>
                    <a:pt x="139386" y="857250"/>
                  </a:lnTo>
                  <a:cubicBezTo>
                    <a:pt x="101286" y="838200"/>
                    <a:pt x="-327339" y="247650"/>
                    <a:pt x="5394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8">
              <a:extLst>
                <a:ext uri="{FF2B5EF4-FFF2-40B4-BE49-F238E27FC236}">
                  <a16:creationId xmlns:a16="http://schemas.microsoft.com/office/drawing/2014/main" id="{347FB45E-A955-BF4B-C6A8-513B5BE4F24A}"/>
                </a:ext>
              </a:extLst>
            </p:cNvPr>
            <p:cNvSpPr/>
            <p:nvPr/>
          </p:nvSpPr>
          <p:spPr>
            <a:xfrm rot="6515753" flipH="1">
              <a:off x="83252" y="4992865"/>
              <a:ext cx="1821167" cy="488692"/>
            </a:xfrm>
            <a:custGeom>
              <a:avLst/>
              <a:gdLst>
                <a:gd name="connsiteX0" fmla="*/ 0 w 693420"/>
                <a:gd name="connsiteY0" fmla="*/ 0 h 160020"/>
                <a:gd name="connsiteX1" fmla="*/ 693420 w 693420"/>
                <a:gd name="connsiteY1" fmla="*/ 0 h 160020"/>
                <a:gd name="connsiteX2" fmla="*/ 693420 w 693420"/>
                <a:gd name="connsiteY2" fmla="*/ 160020 h 160020"/>
                <a:gd name="connsiteX3" fmla="*/ 0 w 693420"/>
                <a:gd name="connsiteY3" fmla="*/ 160020 h 160020"/>
                <a:gd name="connsiteX4" fmla="*/ 0 w 693420"/>
                <a:gd name="connsiteY4" fmla="*/ 0 h 160020"/>
                <a:gd name="connsiteX0" fmla="*/ 0 w 893233"/>
                <a:gd name="connsiteY0" fmla="*/ 26590 h 186610"/>
                <a:gd name="connsiteX1" fmla="*/ 693420 w 893233"/>
                <a:gd name="connsiteY1" fmla="*/ 26590 h 186610"/>
                <a:gd name="connsiteX2" fmla="*/ 693420 w 893233"/>
                <a:gd name="connsiteY2" fmla="*/ 186610 h 186610"/>
                <a:gd name="connsiteX3" fmla="*/ 0 w 893233"/>
                <a:gd name="connsiteY3" fmla="*/ 186610 h 186610"/>
                <a:gd name="connsiteX4" fmla="*/ 0 w 893233"/>
                <a:gd name="connsiteY4" fmla="*/ 26590 h 186610"/>
                <a:gd name="connsiteX0" fmla="*/ 0 w 911269"/>
                <a:gd name="connsiteY0" fmla="*/ 21622 h 182256"/>
                <a:gd name="connsiteX1" fmla="*/ 693420 w 911269"/>
                <a:gd name="connsiteY1" fmla="*/ 21622 h 182256"/>
                <a:gd name="connsiteX2" fmla="*/ 693420 w 911269"/>
                <a:gd name="connsiteY2" fmla="*/ 181642 h 182256"/>
                <a:gd name="connsiteX3" fmla="*/ 0 w 911269"/>
                <a:gd name="connsiteY3" fmla="*/ 181642 h 182256"/>
                <a:gd name="connsiteX4" fmla="*/ 0 w 911269"/>
                <a:gd name="connsiteY4" fmla="*/ 21622 h 182256"/>
                <a:gd name="connsiteX0" fmla="*/ 0 w 911269"/>
                <a:gd name="connsiteY0" fmla="*/ 91440 h 252074"/>
                <a:gd name="connsiteX1" fmla="*/ 320040 w 911269"/>
                <a:gd name="connsiteY1" fmla="*/ 0 h 252074"/>
                <a:gd name="connsiteX2" fmla="*/ 693420 w 911269"/>
                <a:gd name="connsiteY2" fmla="*/ 91440 h 252074"/>
                <a:gd name="connsiteX3" fmla="*/ 693420 w 911269"/>
                <a:gd name="connsiteY3" fmla="*/ 251460 h 252074"/>
                <a:gd name="connsiteX4" fmla="*/ 0 w 911269"/>
                <a:gd name="connsiteY4" fmla="*/ 251460 h 252074"/>
                <a:gd name="connsiteX5" fmla="*/ 0 w 911269"/>
                <a:gd name="connsiteY5" fmla="*/ 91440 h 252074"/>
                <a:gd name="connsiteX0" fmla="*/ 193040 w 1104309"/>
                <a:gd name="connsiteY0" fmla="*/ 91440 h 252074"/>
                <a:gd name="connsiteX1" fmla="*/ 513080 w 1104309"/>
                <a:gd name="connsiteY1" fmla="*/ 0 h 252074"/>
                <a:gd name="connsiteX2" fmla="*/ 886460 w 1104309"/>
                <a:gd name="connsiteY2" fmla="*/ 91440 h 252074"/>
                <a:gd name="connsiteX3" fmla="*/ 886460 w 1104309"/>
                <a:gd name="connsiteY3" fmla="*/ 251460 h 252074"/>
                <a:gd name="connsiteX4" fmla="*/ 193040 w 1104309"/>
                <a:gd name="connsiteY4" fmla="*/ 251460 h 252074"/>
                <a:gd name="connsiteX5" fmla="*/ 193040 w 1104309"/>
                <a:gd name="connsiteY5" fmla="*/ 91440 h 252074"/>
                <a:gd name="connsiteX0" fmla="*/ 233722 w 1144991"/>
                <a:gd name="connsiteY0" fmla="*/ 91440 h 307247"/>
                <a:gd name="connsiteX1" fmla="*/ 553762 w 1144991"/>
                <a:gd name="connsiteY1" fmla="*/ 0 h 307247"/>
                <a:gd name="connsiteX2" fmla="*/ 927142 w 1144991"/>
                <a:gd name="connsiteY2" fmla="*/ 91440 h 307247"/>
                <a:gd name="connsiteX3" fmla="*/ 927142 w 1144991"/>
                <a:gd name="connsiteY3" fmla="*/ 251460 h 307247"/>
                <a:gd name="connsiteX4" fmla="*/ 233722 w 1144991"/>
                <a:gd name="connsiteY4" fmla="*/ 251460 h 307247"/>
                <a:gd name="connsiteX5" fmla="*/ 233722 w 1144991"/>
                <a:gd name="connsiteY5" fmla="*/ 91440 h 307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44991" h="307247">
                  <a:moveTo>
                    <a:pt x="233722" y="91440"/>
                  </a:moveTo>
                  <a:cubicBezTo>
                    <a:pt x="332782" y="88900"/>
                    <a:pt x="454702" y="2540"/>
                    <a:pt x="553762" y="0"/>
                  </a:cubicBezTo>
                  <a:lnTo>
                    <a:pt x="927142" y="91440"/>
                  </a:lnTo>
                  <a:cubicBezTo>
                    <a:pt x="1376722" y="-7620"/>
                    <a:pt x="1003342" y="266700"/>
                    <a:pt x="927142" y="251460"/>
                  </a:cubicBezTo>
                  <a:lnTo>
                    <a:pt x="233722" y="251460"/>
                  </a:lnTo>
                  <a:cubicBezTo>
                    <a:pt x="73702" y="426720"/>
                    <a:pt x="-200618" y="137160"/>
                    <a:pt x="233722" y="91440"/>
                  </a:cubicBezTo>
                  <a:close/>
                </a:path>
              </a:pathLst>
            </a:cu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67E54090-1908-88A8-7655-965E75B7D933}"/>
                </a:ext>
              </a:extLst>
            </p:cNvPr>
            <p:cNvSpPr/>
            <p:nvPr/>
          </p:nvSpPr>
          <p:spPr>
            <a:xfrm rot="10396701" flipH="1">
              <a:off x="953051" y="3845422"/>
              <a:ext cx="668862" cy="98636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7" name="Rectangle 10">
              <a:extLst>
                <a:ext uri="{FF2B5EF4-FFF2-40B4-BE49-F238E27FC236}">
                  <a16:creationId xmlns:a16="http://schemas.microsoft.com/office/drawing/2014/main" id="{A355CE15-80E1-8797-3441-2A3EEB7ECC5A}"/>
                </a:ext>
              </a:extLst>
            </p:cNvPr>
            <p:cNvSpPr/>
            <p:nvPr/>
          </p:nvSpPr>
          <p:spPr>
            <a:xfrm rot="4428156" flipH="1" flipV="1">
              <a:off x="-1936761" y="1996738"/>
              <a:ext cx="2084640" cy="2357504"/>
            </a:xfrm>
            <a:custGeom>
              <a:avLst/>
              <a:gdLst>
                <a:gd name="connsiteX0" fmla="*/ 0 w 320040"/>
                <a:gd name="connsiteY0" fmla="*/ 0 h 99060"/>
                <a:gd name="connsiteX1" fmla="*/ 320040 w 320040"/>
                <a:gd name="connsiteY1" fmla="*/ 0 h 99060"/>
                <a:gd name="connsiteX2" fmla="*/ 320040 w 320040"/>
                <a:gd name="connsiteY2" fmla="*/ 99060 h 99060"/>
                <a:gd name="connsiteX3" fmla="*/ 0 w 320040"/>
                <a:gd name="connsiteY3" fmla="*/ 99060 h 99060"/>
                <a:gd name="connsiteX4" fmla="*/ 0 w 320040"/>
                <a:gd name="connsiteY4" fmla="*/ 0 h 99060"/>
                <a:gd name="connsiteX0" fmla="*/ 0 w 1188720"/>
                <a:gd name="connsiteY0" fmla="*/ 1363980 h 1463040"/>
                <a:gd name="connsiteX1" fmla="*/ 1188720 w 1188720"/>
                <a:gd name="connsiteY1" fmla="*/ 0 h 1463040"/>
                <a:gd name="connsiteX2" fmla="*/ 320040 w 1188720"/>
                <a:gd name="connsiteY2" fmla="*/ 1463040 h 1463040"/>
                <a:gd name="connsiteX3" fmla="*/ 0 w 1188720"/>
                <a:gd name="connsiteY3" fmla="*/ 1463040 h 1463040"/>
                <a:gd name="connsiteX4" fmla="*/ 0 w 1188720"/>
                <a:gd name="connsiteY4" fmla="*/ 1363980 h 1463040"/>
                <a:gd name="connsiteX0" fmla="*/ 0 w 1188720"/>
                <a:gd name="connsiteY0" fmla="*/ 1363980 h 1463040"/>
                <a:gd name="connsiteX1" fmla="*/ 1188720 w 1188720"/>
                <a:gd name="connsiteY1" fmla="*/ 0 h 1463040"/>
                <a:gd name="connsiteX2" fmla="*/ 1181100 w 1188720"/>
                <a:gd name="connsiteY2" fmla="*/ 99060 h 1463040"/>
                <a:gd name="connsiteX3" fmla="*/ 0 w 1188720"/>
                <a:gd name="connsiteY3" fmla="*/ 1463040 h 1463040"/>
                <a:gd name="connsiteX4" fmla="*/ 0 w 1188720"/>
                <a:gd name="connsiteY4" fmla="*/ 1363980 h 1463040"/>
                <a:gd name="connsiteX0" fmla="*/ 91440 w 1280160"/>
                <a:gd name="connsiteY0" fmla="*/ 1363980 h 1478280"/>
                <a:gd name="connsiteX1" fmla="*/ 1280160 w 1280160"/>
                <a:gd name="connsiteY1" fmla="*/ 0 h 1478280"/>
                <a:gd name="connsiteX2" fmla="*/ 1272540 w 1280160"/>
                <a:gd name="connsiteY2" fmla="*/ 99060 h 1478280"/>
                <a:gd name="connsiteX3" fmla="*/ 0 w 1280160"/>
                <a:gd name="connsiteY3" fmla="*/ 1478280 h 1478280"/>
                <a:gd name="connsiteX4" fmla="*/ 91440 w 1280160"/>
                <a:gd name="connsiteY4" fmla="*/ 1363980 h 1478280"/>
                <a:gd name="connsiteX0" fmla="*/ 91440 w 1280160"/>
                <a:gd name="connsiteY0" fmla="*/ 1363980 h 1548724"/>
                <a:gd name="connsiteX1" fmla="*/ 1280160 w 1280160"/>
                <a:gd name="connsiteY1" fmla="*/ 0 h 1548724"/>
                <a:gd name="connsiteX2" fmla="*/ 1272540 w 1280160"/>
                <a:gd name="connsiteY2" fmla="*/ 99060 h 1548724"/>
                <a:gd name="connsiteX3" fmla="*/ 0 w 1280160"/>
                <a:gd name="connsiteY3" fmla="*/ 1478280 h 1548724"/>
                <a:gd name="connsiteX4" fmla="*/ 91440 w 1280160"/>
                <a:gd name="connsiteY4" fmla="*/ 1363980 h 1548724"/>
                <a:gd name="connsiteX0" fmla="*/ 91440 w 1280160"/>
                <a:gd name="connsiteY0" fmla="*/ 1363980 h 1548724"/>
                <a:gd name="connsiteX1" fmla="*/ 1280160 w 1280160"/>
                <a:gd name="connsiteY1" fmla="*/ 0 h 1548724"/>
                <a:gd name="connsiteX2" fmla="*/ 1272540 w 1280160"/>
                <a:gd name="connsiteY2" fmla="*/ 99060 h 1548724"/>
                <a:gd name="connsiteX3" fmla="*/ 0 w 1280160"/>
                <a:gd name="connsiteY3" fmla="*/ 1478280 h 1548724"/>
                <a:gd name="connsiteX4" fmla="*/ 91440 w 1280160"/>
                <a:gd name="connsiteY4" fmla="*/ 1363980 h 1548724"/>
                <a:gd name="connsiteX0" fmla="*/ 91440 w 1272540"/>
                <a:gd name="connsiteY0" fmla="*/ 1371600 h 1556344"/>
                <a:gd name="connsiteX1" fmla="*/ 1272540 w 1272540"/>
                <a:gd name="connsiteY1" fmla="*/ 0 h 1556344"/>
                <a:gd name="connsiteX2" fmla="*/ 1272540 w 1272540"/>
                <a:gd name="connsiteY2" fmla="*/ 106680 h 1556344"/>
                <a:gd name="connsiteX3" fmla="*/ 0 w 1272540"/>
                <a:gd name="connsiteY3" fmla="*/ 1485900 h 1556344"/>
                <a:gd name="connsiteX4" fmla="*/ 91440 w 1272540"/>
                <a:gd name="connsiteY4" fmla="*/ 1371600 h 1556344"/>
                <a:gd name="connsiteX0" fmla="*/ 91440 w 1272540"/>
                <a:gd name="connsiteY0" fmla="*/ 1372369 h 1557113"/>
                <a:gd name="connsiteX1" fmla="*/ 1272540 w 1272540"/>
                <a:gd name="connsiteY1" fmla="*/ 769 h 1557113"/>
                <a:gd name="connsiteX2" fmla="*/ 1272540 w 1272540"/>
                <a:gd name="connsiteY2" fmla="*/ 107449 h 1557113"/>
                <a:gd name="connsiteX3" fmla="*/ 0 w 1272540"/>
                <a:gd name="connsiteY3" fmla="*/ 1486669 h 1557113"/>
                <a:gd name="connsiteX4" fmla="*/ 91440 w 1272540"/>
                <a:gd name="connsiteY4" fmla="*/ 1372369 h 1557113"/>
                <a:gd name="connsiteX0" fmla="*/ 91440 w 1272540"/>
                <a:gd name="connsiteY0" fmla="*/ 1372369 h 1541945"/>
                <a:gd name="connsiteX1" fmla="*/ 1272540 w 1272540"/>
                <a:gd name="connsiteY1" fmla="*/ 769 h 1541945"/>
                <a:gd name="connsiteX2" fmla="*/ 1272540 w 1272540"/>
                <a:gd name="connsiteY2" fmla="*/ 107449 h 1541945"/>
                <a:gd name="connsiteX3" fmla="*/ 0 w 1272540"/>
                <a:gd name="connsiteY3" fmla="*/ 1486669 h 1541945"/>
                <a:gd name="connsiteX4" fmla="*/ 91440 w 1272540"/>
                <a:gd name="connsiteY4" fmla="*/ 1372369 h 1541945"/>
                <a:gd name="connsiteX0" fmla="*/ 91440 w 1272540"/>
                <a:gd name="connsiteY0" fmla="*/ 1372369 h 1555241"/>
                <a:gd name="connsiteX1" fmla="*/ 1272540 w 1272540"/>
                <a:gd name="connsiteY1" fmla="*/ 769 h 1555241"/>
                <a:gd name="connsiteX2" fmla="*/ 1272540 w 1272540"/>
                <a:gd name="connsiteY2" fmla="*/ 107449 h 1555241"/>
                <a:gd name="connsiteX3" fmla="*/ 0 w 1272540"/>
                <a:gd name="connsiteY3" fmla="*/ 1486669 h 1555241"/>
                <a:gd name="connsiteX4" fmla="*/ 91440 w 1272540"/>
                <a:gd name="connsiteY4" fmla="*/ 1372369 h 1555241"/>
                <a:gd name="connsiteX0" fmla="*/ 91440 w 1272540"/>
                <a:gd name="connsiteY0" fmla="*/ 1372377 h 1555249"/>
                <a:gd name="connsiteX1" fmla="*/ 1272540 w 1272540"/>
                <a:gd name="connsiteY1" fmla="*/ 777 h 1555249"/>
                <a:gd name="connsiteX2" fmla="*/ 1272540 w 1272540"/>
                <a:gd name="connsiteY2" fmla="*/ 107457 h 1555249"/>
                <a:gd name="connsiteX3" fmla="*/ 0 w 1272540"/>
                <a:gd name="connsiteY3" fmla="*/ 1486677 h 1555249"/>
                <a:gd name="connsiteX4" fmla="*/ 91440 w 1272540"/>
                <a:gd name="connsiteY4" fmla="*/ 1372377 h 1555249"/>
                <a:gd name="connsiteX0" fmla="*/ 91440 w 1272540"/>
                <a:gd name="connsiteY0" fmla="*/ 1372377 h 1486677"/>
                <a:gd name="connsiteX1" fmla="*/ 1272540 w 1272540"/>
                <a:gd name="connsiteY1" fmla="*/ 777 h 1486677"/>
                <a:gd name="connsiteX2" fmla="*/ 0 w 1272540"/>
                <a:gd name="connsiteY2" fmla="*/ 1486677 h 1486677"/>
                <a:gd name="connsiteX3" fmla="*/ 91440 w 1272540"/>
                <a:gd name="connsiteY3" fmla="*/ 1372377 h 1486677"/>
                <a:gd name="connsiteX0" fmla="*/ 91440 w 1272540"/>
                <a:gd name="connsiteY0" fmla="*/ 1372377 h 1538355"/>
                <a:gd name="connsiteX1" fmla="*/ 1272540 w 1272540"/>
                <a:gd name="connsiteY1" fmla="*/ 777 h 1538355"/>
                <a:gd name="connsiteX2" fmla="*/ 0 w 1272540"/>
                <a:gd name="connsiteY2" fmla="*/ 1486677 h 1538355"/>
                <a:gd name="connsiteX3" fmla="*/ 91440 w 1272540"/>
                <a:gd name="connsiteY3" fmla="*/ 1372377 h 1538355"/>
                <a:gd name="connsiteX0" fmla="*/ 91440 w 1272540"/>
                <a:gd name="connsiteY0" fmla="*/ 1372377 h 1530740"/>
                <a:gd name="connsiteX1" fmla="*/ 1272540 w 1272540"/>
                <a:gd name="connsiteY1" fmla="*/ 777 h 1530740"/>
                <a:gd name="connsiteX2" fmla="*/ 0 w 1272540"/>
                <a:gd name="connsiteY2" fmla="*/ 1486677 h 1530740"/>
                <a:gd name="connsiteX3" fmla="*/ 91440 w 1272540"/>
                <a:gd name="connsiteY3" fmla="*/ 1372377 h 1530740"/>
                <a:gd name="connsiteX0" fmla="*/ 91440 w 1310640"/>
                <a:gd name="connsiteY0" fmla="*/ 1311449 h 1471324"/>
                <a:gd name="connsiteX1" fmla="*/ 1310640 w 1310640"/>
                <a:gd name="connsiteY1" fmla="*/ 809 h 1471324"/>
                <a:gd name="connsiteX2" fmla="*/ 0 w 1310640"/>
                <a:gd name="connsiteY2" fmla="*/ 1425749 h 1471324"/>
                <a:gd name="connsiteX3" fmla="*/ 91440 w 1310640"/>
                <a:gd name="connsiteY3" fmla="*/ 1311449 h 1471324"/>
                <a:gd name="connsiteX0" fmla="*/ 91440 w 1310640"/>
                <a:gd name="connsiteY0" fmla="*/ 1326297 h 1486172"/>
                <a:gd name="connsiteX1" fmla="*/ 1310640 w 1310640"/>
                <a:gd name="connsiteY1" fmla="*/ 15657 h 1486172"/>
                <a:gd name="connsiteX2" fmla="*/ 0 w 1310640"/>
                <a:gd name="connsiteY2" fmla="*/ 1440597 h 1486172"/>
                <a:gd name="connsiteX3" fmla="*/ 91440 w 1310640"/>
                <a:gd name="connsiteY3" fmla="*/ 1326297 h 1486172"/>
                <a:gd name="connsiteX0" fmla="*/ 91440 w 1310640"/>
                <a:gd name="connsiteY0" fmla="*/ 1326297 h 1482193"/>
                <a:gd name="connsiteX1" fmla="*/ 1310640 w 1310640"/>
                <a:gd name="connsiteY1" fmla="*/ 15657 h 1482193"/>
                <a:gd name="connsiteX2" fmla="*/ 0 w 1310640"/>
                <a:gd name="connsiteY2" fmla="*/ 1440597 h 1482193"/>
                <a:gd name="connsiteX3" fmla="*/ 91440 w 1310640"/>
                <a:gd name="connsiteY3" fmla="*/ 1326297 h 1482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10640" h="1482193">
                  <a:moveTo>
                    <a:pt x="91440" y="1326297"/>
                  </a:moveTo>
                  <a:cubicBezTo>
                    <a:pt x="1394460" y="1481237"/>
                    <a:pt x="449580" y="-177383"/>
                    <a:pt x="1310640" y="15657"/>
                  </a:cubicBezTo>
                  <a:cubicBezTo>
                    <a:pt x="673100" y="53757"/>
                    <a:pt x="1361440" y="1768257"/>
                    <a:pt x="0" y="1440597"/>
                  </a:cubicBezTo>
                  <a:lnTo>
                    <a:pt x="91440" y="1326297"/>
                  </a:lnTo>
                  <a:close/>
                </a:path>
              </a:pathLst>
            </a:cu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6">
              <a:extLst>
                <a:ext uri="{FF2B5EF4-FFF2-40B4-BE49-F238E27FC236}">
                  <a16:creationId xmlns:a16="http://schemas.microsoft.com/office/drawing/2014/main" id="{0DC4177E-9293-0CD2-5BC4-547F8FAAC534}"/>
                </a:ext>
              </a:extLst>
            </p:cNvPr>
            <p:cNvSpPr/>
            <p:nvPr/>
          </p:nvSpPr>
          <p:spPr>
            <a:xfrm rot="5871261" flipH="1">
              <a:off x="764729" y="2057100"/>
              <a:ext cx="2814700" cy="4006128"/>
            </a:xfrm>
            <a:custGeom>
              <a:avLst/>
              <a:gdLst>
                <a:gd name="connsiteX0" fmla="*/ 0 w 525780"/>
                <a:gd name="connsiteY0" fmla="*/ 0 h 137160"/>
                <a:gd name="connsiteX1" fmla="*/ 525780 w 525780"/>
                <a:gd name="connsiteY1" fmla="*/ 0 h 137160"/>
                <a:gd name="connsiteX2" fmla="*/ 525780 w 525780"/>
                <a:gd name="connsiteY2" fmla="*/ 137160 h 137160"/>
                <a:gd name="connsiteX3" fmla="*/ 0 w 525780"/>
                <a:gd name="connsiteY3" fmla="*/ 137160 h 137160"/>
                <a:gd name="connsiteX4" fmla="*/ 0 w 525780"/>
                <a:gd name="connsiteY4" fmla="*/ 0 h 137160"/>
                <a:gd name="connsiteX0" fmla="*/ 238125 w 763905"/>
                <a:gd name="connsiteY0" fmla="*/ 0 h 1870710"/>
                <a:gd name="connsiteX1" fmla="*/ 763905 w 763905"/>
                <a:gd name="connsiteY1" fmla="*/ 0 h 1870710"/>
                <a:gd name="connsiteX2" fmla="*/ 763905 w 763905"/>
                <a:gd name="connsiteY2" fmla="*/ 137160 h 1870710"/>
                <a:gd name="connsiteX3" fmla="*/ 0 w 763905"/>
                <a:gd name="connsiteY3" fmla="*/ 1870710 h 1870710"/>
                <a:gd name="connsiteX4" fmla="*/ 238125 w 763905"/>
                <a:gd name="connsiteY4" fmla="*/ 0 h 1870710"/>
                <a:gd name="connsiteX0" fmla="*/ 461796 w 987576"/>
                <a:gd name="connsiteY0" fmla="*/ 0 h 1870710"/>
                <a:gd name="connsiteX1" fmla="*/ 987576 w 987576"/>
                <a:gd name="connsiteY1" fmla="*/ 0 h 1870710"/>
                <a:gd name="connsiteX2" fmla="*/ 987576 w 987576"/>
                <a:gd name="connsiteY2" fmla="*/ 137160 h 1870710"/>
                <a:gd name="connsiteX3" fmla="*/ 223671 w 987576"/>
                <a:gd name="connsiteY3" fmla="*/ 1870710 h 1870710"/>
                <a:gd name="connsiteX4" fmla="*/ 461796 w 987576"/>
                <a:gd name="connsiteY4" fmla="*/ 0 h 1870710"/>
                <a:gd name="connsiteX0" fmla="*/ 487946 w 1013726"/>
                <a:gd name="connsiteY0" fmla="*/ 0 h 1870710"/>
                <a:gd name="connsiteX1" fmla="*/ 1013726 w 1013726"/>
                <a:gd name="connsiteY1" fmla="*/ 0 h 1870710"/>
                <a:gd name="connsiteX2" fmla="*/ 1013726 w 1013726"/>
                <a:gd name="connsiteY2" fmla="*/ 137160 h 1870710"/>
                <a:gd name="connsiteX3" fmla="*/ 249821 w 1013726"/>
                <a:gd name="connsiteY3" fmla="*/ 1870710 h 1870710"/>
                <a:gd name="connsiteX4" fmla="*/ 487946 w 1013726"/>
                <a:gd name="connsiteY4" fmla="*/ 0 h 1870710"/>
                <a:gd name="connsiteX0" fmla="*/ 487946 w 1013726"/>
                <a:gd name="connsiteY0" fmla="*/ 0 h 2251710"/>
                <a:gd name="connsiteX1" fmla="*/ 1013726 w 1013726"/>
                <a:gd name="connsiteY1" fmla="*/ 0 h 2251710"/>
                <a:gd name="connsiteX2" fmla="*/ 842276 w 1013726"/>
                <a:gd name="connsiteY2" fmla="*/ 2251710 h 2251710"/>
                <a:gd name="connsiteX3" fmla="*/ 249821 w 1013726"/>
                <a:gd name="connsiteY3" fmla="*/ 1870710 h 2251710"/>
                <a:gd name="connsiteX4" fmla="*/ 487946 w 1013726"/>
                <a:gd name="connsiteY4" fmla="*/ 0 h 2251710"/>
                <a:gd name="connsiteX0" fmla="*/ 487946 w 1363288"/>
                <a:gd name="connsiteY0" fmla="*/ 0 h 2251710"/>
                <a:gd name="connsiteX1" fmla="*/ 1013726 w 1363288"/>
                <a:gd name="connsiteY1" fmla="*/ 0 h 2251710"/>
                <a:gd name="connsiteX2" fmla="*/ 842276 w 1363288"/>
                <a:gd name="connsiteY2" fmla="*/ 2251710 h 2251710"/>
                <a:gd name="connsiteX3" fmla="*/ 249821 w 1363288"/>
                <a:gd name="connsiteY3" fmla="*/ 1870710 h 2251710"/>
                <a:gd name="connsiteX4" fmla="*/ 487946 w 1363288"/>
                <a:gd name="connsiteY4" fmla="*/ 0 h 2251710"/>
                <a:gd name="connsiteX0" fmla="*/ 487946 w 1468594"/>
                <a:gd name="connsiteY0" fmla="*/ 0 h 2251710"/>
                <a:gd name="connsiteX1" fmla="*/ 1013726 w 1468594"/>
                <a:gd name="connsiteY1" fmla="*/ 0 h 2251710"/>
                <a:gd name="connsiteX2" fmla="*/ 842276 w 1468594"/>
                <a:gd name="connsiteY2" fmla="*/ 2251710 h 2251710"/>
                <a:gd name="connsiteX3" fmla="*/ 249821 w 1468594"/>
                <a:gd name="connsiteY3" fmla="*/ 1870710 h 2251710"/>
                <a:gd name="connsiteX4" fmla="*/ 487946 w 1468594"/>
                <a:gd name="connsiteY4" fmla="*/ 0 h 2251710"/>
                <a:gd name="connsiteX0" fmla="*/ 487946 w 1468594"/>
                <a:gd name="connsiteY0" fmla="*/ 0 h 2251710"/>
                <a:gd name="connsiteX1" fmla="*/ 1013726 w 1468594"/>
                <a:gd name="connsiteY1" fmla="*/ 0 h 2251710"/>
                <a:gd name="connsiteX2" fmla="*/ 842276 w 1468594"/>
                <a:gd name="connsiteY2" fmla="*/ 2251710 h 2251710"/>
                <a:gd name="connsiteX3" fmla="*/ 249821 w 1468594"/>
                <a:gd name="connsiteY3" fmla="*/ 1870710 h 2251710"/>
                <a:gd name="connsiteX4" fmla="*/ 487946 w 1468594"/>
                <a:gd name="connsiteY4" fmla="*/ 0 h 2251710"/>
                <a:gd name="connsiteX0" fmla="*/ 1940 w 982588"/>
                <a:gd name="connsiteY0" fmla="*/ 0 h 2251710"/>
                <a:gd name="connsiteX1" fmla="*/ 527720 w 982588"/>
                <a:gd name="connsiteY1" fmla="*/ 0 h 2251710"/>
                <a:gd name="connsiteX2" fmla="*/ 356270 w 982588"/>
                <a:gd name="connsiteY2" fmla="*/ 2251710 h 2251710"/>
                <a:gd name="connsiteX3" fmla="*/ 1940 w 982588"/>
                <a:gd name="connsiteY3" fmla="*/ 0 h 2251710"/>
                <a:gd name="connsiteX0" fmla="*/ 431900 w 1412548"/>
                <a:gd name="connsiteY0" fmla="*/ 0 h 2260662"/>
                <a:gd name="connsiteX1" fmla="*/ 957680 w 1412548"/>
                <a:gd name="connsiteY1" fmla="*/ 0 h 2260662"/>
                <a:gd name="connsiteX2" fmla="*/ 786230 w 1412548"/>
                <a:gd name="connsiteY2" fmla="*/ 2251710 h 2260662"/>
                <a:gd name="connsiteX3" fmla="*/ 431900 w 1412548"/>
                <a:gd name="connsiteY3" fmla="*/ 0 h 2260662"/>
                <a:gd name="connsiteX0" fmla="*/ 699946 w 1680594"/>
                <a:gd name="connsiteY0" fmla="*/ 0 h 2288788"/>
                <a:gd name="connsiteX1" fmla="*/ 1225726 w 1680594"/>
                <a:gd name="connsiteY1" fmla="*/ 0 h 2288788"/>
                <a:gd name="connsiteX2" fmla="*/ 1054276 w 1680594"/>
                <a:gd name="connsiteY2" fmla="*/ 2251710 h 2288788"/>
                <a:gd name="connsiteX3" fmla="*/ 699946 w 1680594"/>
                <a:gd name="connsiteY3" fmla="*/ 0 h 2288788"/>
                <a:gd name="connsiteX0" fmla="*/ 751091 w 1731739"/>
                <a:gd name="connsiteY0" fmla="*/ 0 h 2332693"/>
                <a:gd name="connsiteX1" fmla="*/ 1276871 w 1731739"/>
                <a:gd name="connsiteY1" fmla="*/ 0 h 2332693"/>
                <a:gd name="connsiteX2" fmla="*/ 1105421 w 1731739"/>
                <a:gd name="connsiteY2" fmla="*/ 2251710 h 2332693"/>
                <a:gd name="connsiteX3" fmla="*/ 751091 w 1731739"/>
                <a:gd name="connsiteY3" fmla="*/ 0 h 2332693"/>
                <a:gd name="connsiteX0" fmla="*/ 751091 w 1731739"/>
                <a:gd name="connsiteY0" fmla="*/ 90916 h 2423609"/>
                <a:gd name="connsiteX1" fmla="*/ 1276871 w 1731739"/>
                <a:gd name="connsiteY1" fmla="*/ 90916 h 2423609"/>
                <a:gd name="connsiteX2" fmla="*/ 1105421 w 1731739"/>
                <a:gd name="connsiteY2" fmla="*/ 2342626 h 2423609"/>
                <a:gd name="connsiteX3" fmla="*/ 751091 w 1731739"/>
                <a:gd name="connsiteY3" fmla="*/ 90916 h 2423609"/>
                <a:gd name="connsiteX0" fmla="*/ 751091 w 1731739"/>
                <a:gd name="connsiteY0" fmla="*/ 163891 h 2496584"/>
                <a:gd name="connsiteX1" fmla="*/ 1276871 w 1731739"/>
                <a:gd name="connsiteY1" fmla="*/ 163891 h 2496584"/>
                <a:gd name="connsiteX2" fmla="*/ 1105421 w 1731739"/>
                <a:gd name="connsiteY2" fmla="*/ 2415601 h 2496584"/>
                <a:gd name="connsiteX3" fmla="*/ 751091 w 1731739"/>
                <a:gd name="connsiteY3" fmla="*/ 163891 h 2496584"/>
                <a:gd name="connsiteX0" fmla="*/ 774881 w 1755529"/>
                <a:gd name="connsiteY0" fmla="*/ 163891 h 2492055"/>
                <a:gd name="connsiteX1" fmla="*/ 1300661 w 1755529"/>
                <a:gd name="connsiteY1" fmla="*/ 163891 h 2492055"/>
                <a:gd name="connsiteX2" fmla="*/ 1129211 w 1755529"/>
                <a:gd name="connsiteY2" fmla="*/ 2415601 h 2492055"/>
                <a:gd name="connsiteX3" fmla="*/ 774881 w 1755529"/>
                <a:gd name="connsiteY3" fmla="*/ 163891 h 2492055"/>
                <a:gd name="connsiteX0" fmla="*/ 788989 w 1769637"/>
                <a:gd name="connsiteY0" fmla="*/ 163891 h 2518704"/>
                <a:gd name="connsiteX1" fmla="*/ 1314769 w 1769637"/>
                <a:gd name="connsiteY1" fmla="*/ 163891 h 2518704"/>
                <a:gd name="connsiteX2" fmla="*/ 1143319 w 1769637"/>
                <a:gd name="connsiteY2" fmla="*/ 2415601 h 2518704"/>
                <a:gd name="connsiteX3" fmla="*/ 788989 w 1769637"/>
                <a:gd name="connsiteY3" fmla="*/ 163891 h 2518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69637" h="2518704">
                  <a:moveTo>
                    <a:pt x="788989" y="163891"/>
                  </a:moveTo>
                  <a:cubicBezTo>
                    <a:pt x="1095723" y="-204865"/>
                    <a:pt x="1139509" y="163891"/>
                    <a:pt x="1314769" y="163891"/>
                  </a:cubicBezTo>
                  <a:cubicBezTo>
                    <a:pt x="1629094" y="743011"/>
                    <a:pt x="2238694" y="1712656"/>
                    <a:pt x="1143319" y="2415601"/>
                  </a:cubicBezTo>
                  <a:cubicBezTo>
                    <a:pt x="-1132110" y="3074743"/>
                    <a:pt x="671501" y="365705"/>
                    <a:pt x="788989" y="163891"/>
                  </a:cubicBezTo>
                  <a:close/>
                </a:path>
              </a:pathLst>
            </a:cu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9">
              <a:extLst>
                <a:ext uri="{FF2B5EF4-FFF2-40B4-BE49-F238E27FC236}">
                  <a16:creationId xmlns:a16="http://schemas.microsoft.com/office/drawing/2014/main" id="{57AF1A84-F80B-D514-8192-F1229562891A}"/>
                </a:ext>
              </a:extLst>
            </p:cNvPr>
            <p:cNvSpPr/>
            <p:nvPr/>
          </p:nvSpPr>
          <p:spPr>
            <a:xfrm rot="21247112" flipH="1">
              <a:off x="2748664" y="3603786"/>
              <a:ext cx="1286342" cy="2022909"/>
            </a:xfrm>
            <a:custGeom>
              <a:avLst/>
              <a:gdLst>
                <a:gd name="connsiteX0" fmla="*/ 0 w 251460"/>
                <a:gd name="connsiteY0" fmla="*/ 0 h 307247"/>
                <a:gd name="connsiteX1" fmla="*/ 251460 w 251460"/>
                <a:gd name="connsiteY1" fmla="*/ 0 h 307247"/>
                <a:gd name="connsiteX2" fmla="*/ 251460 w 251460"/>
                <a:gd name="connsiteY2" fmla="*/ 307247 h 307247"/>
                <a:gd name="connsiteX3" fmla="*/ 0 w 251460"/>
                <a:gd name="connsiteY3" fmla="*/ 307247 h 307247"/>
                <a:gd name="connsiteX4" fmla="*/ 0 w 251460"/>
                <a:gd name="connsiteY4" fmla="*/ 0 h 307247"/>
                <a:gd name="connsiteX0" fmla="*/ 382277 w 633737"/>
                <a:gd name="connsiteY0" fmla="*/ 0 h 934693"/>
                <a:gd name="connsiteX1" fmla="*/ 633737 w 633737"/>
                <a:gd name="connsiteY1" fmla="*/ 0 h 934693"/>
                <a:gd name="connsiteX2" fmla="*/ 633737 w 633737"/>
                <a:gd name="connsiteY2" fmla="*/ 307247 h 934693"/>
                <a:gd name="connsiteX3" fmla="*/ 0 w 633737"/>
                <a:gd name="connsiteY3" fmla="*/ 934693 h 934693"/>
                <a:gd name="connsiteX4" fmla="*/ 382277 w 633737"/>
                <a:gd name="connsiteY4" fmla="*/ 0 h 934693"/>
                <a:gd name="connsiteX0" fmla="*/ 382277 w 633737"/>
                <a:gd name="connsiteY0" fmla="*/ 0 h 1111636"/>
                <a:gd name="connsiteX1" fmla="*/ 633737 w 633737"/>
                <a:gd name="connsiteY1" fmla="*/ 0 h 1111636"/>
                <a:gd name="connsiteX2" fmla="*/ 195571 w 633737"/>
                <a:gd name="connsiteY2" fmla="*/ 1111636 h 1111636"/>
                <a:gd name="connsiteX3" fmla="*/ 0 w 633737"/>
                <a:gd name="connsiteY3" fmla="*/ 934693 h 1111636"/>
                <a:gd name="connsiteX4" fmla="*/ 382277 w 633737"/>
                <a:gd name="connsiteY4" fmla="*/ 0 h 1111636"/>
                <a:gd name="connsiteX0" fmla="*/ 382277 w 704298"/>
                <a:gd name="connsiteY0" fmla="*/ 0 h 1111636"/>
                <a:gd name="connsiteX1" fmla="*/ 633737 w 704298"/>
                <a:gd name="connsiteY1" fmla="*/ 0 h 1111636"/>
                <a:gd name="connsiteX2" fmla="*/ 195571 w 704298"/>
                <a:gd name="connsiteY2" fmla="*/ 1111636 h 1111636"/>
                <a:gd name="connsiteX3" fmla="*/ 0 w 704298"/>
                <a:gd name="connsiteY3" fmla="*/ 934693 h 1111636"/>
                <a:gd name="connsiteX4" fmla="*/ 382277 w 704298"/>
                <a:gd name="connsiteY4" fmla="*/ 0 h 1111636"/>
                <a:gd name="connsiteX0" fmla="*/ 382277 w 728647"/>
                <a:gd name="connsiteY0" fmla="*/ 0 h 1111636"/>
                <a:gd name="connsiteX1" fmla="*/ 633737 w 728647"/>
                <a:gd name="connsiteY1" fmla="*/ 0 h 1111636"/>
                <a:gd name="connsiteX2" fmla="*/ 195571 w 728647"/>
                <a:gd name="connsiteY2" fmla="*/ 1111636 h 1111636"/>
                <a:gd name="connsiteX3" fmla="*/ 0 w 728647"/>
                <a:gd name="connsiteY3" fmla="*/ 934693 h 1111636"/>
                <a:gd name="connsiteX4" fmla="*/ 382277 w 728647"/>
                <a:gd name="connsiteY4" fmla="*/ 0 h 1111636"/>
                <a:gd name="connsiteX0" fmla="*/ 382277 w 728647"/>
                <a:gd name="connsiteY0" fmla="*/ 0 h 1111636"/>
                <a:gd name="connsiteX1" fmla="*/ 633737 w 728647"/>
                <a:gd name="connsiteY1" fmla="*/ 0 h 1111636"/>
                <a:gd name="connsiteX2" fmla="*/ 195571 w 728647"/>
                <a:gd name="connsiteY2" fmla="*/ 1111636 h 1111636"/>
                <a:gd name="connsiteX3" fmla="*/ 0 w 728647"/>
                <a:gd name="connsiteY3" fmla="*/ 934693 h 1111636"/>
                <a:gd name="connsiteX4" fmla="*/ 382277 w 728647"/>
                <a:gd name="connsiteY4" fmla="*/ 0 h 1111636"/>
                <a:gd name="connsiteX0" fmla="*/ 382277 w 728647"/>
                <a:gd name="connsiteY0" fmla="*/ 0 h 1111636"/>
                <a:gd name="connsiteX1" fmla="*/ 633737 w 728647"/>
                <a:gd name="connsiteY1" fmla="*/ 0 h 1111636"/>
                <a:gd name="connsiteX2" fmla="*/ 195571 w 728647"/>
                <a:gd name="connsiteY2" fmla="*/ 1111636 h 1111636"/>
                <a:gd name="connsiteX3" fmla="*/ 0 w 728647"/>
                <a:gd name="connsiteY3" fmla="*/ 934693 h 1111636"/>
                <a:gd name="connsiteX4" fmla="*/ 382277 w 728647"/>
                <a:gd name="connsiteY4" fmla="*/ 0 h 1111636"/>
                <a:gd name="connsiteX0" fmla="*/ 471940 w 818310"/>
                <a:gd name="connsiteY0" fmla="*/ 0 h 1131754"/>
                <a:gd name="connsiteX1" fmla="*/ 723400 w 818310"/>
                <a:gd name="connsiteY1" fmla="*/ 0 h 1131754"/>
                <a:gd name="connsiteX2" fmla="*/ 285234 w 818310"/>
                <a:gd name="connsiteY2" fmla="*/ 1111636 h 1131754"/>
                <a:gd name="connsiteX3" fmla="*/ 89663 w 818310"/>
                <a:gd name="connsiteY3" fmla="*/ 934693 h 1131754"/>
                <a:gd name="connsiteX4" fmla="*/ 471940 w 818310"/>
                <a:gd name="connsiteY4" fmla="*/ 0 h 1131754"/>
                <a:gd name="connsiteX0" fmla="*/ 462370 w 808740"/>
                <a:gd name="connsiteY0" fmla="*/ 0 h 1271829"/>
                <a:gd name="connsiteX1" fmla="*/ 713830 w 808740"/>
                <a:gd name="connsiteY1" fmla="*/ 0 h 1271829"/>
                <a:gd name="connsiteX2" fmla="*/ 275664 w 808740"/>
                <a:gd name="connsiteY2" fmla="*/ 1111636 h 1271829"/>
                <a:gd name="connsiteX3" fmla="*/ 80093 w 808740"/>
                <a:gd name="connsiteY3" fmla="*/ 934693 h 1271829"/>
                <a:gd name="connsiteX4" fmla="*/ 462370 w 808740"/>
                <a:gd name="connsiteY4" fmla="*/ 0 h 1271829"/>
                <a:gd name="connsiteX0" fmla="*/ 462370 w 808740"/>
                <a:gd name="connsiteY0" fmla="*/ 0 h 1271829"/>
                <a:gd name="connsiteX1" fmla="*/ 713830 w 808740"/>
                <a:gd name="connsiteY1" fmla="*/ 0 h 1271829"/>
                <a:gd name="connsiteX2" fmla="*/ 275664 w 808740"/>
                <a:gd name="connsiteY2" fmla="*/ 1111636 h 1271829"/>
                <a:gd name="connsiteX3" fmla="*/ 80093 w 808740"/>
                <a:gd name="connsiteY3" fmla="*/ 934693 h 1271829"/>
                <a:gd name="connsiteX4" fmla="*/ 462370 w 808740"/>
                <a:gd name="connsiteY4" fmla="*/ 0 h 1271829"/>
                <a:gd name="connsiteX0" fmla="*/ 462370 w 808740"/>
                <a:gd name="connsiteY0" fmla="*/ 0 h 1271829"/>
                <a:gd name="connsiteX1" fmla="*/ 713830 w 808740"/>
                <a:gd name="connsiteY1" fmla="*/ 0 h 1271829"/>
                <a:gd name="connsiteX2" fmla="*/ 275664 w 808740"/>
                <a:gd name="connsiteY2" fmla="*/ 1111636 h 1271829"/>
                <a:gd name="connsiteX3" fmla="*/ 80093 w 808740"/>
                <a:gd name="connsiteY3" fmla="*/ 934693 h 1271829"/>
                <a:gd name="connsiteX4" fmla="*/ 462370 w 808740"/>
                <a:gd name="connsiteY4" fmla="*/ 0 h 1271829"/>
                <a:gd name="connsiteX0" fmla="*/ 462370 w 808740"/>
                <a:gd name="connsiteY0" fmla="*/ 0 h 1271829"/>
                <a:gd name="connsiteX1" fmla="*/ 713830 w 808740"/>
                <a:gd name="connsiteY1" fmla="*/ 0 h 1271829"/>
                <a:gd name="connsiteX2" fmla="*/ 275664 w 808740"/>
                <a:gd name="connsiteY2" fmla="*/ 1111636 h 1271829"/>
                <a:gd name="connsiteX3" fmla="*/ 80093 w 808740"/>
                <a:gd name="connsiteY3" fmla="*/ 934693 h 1271829"/>
                <a:gd name="connsiteX4" fmla="*/ 462370 w 808740"/>
                <a:gd name="connsiteY4" fmla="*/ 0 h 1271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8740" h="1271829">
                  <a:moveTo>
                    <a:pt x="462370" y="0"/>
                  </a:moveTo>
                  <a:lnTo>
                    <a:pt x="713830" y="0"/>
                  </a:lnTo>
                  <a:cubicBezTo>
                    <a:pt x="638882" y="185940"/>
                    <a:pt x="1184625" y="521004"/>
                    <a:pt x="275664" y="1111636"/>
                  </a:cubicBezTo>
                  <a:cubicBezTo>
                    <a:pt x="287642" y="1395339"/>
                    <a:pt x="-183091" y="1281114"/>
                    <a:pt x="80093" y="934693"/>
                  </a:cubicBezTo>
                  <a:cubicBezTo>
                    <a:pt x="168220" y="811595"/>
                    <a:pt x="479417" y="742451"/>
                    <a:pt x="4623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823D8ED3-5BF9-736A-CFFD-8F05FCE58D29}"/>
                </a:ext>
              </a:extLst>
            </p:cNvPr>
            <p:cNvSpPr/>
            <p:nvPr/>
          </p:nvSpPr>
          <p:spPr>
            <a:xfrm rot="4996701" flipH="1">
              <a:off x="2798659" y="2895846"/>
              <a:ext cx="668862" cy="15513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7" name="Oval 26">
              <a:extLst>
                <a:ext uri="{FF2B5EF4-FFF2-40B4-BE49-F238E27FC236}">
                  <a16:creationId xmlns:a16="http://schemas.microsoft.com/office/drawing/2014/main" id="{F8020753-332B-7981-42AE-180ABC3AE8B9}"/>
                </a:ext>
              </a:extLst>
            </p:cNvPr>
            <p:cNvSpPr/>
            <p:nvPr/>
          </p:nvSpPr>
          <p:spPr>
            <a:xfrm rot="8333588" flipH="1">
              <a:off x="650767" y="3199204"/>
              <a:ext cx="1553296" cy="1342140"/>
            </a:xfrm>
            <a:custGeom>
              <a:avLst/>
              <a:gdLst>
                <a:gd name="connsiteX0" fmla="*/ 0 w 805532"/>
                <a:gd name="connsiteY0" fmla="*/ 336335 h 672670"/>
                <a:gd name="connsiteX1" fmla="*/ 402766 w 805532"/>
                <a:gd name="connsiteY1" fmla="*/ 0 h 672670"/>
                <a:gd name="connsiteX2" fmla="*/ 805532 w 805532"/>
                <a:gd name="connsiteY2" fmla="*/ 336335 h 672670"/>
                <a:gd name="connsiteX3" fmla="*/ 402766 w 805532"/>
                <a:gd name="connsiteY3" fmla="*/ 672670 h 672670"/>
                <a:gd name="connsiteX4" fmla="*/ 0 w 805532"/>
                <a:gd name="connsiteY4" fmla="*/ 336335 h 672670"/>
                <a:gd name="connsiteX0" fmla="*/ 0 w 810859"/>
                <a:gd name="connsiteY0" fmla="*/ 336335 h 677048"/>
                <a:gd name="connsiteX1" fmla="*/ 402766 w 810859"/>
                <a:gd name="connsiteY1" fmla="*/ 0 h 677048"/>
                <a:gd name="connsiteX2" fmla="*/ 805532 w 810859"/>
                <a:gd name="connsiteY2" fmla="*/ 336335 h 677048"/>
                <a:gd name="connsiteX3" fmla="*/ 402766 w 810859"/>
                <a:gd name="connsiteY3" fmla="*/ 672670 h 677048"/>
                <a:gd name="connsiteX4" fmla="*/ 0 w 810859"/>
                <a:gd name="connsiteY4" fmla="*/ 336335 h 677048"/>
                <a:gd name="connsiteX0" fmla="*/ 0 w 976577"/>
                <a:gd name="connsiteY0" fmla="*/ 216987 h 690367"/>
                <a:gd name="connsiteX1" fmla="*/ 569455 w 976577"/>
                <a:gd name="connsiteY1" fmla="*/ 4474 h 690367"/>
                <a:gd name="connsiteX2" fmla="*/ 972221 w 976577"/>
                <a:gd name="connsiteY2" fmla="*/ 340809 h 690367"/>
                <a:gd name="connsiteX3" fmla="*/ 569455 w 976577"/>
                <a:gd name="connsiteY3" fmla="*/ 677144 h 690367"/>
                <a:gd name="connsiteX4" fmla="*/ 0 w 976577"/>
                <a:gd name="connsiteY4" fmla="*/ 216987 h 690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6577" h="690367">
                  <a:moveTo>
                    <a:pt x="0" y="216987"/>
                  </a:moveTo>
                  <a:cubicBezTo>
                    <a:pt x="0" y="31234"/>
                    <a:pt x="407418" y="-16163"/>
                    <a:pt x="569455" y="4474"/>
                  </a:cubicBezTo>
                  <a:cubicBezTo>
                    <a:pt x="731492" y="25111"/>
                    <a:pt x="972221" y="155056"/>
                    <a:pt x="972221" y="340809"/>
                  </a:cubicBezTo>
                  <a:cubicBezTo>
                    <a:pt x="1015083" y="745637"/>
                    <a:pt x="731492" y="697781"/>
                    <a:pt x="569455" y="677144"/>
                  </a:cubicBezTo>
                  <a:cubicBezTo>
                    <a:pt x="407418" y="656507"/>
                    <a:pt x="0" y="402740"/>
                    <a:pt x="0" y="21698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7E696277-C7D8-BE03-1F73-456D6CB02CBF}"/>
                </a:ext>
              </a:extLst>
            </p:cNvPr>
            <p:cNvSpPr/>
            <p:nvPr/>
          </p:nvSpPr>
          <p:spPr>
            <a:xfrm rot="10396701" flipH="1">
              <a:off x="829323" y="4097702"/>
              <a:ext cx="668862" cy="98636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D1E03ED0-BAC9-534D-9F1F-AB5500611234}"/>
                </a:ext>
              </a:extLst>
            </p:cNvPr>
            <p:cNvGrpSpPr/>
            <p:nvPr/>
          </p:nvGrpSpPr>
          <p:grpSpPr>
            <a:xfrm rot="17674679">
              <a:off x="2451170" y="782233"/>
              <a:ext cx="2576480" cy="3851754"/>
              <a:chOff x="3654369" y="1072788"/>
              <a:chExt cx="2576480" cy="3851754"/>
            </a:xfrm>
          </p:grpSpPr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AE5F1E2D-3338-6291-C2F6-1A67C826BE61}"/>
                  </a:ext>
                </a:extLst>
              </p:cNvPr>
              <p:cNvSpPr/>
              <p:nvPr/>
            </p:nvSpPr>
            <p:spPr>
              <a:xfrm rot="7829020" flipH="1">
                <a:off x="4740596" y="1709422"/>
                <a:ext cx="1721040" cy="1259467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Teardrop 2">
                <a:extLst>
                  <a:ext uri="{FF2B5EF4-FFF2-40B4-BE49-F238E27FC236}">
                    <a16:creationId xmlns:a16="http://schemas.microsoft.com/office/drawing/2014/main" id="{B3F173BA-4503-817F-17DE-1C30BB5710D6}"/>
                  </a:ext>
                </a:extLst>
              </p:cNvPr>
              <p:cNvSpPr/>
              <p:nvPr/>
            </p:nvSpPr>
            <p:spPr>
              <a:xfrm rot="5157598">
                <a:off x="3415438" y="2629389"/>
                <a:ext cx="2509112" cy="2031250"/>
              </a:xfrm>
              <a:custGeom>
                <a:avLst/>
                <a:gdLst>
                  <a:gd name="connsiteX0" fmla="*/ 0 w 2206171"/>
                  <a:gd name="connsiteY0" fmla="*/ 515258 h 1030515"/>
                  <a:gd name="connsiteX1" fmla="*/ 1103086 w 2206171"/>
                  <a:gd name="connsiteY1" fmla="*/ 0 h 1030515"/>
                  <a:gd name="connsiteX2" fmla="*/ 2206171 w 2206171"/>
                  <a:gd name="connsiteY2" fmla="*/ 0 h 1030515"/>
                  <a:gd name="connsiteX3" fmla="*/ 2206171 w 2206171"/>
                  <a:gd name="connsiteY3" fmla="*/ 515258 h 1030515"/>
                  <a:gd name="connsiteX4" fmla="*/ 1103085 w 2206171"/>
                  <a:gd name="connsiteY4" fmla="*/ 1030516 h 1030515"/>
                  <a:gd name="connsiteX5" fmla="*/ -1 w 2206171"/>
                  <a:gd name="connsiteY5" fmla="*/ 515258 h 1030515"/>
                  <a:gd name="connsiteX6" fmla="*/ 0 w 2206171"/>
                  <a:gd name="connsiteY6" fmla="*/ 515258 h 1030515"/>
                  <a:gd name="connsiteX0" fmla="*/ 1 w 2219348"/>
                  <a:gd name="connsiteY0" fmla="*/ 515258 h 1030516"/>
                  <a:gd name="connsiteX1" fmla="*/ 1103087 w 2219348"/>
                  <a:gd name="connsiteY1" fmla="*/ 0 h 1030516"/>
                  <a:gd name="connsiteX2" fmla="*/ 2219348 w 2219348"/>
                  <a:gd name="connsiteY2" fmla="*/ 145593 h 1030516"/>
                  <a:gd name="connsiteX3" fmla="*/ 2206172 w 2219348"/>
                  <a:gd name="connsiteY3" fmla="*/ 515258 h 1030516"/>
                  <a:gd name="connsiteX4" fmla="*/ 1103086 w 2219348"/>
                  <a:gd name="connsiteY4" fmla="*/ 1030516 h 1030516"/>
                  <a:gd name="connsiteX5" fmla="*/ 0 w 2219348"/>
                  <a:gd name="connsiteY5" fmla="*/ 515258 h 1030516"/>
                  <a:gd name="connsiteX6" fmla="*/ 1 w 2219348"/>
                  <a:gd name="connsiteY6" fmla="*/ 515258 h 1030516"/>
                  <a:gd name="connsiteX0" fmla="*/ 1 w 2219348"/>
                  <a:gd name="connsiteY0" fmla="*/ 515258 h 1030516"/>
                  <a:gd name="connsiteX1" fmla="*/ 1103087 w 2219348"/>
                  <a:gd name="connsiteY1" fmla="*/ 0 h 1030516"/>
                  <a:gd name="connsiteX2" fmla="*/ 2020836 w 2219348"/>
                  <a:gd name="connsiteY2" fmla="*/ 138795 h 1030516"/>
                  <a:gd name="connsiteX3" fmla="*/ 2219348 w 2219348"/>
                  <a:gd name="connsiteY3" fmla="*/ 145593 h 1030516"/>
                  <a:gd name="connsiteX4" fmla="*/ 2206172 w 2219348"/>
                  <a:gd name="connsiteY4" fmla="*/ 515258 h 1030516"/>
                  <a:gd name="connsiteX5" fmla="*/ 1103086 w 2219348"/>
                  <a:gd name="connsiteY5" fmla="*/ 1030516 h 1030516"/>
                  <a:gd name="connsiteX6" fmla="*/ 0 w 2219348"/>
                  <a:gd name="connsiteY6" fmla="*/ 515258 h 1030516"/>
                  <a:gd name="connsiteX7" fmla="*/ 1 w 2219348"/>
                  <a:gd name="connsiteY7" fmla="*/ 515258 h 1030516"/>
                  <a:gd name="connsiteX0" fmla="*/ 1 w 2219348"/>
                  <a:gd name="connsiteY0" fmla="*/ 609424 h 1124682"/>
                  <a:gd name="connsiteX1" fmla="*/ 806257 w 2219348"/>
                  <a:gd name="connsiteY1" fmla="*/ 0 h 1124682"/>
                  <a:gd name="connsiteX2" fmla="*/ 2020836 w 2219348"/>
                  <a:gd name="connsiteY2" fmla="*/ 232961 h 1124682"/>
                  <a:gd name="connsiteX3" fmla="*/ 2219348 w 2219348"/>
                  <a:gd name="connsiteY3" fmla="*/ 239759 h 1124682"/>
                  <a:gd name="connsiteX4" fmla="*/ 2206172 w 2219348"/>
                  <a:gd name="connsiteY4" fmla="*/ 609424 h 1124682"/>
                  <a:gd name="connsiteX5" fmla="*/ 1103086 w 2219348"/>
                  <a:gd name="connsiteY5" fmla="*/ 1124682 h 1124682"/>
                  <a:gd name="connsiteX6" fmla="*/ 0 w 2219348"/>
                  <a:gd name="connsiteY6" fmla="*/ 609424 h 1124682"/>
                  <a:gd name="connsiteX7" fmla="*/ 1 w 2219348"/>
                  <a:gd name="connsiteY7" fmla="*/ 609424 h 1124682"/>
                  <a:gd name="connsiteX0" fmla="*/ 1 w 2219348"/>
                  <a:gd name="connsiteY0" fmla="*/ 861079 h 1376337"/>
                  <a:gd name="connsiteX1" fmla="*/ 806257 w 2219348"/>
                  <a:gd name="connsiteY1" fmla="*/ 251655 h 1376337"/>
                  <a:gd name="connsiteX2" fmla="*/ 2020836 w 2219348"/>
                  <a:gd name="connsiteY2" fmla="*/ 484616 h 1376337"/>
                  <a:gd name="connsiteX3" fmla="*/ 2219348 w 2219348"/>
                  <a:gd name="connsiteY3" fmla="*/ 491414 h 1376337"/>
                  <a:gd name="connsiteX4" fmla="*/ 2206172 w 2219348"/>
                  <a:gd name="connsiteY4" fmla="*/ 861079 h 1376337"/>
                  <a:gd name="connsiteX5" fmla="*/ 1103086 w 2219348"/>
                  <a:gd name="connsiteY5" fmla="*/ 1376337 h 1376337"/>
                  <a:gd name="connsiteX6" fmla="*/ 0 w 2219348"/>
                  <a:gd name="connsiteY6" fmla="*/ 861079 h 1376337"/>
                  <a:gd name="connsiteX7" fmla="*/ 1 w 2219348"/>
                  <a:gd name="connsiteY7" fmla="*/ 861079 h 1376337"/>
                  <a:gd name="connsiteX0" fmla="*/ 1 w 2219348"/>
                  <a:gd name="connsiteY0" fmla="*/ 884738 h 1399996"/>
                  <a:gd name="connsiteX1" fmla="*/ 806257 w 2219348"/>
                  <a:gd name="connsiteY1" fmla="*/ 275314 h 1399996"/>
                  <a:gd name="connsiteX2" fmla="*/ 2020836 w 2219348"/>
                  <a:gd name="connsiteY2" fmla="*/ 508275 h 1399996"/>
                  <a:gd name="connsiteX3" fmla="*/ 2219348 w 2219348"/>
                  <a:gd name="connsiteY3" fmla="*/ 515073 h 1399996"/>
                  <a:gd name="connsiteX4" fmla="*/ 2206172 w 2219348"/>
                  <a:gd name="connsiteY4" fmla="*/ 884738 h 1399996"/>
                  <a:gd name="connsiteX5" fmla="*/ 1103086 w 2219348"/>
                  <a:gd name="connsiteY5" fmla="*/ 1399996 h 1399996"/>
                  <a:gd name="connsiteX6" fmla="*/ 0 w 2219348"/>
                  <a:gd name="connsiteY6" fmla="*/ 884738 h 1399996"/>
                  <a:gd name="connsiteX7" fmla="*/ 1 w 2219348"/>
                  <a:gd name="connsiteY7" fmla="*/ 884738 h 1399996"/>
                  <a:gd name="connsiteX0" fmla="*/ 1 w 2219348"/>
                  <a:gd name="connsiteY0" fmla="*/ 884738 h 1424916"/>
                  <a:gd name="connsiteX1" fmla="*/ 806257 w 2219348"/>
                  <a:gd name="connsiteY1" fmla="*/ 275314 h 1424916"/>
                  <a:gd name="connsiteX2" fmla="*/ 2020836 w 2219348"/>
                  <a:gd name="connsiteY2" fmla="*/ 508275 h 1424916"/>
                  <a:gd name="connsiteX3" fmla="*/ 2219348 w 2219348"/>
                  <a:gd name="connsiteY3" fmla="*/ 515073 h 1424916"/>
                  <a:gd name="connsiteX4" fmla="*/ 1650449 w 2219348"/>
                  <a:gd name="connsiteY4" fmla="*/ 1234971 h 1424916"/>
                  <a:gd name="connsiteX5" fmla="*/ 1103086 w 2219348"/>
                  <a:gd name="connsiteY5" fmla="*/ 1399996 h 1424916"/>
                  <a:gd name="connsiteX6" fmla="*/ 0 w 2219348"/>
                  <a:gd name="connsiteY6" fmla="*/ 884738 h 1424916"/>
                  <a:gd name="connsiteX7" fmla="*/ 1 w 2219348"/>
                  <a:gd name="connsiteY7" fmla="*/ 884738 h 1424916"/>
                  <a:gd name="connsiteX0" fmla="*/ 1 w 2219348"/>
                  <a:gd name="connsiteY0" fmla="*/ 884738 h 1424916"/>
                  <a:gd name="connsiteX1" fmla="*/ 806257 w 2219348"/>
                  <a:gd name="connsiteY1" fmla="*/ 275314 h 1424916"/>
                  <a:gd name="connsiteX2" fmla="*/ 2020836 w 2219348"/>
                  <a:gd name="connsiteY2" fmla="*/ 508275 h 1424916"/>
                  <a:gd name="connsiteX3" fmla="*/ 2219348 w 2219348"/>
                  <a:gd name="connsiteY3" fmla="*/ 515073 h 1424916"/>
                  <a:gd name="connsiteX4" fmla="*/ 1650449 w 2219348"/>
                  <a:gd name="connsiteY4" fmla="*/ 1234971 h 1424916"/>
                  <a:gd name="connsiteX5" fmla="*/ 1103086 w 2219348"/>
                  <a:gd name="connsiteY5" fmla="*/ 1399996 h 1424916"/>
                  <a:gd name="connsiteX6" fmla="*/ 0 w 2219348"/>
                  <a:gd name="connsiteY6" fmla="*/ 884738 h 1424916"/>
                  <a:gd name="connsiteX7" fmla="*/ 1 w 2219348"/>
                  <a:gd name="connsiteY7" fmla="*/ 884738 h 1424916"/>
                  <a:gd name="connsiteX0" fmla="*/ 1 w 2219348"/>
                  <a:gd name="connsiteY0" fmla="*/ 884738 h 1242151"/>
                  <a:gd name="connsiteX1" fmla="*/ 806257 w 2219348"/>
                  <a:gd name="connsiteY1" fmla="*/ 275314 h 1242151"/>
                  <a:gd name="connsiteX2" fmla="*/ 2020836 w 2219348"/>
                  <a:gd name="connsiteY2" fmla="*/ 508275 h 1242151"/>
                  <a:gd name="connsiteX3" fmla="*/ 2219348 w 2219348"/>
                  <a:gd name="connsiteY3" fmla="*/ 515073 h 1242151"/>
                  <a:gd name="connsiteX4" fmla="*/ 1650449 w 2219348"/>
                  <a:gd name="connsiteY4" fmla="*/ 1234971 h 1242151"/>
                  <a:gd name="connsiteX5" fmla="*/ 0 w 2219348"/>
                  <a:gd name="connsiteY5" fmla="*/ 884738 h 1242151"/>
                  <a:gd name="connsiteX6" fmla="*/ 1 w 2219348"/>
                  <a:gd name="connsiteY6" fmla="*/ 884738 h 1242151"/>
                  <a:gd name="connsiteX0" fmla="*/ 641837 w 2219348"/>
                  <a:gd name="connsiteY0" fmla="*/ 880104 h 1242151"/>
                  <a:gd name="connsiteX1" fmla="*/ 806257 w 2219348"/>
                  <a:gd name="connsiteY1" fmla="*/ 275314 h 1242151"/>
                  <a:gd name="connsiteX2" fmla="*/ 2020836 w 2219348"/>
                  <a:gd name="connsiteY2" fmla="*/ 508275 h 1242151"/>
                  <a:gd name="connsiteX3" fmla="*/ 2219348 w 2219348"/>
                  <a:gd name="connsiteY3" fmla="*/ 515073 h 1242151"/>
                  <a:gd name="connsiteX4" fmla="*/ 1650449 w 2219348"/>
                  <a:gd name="connsiteY4" fmla="*/ 1234971 h 1242151"/>
                  <a:gd name="connsiteX5" fmla="*/ 0 w 2219348"/>
                  <a:gd name="connsiteY5" fmla="*/ 884738 h 1242151"/>
                  <a:gd name="connsiteX6" fmla="*/ 641837 w 2219348"/>
                  <a:gd name="connsiteY6" fmla="*/ 880104 h 1242151"/>
                  <a:gd name="connsiteX0" fmla="*/ 156695 w 1734206"/>
                  <a:gd name="connsiteY0" fmla="*/ 880104 h 1244144"/>
                  <a:gd name="connsiteX1" fmla="*/ 321115 w 1734206"/>
                  <a:gd name="connsiteY1" fmla="*/ 275314 h 1244144"/>
                  <a:gd name="connsiteX2" fmla="*/ 1535694 w 1734206"/>
                  <a:gd name="connsiteY2" fmla="*/ 508275 h 1244144"/>
                  <a:gd name="connsiteX3" fmla="*/ 1734206 w 1734206"/>
                  <a:gd name="connsiteY3" fmla="*/ 515073 h 1244144"/>
                  <a:gd name="connsiteX4" fmla="*/ 1165307 w 1734206"/>
                  <a:gd name="connsiteY4" fmla="*/ 1234971 h 1244144"/>
                  <a:gd name="connsiteX5" fmla="*/ 156695 w 1734206"/>
                  <a:gd name="connsiteY5" fmla="*/ 880104 h 1244144"/>
                  <a:gd name="connsiteX0" fmla="*/ 156695 w 1734206"/>
                  <a:gd name="connsiteY0" fmla="*/ 880104 h 1265649"/>
                  <a:gd name="connsiteX1" fmla="*/ 321115 w 1734206"/>
                  <a:gd name="connsiteY1" fmla="*/ 275314 h 1265649"/>
                  <a:gd name="connsiteX2" fmla="*/ 1535694 w 1734206"/>
                  <a:gd name="connsiteY2" fmla="*/ 508275 h 1265649"/>
                  <a:gd name="connsiteX3" fmla="*/ 1734206 w 1734206"/>
                  <a:gd name="connsiteY3" fmla="*/ 515073 h 1265649"/>
                  <a:gd name="connsiteX4" fmla="*/ 1165307 w 1734206"/>
                  <a:gd name="connsiteY4" fmla="*/ 1234971 h 1265649"/>
                  <a:gd name="connsiteX5" fmla="*/ 156695 w 1734206"/>
                  <a:gd name="connsiteY5" fmla="*/ 880104 h 1265649"/>
                  <a:gd name="connsiteX0" fmla="*/ 0 w 1577511"/>
                  <a:gd name="connsiteY0" fmla="*/ 880104 h 1265649"/>
                  <a:gd name="connsiteX1" fmla="*/ 164420 w 1577511"/>
                  <a:gd name="connsiteY1" fmla="*/ 275314 h 1265649"/>
                  <a:gd name="connsiteX2" fmla="*/ 1378999 w 1577511"/>
                  <a:gd name="connsiteY2" fmla="*/ 508275 h 1265649"/>
                  <a:gd name="connsiteX3" fmla="*/ 1577511 w 1577511"/>
                  <a:gd name="connsiteY3" fmla="*/ 515073 h 1265649"/>
                  <a:gd name="connsiteX4" fmla="*/ 1008612 w 1577511"/>
                  <a:gd name="connsiteY4" fmla="*/ 1234971 h 1265649"/>
                  <a:gd name="connsiteX5" fmla="*/ 0 w 1577511"/>
                  <a:gd name="connsiteY5" fmla="*/ 880104 h 1265649"/>
                  <a:gd name="connsiteX0" fmla="*/ 0 w 1577511"/>
                  <a:gd name="connsiteY0" fmla="*/ 891528 h 1277073"/>
                  <a:gd name="connsiteX1" fmla="*/ 164420 w 1577511"/>
                  <a:gd name="connsiteY1" fmla="*/ 286738 h 1277073"/>
                  <a:gd name="connsiteX2" fmla="*/ 1378999 w 1577511"/>
                  <a:gd name="connsiteY2" fmla="*/ 519699 h 1277073"/>
                  <a:gd name="connsiteX3" fmla="*/ 1577511 w 1577511"/>
                  <a:gd name="connsiteY3" fmla="*/ 526497 h 1277073"/>
                  <a:gd name="connsiteX4" fmla="*/ 1008612 w 1577511"/>
                  <a:gd name="connsiteY4" fmla="*/ 1246395 h 1277073"/>
                  <a:gd name="connsiteX5" fmla="*/ 0 w 1577511"/>
                  <a:gd name="connsiteY5" fmla="*/ 891528 h 12770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77511" h="1277073">
                    <a:moveTo>
                      <a:pt x="0" y="891528"/>
                    </a:moveTo>
                    <a:cubicBezTo>
                      <a:pt x="0" y="606959"/>
                      <a:pt x="48265" y="498852"/>
                      <a:pt x="164420" y="286738"/>
                    </a:cubicBezTo>
                    <a:cubicBezTo>
                      <a:pt x="592633" y="-403775"/>
                      <a:pt x="1177384" y="347767"/>
                      <a:pt x="1378999" y="519699"/>
                    </a:cubicBezTo>
                    <a:lnTo>
                      <a:pt x="1577511" y="526497"/>
                    </a:lnTo>
                    <a:cubicBezTo>
                      <a:pt x="1577511" y="698250"/>
                      <a:pt x="1321501" y="1104486"/>
                      <a:pt x="1008612" y="1246395"/>
                    </a:cubicBezTo>
                    <a:cubicBezTo>
                      <a:pt x="745694" y="1307234"/>
                      <a:pt x="172206" y="1316988"/>
                      <a:pt x="0" y="89152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1" name="Oval 4">
                <a:extLst>
                  <a:ext uri="{FF2B5EF4-FFF2-40B4-BE49-F238E27FC236}">
                    <a16:creationId xmlns:a16="http://schemas.microsoft.com/office/drawing/2014/main" id="{3355E967-E588-E1DF-F5B7-897A8971F574}"/>
                  </a:ext>
                </a:extLst>
              </p:cNvPr>
              <p:cNvSpPr/>
              <p:nvPr/>
            </p:nvSpPr>
            <p:spPr>
              <a:xfrm rot="4996701" flipH="1">
                <a:off x="4019723" y="1153200"/>
                <a:ext cx="1721040" cy="1560216"/>
              </a:xfrm>
              <a:custGeom>
                <a:avLst/>
                <a:gdLst>
                  <a:gd name="connsiteX0" fmla="*/ 0 w 1082040"/>
                  <a:gd name="connsiteY0" fmla="*/ 487680 h 975360"/>
                  <a:gd name="connsiteX1" fmla="*/ 541020 w 1082040"/>
                  <a:gd name="connsiteY1" fmla="*/ 0 h 975360"/>
                  <a:gd name="connsiteX2" fmla="*/ 1082040 w 1082040"/>
                  <a:gd name="connsiteY2" fmla="*/ 487680 h 975360"/>
                  <a:gd name="connsiteX3" fmla="*/ 541020 w 1082040"/>
                  <a:gd name="connsiteY3" fmla="*/ 975360 h 975360"/>
                  <a:gd name="connsiteX4" fmla="*/ 0 w 1082040"/>
                  <a:gd name="connsiteY4" fmla="*/ 487680 h 975360"/>
                  <a:gd name="connsiteX0" fmla="*/ 0 w 1082040"/>
                  <a:gd name="connsiteY0" fmla="*/ 487680 h 980928"/>
                  <a:gd name="connsiteX1" fmla="*/ 541020 w 1082040"/>
                  <a:gd name="connsiteY1" fmla="*/ 0 h 980928"/>
                  <a:gd name="connsiteX2" fmla="*/ 1082040 w 1082040"/>
                  <a:gd name="connsiteY2" fmla="*/ 487680 h 980928"/>
                  <a:gd name="connsiteX3" fmla="*/ 541020 w 1082040"/>
                  <a:gd name="connsiteY3" fmla="*/ 975360 h 980928"/>
                  <a:gd name="connsiteX4" fmla="*/ 0 w 1082040"/>
                  <a:gd name="connsiteY4" fmla="*/ 487680 h 9809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82040" h="980928">
                    <a:moveTo>
                      <a:pt x="0" y="487680"/>
                    </a:moveTo>
                    <a:cubicBezTo>
                      <a:pt x="0" y="218342"/>
                      <a:pt x="242223" y="0"/>
                      <a:pt x="541020" y="0"/>
                    </a:cubicBezTo>
                    <a:cubicBezTo>
                      <a:pt x="839817" y="0"/>
                      <a:pt x="1082040" y="218342"/>
                      <a:pt x="1082040" y="487680"/>
                    </a:cubicBezTo>
                    <a:cubicBezTo>
                      <a:pt x="1082040" y="757018"/>
                      <a:pt x="963642" y="1022985"/>
                      <a:pt x="541020" y="975360"/>
                    </a:cubicBezTo>
                    <a:cubicBezTo>
                      <a:pt x="118398" y="927735"/>
                      <a:pt x="0" y="757018"/>
                      <a:pt x="0" y="48768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415C0751-7147-94CE-1DED-92F28A64A8FF}"/>
                  </a:ext>
                </a:extLst>
              </p:cNvPr>
              <p:cNvSpPr/>
              <p:nvPr/>
            </p:nvSpPr>
            <p:spPr>
              <a:xfrm rot="4996701" flipH="1">
                <a:off x="3755850" y="1198728"/>
                <a:ext cx="1551360" cy="155136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Oval 119">
                <a:extLst>
                  <a:ext uri="{FF2B5EF4-FFF2-40B4-BE49-F238E27FC236}">
                    <a16:creationId xmlns:a16="http://schemas.microsoft.com/office/drawing/2014/main" id="{69D9F603-1AA2-C7BA-6BEB-0B3A7928B6DC}"/>
                  </a:ext>
                </a:extLst>
              </p:cNvPr>
              <p:cNvSpPr/>
              <p:nvPr/>
            </p:nvSpPr>
            <p:spPr>
              <a:xfrm rot="4996701" flipH="1">
                <a:off x="4859897" y="4794961"/>
                <a:ext cx="129581" cy="12958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Oval 120">
                <a:extLst>
                  <a:ext uri="{FF2B5EF4-FFF2-40B4-BE49-F238E27FC236}">
                    <a16:creationId xmlns:a16="http://schemas.microsoft.com/office/drawing/2014/main" id="{EE90D5E9-AAC8-EF5D-B947-EFC4A662F230}"/>
                  </a:ext>
                </a:extLst>
              </p:cNvPr>
              <p:cNvSpPr/>
              <p:nvPr/>
            </p:nvSpPr>
            <p:spPr>
              <a:xfrm rot="4996701" flipH="1">
                <a:off x="4760081" y="3453599"/>
                <a:ext cx="395281" cy="39528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Arc 121">
                <a:extLst>
                  <a:ext uri="{FF2B5EF4-FFF2-40B4-BE49-F238E27FC236}">
                    <a16:creationId xmlns:a16="http://schemas.microsoft.com/office/drawing/2014/main" id="{D48D38DC-FDA6-1A50-93F2-4CC56CF55272}"/>
                  </a:ext>
                </a:extLst>
              </p:cNvPr>
              <p:cNvSpPr/>
              <p:nvPr/>
            </p:nvSpPr>
            <p:spPr>
              <a:xfrm rot="4996701" flipH="1">
                <a:off x="4994486" y="3353650"/>
                <a:ext cx="179126" cy="179126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C2F1AF00-8534-0160-9447-69DF6B9B170D}"/>
                  </a:ext>
                </a:extLst>
              </p:cNvPr>
              <p:cNvSpPr/>
              <p:nvPr/>
            </p:nvSpPr>
            <p:spPr>
              <a:xfrm rot="4996701" flipH="1">
                <a:off x="4893825" y="3706439"/>
                <a:ext cx="129581" cy="12958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5C590EEF-8469-C7A7-B569-AB475025C30C}"/>
                  </a:ext>
                </a:extLst>
              </p:cNvPr>
              <p:cNvSpPr/>
              <p:nvPr/>
            </p:nvSpPr>
            <p:spPr>
              <a:xfrm rot="4996701" flipH="1">
                <a:off x="4963658" y="3498680"/>
                <a:ext cx="84539" cy="8453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Oval 124">
                <a:extLst>
                  <a:ext uri="{FF2B5EF4-FFF2-40B4-BE49-F238E27FC236}">
                    <a16:creationId xmlns:a16="http://schemas.microsoft.com/office/drawing/2014/main" id="{9FA5E636-F97E-4607-A11E-C9B0A6D17490}"/>
                  </a:ext>
                </a:extLst>
              </p:cNvPr>
              <p:cNvSpPr/>
              <p:nvPr/>
            </p:nvSpPr>
            <p:spPr>
              <a:xfrm rot="4996701" flipH="1">
                <a:off x="4241887" y="2113044"/>
                <a:ext cx="668862" cy="15513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Arc 100">
                <a:extLst>
                  <a:ext uri="{FF2B5EF4-FFF2-40B4-BE49-F238E27FC236}">
                    <a16:creationId xmlns:a16="http://schemas.microsoft.com/office/drawing/2014/main" id="{5F0BA30E-485C-F4D1-EDD6-B321B35E1E36}"/>
                  </a:ext>
                </a:extLst>
              </p:cNvPr>
              <p:cNvSpPr/>
              <p:nvPr/>
            </p:nvSpPr>
            <p:spPr>
              <a:xfrm rot="13291442">
                <a:off x="4276479" y="4078057"/>
                <a:ext cx="701720" cy="701719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Arc 101">
                <a:extLst>
                  <a:ext uri="{FF2B5EF4-FFF2-40B4-BE49-F238E27FC236}">
                    <a16:creationId xmlns:a16="http://schemas.microsoft.com/office/drawing/2014/main" id="{3BD446D3-D4C4-241F-F041-6F3654E205F6}"/>
                  </a:ext>
                </a:extLst>
              </p:cNvPr>
              <p:cNvSpPr/>
              <p:nvPr/>
            </p:nvSpPr>
            <p:spPr>
              <a:xfrm rot="81792">
                <a:off x="3948234" y="4193043"/>
                <a:ext cx="701719" cy="701720"/>
              </a:xfrm>
              <a:prstGeom prst="arc">
                <a:avLst>
                  <a:gd name="adj1" fmla="val 16200000"/>
                  <a:gd name="adj2" fmla="val 17539592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1678E93E-EBF8-09E1-02E7-13AEA4763A5E}"/>
                </a:ext>
              </a:extLst>
            </p:cNvPr>
            <p:cNvSpPr/>
            <p:nvPr/>
          </p:nvSpPr>
          <p:spPr>
            <a:xfrm rot="4996701" flipH="1">
              <a:off x="2936896" y="2785244"/>
              <a:ext cx="1194562" cy="134299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7F3A7E12-23A5-15A7-2D4F-6E3E8DD23EEE}"/>
                </a:ext>
              </a:extLst>
            </p:cNvPr>
            <p:cNvGrpSpPr/>
            <p:nvPr/>
          </p:nvGrpSpPr>
          <p:grpSpPr>
            <a:xfrm>
              <a:off x="-20492" y="3374744"/>
              <a:ext cx="1903607" cy="2895488"/>
              <a:chOff x="232273" y="3275237"/>
              <a:chExt cx="1903607" cy="2895488"/>
            </a:xfrm>
          </p:grpSpPr>
          <p:sp>
            <p:nvSpPr>
              <p:cNvPr id="113" name="Rectangle 7">
                <a:extLst>
                  <a:ext uri="{FF2B5EF4-FFF2-40B4-BE49-F238E27FC236}">
                    <a16:creationId xmlns:a16="http://schemas.microsoft.com/office/drawing/2014/main" id="{D038A589-775A-D359-74C6-78CD8F50B7B3}"/>
                  </a:ext>
                </a:extLst>
              </p:cNvPr>
              <p:cNvSpPr/>
              <p:nvPr/>
            </p:nvSpPr>
            <p:spPr>
              <a:xfrm rot="2933588" flipH="1">
                <a:off x="461072" y="3578948"/>
                <a:ext cx="1600350" cy="1363500"/>
              </a:xfrm>
              <a:custGeom>
                <a:avLst/>
                <a:gdLst>
                  <a:gd name="connsiteX0" fmla="*/ 0 w 466725"/>
                  <a:gd name="connsiteY0" fmla="*/ 0 h 342900"/>
                  <a:gd name="connsiteX1" fmla="*/ 466725 w 466725"/>
                  <a:gd name="connsiteY1" fmla="*/ 0 h 342900"/>
                  <a:gd name="connsiteX2" fmla="*/ 466725 w 466725"/>
                  <a:gd name="connsiteY2" fmla="*/ 342900 h 342900"/>
                  <a:gd name="connsiteX3" fmla="*/ 0 w 466725"/>
                  <a:gd name="connsiteY3" fmla="*/ 342900 h 342900"/>
                  <a:gd name="connsiteX4" fmla="*/ 0 w 466725"/>
                  <a:gd name="connsiteY4" fmla="*/ 0 h 342900"/>
                  <a:gd name="connsiteX0" fmla="*/ 400050 w 866775"/>
                  <a:gd name="connsiteY0" fmla="*/ 0 h 857250"/>
                  <a:gd name="connsiteX1" fmla="*/ 866775 w 866775"/>
                  <a:gd name="connsiteY1" fmla="*/ 0 h 857250"/>
                  <a:gd name="connsiteX2" fmla="*/ 866775 w 866775"/>
                  <a:gd name="connsiteY2" fmla="*/ 342900 h 857250"/>
                  <a:gd name="connsiteX3" fmla="*/ 0 w 866775"/>
                  <a:gd name="connsiteY3" fmla="*/ 857250 h 857250"/>
                  <a:gd name="connsiteX4" fmla="*/ 400050 w 866775"/>
                  <a:gd name="connsiteY4" fmla="*/ 0 h 857250"/>
                  <a:gd name="connsiteX0" fmla="*/ 400050 w 866775"/>
                  <a:gd name="connsiteY0" fmla="*/ 0 h 857250"/>
                  <a:gd name="connsiteX1" fmla="*/ 866775 w 866775"/>
                  <a:gd name="connsiteY1" fmla="*/ 0 h 857250"/>
                  <a:gd name="connsiteX2" fmla="*/ 514350 w 866775"/>
                  <a:gd name="connsiteY2" fmla="*/ 828675 h 857250"/>
                  <a:gd name="connsiteX3" fmla="*/ 0 w 866775"/>
                  <a:gd name="connsiteY3" fmla="*/ 857250 h 857250"/>
                  <a:gd name="connsiteX4" fmla="*/ 400050 w 866775"/>
                  <a:gd name="connsiteY4" fmla="*/ 0 h 857250"/>
                  <a:gd name="connsiteX0" fmla="*/ 479630 w 946355"/>
                  <a:gd name="connsiteY0" fmla="*/ 0 h 857250"/>
                  <a:gd name="connsiteX1" fmla="*/ 946355 w 946355"/>
                  <a:gd name="connsiteY1" fmla="*/ 0 h 857250"/>
                  <a:gd name="connsiteX2" fmla="*/ 593930 w 946355"/>
                  <a:gd name="connsiteY2" fmla="*/ 828675 h 857250"/>
                  <a:gd name="connsiteX3" fmla="*/ 79580 w 946355"/>
                  <a:gd name="connsiteY3" fmla="*/ 857250 h 857250"/>
                  <a:gd name="connsiteX4" fmla="*/ 479630 w 946355"/>
                  <a:gd name="connsiteY4" fmla="*/ 0 h 857250"/>
                  <a:gd name="connsiteX0" fmla="*/ 539436 w 1006161"/>
                  <a:gd name="connsiteY0" fmla="*/ 0 h 857250"/>
                  <a:gd name="connsiteX1" fmla="*/ 1006161 w 1006161"/>
                  <a:gd name="connsiteY1" fmla="*/ 0 h 857250"/>
                  <a:gd name="connsiteX2" fmla="*/ 653736 w 1006161"/>
                  <a:gd name="connsiteY2" fmla="*/ 828675 h 857250"/>
                  <a:gd name="connsiteX3" fmla="*/ 139386 w 1006161"/>
                  <a:gd name="connsiteY3" fmla="*/ 857250 h 857250"/>
                  <a:gd name="connsiteX4" fmla="*/ 539436 w 1006161"/>
                  <a:gd name="connsiteY4" fmla="*/ 0 h 857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6161" h="857250">
                    <a:moveTo>
                      <a:pt x="539436" y="0"/>
                    </a:moveTo>
                    <a:lnTo>
                      <a:pt x="1006161" y="0"/>
                    </a:lnTo>
                    <a:lnTo>
                      <a:pt x="653736" y="828675"/>
                    </a:lnTo>
                    <a:lnTo>
                      <a:pt x="139386" y="857250"/>
                    </a:lnTo>
                    <a:cubicBezTo>
                      <a:pt x="101286" y="838200"/>
                      <a:pt x="-327339" y="247650"/>
                      <a:pt x="53943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4" name="Rectangle 8">
                <a:extLst>
                  <a:ext uri="{FF2B5EF4-FFF2-40B4-BE49-F238E27FC236}">
                    <a16:creationId xmlns:a16="http://schemas.microsoft.com/office/drawing/2014/main" id="{9B8B09CC-76E5-98F5-4639-5C59EB38A054}"/>
                  </a:ext>
                </a:extLst>
              </p:cNvPr>
              <p:cNvSpPr/>
              <p:nvPr/>
            </p:nvSpPr>
            <p:spPr>
              <a:xfrm rot="2933588" flipH="1">
                <a:off x="359894" y="5015796"/>
                <a:ext cx="1821167" cy="488692"/>
              </a:xfrm>
              <a:custGeom>
                <a:avLst/>
                <a:gdLst>
                  <a:gd name="connsiteX0" fmla="*/ 0 w 693420"/>
                  <a:gd name="connsiteY0" fmla="*/ 0 h 160020"/>
                  <a:gd name="connsiteX1" fmla="*/ 693420 w 693420"/>
                  <a:gd name="connsiteY1" fmla="*/ 0 h 160020"/>
                  <a:gd name="connsiteX2" fmla="*/ 693420 w 693420"/>
                  <a:gd name="connsiteY2" fmla="*/ 160020 h 160020"/>
                  <a:gd name="connsiteX3" fmla="*/ 0 w 693420"/>
                  <a:gd name="connsiteY3" fmla="*/ 160020 h 160020"/>
                  <a:gd name="connsiteX4" fmla="*/ 0 w 693420"/>
                  <a:gd name="connsiteY4" fmla="*/ 0 h 160020"/>
                  <a:gd name="connsiteX0" fmla="*/ 0 w 893233"/>
                  <a:gd name="connsiteY0" fmla="*/ 26590 h 186610"/>
                  <a:gd name="connsiteX1" fmla="*/ 693420 w 893233"/>
                  <a:gd name="connsiteY1" fmla="*/ 26590 h 186610"/>
                  <a:gd name="connsiteX2" fmla="*/ 693420 w 893233"/>
                  <a:gd name="connsiteY2" fmla="*/ 186610 h 186610"/>
                  <a:gd name="connsiteX3" fmla="*/ 0 w 893233"/>
                  <a:gd name="connsiteY3" fmla="*/ 186610 h 186610"/>
                  <a:gd name="connsiteX4" fmla="*/ 0 w 893233"/>
                  <a:gd name="connsiteY4" fmla="*/ 26590 h 186610"/>
                  <a:gd name="connsiteX0" fmla="*/ 0 w 911269"/>
                  <a:gd name="connsiteY0" fmla="*/ 21622 h 182256"/>
                  <a:gd name="connsiteX1" fmla="*/ 693420 w 911269"/>
                  <a:gd name="connsiteY1" fmla="*/ 21622 h 182256"/>
                  <a:gd name="connsiteX2" fmla="*/ 693420 w 911269"/>
                  <a:gd name="connsiteY2" fmla="*/ 181642 h 182256"/>
                  <a:gd name="connsiteX3" fmla="*/ 0 w 911269"/>
                  <a:gd name="connsiteY3" fmla="*/ 181642 h 182256"/>
                  <a:gd name="connsiteX4" fmla="*/ 0 w 911269"/>
                  <a:gd name="connsiteY4" fmla="*/ 21622 h 182256"/>
                  <a:gd name="connsiteX0" fmla="*/ 0 w 911269"/>
                  <a:gd name="connsiteY0" fmla="*/ 91440 h 252074"/>
                  <a:gd name="connsiteX1" fmla="*/ 320040 w 911269"/>
                  <a:gd name="connsiteY1" fmla="*/ 0 h 252074"/>
                  <a:gd name="connsiteX2" fmla="*/ 693420 w 911269"/>
                  <a:gd name="connsiteY2" fmla="*/ 91440 h 252074"/>
                  <a:gd name="connsiteX3" fmla="*/ 693420 w 911269"/>
                  <a:gd name="connsiteY3" fmla="*/ 251460 h 252074"/>
                  <a:gd name="connsiteX4" fmla="*/ 0 w 911269"/>
                  <a:gd name="connsiteY4" fmla="*/ 251460 h 252074"/>
                  <a:gd name="connsiteX5" fmla="*/ 0 w 911269"/>
                  <a:gd name="connsiteY5" fmla="*/ 91440 h 252074"/>
                  <a:gd name="connsiteX0" fmla="*/ 193040 w 1104309"/>
                  <a:gd name="connsiteY0" fmla="*/ 91440 h 252074"/>
                  <a:gd name="connsiteX1" fmla="*/ 513080 w 1104309"/>
                  <a:gd name="connsiteY1" fmla="*/ 0 h 252074"/>
                  <a:gd name="connsiteX2" fmla="*/ 886460 w 1104309"/>
                  <a:gd name="connsiteY2" fmla="*/ 91440 h 252074"/>
                  <a:gd name="connsiteX3" fmla="*/ 886460 w 1104309"/>
                  <a:gd name="connsiteY3" fmla="*/ 251460 h 252074"/>
                  <a:gd name="connsiteX4" fmla="*/ 193040 w 1104309"/>
                  <a:gd name="connsiteY4" fmla="*/ 251460 h 252074"/>
                  <a:gd name="connsiteX5" fmla="*/ 193040 w 1104309"/>
                  <a:gd name="connsiteY5" fmla="*/ 91440 h 252074"/>
                  <a:gd name="connsiteX0" fmla="*/ 233722 w 1144991"/>
                  <a:gd name="connsiteY0" fmla="*/ 91440 h 307247"/>
                  <a:gd name="connsiteX1" fmla="*/ 553762 w 1144991"/>
                  <a:gd name="connsiteY1" fmla="*/ 0 h 307247"/>
                  <a:gd name="connsiteX2" fmla="*/ 927142 w 1144991"/>
                  <a:gd name="connsiteY2" fmla="*/ 91440 h 307247"/>
                  <a:gd name="connsiteX3" fmla="*/ 927142 w 1144991"/>
                  <a:gd name="connsiteY3" fmla="*/ 251460 h 307247"/>
                  <a:gd name="connsiteX4" fmla="*/ 233722 w 1144991"/>
                  <a:gd name="connsiteY4" fmla="*/ 251460 h 307247"/>
                  <a:gd name="connsiteX5" fmla="*/ 233722 w 1144991"/>
                  <a:gd name="connsiteY5" fmla="*/ 91440 h 3072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44991" h="307247">
                    <a:moveTo>
                      <a:pt x="233722" y="91440"/>
                    </a:moveTo>
                    <a:cubicBezTo>
                      <a:pt x="332782" y="88900"/>
                      <a:pt x="454702" y="2540"/>
                      <a:pt x="553762" y="0"/>
                    </a:cubicBezTo>
                    <a:lnTo>
                      <a:pt x="927142" y="91440"/>
                    </a:lnTo>
                    <a:cubicBezTo>
                      <a:pt x="1376722" y="-7620"/>
                      <a:pt x="1003342" y="266700"/>
                      <a:pt x="927142" y="251460"/>
                    </a:cubicBezTo>
                    <a:lnTo>
                      <a:pt x="233722" y="251460"/>
                    </a:lnTo>
                    <a:cubicBezTo>
                      <a:pt x="73702" y="426720"/>
                      <a:pt x="-200618" y="137160"/>
                      <a:pt x="233722" y="9144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Oval 26">
                <a:extLst>
                  <a:ext uri="{FF2B5EF4-FFF2-40B4-BE49-F238E27FC236}">
                    <a16:creationId xmlns:a16="http://schemas.microsoft.com/office/drawing/2014/main" id="{AF05CA0B-5AC3-B2A6-CF3C-A6CCF360CE69}"/>
                  </a:ext>
                </a:extLst>
              </p:cNvPr>
              <p:cNvSpPr/>
              <p:nvPr/>
            </p:nvSpPr>
            <p:spPr>
              <a:xfrm rot="8333588" flipH="1">
                <a:off x="232273" y="3275237"/>
                <a:ext cx="1903607" cy="1630707"/>
              </a:xfrm>
              <a:custGeom>
                <a:avLst/>
                <a:gdLst>
                  <a:gd name="connsiteX0" fmla="*/ 0 w 805532"/>
                  <a:gd name="connsiteY0" fmla="*/ 336335 h 672670"/>
                  <a:gd name="connsiteX1" fmla="*/ 402766 w 805532"/>
                  <a:gd name="connsiteY1" fmla="*/ 0 h 672670"/>
                  <a:gd name="connsiteX2" fmla="*/ 805532 w 805532"/>
                  <a:gd name="connsiteY2" fmla="*/ 336335 h 672670"/>
                  <a:gd name="connsiteX3" fmla="*/ 402766 w 805532"/>
                  <a:gd name="connsiteY3" fmla="*/ 672670 h 672670"/>
                  <a:gd name="connsiteX4" fmla="*/ 0 w 805532"/>
                  <a:gd name="connsiteY4" fmla="*/ 336335 h 672670"/>
                  <a:gd name="connsiteX0" fmla="*/ 0 w 810859"/>
                  <a:gd name="connsiteY0" fmla="*/ 336335 h 677048"/>
                  <a:gd name="connsiteX1" fmla="*/ 402766 w 810859"/>
                  <a:gd name="connsiteY1" fmla="*/ 0 h 677048"/>
                  <a:gd name="connsiteX2" fmla="*/ 805532 w 810859"/>
                  <a:gd name="connsiteY2" fmla="*/ 336335 h 677048"/>
                  <a:gd name="connsiteX3" fmla="*/ 402766 w 810859"/>
                  <a:gd name="connsiteY3" fmla="*/ 672670 h 677048"/>
                  <a:gd name="connsiteX4" fmla="*/ 0 w 810859"/>
                  <a:gd name="connsiteY4" fmla="*/ 336335 h 677048"/>
                  <a:gd name="connsiteX0" fmla="*/ 0 w 976577"/>
                  <a:gd name="connsiteY0" fmla="*/ 216987 h 690367"/>
                  <a:gd name="connsiteX1" fmla="*/ 569455 w 976577"/>
                  <a:gd name="connsiteY1" fmla="*/ 4474 h 690367"/>
                  <a:gd name="connsiteX2" fmla="*/ 972221 w 976577"/>
                  <a:gd name="connsiteY2" fmla="*/ 340809 h 690367"/>
                  <a:gd name="connsiteX3" fmla="*/ 569455 w 976577"/>
                  <a:gd name="connsiteY3" fmla="*/ 677144 h 690367"/>
                  <a:gd name="connsiteX4" fmla="*/ 0 w 976577"/>
                  <a:gd name="connsiteY4" fmla="*/ 216987 h 6903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76577" h="690367">
                    <a:moveTo>
                      <a:pt x="0" y="216987"/>
                    </a:moveTo>
                    <a:cubicBezTo>
                      <a:pt x="0" y="31234"/>
                      <a:pt x="407418" y="-16163"/>
                      <a:pt x="569455" y="4474"/>
                    </a:cubicBezTo>
                    <a:cubicBezTo>
                      <a:pt x="731492" y="25111"/>
                      <a:pt x="972221" y="155056"/>
                      <a:pt x="972221" y="340809"/>
                    </a:cubicBezTo>
                    <a:cubicBezTo>
                      <a:pt x="1015083" y="745637"/>
                      <a:pt x="731492" y="697781"/>
                      <a:pt x="569455" y="677144"/>
                    </a:cubicBezTo>
                    <a:cubicBezTo>
                      <a:pt x="407418" y="656507"/>
                      <a:pt x="0" y="402740"/>
                      <a:pt x="0" y="21698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33" name="Oval 26">
              <a:extLst>
                <a:ext uri="{FF2B5EF4-FFF2-40B4-BE49-F238E27FC236}">
                  <a16:creationId xmlns:a16="http://schemas.microsoft.com/office/drawing/2014/main" id="{534C2AA1-0592-8EA0-10E6-2F1FB5F8AA59}"/>
                </a:ext>
              </a:extLst>
            </p:cNvPr>
            <p:cNvSpPr/>
            <p:nvPr/>
          </p:nvSpPr>
          <p:spPr>
            <a:xfrm rot="8333588" flipH="1">
              <a:off x="207936" y="3504744"/>
              <a:ext cx="305261" cy="263764"/>
            </a:xfrm>
            <a:custGeom>
              <a:avLst/>
              <a:gdLst>
                <a:gd name="connsiteX0" fmla="*/ 0 w 805532"/>
                <a:gd name="connsiteY0" fmla="*/ 336335 h 672670"/>
                <a:gd name="connsiteX1" fmla="*/ 402766 w 805532"/>
                <a:gd name="connsiteY1" fmla="*/ 0 h 672670"/>
                <a:gd name="connsiteX2" fmla="*/ 805532 w 805532"/>
                <a:gd name="connsiteY2" fmla="*/ 336335 h 672670"/>
                <a:gd name="connsiteX3" fmla="*/ 402766 w 805532"/>
                <a:gd name="connsiteY3" fmla="*/ 672670 h 672670"/>
                <a:gd name="connsiteX4" fmla="*/ 0 w 805532"/>
                <a:gd name="connsiteY4" fmla="*/ 336335 h 672670"/>
                <a:gd name="connsiteX0" fmla="*/ 0 w 810859"/>
                <a:gd name="connsiteY0" fmla="*/ 336335 h 677048"/>
                <a:gd name="connsiteX1" fmla="*/ 402766 w 810859"/>
                <a:gd name="connsiteY1" fmla="*/ 0 h 677048"/>
                <a:gd name="connsiteX2" fmla="*/ 805532 w 810859"/>
                <a:gd name="connsiteY2" fmla="*/ 336335 h 677048"/>
                <a:gd name="connsiteX3" fmla="*/ 402766 w 810859"/>
                <a:gd name="connsiteY3" fmla="*/ 672670 h 677048"/>
                <a:gd name="connsiteX4" fmla="*/ 0 w 810859"/>
                <a:gd name="connsiteY4" fmla="*/ 336335 h 677048"/>
                <a:gd name="connsiteX0" fmla="*/ 0 w 976577"/>
                <a:gd name="connsiteY0" fmla="*/ 216987 h 690367"/>
                <a:gd name="connsiteX1" fmla="*/ 569455 w 976577"/>
                <a:gd name="connsiteY1" fmla="*/ 4474 h 690367"/>
                <a:gd name="connsiteX2" fmla="*/ 972221 w 976577"/>
                <a:gd name="connsiteY2" fmla="*/ 340809 h 690367"/>
                <a:gd name="connsiteX3" fmla="*/ 569455 w 976577"/>
                <a:gd name="connsiteY3" fmla="*/ 677144 h 690367"/>
                <a:gd name="connsiteX4" fmla="*/ 0 w 976577"/>
                <a:gd name="connsiteY4" fmla="*/ 216987 h 690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6577" h="690367">
                  <a:moveTo>
                    <a:pt x="0" y="216987"/>
                  </a:moveTo>
                  <a:cubicBezTo>
                    <a:pt x="0" y="31234"/>
                    <a:pt x="407418" y="-16163"/>
                    <a:pt x="569455" y="4474"/>
                  </a:cubicBezTo>
                  <a:cubicBezTo>
                    <a:pt x="731492" y="25111"/>
                    <a:pt x="972221" y="155056"/>
                    <a:pt x="972221" y="340809"/>
                  </a:cubicBezTo>
                  <a:cubicBezTo>
                    <a:pt x="1015083" y="745637"/>
                    <a:pt x="731492" y="697781"/>
                    <a:pt x="569455" y="677144"/>
                  </a:cubicBezTo>
                  <a:cubicBezTo>
                    <a:pt x="407418" y="656507"/>
                    <a:pt x="0" y="402740"/>
                    <a:pt x="0" y="21698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5" name="Oval 26">
              <a:extLst>
                <a:ext uri="{FF2B5EF4-FFF2-40B4-BE49-F238E27FC236}">
                  <a16:creationId xmlns:a16="http://schemas.microsoft.com/office/drawing/2014/main" id="{BDD5033C-5C85-98BA-E0FC-C1D2498D1CEB}"/>
                </a:ext>
              </a:extLst>
            </p:cNvPr>
            <p:cNvSpPr/>
            <p:nvPr/>
          </p:nvSpPr>
          <p:spPr>
            <a:xfrm rot="8333588" flipH="1" flipV="1">
              <a:off x="734460" y="4643671"/>
              <a:ext cx="696165" cy="601528"/>
            </a:xfrm>
            <a:custGeom>
              <a:avLst/>
              <a:gdLst>
                <a:gd name="connsiteX0" fmla="*/ 0 w 805532"/>
                <a:gd name="connsiteY0" fmla="*/ 336335 h 672670"/>
                <a:gd name="connsiteX1" fmla="*/ 402766 w 805532"/>
                <a:gd name="connsiteY1" fmla="*/ 0 h 672670"/>
                <a:gd name="connsiteX2" fmla="*/ 805532 w 805532"/>
                <a:gd name="connsiteY2" fmla="*/ 336335 h 672670"/>
                <a:gd name="connsiteX3" fmla="*/ 402766 w 805532"/>
                <a:gd name="connsiteY3" fmla="*/ 672670 h 672670"/>
                <a:gd name="connsiteX4" fmla="*/ 0 w 805532"/>
                <a:gd name="connsiteY4" fmla="*/ 336335 h 672670"/>
                <a:gd name="connsiteX0" fmla="*/ 0 w 810859"/>
                <a:gd name="connsiteY0" fmla="*/ 336335 h 677048"/>
                <a:gd name="connsiteX1" fmla="*/ 402766 w 810859"/>
                <a:gd name="connsiteY1" fmla="*/ 0 h 677048"/>
                <a:gd name="connsiteX2" fmla="*/ 805532 w 810859"/>
                <a:gd name="connsiteY2" fmla="*/ 336335 h 677048"/>
                <a:gd name="connsiteX3" fmla="*/ 402766 w 810859"/>
                <a:gd name="connsiteY3" fmla="*/ 672670 h 677048"/>
                <a:gd name="connsiteX4" fmla="*/ 0 w 810859"/>
                <a:gd name="connsiteY4" fmla="*/ 336335 h 677048"/>
                <a:gd name="connsiteX0" fmla="*/ 0 w 976577"/>
                <a:gd name="connsiteY0" fmla="*/ 216987 h 690367"/>
                <a:gd name="connsiteX1" fmla="*/ 569455 w 976577"/>
                <a:gd name="connsiteY1" fmla="*/ 4474 h 690367"/>
                <a:gd name="connsiteX2" fmla="*/ 972221 w 976577"/>
                <a:gd name="connsiteY2" fmla="*/ 340809 h 690367"/>
                <a:gd name="connsiteX3" fmla="*/ 569455 w 976577"/>
                <a:gd name="connsiteY3" fmla="*/ 677144 h 690367"/>
                <a:gd name="connsiteX4" fmla="*/ 0 w 976577"/>
                <a:gd name="connsiteY4" fmla="*/ 216987 h 690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6577" h="690367">
                  <a:moveTo>
                    <a:pt x="0" y="216987"/>
                  </a:moveTo>
                  <a:cubicBezTo>
                    <a:pt x="0" y="31234"/>
                    <a:pt x="407418" y="-16163"/>
                    <a:pt x="569455" y="4474"/>
                  </a:cubicBezTo>
                  <a:cubicBezTo>
                    <a:pt x="731492" y="25111"/>
                    <a:pt x="972221" y="155056"/>
                    <a:pt x="972221" y="340809"/>
                  </a:cubicBezTo>
                  <a:cubicBezTo>
                    <a:pt x="1015083" y="745637"/>
                    <a:pt x="731492" y="697781"/>
                    <a:pt x="569455" y="677144"/>
                  </a:cubicBezTo>
                  <a:cubicBezTo>
                    <a:pt x="407418" y="656507"/>
                    <a:pt x="0" y="402740"/>
                    <a:pt x="0" y="21698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37" name="ttsMP3.com_VoiceText_2025-2-13_18-6-52">
            <a:hlinkClick r:id="" action="ppaction://media"/>
            <a:extLst>
              <a:ext uri="{FF2B5EF4-FFF2-40B4-BE49-F238E27FC236}">
                <a16:creationId xmlns:a16="http://schemas.microsoft.com/office/drawing/2014/main" id="{6DEAC220-F809-215F-3F3F-37BCC7C82B41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430660" y="1164739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0502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 advTm="3000">
        <p15:prstTrans prst="pageCurlDouble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520" fill="hold"/>
                                        <p:tgtEl>
                                          <p:spTgt spid="13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37"/>
                </p:tgtEl>
              </p:cMediaNode>
            </p:audio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B869A4D-3917-46E7-B6F0-C0F54161536F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-1"/>
            <a:chExt cx="12192000" cy="68580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28118652-CB9E-4617-903E-E31E1991ADD4}"/>
                </a:ext>
              </a:extLst>
            </p:cNvPr>
            <p:cNvSpPr/>
            <p:nvPr/>
          </p:nvSpPr>
          <p:spPr>
            <a:xfrm>
              <a:off x="0" y="-1"/>
              <a:ext cx="12192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4BD5100-6928-40C0-8A23-3E8406CE386B}"/>
                </a:ext>
              </a:extLst>
            </p:cNvPr>
            <p:cNvSpPr/>
            <p:nvPr/>
          </p:nvSpPr>
          <p:spPr>
            <a:xfrm>
              <a:off x="5760401" y="-1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63B9A7F-B059-49D0-ABE3-3309C7E3ED15}"/>
                </a:ext>
              </a:extLst>
            </p:cNvPr>
            <p:cNvSpPr/>
            <p:nvPr/>
          </p:nvSpPr>
          <p:spPr>
            <a:xfrm flipH="1">
              <a:off x="5373540" y="-1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CC56EEF5-315D-4D23-8B68-EC32CFFE0200}"/>
              </a:ext>
            </a:extLst>
          </p:cNvPr>
          <p:cNvSpPr txBox="1"/>
          <p:nvPr/>
        </p:nvSpPr>
        <p:spPr>
          <a:xfrm>
            <a:off x="0" y="1000732"/>
            <a:ext cx="5742142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f</a:t>
            </a: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 c</a:t>
            </a: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srgbClr val="42458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 jumps and says, ‘Goodbye!’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87D3365-CA8A-10D1-FBC9-7A1093754A5F}"/>
              </a:ext>
            </a:extLst>
          </p:cNvPr>
          <p:cNvGrpSpPr/>
          <p:nvPr/>
        </p:nvGrpSpPr>
        <p:grpSpPr>
          <a:xfrm rot="1418272" flipH="1">
            <a:off x="8122408" y="4908244"/>
            <a:ext cx="1267170" cy="869667"/>
            <a:chOff x="2574346" y="5753609"/>
            <a:chExt cx="1688496" cy="1158825"/>
          </a:xfrm>
          <a:solidFill>
            <a:srgbClr val="42458A"/>
          </a:solidFill>
        </p:grpSpPr>
        <p:sp>
          <p:nvSpPr>
            <p:cNvPr id="105" name="Rectangle 88">
              <a:extLst>
                <a:ext uri="{FF2B5EF4-FFF2-40B4-BE49-F238E27FC236}">
                  <a16:creationId xmlns:a16="http://schemas.microsoft.com/office/drawing/2014/main" id="{77BF7AC2-D356-2D15-DE93-D72814527DA7}"/>
                </a:ext>
              </a:extLst>
            </p:cNvPr>
            <p:cNvSpPr/>
            <p:nvPr/>
          </p:nvSpPr>
          <p:spPr>
            <a:xfrm>
              <a:off x="2574346" y="5753609"/>
              <a:ext cx="1688496" cy="1158825"/>
            </a:xfrm>
            <a:custGeom>
              <a:avLst/>
              <a:gdLst>
                <a:gd name="connsiteX0" fmla="*/ 0 w 757396"/>
                <a:gd name="connsiteY0" fmla="*/ 0 h 380490"/>
                <a:gd name="connsiteX1" fmla="*/ 757396 w 757396"/>
                <a:gd name="connsiteY1" fmla="*/ 0 h 380490"/>
                <a:gd name="connsiteX2" fmla="*/ 757396 w 757396"/>
                <a:gd name="connsiteY2" fmla="*/ 380490 h 380490"/>
                <a:gd name="connsiteX3" fmla="*/ 0 w 757396"/>
                <a:gd name="connsiteY3" fmla="*/ 380490 h 380490"/>
                <a:gd name="connsiteX4" fmla="*/ 0 w 757396"/>
                <a:gd name="connsiteY4" fmla="*/ 0 h 380490"/>
                <a:gd name="connsiteX0" fmla="*/ 76200 w 833596"/>
                <a:gd name="connsiteY0" fmla="*/ 0 h 621790"/>
                <a:gd name="connsiteX1" fmla="*/ 833596 w 833596"/>
                <a:gd name="connsiteY1" fmla="*/ 0 h 621790"/>
                <a:gd name="connsiteX2" fmla="*/ 833596 w 833596"/>
                <a:gd name="connsiteY2" fmla="*/ 380490 h 621790"/>
                <a:gd name="connsiteX3" fmla="*/ 0 w 833596"/>
                <a:gd name="connsiteY3" fmla="*/ 621790 h 621790"/>
                <a:gd name="connsiteX4" fmla="*/ 76200 w 833596"/>
                <a:gd name="connsiteY4" fmla="*/ 0 h 621790"/>
                <a:gd name="connsiteX0" fmla="*/ 0 w 1087596"/>
                <a:gd name="connsiteY0" fmla="*/ 0 h 659890"/>
                <a:gd name="connsiteX1" fmla="*/ 1087596 w 1087596"/>
                <a:gd name="connsiteY1" fmla="*/ 38100 h 659890"/>
                <a:gd name="connsiteX2" fmla="*/ 1087596 w 1087596"/>
                <a:gd name="connsiteY2" fmla="*/ 418590 h 659890"/>
                <a:gd name="connsiteX3" fmla="*/ 254000 w 1087596"/>
                <a:gd name="connsiteY3" fmla="*/ 659890 h 659890"/>
                <a:gd name="connsiteX4" fmla="*/ 0 w 1087596"/>
                <a:gd name="connsiteY4" fmla="*/ 0 h 659890"/>
                <a:gd name="connsiteX0" fmla="*/ 0 w 1087596"/>
                <a:gd name="connsiteY0" fmla="*/ 0 h 888490"/>
                <a:gd name="connsiteX1" fmla="*/ 1087596 w 1087596"/>
                <a:gd name="connsiteY1" fmla="*/ 38100 h 888490"/>
                <a:gd name="connsiteX2" fmla="*/ 922496 w 1087596"/>
                <a:gd name="connsiteY2" fmla="*/ 888490 h 888490"/>
                <a:gd name="connsiteX3" fmla="*/ 254000 w 1087596"/>
                <a:gd name="connsiteY3" fmla="*/ 659890 h 888490"/>
                <a:gd name="connsiteX4" fmla="*/ 0 w 1087596"/>
                <a:gd name="connsiteY4" fmla="*/ 0 h 888490"/>
                <a:gd name="connsiteX0" fmla="*/ 0 w 1087596"/>
                <a:gd name="connsiteY0" fmla="*/ 0 h 888490"/>
                <a:gd name="connsiteX1" fmla="*/ 1087596 w 1087596"/>
                <a:gd name="connsiteY1" fmla="*/ 38100 h 888490"/>
                <a:gd name="connsiteX2" fmla="*/ 922496 w 1087596"/>
                <a:gd name="connsiteY2" fmla="*/ 888490 h 888490"/>
                <a:gd name="connsiteX3" fmla="*/ 125873 w 1087596"/>
                <a:gd name="connsiteY3" fmla="*/ 672590 h 888490"/>
                <a:gd name="connsiteX4" fmla="*/ 254000 w 1087596"/>
                <a:gd name="connsiteY4" fmla="*/ 659890 h 888490"/>
                <a:gd name="connsiteX5" fmla="*/ 0 w 1087596"/>
                <a:gd name="connsiteY5" fmla="*/ 0 h 888490"/>
                <a:gd name="connsiteX0" fmla="*/ 412108 w 1499704"/>
                <a:gd name="connsiteY0" fmla="*/ 0 h 1116496"/>
                <a:gd name="connsiteX1" fmla="*/ 1499704 w 1499704"/>
                <a:gd name="connsiteY1" fmla="*/ 38100 h 1116496"/>
                <a:gd name="connsiteX2" fmla="*/ 1334604 w 1499704"/>
                <a:gd name="connsiteY2" fmla="*/ 888490 h 1116496"/>
                <a:gd name="connsiteX3" fmla="*/ 17281 w 1499704"/>
                <a:gd name="connsiteY3" fmla="*/ 1110740 h 1116496"/>
                <a:gd name="connsiteX4" fmla="*/ 537981 w 1499704"/>
                <a:gd name="connsiteY4" fmla="*/ 672590 h 1116496"/>
                <a:gd name="connsiteX5" fmla="*/ 666108 w 1499704"/>
                <a:gd name="connsiteY5" fmla="*/ 659890 h 1116496"/>
                <a:gd name="connsiteX6" fmla="*/ 412108 w 1499704"/>
                <a:gd name="connsiteY6" fmla="*/ 0 h 1116496"/>
                <a:gd name="connsiteX0" fmla="*/ 404147 w 1491743"/>
                <a:gd name="connsiteY0" fmla="*/ 0 h 1160374"/>
                <a:gd name="connsiteX1" fmla="*/ 1491743 w 1491743"/>
                <a:gd name="connsiteY1" fmla="*/ 38100 h 1160374"/>
                <a:gd name="connsiteX2" fmla="*/ 1326643 w 1491743"/>
                <a:gd name="connsiteY2" fmla="*/ 888490 h 1160374"/>
                <a:gd name="connsiteX3" fmla="*/ 244270 w 1491743"/>
                <a:gd name="connsiteY3" fmla="*/ 1129790 h 1160374"/>
                <a:gd name="connsiteX4" fmla="*/ 9320 w 1491743"/>
                <a:gd name="connsiteY4" fmla="*/ 1110740 h 1160374"/>
                <a:gd name="connsiteX5" fmla="*/ 530020 w 1491743"/>
                <a:gd name="connsiteY5" fmla="*/ 672590 h 1160374"/>
                <a:gd name="connsiteX6" fmla="*/ 658147 w 1491743"/>
                <a:gd name="connsiteY6" fmla="*/ 659890 h 1160374"/>
                <a:gd name="connsiteX7" fmla="*/ 404147 w 1491743"/>
                <a:gd name="connsiteY7" fmla="*/ 0 h 1160374"/>
                <a:gd name="connsiteX0" fmla="*/ 398402 w 1485998"/>
                <a:gd name="connsiteY0" fmla="*/ 0 h 1157403"/>
                <a:gd name="connsiteX1" fmla="*/ 1485998 w 1485998"/>
                <a:gd name="connsiteY1" fmla="*/ 38100 h 1157403"/>
                <a:gd name="connsiteX2" fmla="*/ 1320898 w 1485998"/>
                <a:gd name="connsiteY2" fmla="*/ 888490 h 1157403"/>
                <a:gd name="connsiteX3" fmla="*/ 397275 w 1485998"/>
                <a:gd name="connsiteY3" fmla="*/ 1142490 h 1157403"/>
                <a:gd name="connsiteX4" fmla="*/ 238525 w 1485998"/>
                <a:gd name="connsiteY4" fmla="*/ 1129790 h 1157403"/>
                <a:gd name="connsiteX5" fmla="*/ 3575 w 1485998"/>
                <a:gd name="connsiteY5" fmla="*/ 1110740 h 1157403"/>
                <a:gd name="connsiteX6" fmla="*/ 524275 w 1485998"/>
                <a:gd name="connsiteY6" fmla="*/ 672590 h 1157403"/>
                <a:gd name="connsiteX7" fmla="*/ 652402 w 1485998"/>
                <a:gd name="connsiteY7" fmla="*/ 659890 h 1157403"/>
                <a:gd name="connsiteX8" fmla="*/ 398402 w 1485998"/>
                <a:gd name="connsiteY8" fmla="*/ 0 h 1157403"/>
                <a:gd name="connsiteX0" fmla="*/ 398402 w 1504166"/>
                <a:gd name="connsiteY0" fmla="*/ 0 h 1157403"/>
                <a:gd name="connsiteX1" fmla="*/ 1485998 w 1504166"/>
                <a:gd name="connsiteY1" fmla="*/ 38100 h 1157403"/>
                <a:gd name="connsiteX2" fmla="*/ 1320898 w 1504166"/>
                <a:gd name="connsiteY2" fmla="*/ 888490 h 1157403"/>
                <a:gd name="connsiteX3" fmla="*/ 397275 w 1504166"/>
                <a:gd name="connsiteY3" fmla="*/ 1142490 h 1157403"/>
                <a:gd name="connsiteX4" fmla="*/ 238525 w 1504166"/>
                <a:gd name="connsiteY4" fmla="*/ 1129790 h 1157403"/>
                <a:gd name="connsiteX5" fmla="*/ 3575 w 1504166"/>
                <a:gd name="connsiteY5" fmla="*/ 1110740 h 1157403"/>
                <a:gd name="connsiteX6" fmla="*/ 524275 w 1504166"/>
                <a:gd name="connsiteY6" fmla="*/ 672590 h 1157403"/>
                <a:gd name="connsiteX7" fmla="*/ 652402 w 1504166"/>
                <a:gd name="connsiteY7" fmla="*/ 659890 h 1157403"/>
                <a:gd name="connsiteX8" fmla="*/ 398402 w 1504166"/>
                <a:gd name="connsiteY8" fmla="*/ 0 h 1157403"/>
                <a:gd name="connsiteX0" fmla="*/ 564980 w 1670744"/>
                <a:gd name="connsiteY0" fmla="*/ 0 h 1157403"/>
                <a:gd name="connsiteX1" fmla="*/ 1652576 w 1670744"/>
                <a:gd name="connsiteY1" fmla="*/ 38100 h 1157403"/>
                <a:gd name="connsiteX2" fmla="*/ 1487476 w 1670744"/>
                <a:gd name="connsiteY2" fmla="*/ 888490 h 1157403"/>
                <a:gd name="connsiteX3" fmla="*/ 563853 w 1670744"/>
                <a:gd name="connsiteY3" fmla="*/ 1142490 h 1157403"/>
                <a:gd name="connsiteX4" fmla="*/ 405103 w 1670744"/>
                <a:gd name="connsiteY4" fmla="*/ 1129790 h 1157403"/>
                <a:gd name="connsiteX5" fmla="*/ 170153 w 1670744"/>
                <a:gd name="connsiteY5" fmla="*/ 1110740 h 1157403"/>
                <a:gd name="connsiteX6" fmla="*/ 690853 w 1670744"/>
                <a:gd name="connsiteY6" fmla="*/ 672590 h 1157403"/>
                <a:gd name="connsiteX7" fmla="*/ 818980 w 1670744"/>
                <a:gd name="connsiteY7" fmla="*/ 659890 h 1157403"/>
                <a:gd name="connsiteX8" fmla="*/ 564980 w 1670744"/>
                <a:gd name="connsiteY8" fmla="*/ 0 h 1157403"/>
                <a:gd name="connsiteX0" fmla="*/ 582827 w 1688591"/>
                <a:gd name="connsiteY0" fmla="*/ 0 h 1157403"/>
                <a:gd name="connsiteX1" fmla="*/ 1670423 w 1688591"/>
                <a:gd name="connsiteY1" fmla="*/ 38100 h 1157403"/>
                <a:gd name="connsiteX2" fmla="*/ 1505323 w 1688591"/>
                <a:gd name="connsiteY2" fmla="*/ 888490 h 1157403"/>
                <a:gd name="connsiteX3" fmla="*/ 581700 w 1688591"/>
                <a:gd name="connsiteY3" fmla="*/ 1142490 h 1157403"/>
                <a:gd name="connsiteX4" fmla="*/ 422950 w 1688591"/>
                <a:gd name="connsiteY4" fmla="*/ 1129790 h 1157403"/>
                <a:gd name="connsiteX5" fmla="*/ 188000 w 1688591"/>
                <a:gd name="connsiteY5" fmla="*/ 1110740 h 1157403"/>
                <a:gd name="connsiteX6" fmla="*/ 562650 w 1688591"/>
                <a:gd name="connsiteY6" fmla="*/ 628140 h 1157403"/>
                <a:gd name="connsiteX7" fmla="*/ 836827 w 1688591"/>
                <a:gd name="connsiteY7" fmla="*/ 659890 h 1157403"/>
                <a:gd name="connsiteX8" fmla="*/ 582827 w 1688591"/>
                <a:gd name="connsiteY8" fmla="*/ 0 h 1157403"/>
                <a:gd name="connsiteX0" fmla="*/ 398402 w 1504166"/>
                <a:gd name="connsiteY0" fmla="*/ 0 h 1157403"/>
                <a:gd name="connsiteX1" fmla="*/ 1485998 w 1504166"/>
                <a:gd name="connsiteY1" fmla="*/ 38100 h 1157403"/>
                <a:gd name="connsiteX2" fmla="*/ 1320898 w 1504166"/>
                <a:gd name="connsiteY2" fmla="*/ 888490 h 1157403"/>
                <a:gd name="connsiteX3" fmla="*/ 397275 w 1504166"/>
                <a:gd name="connsiteY3" fmla="*/ 1142490 h 1157403"/>
                <a:gd name="connsiteX4" fmla="*/ 238525 w 1504166"/>
                <a:gd name="connsiteY4" fmla="*/ 1129790 h 1157403"/>
                <a:gd name="connsiteX5" fmla="*/ 3575 w 1504166"/>
                <a:gd name="connsiteY5" fmla="*/ 1110740 h 1157403"/>
                <a:gd name="connsiteX6" fmla="*/ 652402 w 1504166"/>
                <a:gd name="connsiteY6" fmla="*/ 659890 h 1157403"/>
                <a:gd name="connsiteX7" fmla="*/ 398402 w 1504166"/>
                <a:gd name="connsiteY7" fmla="*/ 0 h 1157403"/>
                <a:gd name="connsiteX0" fmla="*/ 398402 w 1504166"/>
                <a:gd name="connsiteY0" fmla="*/ 0 h 1157403"/>
                <a:gd name="connsiteX1" fmla="*/ 1485998 w 1504166"/>
                <a:gd name="connsiteY1" fmla="*/ 38100 h 1157403"/>
                <a:gd name="connsiteX2" fmla="*/ 1320898 w 1504166"/>
                <a:gd name="connsiteY2" fmla="*/ 888490 h 1157403"/>
                <a:gd name="connsiteX3" fmla="*/ 397275 w 1504166"/>
                <a:gd name="connsiteY3" fmla="*/ 1142490 h 1157403"/>
                <a:gd name="connsiteX4" fmla="*/ 238525 w 1504166"/>
                <a:gd name="connsiteY4" fmla="*/ 1129790 h 1157403"/>
                <a:gd name="connsiteX5" fmla="*/ 3575 w 1504166"/>
                <a:gd name="connsiteY5" fmla="*/ 1110740 h 1157403"/>
                <a:gd name="connsiteX6" fmla="*/ 652402 w 1504166"/>
                <a:gd name="connsiteY6" fmla="*/ 659890 h 1157403"/>
                <a:gd name="connsiteX7" fmla="*/ 398402 w 1504166"/>
                <a:gd name="connsiteY7" fmla="*/ 0 h 1157403"/>
                <a:gd name="connsiteX0" fmla="*/ 585891 w 1691655"/>
                <a:gd name="connsiteY0" fmla="*/ 0 h 1157403"/>
                <a:gd name="connsiteX1" fmla="*/ 1673487 w 1691655"/>
                <a:gd name="connsiteY1" fmla="*/ 38100 h 1157403"/>
                <a:gd name="connsiteX2" fmla="*/ 1508387 w 1691655"/>
                <a:gd name="connsiteY2" fmla="*/ 888490 h 1157403"/>
                <a:gd name="connsiteX3" fmla="*/ 584764 w 1691655"/>
                <a:gd name="connsiteY3" fmla="*/ 1142490 h 1157403"/>
                <a:gd name="connsiteX4" fmla="*/ 426014 w 1691655"/>
                <a:gd name="connsiteY4" fmla="*/ 1129790 h 1157403"/>
                <a:gd name="connsiteX5" fmla="*/ 191064 w 1691655"/>
                <a:gd name="connsiteY5" fmla="*/ 1110740 h 1157403"/>
                <a:gd name="connsiteX6" fmla="*/ 839891 w 1691655"/>
                <a:gd name="connsiteY6" fmla="*/ 659890 h 1157403"/>
                <a:gd name="connsiteX7" fmla="*/ 585891 w 1691655"/>
                <a:gd name="connsiteY7" fmla="*/ 0 h 1157403"/>
                <a:gd name="connsiteX0" fmla="*/ 607921 w 1713685"/>
                <a:gd name="connsiteY0" fmla="*/ 0 h 1157403"/>
                <a:gd name="connsiteX1" fmla="*/ 1695517 w 1713685"/>
                <a:gd name="connsiteY1" fmla="*/ 38100 h 1157403"/>
                <a:gd name="connsiteX2" fmla="*/ 1530417 w 1713685"/>
                <a:gd name="connsiteY2" fmla="*/ 888490 h 1157403"/>
                <a:gd name="connsiteX3" fmla="*/ 606794 w 1713685"/>
                <a:gd name="connsiteY3" fmla="*/ 1142490 h 1157403"/>
                <a:gd name="connsiteX4" fmla="*/ 448044 w 1713685"/>
                <a:gd name="connsiteY4" fmla="*/ 1129790 h 1157403"/>
                <a:gd name="connsiteX5" fmla="*/ 213094 w 1713685"/>
                <a:gd name="connsiteY5" fmla="*/ 1110740 h 1157403"/>
                <a:gd name="connsiteX6" fmla="*/ 861921 w 1713685"/>
                <a:gd name="connsiteY6" fmla="*/ 659890 h 1157403"/>
                <a:gd name="connsiteX7" fmla="*/ 607921 w 1713685"/>
                <a:gd name="connsiteY7" fmla="*/ 0 h 1157403"/>
                <a:gd name="connsiteX0" fmla="*/ 607921 w 1713685"/>
                <a:gd name="connsiteY0" fmla="*/ 0 h 1157403"/>
                <a:gd name="connsiteX1" fmla="*/ 1695517 w 1713685"/>
                <a:gd name="connsiteY1" fmla="*/ 38100 h 1157403"/>
                <a:gd name="connsiteX2" fmla="*/ 1530417 w 1713685"/>
                <a:gd name="connsiteY2" fmla="*/ 888490 h 1157403"/>
                <a:gd name="connsiteX3" fmla="*/ 606794 w 1713685"/>
                <a:gd name="connsiteY3" fmla="*/ 1142490 h 1157403"/>
                <a:gd name="connsiteX4" fmla="*/ 448044 w 1713685"/>
                <a:gd name="connsiteY4" fmla="*/ 1129790 h 1157403"/>
                <a:gd name="connsiteX5" fmla="*/ 213094 w 1713685"/>
                <a:gd name="connsiteY5" fmla="*/ 1110740 h 1157403"/>
                <a:gd name="connsiteX6" fmla="*/ 861921 w 1713685"/>
                <a:gd name="connsiteY6" fmla="*/ 659890 h 1157403"/>
                <a:gd name="connsiteX7" fmla="*/ 607921 w 1713685"/>
                <a:gd name="connsiteY7" fmla="*/ 0 h 1157403"/>
                <a:gd name="connsiteX0" fmla="*/ 607921 w 1713685"/>
                <a:gd name="connsiteY0" fmla="*/ 0 h 1157403"/>
                <a:gd name="connsiteX1" fmla="*/ 1695517 w 1713685"/>
                <a:gd name="connsiteY1" fmla="*/ 38100 h 1157403"/>
                <a:gd name="connsiteX2" fmla="*/ 1530417 w 1713685"/>
                <a:gd name="connsiteY2" fmla="*/ 888490 h 1157403"/>
                <a:gd name="connsiteX3" fmla="*/ 606794 w 1713685"/>
                <a:gd name="connsiteY3" fmla="*/ 1142490 h 1157403"/>
                <a:gd name="connsiteX4" fmla="*/ 448044 w 1713685"/>
                <a:gd name="connsiteY4" fmla="*/ 1129790 h 1157403"/>
                <a:gd name="connsiteX5" fmla="*/ 213094 w 1713685"/>
                <a:gd name="connsiteY5" fmla="*/ 1110740 h 1157403"/>
                <a:gd name="connsiteX6" fmla="*/ 861921 w 1713685"/>
                <a:gd name="connsiteY6" fmla="*/ 659890 h 1157403"/>
                <a:gd name="connsiteX7" fmla="*/ 607921 w 1713685"/>
                <a:gd name="connsiteY7" fmla="*/ 0 h 1157403"/>
                <a:gd name="connsiteX0" fmla="*/ 607921 w 1713685"/>
                <a:gd name="connsiteY0" fmla="*/ 0 h 1157403"/>
                <a:gd name="connsiteX1" fmla="*/ 1695517 w 1713685"/>
                <a:gd name="connsiteY1" fmla="*/ 38100 h 1157403"/>
                <a:gd name="connsiteX2" fmla="*/ 1530417 w 1713685"/>
                <a:gd name="connsiteY2" fmla="*/ 888490 h 1157403"/>
                <a:gd name="connsiteX3" fmla="*/ 606794 w 1713685"/>
                <a:gd name="connsiteY3" fmla="*/ 1142490 h 1157403"/>
                <a:gd name="connsiteX4" fmla="*/ 448044 w 1713685"/>
                <a:gd name="connsiteY4" fmla="*/ 1129790 h 1157403"/>
                <a:gd name="connsiteX5" fmla="*/ 213094 w 1713685"/>
                <a:gd name="connsiteY5" fmla="*/ 1110740 h 1157403"/>
                <a:gd name="connsiteX6" fmla="*/ 861921 w 1713685"/>
                <a:gd name="connsiteY6" fmla="*/ 659890 h 1157403"/>
                <a:gd name="connsiteX7" fmla="*/ 607921 w 1713685"/>
                <a:gd name="connsiteY7" fmla="*/ 0 h 1157403"/>
                <a:gd name="connsiteX0" fmla="*/ 588952 w 1694716"/>
                <a:gd name="connsiteY0" fmla="*/ 0 h 1157403"/>
                <a:gd name="connsiteX1" fmla="*/ 1676548 w 1694716"/>
                <a:gd name="connsiteY1" fmla="*/ 38100 h 1157403"/>
                <a:gd name="connsiteX2" fmla="*/ 1511448 w 1694716"/>
                <a:gd name="connsiteY2" fmla="*/ 888490 h 1157403"/>
                <a:gd name="connsiteX3" fmla="*/ 587825 w 1694716"/>
                <a:gd name="connsiteY3" fmla="*/ 1142490 h 1157403"/>
                <a:gd name="connsiteX4" fmla="*/ 429075 w 1694716"/>
                <a:gd name="connsiteY4" fmla="*/ 1129790 h 1157403"/>
                <a:gd name="connsiteX5" fmla="*/ 194125 w 1694716"/>
                <a:gd name="connsiteY5" fmla="*/ 1110740 h 1157403"/>
                <a:gd name="connsiteX6" fmla="*/ 842952 w 1694716"/>
                <a:gd name="connsiteY6" fmla="*/ 659890 h 1157403"/>
                <a:gd name="connsiteX7" fmla="*/ 588952 w 1694716"/>
                <a:gd name="connsiteY7" fmla="*/ 0 h 1157403"/>
                <a:gd name="connsiteX0" fmla="*/ 402367 w 1508131"/>
                <a:gd name="connsiteY0" fmla="*/ 0 h 1157403"/>
                <a:gd name="connsiteX1" fmla="*/ 1489963 w 1508131"/>
                <a:gd name="connsiteY1" fmla="*/ 38100 h 1157403"/>
                <a:gd name="connsiteX2" fmla="*/ 1324863 w 1508131"/>
                <a:gd name="connsiteY2" fmla="*/ 888490 h 1157403"/>
                <a:gd name="connsiteX3" fmla="*/ 401240 w 1508131"/>
                <a:gd name="connsiteY3" fmla="*/ 1142490 h 1157403"/>
                <a:gd name="connsiteX4" fmla="*/ 242490 w 1508131"/>
                <a:gd name="connsiteY4" fmla="*/ 1129790 h 1157403"/>
                <a:gd name="connsiteX5" fmla="*/ 7540 w 1508131"/>
                <a:gd name="connsiteY5" fmla="*/ 1110740 h 1157403"/>
                <a:gd name="connsiteX6" fmla="*/ 534589 w 1508131"/>
                <a:gd name="connsiteY6" fmla="*/ 666241 h 1157403"/>
                <a:gd name="connsiteX7" fmla="*/ 656367 w 1508131"/>
                <a:gd name="connsiteY7" fmla="*/ 659890 h 1157403"/>
                <a:gd name="connsiteX8" fmla="*/ 402367 w 1508131"/>
                <a:gd name="connsiteY8" fmla="*/ 0 h 1157403"/>
                <a:gd name="connsiteX0" fmla="*/ 416181 w 1521945"/>
                <a:gd name="connsiteY0" fmla="*/ 0 h 1157403"/>
                <a:gd name="connsiteX1" fmla="*/ 1503777 w 1521945"/>
                <a:gd name="connsiteY1" fmla="*/ 38100 h 1157403"/>
                <a:gd name="connsiteX2" fmla="*/ 1338677 w 1521945"/>
                <a:gd name="connsiteY2" fmla="*/ 888490 h 1157403"/>
                <a:gd name="connsiteX3" fmla="*/ 415054 w 1521945"/>
                <a:gd name="connsiteY3" fmla="*/ 1142490 h 1157403"/>
                <a:gd name="connsiteX4" fmla="*/ 256304 w 1521945"/>
                <a:gd name="connsiteY4" fmla="*/ 1129790 h 1157403"/>
                <a:gd name="connsiteX5" fmla="*/ 21354 w 1521945"/>
                <a:gd name="connsiteY5" fmla="*/ 1110740 h 1157403"/>
                <a:gd name="connsiteX6" fmla="*/ 548403 w 1521945"/>
                <a:gd name="connsiteY6" fmla="*/ 666241 h 1157403"/>
                <a:gd name="connsiteX7" fmla="*/ 670181 w 1521945"/>
                <a:gd name="connsiteY7" fmla="*/ 659890 h 1157403"/>
                <a:gd name="connsiteX8" fmla="*/ 416181 w 1521945"/>
                <a:gd name="connsiteY8" fmla="*/ 0 h 1157403"/>
                <a:gd name="connsiteX0" fmla="*/ 582732 w 1688496"/>
                <a:gd name="connsiteY0" fmla="*/ 0 h 1157403"/>
                <a:gd name="connsiteX1" fmla="*/ 1670328 w 1688496"/>
                <a:gd name="connsiteY1" fmla="*/ 38100 h 1157403"/>
                <a:gd name="connsiteX2" fmla="*/ 1505228 w 1688496"/>
                <a:gd name="connsiteY2" fmla="*/ 888490 h 1157403"/>
                <a:gd name="connsiteX3" fmla="*/ 581605 w 1688496"/>
                <a:gd name="connsiteY3" fmla="*/ 1142490 h 1157403"/>
                <a:gd name="connsiteX4" fmla="*/ 422855 w 1688496"/>
                <a:gd name="connsiteY4" fmla="*/ 1129790 h 1157403"/>
                <a:gd name="connsiteX5" fmla="*/ 187905 w 1688496"/>
                <a:gd name="connsiteY5" fmla="*/ 1110740 h 1157403"/>
                <a:gd name="connsiteX6" fmla="*/ 714954 w 1688496"/>
                <a:gd name="connsiteY6" fmla="*/ 666241 h 1157403"/>
                <a:gd name="connsiteX7" fmla="*/ 836732 w 1688496"/>
                <a:gd name="connsiteY7" fmla="*/ 659890 h 1157403"/>
                <a:gd name="connsiteX8" fmla="*/ 582732 w 1688496"/>
                <a:gd name="connsiteY8" fmla="*/ 0 h 1157403"/>
                <a:gd name="connsiteX0" fmla="*/ 582732 w 1688496"/>
                <a:gd name="connsiteY0" fmla="*/ 0 h 1157403"/>
                <a:gd name="connsiteX1" fmla="*/ 1670328 w 1688496"/>
                <a:gd name="connsiteY1" fmla="*/ 38100 h 1157403"/>
                <a:gd name="connsiteX2" fmla="*/ 1505228 w 1688496"/>
                <a:gd name="connsiteY2" fmla="*/ 888490 h 1157403"/>
                <a:gd name="connsiteX3" fmla="*/ 581605 w 1688496"/>
                <a:gd name="connsiteY3" fmla="*/ 1142490 h 1157403"/>
                <a:gd name="connsiteX4" fmla="*/ 422855 w 1688496"/>
                <a:gd name="connsiteY4" fmla="*/ 1129790 h 1157403"/>
                <a:gd name="connsiteX5" fmla="*/ 187905 w 1688496"/>
                <a:gd name="connsiteY5" fmla="*/ 1110740 h 1157403"/>
                <a:gd name="connsiteX6" fmla="*/ 714954 w 1688496"/>
                <a:gd name="connsiteY6" fmla="*/ 666241 h 1157403"/>
                <a:gd name="connsiteX7" fmla="*/ 836732 w 1688496"/>
                <a:gd name="connsiteY7" fmla="*/ 659890 h 1157403"/>
                <a:gd name="connsiteX8" fmla="*/ 582732 w 1688496"/>
                <a:gd name="connsiteY8" fmla="*/ 0 h 1157403"/>
                <a:gd name="connsiteX0" fmla="*/ 582732 w 1688496"/>
                <a:gd name="connsiteY0" fmla="*/ 0 h 1158825"/>
                <a:gd name="connsiteX1" fmla="*/ 1670328 w 1688496"/>
                <a:gd name="connsiteY1" fmla="*/ 38100 h 1158825"/>
                <a:gd name="connsiteX2" fmla="*/ 1505228 w 1688496"/>
                <a:gd name="connsiteY2" fmla="*/ 888490 h 1158825"/>
                <a:gd name="connsiteX3" fmla="*/ 581605 w 1688496"/>
                <a:gd name="connsiteY3" fmla="*/ 1142490 h 1158825"/>
                <a:gd name="connsiteX4" fmla="*/ 375230 w 1688496"/>
                <a:gd name="connsiteY4" fmla="*/ 1136934 h 1158825"/>
                <a:gd name="connsiteX5" fmla="*/ 187905 w 1688496"/>
                <a:gd name="connsiteY5" fmla="*/ 1110740 h 1158825"/>
                <a:gd name="connsiteX6" fmla="*/ 714954 w 1688496"/>
                <a:gd name="connsiteY6" fmla="*/ 666241 h 1158825"/>
                <a:gd name="connsiteX7" fmla="*/ 836732 w 1688496"/>
                <a:gd name="connsiteY7" fmla="*/ 659890 h 1158825"/>
                <a:gd name="connsiteX8" fmla="*/ 582732 w 1688496"/>
                <a:gd name="connsiteY8" fmla="*/ 0 h 1158825"/>
                <a:gd name="connsiteX0" fmla="*/ 582732 w 1688496"/>
                <a:gd name="connsiteY0" fmla="*/ 0 h 1158825"/>
                <a:gd name="connsiteX1" fmla="*/ 1670328 w 1688496"/>
                <a:gd name="connsiteY1" fmla="*/ 38100 h 1158825"/>
                <a:gd name="connsiteX2" fmla="*/ 1505228 w 1688496"/>
                <a:gd name="connsiteY2" fmla="*/ 888490 h 1158825"/>
                <a:gd name="connsiteX3" fmla="*/ 581605 w 1688496"/>
                <a:gd name="connsiteY3" fmla="*/ 1142490 h 1158825"/>
                <a:gd name="connsiteX4" fmla="*/ 375230 w 1688496"/>
                <a:gd name="connsiteY4" fmla="*/ 1136934 h 1158825"/>
                <a:gd name="connsiteX5" fmla="*/ 187905 w 1688496"/>
                <a:gd name="connsiteY5" fmla="*/ 1110740 h 1158825"/>
                <a:gd name="connsiteX6" fmla="*/ 714954 w 1688496"/>
                <a:gd name="connsiteY6" fmla="*/ 666241 h 1158825"/>
                <a:gd name="connsiteX7" fmla="*/ 860545 w 1688496"/>
                <a:gd name="connsiteY7" fmla="*/ 628934 h 1158825"/>
                <a:gd name="connsiteX8" fmla="*/ 582732 w 1688496"/>
                <a:gd name="connsiteY8" fmla="*/ 0 h 1158825"/>
                <a:gd name="connsiteX0" fmla="*/ 582732 w 1688496"/>
                <a:gd name="connsiteY0" fmla="*/ 0 h 1158825"/>
                <a:gd name="connsiteX1" fmla="*/ 1670328 w 1688496"/>
                <a:gd name="connsiteY1" fmla="*/ 38100 h 1158825"/>
                <a:gd name="connsiteX2" fmla="*/ 1505228 w 1688496"/>
                <a:gd name="connsiteY2" fmla="*/ 888490 h 1158825"/>
                <a:gd name="connsiteX3" fmla="*/ 581605 w 1688496"/>
                <a:gd name="connsiteY3" fmla="*/ 1142490 h 1158825"/>
                <a:gd name="connsiteX4" fmla="*/ 375230 w 1688496"/>
                <a:gd name="connsiteY4" fmla="*/ 1136934 h 1158825"/>
                <a:gd name="connsiteX5" fmla="*/ 187905 w 1688496"/>
                <a:gd name="connsiteY5" fmla="*/ 1110740 h 1158825"/>
                <a:gd name="connsiteX6" fmla="*/ 714954 w 1688496"/>
                <a:gd name="connsiteY6" fmla="*/ 666241 h 1158825"/>
                <a:gd name="connsiteX7" fmla="*/ 860545 w 1688496"/>
                <a:gd name="connsiteY7" fmla="*/ 628934 h 1158825"/>
                <a:gd name="connsiteX8" fmla="*/ 582732 w 1688496"/>
                <a:gd name="connsiteY8" fmla="*/ 0 h 1158825"/>
                <a:gd name="connsiteX0" fmla="*/ 582732 w 1688496"/>
                <a:gd name="connsiteY0" fmla="*/ 0 h 1158825"/>
                <a:gd name="connsiteX1" fmla="*/ 1670328 w 1688496"/>
                <a:gd name="connsiteY1" fmla="*/ 38100 h 1158825"/>
                <a:gd name="connsiteX2" fmla="*/ 1505228 w 1688496"/>
                <a:gd name="connsiteY2" fmla="*/ 888490 h 1158825"/>
                <a:gd name="connsiteX3" fmla="*/ 581605 w 1688496"/>
                <a:gd name="connsiteY3" fmla="*/ 1142490 h 1158825"/>
                <a:gd name="connsiteX4" fmla="*/ 375230 w 1688496"/>
                <a:gd name="connsiteY4" fmla="*/ 1136934 h 1158825"/>
                <a:gd name="connsiteX5" fmla="*/ 187905 w 1688496"/>
                <a:gd name="connsiteY5" fmla="*/ 1110740 h 1158825"/>
                <a:gd name="connsiteX6" fmla="*/ 714954 w 1688496"/>
                <a:gd name="connsiteY6" fmla="*/ 666241 h 1158825"/>
                <a:gd name="connsiteX7" fmla="*/ 860545 w 1688496"/>
                <a:gd name="connsiteY7" fmla="*/ 628934 h 1158825"/>
                <a:gd name="connsiteX8" fmla="*/ 582732 w 1688496"/>
                <a:gd name="connsiteY8" fmla="*/ 0 h 1158825"/>
                <a:gd name="connsiteX0" fmla="*/ 582732 w 1688496"/>
                <a:gd name="connsiteY0" fmla="*/ 0 h 1158825"/>
                <a:gd name="connsiteX1" fmla="*/ 1670328 w 1688496"/>
                <a:gd name="connsiteY1" fmla="*/ 38100 h 1158825"/>
                <a:gd name="connsiteX2" fmla="*/ 1505228 w 1688496"/>
                <a:gd name="connsiteY2" fmla="*/ 888490 h 1158825"/>
                <a:gd name="connsiteX3" fmla="*/ 581605 w 1688496"/>
                <a:gd name="connsiteY3" fmla="*/ 1142490 h 1158825"/>
                <a:gd name="connsiteX4" fmla="*/ 375230 w 1688496"/>
                <a:gd name="connsiteY4" fmla="*/ 1136934 h 1158825"/>
                <a:gd name="connsiteX5" fmla="*/ 187905 w 1688496"/>
                <a:gd name="connsiteY5" fmla="*/ 1110740 h 1158825"/>
                <a:gd name="connsiteX6" fmla="*/ 714954 w 1688496"/>
                <a:gd name="connsiteY6" fmla="*/ 666241 h 1158825"/>
                <a:gd name="connsiteX7" fmla="*/ 846258 w 1688496"/>
                <a:gd name="connsiteY7" fmla="*/ 617028 h 1158825"/>
                <a:gd name="connsiteX8" fmla="*/ 582732 w 1688496"/>
                <a:gd name="connsiteY8" fmla="*/ 0 h 1158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88496" h="1158825">
                  <a:moveTo>
                    <a:pt x="582732" y="0"/>
                  </a:moveTo>
                  <a:lnTo>
                    <a:pt x="1670328" y="38100"/>
                  </a:lnTo>
                  <a:cubicBezTo>
                    <a:pt x="1615295" y="321563"/>
                    <a:pt x="1826961" y="585977"/>
                    <a:pt x="1505228" y="888490"/>
                  </a:cubicBezTo>
                  <a:cubicBezTo>
                    <a:pt x="1285674" y="983655"/>
                    <a:pt x="787400" y="1203873"/>
                    <a:pt x="581605" y="1142490"/>
                  </a:cubicBezTo>
                  <a:cubicBezTo>
                    <a:pt x="401210" y="1182707"/>
                    <a:pt x="440847" y="1135876"/>
                    <a:pt x="375230" y="1136934"/>
                  </a:cubicBezTo>
                  <a:cubicBezTo>
                    <a:pt x="309613" y="1137992"/>
                    <a:pt x="283155" y="1159423"/>
                    <a:pt x="187905" y="1110740"/>
                  </a:cubicBezTo>
                  <a:cubicBezTo>
                    <a:pt x="-142295" y="1087457"/>
                    <a:pt x="-78984" y="417533"/>
                    <a:pt x="714954" y="666241"/>
                  </a:cubicBezTo>
                  <a:cubicBezTo>
                    <a:pt x="799279" y="641106"/>
                    <a:pt x="860887" y="666156"/>
                    <a:pt x="846258" y="617028"/>
                  </a:cubicBezTo>
                  <a:lnTo>
                    <a:pt x="582732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26DF97E5-4ACB-56B5-9F84-6C811F1527FC}"/>
                </a:ext>
              </a:extLst>
            </p:cNvPr>
            <p:cNvSpPr/>
            <p:nvPr/>
          </p:nvSpPr>
          <p:spPr>
            <a:xfrm>
              <a:off x="2730671" y="6496050"/>
              <a:ext cx="98253" cy="365125"/>
            </a:xfrm>
            <a:custGeom>
              <a:avLst/>
              <a:gdLst>
                <a:gd name="connsiteX0" fmla="*/ 0 w 57150"/>
                <a:gd name="connsiteY0" fmla="*/ 365125 h 365125"/>
                <a:gd name="connsiteX1" fmla="*/ 57150 w 57150"/>
                <a:gd name="connsiteY1" fmla="*/ 0 h 365125"/>
                <a:gd name="connsiteX2" fmla="*/ 57150 w 57150"/>
                <a:gd name="connsiteY2" fmla="*/ 0 h 365125"/>
                <a:gd name="connsiteX0" fmla="*/ 33962 w 91112"/>
                <a:gd name="connsiteY0" fmla="*/ 365125 h 365125"/>
                <a:gd name="connsiteX1" fmla="*/ 91112 w 91112"/>
                <a:gd name="connsiteY1" fmla="*/ 0 h 365125"/>
                <a:gd name="connsiteX2" fmla="*/ 91112 w 91112"/>
                <a:gd name="connsiteY2" fmla="*/ 0 h 365125"/>
                <a:gd name="connsiteX0" fmla="*/ 41103 w 98253"/>
                <a:gd name="connsiteY0" fmla="*/ 365125 h 365125"/>
                <a:gd name="connsiteX1" fmla="*/ 98253 w 98253"/>
                <a:gd name="connsiteY1" fmla="*/ 0 h 365125"/>
                <a:gd name="connsiteX2" fmla="*/ 98253 w 98253"/>
                <a:gd name="connsiteY2" fmla="*/ 0 h 365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8253" h="365125">
                  <a:moveTo>
                    <a:pt x="41103" y="365125"/>
                  </a:moveTo>
                  <a:cubicBezTo>
                    <a:pt x="-54147" y="192617"/>
                    <a:pt x="37928" y="102658"/>
                    <a:pt x="98253" y="0"/>
                  </a:cubicBezTo>
                  <a:lnTo>
                    <a:pt x="98253" y="0"/>
                  </a:lnTo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8D58C099-AA15-6E13-E071-AA92D9F41239}"/>
                </a:ext>
              </a:extLst>
            </p:cNvPr>
            <p:cNvSpPr/>
            <p:nvPr/>
          </p:nvSpPr>
          <p:spPr>
            <a:xfrm>
              <a:off x="2908314" y="6524625"/>
              <a:ext cx="98253" cy="365125"/>
            </a:xfrm>
            <a:custGeom>
              <a:avLst/>
              <a:gdLst>
                <a:gd name="connsiteX0" fmla="*/ 0 w 57150"/>
                <a:gd name="connsiteY0" fmla="*/ 365125 h 365125"/>
                <a:gd name="connsiteX1" fmla="*/ 57150 w 57150"/>
                <a:gd name="connsiteY1" fmla="*/ 0 h 365125"/>
                <a:gd name="connsiteX2" fmla="*/ 57150 w 57150"/>
                <a:gd name="connsiteY2" fmla="*/ 0 h 365125"/>
                <a:gd name="connsiteX0" fmla="*/ 33962 w 91112"/>
                <a:gd name="connsiteY0" fmla="*/ 365125 h 365125"/>
                <a:gd name="connsiteX1" fmla="*/ 91112 w 91112"/>
                <a:gd name="connsiteY1" fmla="*/ 0 h 365125"/>
                <a:gd name="connsiteX2" fmla="*/ 91112 w 91112"/>
                <a:gd name="connsiteY2" fmla="*/ 0 h 365125"/>
                <a:gd name="connsiteX0" fmla="*/ 41103 w 98253"/>
                <a:gd name="connsiteY0" fmla="*/ 365125 h 365125"/>
                <a:gd name="connsiteX1" fmla="*/ 98253 w 98253"/>
                <a:gd name="connsiteY1" fmla="*/ 0 h 365125"/>
                <a:gd name="connsiteX2" fmla="*/ 98253 w 98253"/>
                <a:gd name="connsiteY2" fmla="*/ 0 h 365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8253" h="365125">
                  <a:moveTo>
                    <a:pt x="41103" y="365125"/>
                  </a:moveTo>
                  <a:cubicBezTo>
                    <a:pt x="-54147" y="192617"/>
                    <a:pt x="37928" y="102658"/>
                    <a:pt x="98253" y="0"/>
                  </a:cubicBezTo>
                  <a:lnTo>
                    <a:pt x="98253" y="0"/>
                  </a:lnTo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0CD9A06B-3456-8708-513F-3ECB42112507}"/>
                </a:ext>
              </a:extLst>
            </p:cNvPr>
            <p:cNvSpPr/>
            <p:nvPr/>
          </p:nvSpPr>
          <p:spPr>
            <a:xfrm>
              <a:off x="3094818" y="6572250"/>
              <a:ext cx="98917" cy="317500"/>
            </a:xfrm>
            <a:custGeom>
              <a:avLst/>
              <a:gdLst>
                <a:gd name="connsiteX0" fmla="*/ 0 w 57150"/>
                <a:gd name="connsiteY0" fmla="*/ 365125 h 365125"/>
                <a:gd name="connsiteX1" fmla="*/ 57150 w 57150"/>
                <a:gd name="connsiteY1" fmla="*/ 0 h 365125"/>
                <a:gd name="connsiteX2" fmla="*/ 57150 w 57150"/>
                <a:gd name="connsiteY2" fmla="*/ 0 h 365125"/>
                <a:gd name="connsiteX0" fmla="*/ 33962 w 91112"/>
                <a:gd name="connsiteY0" fmla="*/ 365125 h 365125"/>
                <a:gd name="connsiteX1" fmla="*/ 91112 w 91112"/>
                <a:gd name="connsiteY1" fmla="*/ 0 h 365125"/>
                <a:gd name="connsiteX2" fmla="*/ 91112 w 91112"/>
                <a:gd name="connsiteY2" fmla="*/ 0 h 365125"/>
                <a:gd name="connsiteX0" fmla="*/ 41103 w 98253"/>
                <a:gd name="connsiteY0" fmla="*/ 365125 h 365125"/>
                <a:gd name="connsiteX1" fmla="*/ 98253 w 98253"/>
                <a:gd name="connsiteY1" fmla="*/ 0 h 365125"/>
                <a:gd name="connsiteX2" fmla="*/ 98253 w 98253"/>
                <a:gd name="connsiteY2" fmla="*/ 0 h 365125"/>
                <a:gd name="connsiteX0" fmla="*/ 41103 w 107778"/>
                <a:gd name="connsiteY0" fmla="*/ 365125 h 365125"/>
                <a:gd name="connsiteX1" fmla="*/ 98253 w 107778"/>
                <a:gd name="connsiteY1" fmla="*/ 0 h 365125"/>
                <a:gd name="connsiteX2" fmla="*/ 107778 w 107778"/>
                <a:gd name="connsiteY2" fmla="*/ 47625 h 365125"/>
                <a:gd name="connsiteX0" fmla="*/ 0 w 66675"/>
                <a:gd name="connsiteY0" fmla="*/ 317500 h 317500"/>
                <a:gd name="connsiteX1" fmla="*/ 66675 w 66675"/>
                <a:gd name="connsiteY1" fmla="*/ 0 h 317500"/>
                <a:gd name="connsiteX0" fmla="*/ 23633 w 90308"/>
                <a:gd name="connsiteY0" fmla="*/ 317500 h 317500"/>
                <a:gd name="connsiteX1" fmla="*/ 90308 w 90308"/>
                <a:gd name="connsiteY1" fmla="*/ 0 h 317500"/>
                <a:gd name="connsiteX0" fmla="*/ 32242 w 98917"/>
                <a:gd name="connsiteY0" fmla="*/ 317500 h 317500"/>
                <a:gd name="connsiteX1" fmla="*/ 98917 w 98917"/>
                <a:gd name="connsiteY1" fmla="*/ 0 h 317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8917" h="317500">
                  <a:moveTo>
                    <a:pt x="32242" y="317500"/>
                  </a:moveTo>
                  <a:cubicBezTo>
                    <a:pt x="-40783" y="186267"/>
                    <a:pt x="22717" y="51858"/>
                    <a:pt x="98917" y="0"/>
                  </a:cubicBezTo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A3A7425B-B673-07BF-F43D-771201E6A0F1}"/>
              </a:ext>
            </a:extLst>
          </p:cNvPr>
          <p:cNvGrpSpPr/>
          <p:nvPr/>
        </p:nvGrpSpPr>
        <p:grpSpPr>
          <a:xfrm rot="20181728" flipH="1">
            <a:off x="10111104" y="4048157"/>
            <a:ext cx="1267170" cy="869667"/>
            <a:chOff x="2574346" y="5753609"/>
            <a:chExt cx="1688496" cy="1158825"/>
          </a:xfrm>
          <a:solidFill>
            <a:srgbClr val="42458A"/>
          </a:solidFill>
        </p:grpSpPr>
        <p:sp>
          <p:nvSpPr>
            <p:cNvPr id="101" name="Rectangle 88">
              <a:extLst>
                <a:ext uri="{FF2B5EF4-FFF2-40B4-BE49-F238E27FC236}">
                  <a16:creationId xmlns:a16="http://schemas.microsoft.com/office/drawing/2014/main" id="{6736AB64-60F0-501C-F331-631A3671B2BC}"/>
                </a:ext>
              </a:extLst>
            </p:cNvPr>
            <p:cNvSpPr/>
            <p:nvPr/>
          </p:nvSpPr>
          <p:spPr>
            <a:xfrm>
              <a:off x="2574346" y="5753609"/>
              <a:ext cx="1688496" cy="1158825"/>
            </a:xfrm>
            <a:custGeom>
              <a:avLst/>
              <a:gdLst>
                <a:gd name="connsiteX0" fmla="*/ 0 w 757396"/>
                <a:gd name="connsiteY0" fmla="*/ 0 h 380490"/>
                <a:gd name="connsiteX1" fmla="*/ 757396 w 757396"/>
                <a:gd name="connsiteY1" fmla="*/ 0 h 380490"/>
                <a:gd name="connsiteX2" fmla="*/ 757396 w 757396"/>
                <a:gd name="connsiteY2" fmla="*/ 380490 h 380490"/>
                <a:gd name="connsiteX3" fmla="*/ 0 w 757396"/>
                <a:gd name="connsiteY3" fmla="*/ 380490 h 380490"/>
                <a:gd name="connsiteX4" fmla="*/ 0 w 757396"/>
                <a:gd name="connsiteY4" fmla="*/ 0 h 380490"/>
                <a:gd name="connsiteX0" fmla="*/ 76200 w 833596"/>
                <a:gd name="connsiteY0" fmla="*/ 0 h 621790"/>
                <a:gd name="connsiteX1" fmla="*/ 833596 w 833596"/>
                <a:gd name="connsiteY1" fmla="*/ 0 h 621790"/>
                <a:gd name="connsiteX2" fmla="*/ 833596 w 833596"/>
                <a:gd name="connsiteY2" fmla="*/ 380490 h 621790"/>
                <a:gd name="connsiteX3" fmla="*/ 0 w 833596"/>
                <a:gd name="connsiteY3" fmla="*/ 621790 h 621790"/>
                <a:gd name="connsiteX4" fmla="*/ 76200 w 833596"/>
                <a:gd name="connsiteY4" fmla="*/ 0 h 621790"/>
                <a:gd name="connsiteX0" fmla="*/ 0 w 1087596"/>
                <a:gd name="connsiteY0" fmla="*/ 0 h 659890"/>
                <a:gd name="connsiteX1" fmla="*/ 1087596 w 1087596"/>
                <a:gd name="connsiteY1" fmla="*/ 38100 h 659890"/>
                <a:gd name="connsiteX2" fmla="*/ 1087596 w 1087596"/>
                <a:gd name="connsiteY2" fmla="*/ 418590 h 659890"/>
                <a:gd name="connsiteX3" fmla="*/ 254000 w 1087596"/>
                <a:gd name="connsiteY3" fmla="*/ 659890 h 659890"/>
                <a:gd name="connsiteX4" fmla="*/ 0 w 1087596"/>
                <a:gd name="connsiteY4" fmla="*/ 0 h 659890"/>
                <a:gd name="connsiteX0" fmla="*/ 0 w 1087596"/>
                <a:gd name="connsiteY0" fmla="*/ 0 h 888490"/>
                <a:gd name="connsiteX1" fmla="*/ 1087596 w 1087596"/>
                <a:gd name="connsiteY1" fmla="*/ 38100 h 888490"/>
                <a:gd name="connsiteX2" fmla="*/ 922496 w 1087596"/>
                <a:gd name="connsiteY2" fmla="*/ 888490 h 888490"/>
                <a:gd name="connsiteX3" fmla="*/ 254000 w 1087596"/>
                <a:gd name="connsiteY3" fmla="*/ 659890 h 888490"/>
                <a:gd name="connsiteX4" fmla="*/ 0 w 1087596"/>
                <a:gd name="connsiteY4" fmla="*/ 0 h 888490"/>
                <a:gd name="connsiteX0" fmla="*/ 0 w 1087596"/>
                <a:gd name="connsiteY0" fmla="*/ 0 h 888490"/>
                <a:gd name="connsiteX1" fmla="*/ 1087596 w 1087596"/>
                <a:gd name="connsiteY1" fmla="*/ 38100 h 888490"/>
                <a:gd name="connsiteX2" fmla="*/ 922496 w 1087596"/>
                <a:gd name="connsiteY2" fmla="*/ 888490 h 888490"/>
                <a:gd name="connsiteX3" fmla="*/ 125873 w 1087596"/>
                <a:gd name="connsiteY3" fmla="*/ 672590 h 888490"/>
                <a:gd name="connsiteX4" fmla="*/ 254000 w 1087596"/>
                <a:gd name="connsiteY4" fmla="*/ 659890 h 888490"/>
                <a:gd name="connsiteX5" fmla="*/ 0 w 1087596"/>
                <a:gd name="connsiteY5" fmla="*/ 0 h 888490"/>
                <a:gd name="connsiteX0" fmla="*/ 412108 w 1499704"/>
                <a:gd name="connsiteY0" fmla="*/ 0 h 1116496"/>
                <a:gd name="connsiteX1" fmla="*/ 1499704 w 1499704"/>
                <a:gd name="connsiteY1" fmla="*/ 38100 h 1116496"/>
                <a:gd name="connsiteX2" fmla="*/ 1334604 w 1499704"/>
                <a:gd name="connsiteY2" fmla="*/ 888490 h 1116496"/>
                <a:gd name="connsiteX3" fmla="*/ 17281 w 1499704"/>
                <a:gd name="connsiteY3" fmla="*/ 1110740 h 1116496"/>
                <a:gd name="connsiteX4" fmla="*/ 537981 w 1499704"/>
                <a:gd name="connsiteY4" fmla="*/ 672590 h 1116496"/>
                <a:gd name="connsiteX5" fmla="*/ 666108 w 1499704"/>
                <a:gd name="connsiteY5" fmla="*/ 659890 h 1116496"/>
                <a:gd name="connsiteX6" fmla="*/ 412108 w 1499704"/>
                <a:gd name="connsiteY6" fmla="*/ 0 h 1116496"/>
                <a:gd name="connsiteX0" fmla="*/ 404147 w 1491743"/>
                <a:gd name="connsiteY0" fmla="*/ 0 h 1160374"/>
                <a:gd name="connsiteX1" fmla="*/ 1491743 w 1491743"/>
                <a:gd name="connsiteY1" fmla="*/ 38100 h 1160374"/>
                <a:gd name="connsiteX2" fmla="*/ 1326643 w 1491743"/>
                <a:gd name="connsiteY2" fmla="*/ 888490 h 1160374"/>
                <a:gd name="connsiteX3" fmla="*/ 244270 w 1491743"/>
                <a:gd name="connsiteY3" fmla="*/ 1129790 h 1160374"/>
                <a:gd name="connsiteX4" fmla="*/ 9320 w 1491743"/>
                <a:gd name="connsiteY4" fmla="*/ 1110740 h 1160374"/>
                <a:gd name="connsiteX5" fmla="*/ 530020 w 1491743"/>
                <a:gd name="connsiteY5" fmla="*/ 672590 h 1160374"/>
                <a:gd name="connsiteX6" fmla="*/ 658147 w 1491743"/>
                <a:gd name="connsiteY6" fmla="*/ 659890 h 1160374"/>
                <a:gd name="connsiteX7" fmla="*/ 404147 w 1491743"/>
                <a:gd name="connsiteY7" fmla="*/ 0 h 1160374"/>
                <a:gd name="connsiteX0" fmla="*/ 398402 w 1485998"/>
                <a:gd name="connsiteY0" fmla="*/ 0 h 1157403"/>
                <a:gd name="connsiteX1" fmla="*/ 1485998 w 1485998"/>
                <a:gd name="connsiteY1" fmla="*/ 38100 h 1157403"/>
                <a:gd name="connsiteX2" fmla="*/ 1320898 w 1485998"/>
                <a:gd name="connsiteY2" fmla="*/ 888490 h 1157403"/>
                <a:gd name="connsiteX3" fmla="*/ 397275 w 1485998"/>
                <a:gd name="connsiteY3" fmla="*/ 1142490 h 1157403"/>
                <a:gd name="connsiteX4" fmla="*/ 238525 w 1485998"/>
                <a:gd name="connsiteY4" fmla="*/ 1129790 h 1157403"/>
                <a:gd name="connsiteX5" fmla="*/ 3575 w 1485998"/>
                <a:gd name="connsiteY5" fmla="*/ 1110740 h 1157403"/>
                <a:gd name="connsiteX6" fmla="*/ 524275 w 1485998"/>
                <a:gd name="connsiteY6" fmla="*/ 672590 h 1157403"/>
                <a:gd name="connsiteX7" fmla="*/ 652402 w 1485998"/>
                <a:gd name="connsiteY7" fmla="*/ 659890 h 1157403"/>
                <a:gd name="connsiteX8" fmla="*/ 398402 w 1485998"/>
                <a:gd name="connsiteY8" fmla="*/ 0 h 1157403"/>
                <a:gd name="connsiteX0" fmla="*/ 398402 w 1504166"/>
                <a:gd name="connsiteY0" fmla="*/ 0 h 1157403"/>
                <a:gd name="connsiteX1" fmla="*/ 1485998 w 1504166"/>
                <a:gd name="connsiteY1" fmla="*/ 38100 h 1157403"/>
                <a:gd name="connsiteX2" fmla="*/ 1320898 w 1504166"/>
                <a:gd name="connsiteY2" fmla="*/ 888490 h 1157403"/>
                <a:gd name="connsiteX3" fmla="*/ 397275 w 1504166"/>
                <a:gd name="connsiteY3" fmla="*/ 1142490 h 1157403"/>
                <a:gd name="connsiteX4" fmla="*/ 238525 w 1504166"/>
                <a:gd name="connsiteY4" fmla="*/ 1129790 h 1157403"/>
                <a:gd name="connsiteX5" fmla="*/ 3575 w 1504166"/>
                <a:gd name="connsiteY5" fmla="*/ 1110740 h 1157403"/>
                <a:gd name="connsiteX6" fmla="*/ 524275 w 1504166"/>
                <a:gd name="connsiteY6" fmla="*/ 672590 h 1157403"/>
                <a:gd name="connsiteX7" fmla="*/ 652402 w 1504166"/>
                <a:gd name="connsiteY7" fmla="*/ 659890 h 1157403"/>
                <a:gd name="connsiteX8" fmla="*/ 398402 w 1504166"/>
                <a:gd name="connsiteY8" fmla="*/ 0 h 1157403"/>
                <a:gd name="connsiteX0" fmla="*/ 564980 w 1670744"/>
                <a:gd name="connsiteY0" fmla="*/ 0 h 1157403"/>
                <a:gd name="connsiteX1" fmla="*/ 1652576 w 1670744"/>
                <a:gd name="connsiteY1" fmla="*/ 38100 h 1157403"/>
                <a:gd name="connsiteX2" fmla="*/ 1487476 w 1670744"/>
                <a:gd name="connsiteY2" fmla="*/ 888490 h 1157403"/>
                <a:gd name="connsiteX3" fmla="*/ 563853 w 1670744"/>
                <a:gd name="connsiteY3" fmla="*/ 1142490 h 1157403"/>
                <a:gd name="connsiteX4" fmla="*/ 405103 w 1670744"/>
                <a:gd name="connsiteY4" fmla="*/ 1129790 h 1157403"/>
                <a:gd name="connsiteX5" fmla="*/ 170153 w 1670744"/>
                <a:gd name="connsiteY5" fmla="*/ 1110740 h 1157403"/>
                <a:gd name="connsiteX6" fmla="*/ 690853 w 1670744"/>
                <a:gd name="connsiteY6" fmla="*/ 672590 h 1157403"/>
                <a:gd name="connsiteX7" fmla="*/ 818980 w 1670744"/>
                <a:gd name="connsiteY7" fmla="*/ 659890 h 1157403"/>
                <a:gd name="connsiteX8" fmla="*/ 564980 w 1670744"/>
                <a:gd name="connsiteY8" fmla="*/ 0 h 1157403"/>
                <a:gd name="connsiteX0" fmla="*/ 582827 w 1688591"/>
                <a:gd name="connsiteY0" fmla="*/ 0 h 1157403"/>
                <a:gd name="connsiteX1" fmla="*/ 1670423 w 1688591"/>
                <a:gd name="connsiteY1" fmla="*/ 38100 h 1157403"/>
                <a:gd name="connsiteX2" fmla="*/ 1505323 w 1688591"/>
                <a:gd name="connsiteY2" fmla="*/ 888490 h 1157403"/>
                <a:gd name="connsiteX3" fmla="*/ 581700 w 1688591"/>
                <a:gd name="connsiteY3" fmla="*/ 1142490 h 1157403"/>
                <a:gd name="connsiteX4" fmla="*/ 422950 w 1688591"/>
                <a:gd name="connsiteY4" fmla="*/ 1129790 h 1157403"/>
                <a:gd name="connsiteX5" fmla="*/ 188000 w 1688591"/>
                <a:gd name="connsiteY5" fmla="*/ 1110740 h 1157403"/>
                <a:gd name="connsiteX6" fmla="*/ 562650 w 1688591"/>
                <a:gd name="connsiteY6" fmla="*/ 628140 h 1157403"/>
                <a:gd name="connsiteX7" fmla="*/ 836827 w 1688591"/>
                <a:gd name="connsiteY7" fmla="*/ 659890 h 1157403"/>
                <a:gd name="connsiteX8" fmla="*/ 582827 w 1688591"/>
                <a:gd name="connsiteY8" fmla="*/ 0 h 1157403"/>
                <a:gd name="connsiteX0" fmla="*/ 398402 w 1504166"/>
                <a:gd name="connsiteY0" fmla="*/ 0 h 1157403"/>
                <a:gd name="connsiteX1" fmla="*/ 1485998 w 1504166"/>
                <a:gd name="connsiteY1" fmla="*/ 38100 h 1157403"/>
                <a:gd name="connsiteX2" fmla="*/ 1320898 w 1504166"/>
                <a:gd name="connsiteY2" fmla="*/ 888490 h 1157403"/>
                <a:gd name="connsiteX3" fmla="*/ 397275 w 1504166"/>
                <a:gd name="connsiteY3" fmla="*/ 1142490 h 1157403"/>
                <a:gd name="connsiteX4" fmla="*/ 238525 w 1504166"/>
                <a:gd name="connsiteY4" fmla="*/ 1129790 h 1157403"/>
                <a:gd name="connsiteX5" fmla="*/ 3575 w 1504166"/>
                <a:gd name="connsiteY5" fmla="*/ 1110740 h 1157403"/>
                <a:gd name="connsiteX6" fmla="*/ 652402 w 1504166"/>
                <a:gd name="connsiteY6" fmla="*/ 659890 h 1157403"/>
                <a:gd name="connsiteX7" fmla="*/ 398402 w 1504166"/>
                <a:gd name="connsiteY7" fmla="*/ 0 h 1157403"/>
                <a:gd name="connsiteX0" fmla="*/ 398402 w 1504166"/>
                <a:gd name="connsiteY0" fmla="*/ 0 h 1157403"/>
                <a:gd name="connsiteX1" fmla="*/ 1485998 w 1504166"/>
                <a:gd name="connsiteY1" fmla="*/ 38100 h 1157403"/>
                <a:gd name="connsiteX2" fmla="*/ 1320898 w 1504166"/>
                <a:gd name="connsiteY2" fmla="*/ 888490 h 1157403"/>
                <a:gd name="connsiteX3" fmla="*/ 397275 w 1504166"/>
                <a:gd name="connsiteY3" fmla="*/ 1142490 h 1157403"/>
                <a:gd name="connsiteX4" fmla="*/ 238525 w 1504166"/>
                <a:gd name="connsiteY4" fmla="*/ 1129790 h 1157403"/>
                <a:gd name="connsiteX5" fmla="*/ 3575 w 1504166"/>
                <a:gd name="connsiteY5" fmla="*/ 1110740 h 1157403"/>
                <a:gd name="connsiteX6" fmla="*/ 652402 w 1504166"/>
                <a:gd name="connsiteY6" fmla="*/ 659890 h 1157403"/>
                <a:gd name="connsiteX7" fmla="*/ 398402 w 1504166"/>
                <a:gd name="connsiteY7" fmla="*/ 0 h 1157403"/>
                <a:gd name="connsiteX0" fmla="*/ 585891 w 1691655"/>
                <a:gd name="connsiteY0" fmla="*/ 0 h 1157403"/>
                <a:gd name="connsiteX1" fmla="*/ 1673487 w 1691655"/>
                <a:gd name="connsiteY1" fmla="*/ 38100 h 1157403"/>
                <a:gd name="connsiteX2" fmla="*/ 1508387 w 1691655"/>
                <a:gd name="connsiteY2" fmla="*/ 888490 h 1157403"/>
                <a:gd name="connsiteX3" fmla="*/ 584764 w 1691655"/>
                <a:gd name="connsiteY3" fmla="*/ 1142490 h 1157403"/>
                <a:gd name="connsiteX4" fmla="*/ 426014 w 1691655"/>
                <a:gd name="connsiteY4" fmla="*/ 1129790 h 1157403"/>
                <a:gd name="connsiteX5" fmla="*/ 191064 w 1691655"/>
                <a:gd name="connsiteY5" fmla="*/ 1110740 h 1157403"/>
                <a:gd name="connsiteX6" fmla="*/ 839891 w 1691655"/>
                <a:gd name="connsiteY6" fmla="*/ 659890 h 1157403"/>
                <a:gd name="connsiteX7" fmla="*/ 585891 w 1691655"/>
                <a:gd name="connsiteY7" fmla="*/ 0 h 1157403"/>
                <a:gd name="connsiteX0" fmla="*/ 607921 w 1713685"/>
                <a:gd name="connsiteY0" fmla="*/ 0 h 1157403"/>
                <a:gd name="connsiteX1" fmla="*/ 1695517 w 1713685"/>
                <a:gd name="connsiteY1" fmla="*/ 38100 h 1157403"/>
                <a:gd name="connsiteX2" fmla="*/ 1530417 w 1713685"/>
                <a:gd name="connsiteY2" fmla="*/ 888490 h 1157403"/>
                <a:gd name="connsiteX3" fmla="*/ 606794 w 1713685"/>
                <a:gd name="connsiteY3" fmla="*/ 1142490 h 1157403"/>
                <a:gd name="connsiteX4" fmla="*/ 448044 w 1713685"/>
                <a:gd name="connsiteY4" fmla="*/ 1129790 h 1157403"/>
                <a:gd name="connsiteX5" fmla="*/ 213094 w 1713685"/>
                <a:gd name="connsiteY5" fmla="*/ 1110740 h 1157403"/>
                <a:gd name="connsiteX6" fmla="*/ 861921 w 1713685"/>
                <a:gd name="connsiteY6" fmla="*/ 659890 h 1157403"/>
                <a:gd name="connsiteX7" fmla="*/ 607921 w 1713685"/>
                <a:gd name="connsiteY7" fmla="*/ 0 h 1157403"/>
                <a:gd name="connsiteX0" fmla="*/ 607921 w 1713685"/>
                <a:gd name="connsiteY0" fmla="*/ 0 h 1157403"/>
                <a:gd name="connsiteX1" fmla="*/ 1695517 w 1713685"/>
                <a:gd name="connsiteY1" fmla="*/ 38100 h 1157403"/>
                <a:gd name="connsiteX2" fmla="*/ 1530417 w 1713685"/>
                <a:gd name="connsiteY2" fmla="*/ 888490 h 1157403"/>
                <a:gd name="connsiteX3" fmla="*/ 606794 w 1713685"/>
                <a:gd name="connsiteY3" fmla="*/ 1142490 h 1157403"/>
                <a:gd name="connsiteX4" fmla="*/ 448044 w 1713685"/>
                <a:gd name="connsiteY4" fmla="*/ 1129790 h 1157403"/>
                <a:gd name="connsiteX5" fmla="*/ 213094 w 1713685"/>
                <a:gd name="connsiteY5" fmla="*/ 1110740 h 1157403"/>
                <a:gd name="connsiteX6" fmla="*/ 861921 w 1713685"/>
                <a:gd name="connsiteY6" fmla="*/ 659890 h 1157403"/>
                <a:gd name="connsiteX7" fmla="*/ 607921 w 1713685"/>
                <a:gd name="connsiteY7" fmla="*/ 0 h 1157403"/>
                <a:gd name="connsiteX0" fmla="*/ 607921 w 1713685"/>
                <a:gd name="connsiteY0" fmla="*/ 0 h 1157403"/>
                <a:gd name="connsiteX1" fmla="*/ 1695517 w 1713685"/>
                <a:gd name="connsiteY1" fmla="*/ 38100 h 1157403"/>
                <a:gd name="connsiteX2" fmla="*/ 1530417 w 1713685"/>
                <a:gd name="connsiteY2" fmla="*/ 888490 h 1157403"/>
                <a:gd name="connsiteX3" fmla="*/ 606794 w 1713685"/>
                <a:gd name="connsiteY3" fmla="*/ 1142490 h 1157403"/>
                <a:gd name="connsiteX4" fmla="*/ 448044 w 1713685"/>
                <a:gd name="connsiteY4" fmla="*/ 1129790 h 1157403"/>
                <a:gd name="connsiteX5" fmla="*/ 213094 w 1713685"/>
                <a:gd name="connsiteY5" fmla="*/ 1110740 h 1157403"/>
                <a:gd name="connsiteX6" fmla="*/ 861921 w 1713685"/>
                <a:gd name="connsiteY6" fmla="*/ 659890 h 1157403"/>
                <a:gd name="connsiteX7" fmla="*/ 607921 w 1713685"/>
                <a:gd name="connsiteY7" fmla="*/ 0 h 1157403"/>
                <a:gd name="connsiteX0" fmla="*/ 607921 w 1713685"/>
                <a:gd name="connsiteY0" fmla="*/ 0 h 1157403"/>
                <a:gd name="connsiteX1" fmla="*/ 1695517 w 1713685"/>
                <a:gd name="connsiteY1" fmla="*/ 38100 h 1157403"/>
                <a:gd name="connsiteX2" fmla="*/ 1530417 w 1713685"/>
                <a:gd name="connsiteY2" fmla="*/ 888490 h 1157403"/>
                <a:gd name="connsiteX3" fmla="*/ 606794 w 1713685"/>
                <a:gd name="connsiteY3" fmla="*/ 1142490 h 1157403"/>
                <a:gd name="connsiteX4" fmla="*/ 448044 w 1713685"/>
                <a:gd name="connsiteY4" fmla="*/ 1129790 h 1157403"/>
                <a:gd name="connsiteX5" fmla="*/ 213094 w 1713685"/>
                <a:gd name="connsiteY5" fmla="*/ 1110740 h 1157403"/>
                <a:gd name="connsiteX6" fmla="*/ 861921 w 1713685"/>
                <a:gd name="connsiteY6" fmla="*/ 659890 h 1157403"/>
                <a:gd name="connsiteX7" fmla="*/ 607921 w 1713685"/>
                <a:gd name="connsiteY7" fmla="*/ 0 h 1157403"/>
                <a:gd name="connsiteX0" fmla="*/ 588952 w 1694716"/>
                <a:gd name="connsiteY0" fmla="*/ 0 h 1157403"/>
                <a:gd name="connsiteX1" fmla="*/ 1676548 w 1694716"/>
                <a:gd name="connsiteY1" fmla="*/ 38100 h 1157403"/>
                <a:gd name="connsiteX2" fmla="*/ 1511448 w 1694716"/>
                <a:gd name="connsiteY2" fmla="*/ 888490 h 1157403"/>
                <a:gd name="connsiteX3" fmla="*/ 587825 w 1694716"/>
                <a:gd name="connsiteY3" fmla="*/ 1142490 h 1157403"/>
                <a:gd name="connsiteX4" fmla="*/ 429075 w 1694716"/>
                <a:gd name="connsiteY4" fmla="*/ 1129790 h 1157403"/>
                <a:gd name="connsiteX5" fmla="*/ 194125 w 1694716"/>
                <a:gd name="connsiteY5" fmla="*/ 1110740 h 1157403"/>
                <a:gd name="connsiteX6" fmla="*/ 842952 w 1694716"/>
                <a:gd name="connsiteY6" fmla="*/ 659890 h 1157403"/>
                <a:gd name="connsiteX7" fmla="*/ 588952 w 1694716"/>
                <a:gd name="connsiteY7" fmla="*/ 0 h 1157403"/>
                <a:gd name="connsiteX0" fmla="*/ 402367 w 1508131"/>
                <a:gd name="connsiteY0" fmla="*/ 0 h 1157403"/>
                <a:gd name="connsiteX1" fmla="*/ 1489963 w 1508131"/>
                <a:gd name="connsiteY1" fmla="*/ 38100 h 1157403"/>
                <a:gd name="connsiteX2" fmla="*/ 1324863 w 1508131"/>
                <a:gd name="connsiteY2" fmla="*/ 888490 h 1157403"/>
                <a:gd name="connsiteX3" fmla="*/ 401240 w 1508131"/>
                <a:gd name="connsiteY3" fmla="*/ 1142490 h 1157403"/>
                <a:gd name="connsiteX4" fmla="*/ 242490 w 1508131"/>
                <a:gd name="connsiteY4" fmla="*/ 1129790 h 1157403"/>
                <a:gd name="connsiteX5" fmla="*/ 7540 w 1508131"/>
                <a:gd name="connsiteY5" fmla="*/ 1110740 h 1157403"/>
                <a:gd name="connsiteX6" fmla="*/ 534589 w 1508131"/>
                <a:gd name="connsiteY6" fmla="*/ 666241 h 1157403"/>
                <a:gd name="connsiteX7" fmla="*/ 656367 w 1508131"/>
                <a:gd name="connsiteY7" fmla="*/ 659890 h 1157403"/>
                <a:gd name="connsiteX8" fmla="*/ 402367 w 1508131"/>
                <a:gd name="connsiteY8" fmla="*/ 0 h 1157403"/>
                <a:gd name="connsiteX0" fmla="*/ 416181 w 1521945"/>
                <a:gd name="connsiteY0" fmla="*/ 0 h 1157403"/>
                <a:gd name="connsiteX1" fmla="*/ 1503777 w 1521945"/>
                <a:gd name="connsiteY1" fmla="*/ 38100 h 1157403"/>
                <a:gd name="connsiteX2" fmla="*/ 1338677 w 1521945"/>
                <a:gd name="connsiteY2" fmla="*/ 888490 h 1157403"/>
                <a:gd name="connsiteX3" fmla="*/ 415054 w 1521945"/>
                <a:gd name="connsiteY3" fmla="*/ 1142490 h 1157403"/>
                <a:gd name="connsiteX4" fmla="*/ 256304 w 1521945"/>
                <a:gd name="connsiteY4" fmla="*/ 1129790 h 1157403"/>
                <a:gd name="connsiteX5" fmla="*/ 21354 w 1521945"/>
                <a:gd name="connsiteY5" fmla="*/ 1110740 h 1157403"/>
                <a:gd name="connsiteX6" fmla="*/ 548403 w 1521945"/>
                <a:gd name="connsiteY6" fmla="*/ 666241 h 1157403"/>
                <a:gd name="connsiteX7" fmla="*/ 670181 w 1521945"/>
                <a:gd name="connsiteY7" fmla="*/ 659890 h 1157403"/>
                <a:gd name="connsiteX8" fmla="*/ 416181 w 1521945"/>
                <a:gd name="connsiteY8" fmla="*/ 0 h 1157403"/>
                <a:gd name="connsiteX0" fmla="*/ 582732 w 1688496"/>
                <a:gd name="connsiteY0" fmla="*/ 0 h 1157403"/>
                <a:gd name="connsiteX1" fmla="*/ 1670328 w 1688496"/>
                <a:gd name="connsiteY1" fmla="*/ 38100 h 1157403"/>
                <a:gd name="connsiteX2" fmla="*/ 1505228 w 1688496"/>
                <a:gd name="connsiteY2" fmla="*/ 888490 h 1157403"/>
                <a:gd name="connsiteX3" fmla="*/ 581605 w 1688496"/>
                <a:gd name="connsiteY3" fmla="*/ 1142490 h 1157403"/>
                <a:gd name="connsiteX4" fmla="*/ 422855 w 1688496"/>
                <a:gd name="connsiteY4" fmla="*/ 1129790 h 1157403"/>
                <a:gd name="connsiteX5" fmla="*/ 187905 w 1688496"/>
                <a:gd name="connsiteY5" fmla="*/ 1110740 h 1157403"/>
                <a:gd name="connsiteX6" fmla="*/ 714954 w 1688496"/>
                <a:gd name="connsiteY6" fmla="*/ 666241 h 1157403"/>
                <a:gd name="connsiteX7" fmla="*/ 836732 w 1688496"/>
                <a:gd name="connsiteY7" fmla="*/ 659890 h 1157403"/>
                <a:gd name="connsiteX8" fmla="*/ 582732 w 1688496"/>
                <a:gd name="connsiteY8" fmla="*/ 0 h 1157403"/>
                <a:gd name="connsiteX0" fmla="*/ 582732 w 1688496"/>
                <a:gd name="connsiteY0" fmla="*/ 0 h 1157403"/>
                <a:gd name="connsiteX1" fmla="*/ 1670328 w 1688496"/>
                <a:gd name="connsiteY1" fmla="*/ 38100 h 1157403"/>
                <a:gd name="connsiteX2" fmla="*/ 1505228 w 1688496"/>
                <a:gd name="connsiteY2" fmla="*/ 888490 h 1157403"/>
                <a:gd name="connsiteX3" fmla="*/ 581605 w 1688496"/>
                <a:gd name="connsiteY3" fmla="*/ 1142490 h 1157403"/>
                <a:gd name="connsiteX4" fmla="*/ 422855 w 1688496"/>
                <a:gd name="connsiteY4" fmla="*/ 1129790 h 1157403"/>
                <a:gd name="connsiteX5" fmla="*/ 187905 w 1688496"/>
                <a:gd name="connsiteY5" fmla="*/ 1110740 h 1157403"/>
                <a:gd name="connsiteX6" fmla="*/ 714954 w 1688496"/>
                <a:gd name="connsiteY6" fmla="*/ 666241 h 1157403"/>
                <a:gd name="connsiteX7" fmla="*/ 836732 w 1688496"/>
                <a:gd name="connsiteY7" fmla="*/ 659890 h 1157403"/>
                <a:gd name="connsiteX8" fmla="*/ 582732 w 1688496"/>
                <a:gd name="connsiteY8" fmla="*/ 0 h 1157403"/>
                <a:gd name="connsiteX0" fmla="*/ 582732 w 1688496"/>
                <a:gd name="connsiteY0" fmla="*/ 0 h 1158825"/>
                <a:gd name="connsiteX1" fmla="*/ 1670328 w 1688496"/>
                <a:gd name="connsiteY1" fmla="*/ 38100 h 1158825"/>
                <a:gd name="connsiteX2" fmla="*/ 1505228 w 1688496"/>
                <a:gd name="connsiteY2" fmla="*/ 888490 h 1158825"/>
                <a:gd name="connsiteX3" fmla="*/ 581605 w 1688496"/>
                <a:gd name="connsiteY3" fmla="*/ 1142490 h 1158825"/>
                <a:gd name="connsiteX4" fmla="*/ 375230 w 1688496"/>
                <a:gd name="connsiteY4" fmla="*/ 1136934 h 1158825"/>
                <a:gd name="connsiteX5" fmla="*/ 187905 w 1688496"/>
                <a:gd name="connsiteY5" fmla="*/ 1110740 h 1158825"/>
                <a:gd name="connsiteX6" fmla="*/ 714954 w 1688496"/>
                <a:gd name="connsiteY6" fmla="*/ 666241 h 1158825"/>
                <a:gd name="connsiteX7" fmla="*/ 836732 w 1688496"/>
                <a:gd name="connsiteY7" fmla="*/ 659890 h 1158825"/>
                <a:gd name="connsiteX8" fmla="*/ 582732 w 1688496"/>
                <a:gd name="connsiteY8" fmla="*/ 0 h 1158825"/>
                <a:gd name="connsiteX0" fmla="*/ 582732 w 1688496"/>
                <a:gd name="connsiteY0" fmla="*/ 0 h 1158825"/>
                <a:gd name="connsiteX1" fmla="*/ 1670328 w 1688496"/>
                <a:gd name="connsiteY1" fmla="*/ 38100 h 1158825"/>
                <a:gd name="connsiteX2" fmla="*/ 1505228 w 1688496"/>
                <a:gd name="connsiteY2" fmla="*/ 888490 h 1158825"/>
                <a:gd name="connsiteX3" fmla="*/ 581605 w 1688496"/>
                <a:gd name="connsiteY3" fmla="*/ 1142490 h 1158825"/>
                <a:gd name="connsiteX4" fmla="*/ 375230 w 1688496"/>
                <a:gd name="connsiteY4" fmla="*/ 1136934 h 1158825"/>
                <a:gd name="connsiteX5" fmla="*/ 187905 w 1688496"/>
                <a:gd name="connsiteY5" fmla="*/ 1110740 h 1158825"/>
                <a:gd name="connsiteX6" fmla="*/ 714954 w 1688496"/>
                <a:gd name="connsiteY6" fmla="*/ 666241 h 1158825"/>
                <a:gd name="connsiteX7" fmla="*/ 860545 w 1688496"/>
                <a:gd name="connsiteY7" fmla="*/ 628934 h 1158825"/>
                <a:gd name="connsiteX8" fmla="*/ 582732 w 1688496"/>
                <a:gd name="connsiteY8" fmla="*/ 0 h 1158825"/>
                <a:gd name="connsiteX0" fmla="*/ 582732 w 1688496"/>
                <a:gd name="connsiteY0" fmla="*/ 0 h 1158825"/>
                <a:gd name="connsiteX1" fmla="*/ 1670328 w 1688496"/>
                <a:gd name="connsiteY1" fmla="*/ 38100 h 1158825"/>
                <a:gd name="connsiteX2" fmla="*/ 1505228 w 1688496"/>
                <a:gd name="connsiteY2" fmla="*/ 888490 h 1158825"/>
                <a:gd name="connsiteX3" fmla="*/ 581605 w 1688496"/>
                <a:gd name="connsiteY3" fmla="*/ 1142490 h 1158825"/>
                <a:gd name="connsiteX4" fmla="*/ 375230 w 1688496"/>
                <a:gd name="connsiteY4" fmla="*/ 1136934 h 1158825"/>
                <a:gd name="connsiteX5" fmla="*/ 187905 w 1688496"/>
                <a:gd name="connsiteY5" fmla="*/ 1110740 h 1158825"/>
                <a:gd name="connsiteX6" fmla="*/ 714954 w 1688496"/>
                <a:gd name="connsiteY6" fmla="*/ 666241 h 1158825"/>
                <a:gd name="connsiteX7" fmla="*/ 860545 w 1688496"/>
                <a:gd name="connsiteY7" fmla="*/ 628934 h 1158825"/>
                <a:gd name="connsiteX8" fmla="*/ 582732 w 1688496"/>
                <a:gd name="connsiteY8" fmla="*/ 0 h 1158825"/>
                <a:gd name="connsiteX0" fmla="*/ 582732 w 1688496"/>
                <a:gd name="connsiteY0" fmla="*/ 0 h 1158825"/>
                <a:gd name="connsiteX1" fmla="*/ 1670328 w 1688496"/>
                <a:gd name="connsiteY1" fmla="*/ 38100 h 1158825"/>
                <a:gd name="connsiteX2" fmla="*/ 1505228 w 1688496"/>
                <a:gd name="connsiteY2" fmla="*/ 888490 h 1158825"/>
                <a:gd name="connsiteX3" fmla="*/ 581605 w 1688496"/>
                <a:gd name="connsiteY3" fmla="*/ 1142490 h 1158825"/>
                <a:gd name="connsiteX4" fmla="*/ 375230 w 1688496"/>
                <a:gd name="connsiteY4" fmla="*/ 1136934 h 1158825"/>
                <a:gd name="connsiteX5" fmla="*/ 187905 w 1688496"/>
                <a:gd name="connsiteY5" fmla="*/ 1110740 h 1158825"/>
                <a:gd name="connsiteX6" fmla="*/ 714954 w 1688496"/>
                <a:gd name="connsiteY6" fmla="*/ 666241 h 1158825"/>
                <a:gd name="connsiteX7" fmla="*/ 860545 w 1688496"/>
                <a:gd name="connsiteY7" fmla="*/ 628934 h 1158825"/>
                <a:gd name="connsiteX8" fmla="*/ 582732 w 1688496"/>
                <a:gd name="connsiteY8" fmla="*/ 0 h 1158825"/>
                <a:gd name="connsiteX0" fmla="*/ 582732 w 1688496"/>
                <a:gd name="connsiteY0" fmla="*/ 0 h 1158825"/>
                <a:gd name="connsiteX1" fmla="*/ 1670328 w 1688496"/>
                <a:gd name="connsiteY1" fmla="*/ 38100 h 1158825"/>
                <a:gd name="connsiteX2" fmla="*/ 1505228 w 1688496"/>
                <a:gd name="connsiteY2" fmla="*/ 888490 h 1158825"/>
                <a:gd name="connsiteX3" fmla="*/ 581605 w 1688496"/>
                <a:gd name="connsiteY3" fmla="*/ 1142490 h 1158825"/>
                <a:gd name="connsiteX4" fmla="*/ 375230 w 1688496"/>
                <a:gd name="connsiteY4" fmla="*/ 1136934 h 1158825"/>
                <a:gd name="connsiteX5" fmla="*/ 187905 w 1688496"/>
                <a:gd name="connsiteY5" fmla="*/ 1110740 h 1158825"/>
                <a:gd name="connsiteX6" fmla="*/ 714954 w 1688496"/>
                <a:gd name="connsiteY6" fmla="*/ 666241 h 1158825"/>
                <a:gd name="connsiteX7" fmla="*/ 846258 w 1688496"/>
                <a:gd name="connsiteY7" fmla="*/ 617028 h 1158825"/>
                <a:gd name="connsiteX8" fmla="*/ 582732 w 1688496"/>
                <a:gd name="connsiteY8" fmla="*/ 0 h 1158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88496" h="1158825">
                  <a:moveTo>
                    <a:pt x="582732" y="0"/>
                  </a:moveTo>
                  <a:lnTo>
                    <a:pt x="1670328" y="38100"/>
                  </a:lnTo>
                  <a:cubicBezTo>
                    <a:pt x="1615295" y="321563"/>
                    <a:pt x="1826961" y="585977"/>
                    <a:pt x="1505228" y="888490"/>
                  </a:cubicBezTo>
                  <a:cubicBezTo>
                    <a:pt x="1285674" y="983655"/>
                    <a:pt x="787400" y="1203873"/>
                    <a:pt x="581605" y="1142490"/>
                  </a:cubicBezTo>
                  <a:cubicBezTo>
                    <a:pt x="401210" y="1182707"/>
                    <a:pt x="440847" y="1135876"/>
                    <a:pt x="375230" y="1136934"/>
                  </a:cubicBezTo>
                  <a:cubicBezTo>
                    <a:pt x="309613" y="1137992"/>
                    <a:pt x="283155" y="1159423"/>
                    <a:pt x="187905" y="1110740"/>
                  </a:cubicBezTo>
                  <a:cubicBezTo>
                    <a:pt x="-142295" y="1087457"/>
                    <a:pt x="-78984" y="417533"/>
                    <a:pt x="714954" y="666241"/>
                  </a:cubicBezTo>
                  <a:cubicBezTo>
                    <a:pt x="799279" y="641106"/>
                    <a:pt x="860887" y="666156"/>
                    <a:pt x="846258" y="617028"/>
                  </a:cubicBezTo>
                  <a:lnTo>
                    <a:pt x="582732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B37E492B-5181-DED3-B65F-DE6818A11E26}"/>
                </a:ext>
              </a:extLst>
            </p:cNvPr>
            <p:cNvSpPr/>
            <p:nvPr/>
          </p:nvSpPr>
          <p:spPr>
            <a:xfrm>
              <a:off x="2730671" y="6496050"/>
              <a:ext cx="98253" cy="365125"/>
            </a:xfrm>
            <a:custGeom>
              <a:avLst/>
              <a:gdLst>
                <a:gd name="connsiteX0" fmla="*/ 0 w 57150"/>
                <a:gd name="connsiteY0" fmla="*/ 365125 h 365125"/>
                <a:gd name="connsiteX1" fmla="*/ 57150 w 57150"/>
                <a:gd name="connsiteY1" fmla="*/ 0 h 365125"/>
                <a:gd name="connsiteX2" fmla="*/ 57150 w 57150"/>
                <a:gd name="connsiteY2" fmla="*/ 0 h 365125"/>
                <a:gd name="connsiteX0" fmla="*/ 33962 w 91112"/>
                <a:gd name="connsiteY0" fmla="*/ 365125 h 365125"/>
                <a:gd name="connsiteX1" fmla="*/ 91112 w 91112"/>
                <a:gd name="connsiteY1" fmla="*/ 0 h 365125"/>
                <a:gd name="connsiteX2" fmla="*/ 91112 w 91112"/>
                <a:gd name="connsiteY2" fmla="*/ 0 h 365125"/>
                <a:gd name="connsiteX0" fmla="*/ 41103 w 98253"/>
                <a:gd name="connsiteY0" fmla="*/ 365125 h 365125"/>
                <a:gd name="connsiteX1" fmla="*/ 98253 w 98253"/>
                <a:gd name="connsiteY1" fmla="*/ 0 h 365125"/>
                <a:gd name="connsiteX2" fmla="*/ 98253 w 98253"/>
                <a:gd name="connsiteY2" fmla="*/ 0 h 365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8253" h="365125">
                  <a:moveTo>
                    <a:pt x="41103" y="365125"/>
                  </a:moveTo>
                  <a:cubicBezTo>
                    <a:pt x="-54147" y="192617"/>
                    <a:pt x="37928" y="102658"/>
                    <a:pt x="98253" y="0"/>
                  </a:cubicBezTo>
                  <a:lnTo>
                    <a:pt x="98253" y="0"/>
                  </a:lnTo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7C010811-E7AA-5B1E-20B0-6A5AB3ED5341}"/>
                </a:ext>
              </a:extLst>
            </p:cNvPr>
            <p:cNvSpPr/>
            <p:nvPr/>
          </p:nvSpPr>
          <p:spPr>
            <a:xfrm>
              <a:off x="2908314" y="6524625"/>
              <a:ext cx="98253" cy="365125"/>
            </a:xfrm>
            <a:custGeom>
              <a:avLst/>
              <a:gdLst>
                <a:gd name="connsiteX0" fmla="*/ 0 w 57150"/>
                <a:gd name="connsiteY0" fmla="*/ 365125 h 365125"/>
                <a:gd name="connsiteX1" fmla="*/ 57150 w 57150"/>
                <a:gd name="connsiteY1" fmla="*/ 0 h 365125"/>
                <a:gd name="connsiteX2" fmla="*/ 57150 w 57150"/>
                <a:gd name="connsiteY2" fmla="*/ 0 h 365125"/>
                <a:gd name="connsiteX0" fmla="*/ 33962 w 91112"/>
                <a:gd name="connsiteY0" fmla="*/ 365125 h 365125"/>
                <a:gd name="connsiteX1" fmla="*/ 91112 w 91112"/>
                <a:gd name="connsiteY1" fmla="*/ 0 h 365125"/>
                <a:gd name="connsiteX2" fmla="*/ 91112 w 91112"/>
                <a:gd name="connsiteY2" fmla="*/ 0 h 365125"/>
                <a:gd name="connsiteX0" fmla="*/ 41103 w 98253"/>
                <a:gd name="connsiteY0" fmla="*/ 365125 h 365125"/>
                <a:gd name="connsiteX1" fmla="*/ 98253 w 98253"/>
                <a:gd name="connsiteY1" fmla="*/ 0 h 365125"/>
                <a:gd name="connsiteX2" fmla="*/ 98253 w 98253"/>
                <a:gd name="connsiteY2" fmla="*/ 0 h 365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8253" h="365125">
                  <a:moveTo>
                    <a:pt x="41103" y="365125"/>
                  </a:moveTo>
                  <a:cubicBezTo>
                    <a:pt x="-54147" y="192617"/>
                    <a:pt x="37928" y="102658"/>
                    <a:pt x="98253" y="0"/>
                  </a:cubicBezTo>
                  <a:lnTo>
                    <a:pt x="98253" y="0"/>
                  </a:lnTo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25C313AA-9181-DAD4-5EDE-5E96658A9D3B}"/>
                </a:ext>
              </a:extLst>
            </p:cNvPr>
            <p:cNvSpPr/>
            <p:nvPr/>
          </p:nvSpPr>
          <p:spPr>
            <a:xfrm>
              <a:off x="3094818" y="6572250"/>
              <a:ext cx="98917" cy="317500"/>
            </a:xfrm>
            <a:custGeom>
              <a:avLst/>
              <a:gdLst>
                <a:gd name="connsiteX0" fmla="*/ 0 w 57150"/>
                <a:gd name="connsiteY0" fmla="*/ 365125 h 365125"/>
                <a:gd name="connsiteX1" fmla="*/ 57150 w 57150"/>
                <a:gd name="connsiteY1" fmla="*/ 0 h 365125"/>
                <a:gd name="connsiteX2" fmla="*/ 57150 w 57150"/>
                <a:gd name="connsiteY2" fmla="*/ 0 h 365125"/>
                <a:gd name="connsiteX0" fmla="*/ 33962 w 91112"/>
                <a:gd name="connsiteY0" fmla="*/ 365125 h 365125"/>
                <a:gd name="connsiteX1" fmla="*/ 91112 w 91112"/>
                <a:gd name="connsiteY1" fmla="*/ 0 h 365125"/>
                <a:gd name="connsiteX2" fmla="*/ 91112 w 91112"/>
                <a:gd name="connsiteY2" fmla="*/ 0 h 365125"/>
                <a:gd name="connsiteX0" fmla="*/ 41103 w 98253"/>
                <a:gd name="connsiteY0" fmla="*/ 365125 h 365125"/>
                <a:gd name="connsiteX1" fmla="*/ 98253 w 98253"/>
                <a:gd name="connsiteY1" fmla="*/ 0 h 365125"/>
                <a:gd name="connsiteX2" fmla="*/ 98253 w 98253"/>
                <a:gd name="connsiteY2" fmla="*/ 0 h 365125"/>
                <a:gd name="connsiteX0" fmla="*/ 41103 w 107778"/>
                <a:gd name="connsiteY0" fmla="*/ 365125 h 365125"/>
                <a:gd name="connsiteX1" fmla="*/ 98253 w 107778"/>
                <a:gd name="connsiteY1" fmla="*/ 0 h 365125"/>
                <a:gd name="connsiteX2" fmla="*/ 107778 w 107778"/>
                <a:gd name="connsiteY2" fmla="*/ 47625 h 365125"/>
                <a:gd name="connsiteX0" fmla="*/ 0 w 66675"/>
                <a:gd name="connsiteY0" fmla="*/ 317500 h 317500"/>
                <a:gd name="connsiteX1" fmla="*/ 66675 w 66675"/>
                <a:gd name="connsiteY1" fmla="*/ 0 h 317500"/>
                <a:gd name="connsiteX0" fmla="*/ 23633 w 90308"/>
                <a:gd name="connsiteY0" fmla="*/ 317500 h 317500"/>
                <a:gd name="connsiteX1" fmla="*/ 90308 w 90308"/>
                <a:gd name="connsiteY1" fmla="*/ 0 h 317500"/>
                <a:gd name="connsiteX0" fmla="*/ 32242 w 98917"/>
                <a:gd name="connsiteY0" fmla="*/ 317500 h 317500"/>
                <a:gd name="connsiteX1" fmla="*/ 98917 w 98917"/>
                <a:gd name="connsiteY1" fmla="*/ 0 h 317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8917" h="317500">
                  <a:moveTo>
                    <a:pt x="32242" y="317500"/>
                  </a:moveTo>
                  <a:cubicBezTo>
                    <a:pt x="-40783" y="186267"/>
                    <a:pt x="22717" y="51858"/>
                    <a:pt x="98917" y="0"/>
                  </a:cubicBezTo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1344A1D-03DE-F4AA-88A2-FED48E4457E8}"/>
              </a:ext>
            </a:extLst>
          </p:cNvPr>
          <p:cNvGrpSpPr/>
          <p:nvPr/>
        </p:nvGrpSpPr>
        <p:grpSpPr>
          <a:xfrm rot="20181728">
            <a:off x="7335853" y="1139919"/>
            <a:ext cx="1919715" cy="738156"/>
            <a:chOff x="3626158" y="915074"/>
            <a:chExt cx="2558007" cy="983588"/>
          </a:xfrm>
        </p:grpSpPr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2A8F1BBA-2D20-4FC8-A7B9-BD408C1C870B}"/>
                </a:ext>
              </a:extLst>
            </p:cNvPr>
            <p:cNvGrpSpPr/>
            <p:nvPr/>
          </p:nvGrpSpPr>
          <p:grpSpPr>
            <a:xfrm rot="21024624">
              <a:off x="3626158" y="915074"/>
              <a:ext cx="1126214" cy="970835"/>
              <a:chOff x="6378249" y="68515"/>
              <a:chExt cx="995932" cy="858528"/>
            </a:xfrm>
          </p:grpSpPr>
          <p:sp>
            <p:nvSpPr>
              <p:cNvPr id="99" name="Rectangle 5">
                <a:extLst>
                  <a:ext uri="{FF2B5EF4-FFF2-40B4-BE49-F238E27FC236}">
                    <a16:creationId xmlns:a16="http://schemas.microsoft.com/office/drawing/2014/main" id="{2149104C-5C2D-BEE0-BFC6-F5E6A52B77E1}"/>
                  </a:ext>
                </a:extLst>
              </p:cNvPr>
              <p:cNvSpPr/>
              <p:nvPr/>
            </p:nvSpPr>
            <p:spPr>
              <a:xfrm>
                <a:off x="6378249" y="68515"/>
                <a:ext cx="995932" cy="858528"/>
              </a:xfrm>
              <a:custGeom>
                <a:avLst/>
                <a:gdLst>
                  <a:gd name="connsiteX0" fmla="*/ 0 w 1001956"/>
                  <a:gd name="connsiteY0" fmla="*/ 0 h 593667"/>
                  <a:gd name="connsiteX1" fmla="*/ 1001956 w 1001956"/>
                  <a:gd name="connsiteY1" fmla="*/ 0 h 593667"/>
                  <a:gd name="connsiteX2" fmla="*/ 1001956 w 1001956"/>
                  <a:gd name="connsiteY2" fmla="*/ 593667 h 593667"/>
                  <a:gd name="connsiteX3" fmla="*/ 0 w 1001956"/>
                  <a:gd name="connsiteY3" fmla="*/ 593667 h 593667"/>
                  <a:gd name="connsiteX4" fmla="*/ 0 w 1001956"/>
                  <a:gd name="connsiteY4" fmla="*/ 0 h 593667"/>
                  <a:gd name="connsiteX0" fmla="*/ 0 w 1001956"/>
                  <a:gd name="connsiteY0" fmla="*/ 0 h 593667"/>
                  <a:gd name="connsiteX1" fmla="*/ 1001956 w 1001956"/>
                  <a:gd name="connsiteY1" fmla="*/ 0 h 593667"/>
                  <a:gd name="connsiteX2" fmla="*/ 1001956 w 1001956"/>
                  <a:gd name="connsiteY2" fmla="*/ 593667 h 593667"/>
                  <a:gd name="connsiteX3" fmla="*/ 133350 w 1001956"/>
                  <a:gd name="connsiteY3" fmla="*/ 441267 h 593667"/>
                  <a:gd name="connsiteX4" fmla="*/ 0 w 1001956"/>
                  <a:gd name="connsiteY4" fmla="*/ 0 h 593667"/>
                  <a:gd name="connsiteX0" fmla="*/ 0 w 1059106"/>
                  <a:gd name="connsiteY0" fmla="*/ 0 h 441267"/>
                  <a:gd name="connsiteX1" fmla="*/ 1001956 w 1059106"/>
                  <a:gd name="connsiteY1" fmla="*/ 0 h 441267"/>
                  <a:gd name="connsiteX2" fmla="*/ 1059106 w 1059106"/>
                  <a:gd name="connsiteY2" fmla="*/ 307917 h 441267"/>
                  <a:gd name="connsiteX3" fmla="*/ 133350 w 1059106"/>
                  <a:gd name="connsiteY3" fmla="*/ 441267 h 441267"/>
                  <a:gd name="connsiteX4" fmla="*/ 0 w 1059106"/>
                  <a:gd name="connsiteY4" fmla="*/ 0 h 441267"/>
                  <a:gd name="connsiteX0" fmla="*/ 0 w 925756"/>
                  <a:gd name="connsiteY0" fmla="*/ 441267 h 441267"/>
                  <a:gd name="connsiteX1" fmla="*/ 868606 w 925756"/>
                  <a:gd name="connsiteY1" fmla="*/ 0 h 441267"/>
                  <a:gd name="connsiteX2" fmla="*/ 925756 w 925756"/>
                  <a:gd name="connsiteY2" fmla="*/ 307917 h 441267"/>
                  <a:gd name="connsiteX3" fmla="*/ 0 w 925756"/>
                  <a:gd name="connsiteY3" fmla="*/ 441267 h 441267"/>
                  <a:gd name="connsiteX0" fmla="*/ 0 w 925756"/>
                  <a:gd name="connsiteY0" fmla="*/ 133350 h 133350"/>
                  <a:gd name="connsiteX1" fmla="*/ 925756 w 925756"/>
                  <a:gd name="connsiteY1" fmla="*/ 0 h 133350"/>
                  <a:gd name="connsiteX2" fmla="*/ 0 w 925756"/>
                  <a:gd name="connsiteY2" fmla="*/ 133350 h 133350"/>
                  <a:gd name="connsiteX0" fmla="*/ 25473 w 951229"/>
                  <a:gd name="connsiteY0" fmla="*/ 841154 h 841154"/>
                  <a:gd name="connsiteX1" fmla="*/ 951229 w 951229"/>
                  <a:gd name="connsiteY1" fmla="*/ 707804 h 841154"/>
                  <a:gd name="connsiteX2" fmla="*/ 25473 w 951229"/>
                  <a:gd name="connsiteY2" fmla="*/ 841154 h 841154"/>
                  <a:gd name="connsiteX0" fmla="*/ 24720 w 979051"/>
                  <a:gd name="connsiteY0" fmla="*/ 849123 h 849123"/>
                  <a:gd name="connsiteX1" fmla="*/ 979051 w 979051"/>
                  <a:gd name="connsiteY1" fmla="*/ 687198 h 849123"/>
                  <a:gd name="connsiteX2" fmla="*/ 24720 w 979051"/>
                  <a:gd name="connsiteY2" fmla="*/ 849123 h 849123"/>
                  <a:gd name="connsiteX0" fmla="*/ 24720 w 979051"/>
                  <a:gd name="connsiteY0" fmla="*/ 849123 h 849123"/>
                  <a:gd name="connsiteX1" fmla="*/ 979051 w 979051"/>
                  <a:gd name="connsiteY1" fmla="*/ 687198 h 849123"/>
                  <a:gd name="connsiteX2" fmla="*/ 24720 w 979051"/>
                  <a:gd name="connsiteY2" fmla="*/ 849123 h 849123"/>
                  <a:gd name="connsiteX0" fmla="*/ 23593 w 977924"/>
                  <a:gd name="connsiteY0" fmla="*/ 879431 h 879431"/>
                  <a:gd name="connsiteX1" fmla="*/ 977924 w 977924"/>
                  <a:gd name="connsiteY1" fmla="*/ 717506 h 879431"/>
                  <a:gd name="connsiteX2" fmla="*/ 23593 w 977924"/>
                  <a:gd name="connsiteY2" fmla="*/ 879431 h 879431"/>
                  <a:gd name="connsiteX0" fmla="*/ 35930 w 990261"/>
                  <a:gd name="connsiteY0" fmla="*/ 812102 h 812102"/>
                  <a:gd name="connsiteX1" fmla="*/ 990261 w 990261"/>
                  <a:gd name="connsiteY1" fmla="*/ 650177 h 812102"/>
                  <a:gd name="connsiteX2" fmla="*/ 35930 w 990261"/>
                  <a:gd name="connsiteY2" fmla="*/ 812102 h 812102"/>
                  <a:gd name="connsiteX0" fmla="*/ 35930 w 990261"/>
                  <a:gd name="connsiteY0" fmla="*/ 812102 h 812102"/>
                  <a:gd name="connsiteX1" fmla="*/ 990261 w 990261"/>
                  <a:gd name="connsiteY1" fmla="*/ 650177 h 812102"/>
                  <a:gd name="connsiteX2" fmla="*/ 35930 w 990261"/>
                  <a:gd name="connsiteY2" fmla="*/ 812102 h 812102"/>
                  <a:gd name="connsiteX0" fmla="*/ 41601 w 995932"/>
                  <a:gd name="connsiteY0" fmla="*/ 858528 h 858528"/>
                  <a:gd name="connsiteX1" fmla="*/ 995932 w 995932"/>
                  <a:gd name="connsiteY1" fmla="*/ 696603 h 858528"/>
                  <a:gd name="connsiteX2" fmla="*/ 41601 w 995932"/>
                  <a:gd name="connsiteY2" fmla="*/ 858528 h 8585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95932" h="858528">
                    <a:moveTo>
                      <a:pt x="41601" y="858528"/>
                    </a:moveTo>
                    <a:cubicBezTo>
                      <a:pt x="340661" y="818841"/>
                      <a:pt x="687347" y="836303"/>
                      <a:pt x="995932" y="696603"/>
                    </a:cubicBezTo>
                    <a:cubicBezTo>
                      <a:pt x="577809" y="441016"/>
                      <a:pt x="-186389" y="-824222"/>
                      <a:pt x="41601" y="858528"/>
                    </a:cubicBezTo>
                    <a:close/>
                  </a:path>
                </a:pathLst>
              </a:custGeom>
              <a:solidFill>
                <a:srgbClr val="42458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6BA4DB78-F4B9-C00B-BE43-27363D48F4CD}"/>
                  </a:ext>
                </a:extLst>
              </p:cNvPr>
              <p:cNvSpPr/>
              <p:nvPr/>
            </p:nvSpPr>
            <p:spPr>
              <a:xfrm>
                <a:off x="6388090" y="80808"/>
                <a:ext cx="362169" cy="845412"/>
              </a:xfrm>
              <a:custGeom>
                <a:avLst/>
                <a:gdLst>
                  <a:gd name="connsiteX0" fmla="*/ 94838 w 362169"/>
                  <a:gd name="connsiteY0" fmla="*/ 0 h 845412"/>
                  <a:gd name="connsiteX1" fmla="*/ 104052 w 362169"/>
                  <a:gd name="connsiteY1" fmla="*/ 5312 h 845412"/>
                  <a:gd name="connsiteX2" fmla="*/ 362169 w 362169"/>
                  <a:gd name="connsiteY2" fmla="*/ 728466 h 845412"/>
                  <a:gd name="connsiteX3" fmla="*/ 357434 w 362169"/>
                  <a:gd name="connsiteY3" fmla="*/ 815700 h 845412"/>
                  <a:gd name="connsiteX4" fmla="*/ 273487 w 362169"/>
                  <a:gd name="connsiteY4" fmla="*/ 823014 h 845412"/>
                  <a:gd name="connsiteX5" fmla="*/ 41602 w 362169"/>
                  <a:gd name="connsiteY5" fmla="*/ 845412 h 845412"/>
                  <a:gd name="connsiteX6" fmla="*/ 77701 w 362169"/>
                  <a:gd name="connsiteY6" fmla="*/ 10725 h 845412"/>
                  <a:gd name="connsiteX7" fmla="*/ 94838 w 362169"/>
                  <a:gd name="connsiteY7" fmla="*/ 0 h 8454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62169" h="845412">
                    <a:moveTo>
                      <a:pt x="94838" y="0"/>
                    </a:moveTo>
                    <a:lnTo>
                      <a:pt x="104052" y="5312"/>
                    </a:lnTo>
                    <a:cubicBezTo>
                      <a:pt x="255737" y="124455"/>
                      <a:pt x="362169" y="403379"/>
                      <a:pt x="362169" y="728466"/>
                    </a:cubicBezTo>
                    <a:lnTo>
                      <a:pt x="357434" y="815700"/>
                    </a:lnTo>
                    <a:lnTo>
                      <a:pt x="273487" y="823014"/>
                    </a:lnTo>
                    <a:cubicBezTo>
                      <a:pt x="194109" y="829140"/>
                      <a:pt x="116367" y="835490"/>
                      <a:pt x="41602" y="845412"/>
                    </a:cubicBezTo>
                    <a:cubicBezTo>
                      <a:pt x="-29645" y="319553"/>
                      <a:pt x="-3998" y="81583"/>
                      <a:pt x="77701" y="10725"/>
                    </a:cubicBezTo>
                    <a:lnTo>
                      <a:pt x="94838" y="0"/>
                    </a:lnTo>
                    <a:close/>
                  </a:path>
                </a:pathLst>
              </a:custGeom>
              <a:solidFill>
                <a:srgbClr val="F4E0C7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871C7746-5F09-1C94-392E-4B27E0979109}"/>
                </a:ext>
              </a:extLst>
            </p:cNvPr>
            <p:cNvGrpSpPr/>
            <p:nvPr/>
          </p:nvGrpSpPr>
          <p:grpSpPr>
            <a:xfrm rot="575376" flipH="1">
              <a:off x="5057951" y="927827"/>
              <a:ext cx="1126214" cy="970835"/>
              <a:chOff x="6378249" y="68515"/>
              <a:chExt cx="995932" cy="858528"/>
            </a:xfrm>
          </p:grpSpPr>
          <p:sp>
            <p:nvSpPr>
              <p:cNvPr id="97" name="Rectangle 5">
                <a:extLst>
                  <a:ext uri="{FF2B5EF4-FFF2-40B4-BE49-F238E27FC236}">
                    <a16:creationId xmlns:a16="http://schemas.microsoft.com/office/drawing/2014/main" id="{C138A26D-A384-0609-7495-793BCCA61504}"/>
                  </a:ext>
                </a:extLst>
              </p:cNvPr>
              <p:cNvSpPr/>
              <p:nvPr/>
            </p:nvSpPr>
            <p:spPr>
              <a:xfrm>
                <a:off x="6378249" y="68515"/>
                <a:ext cx="995932" cy="858528"/>
              </a:xfrm>
              <a:custGeom>
                <a:avLst/>
                <a:gdLst>
                  <a:gd name="connsiteX0" fmla="*/ 0 w 1001956"/>
                  <a:gd name="connsiteY0" fmla="*/ 0 h 593667"/>
                  <a:gd name="connsiteX1" fmla="*/ 1001956 w 1001956"/>
                  <a:gd name="connsiteY1" fmla="*/ 0 h 593667"/>
                  <a:gd name="connsiteX2" fmla="*/ 1001956 w 1001956"/>
                  <a:gd name="connsiteY2" fmla="*/ 593667 h 593667"/>
                  <a:gd name="connsiteX3" fmla="*/ 0 w 1001956"/>
                  <a:gd name="connsiteY3" fmla="*/ 593667 h 593667"/>
                  <a:gd name="connsiteX4" fmla="*/ 0 w 1001956"/>
                  <a:gd name="connsiteY4" fmla="*/ 0 h 593667"/>
                  <a:gd name="connsiteX0" fmla="*/ 0 w 1001956"/>
                  <a:gd name="connsiteY0" fmla="*/ 0 h 593667"/>
                  <a:gd name="connsiteX1" fmla="*/ 1001956 w 1001956"/>
                  <a:gd name="connsiteY1" fmla="*/ 0 h 593667"/>
                  <a:gd name="connsiteX2" fmla="*/ 1001956 w 1001956"/>
                  <a:gd name="connsiteY2" fmla="*/ 593667 h 593667"/>
                  <a:gd name="connsiteX3" fmla="*/ 133350 w 1001956"/>
                  <a:gd name="connsiteY3" fmla="*/ 441267 h 593667"/>
                  <a:gd name="connsiteX4" fmla="*/ 0 w 1001956"/>
                  <a:gd name="connsiteY4" fmla="*/ 0 h 593667"/>
                  <a:gd name="connsiteX0" fmla="*/ 0 w 1059106"/>
                  <a:gd name="connsiteY0" fmla="*/ 0 h 441267"/>
                  <a:gd name="connsiteX1" fmla="*/ 1001956 w 1059106"/>
                  <a:gd name="connsiteY1" fmla="*/ 0 h 441267"/>
                  <a:gd name="connsiteX2" fmla="*/ 1059106 w 1059106"/>
                  <a:gd name="connsiteY2" fmla="*/ 307917 h 441267"/>
                  <a:gd name="connsiteX3" fmla="*/ 133350 w 1059106"/>
                  <a:gd name="connsiteY3" fmla="*/ 441267 h 441267"/>
                  <a:gd name="connsiteX4" fmla="*/ 0 w 1059106"/>
                  <a:gd name="connsiteY4" fmla="*/ 0 h 441267"/>
                  <a:gd name="connsiteX0" fmla="*/ 0 w 925756"/>
                  <a:gd name="connsiteY0" fmla="*/ 441267 h 441267"/>
                  <a:gd name="connsiteX1" fmla="*/ 868606 w 925756"/>
                  <a:gd name="connsiteY1" fmla="*/ 0 h 441267"/>
                  <a:gd name="connsiteX2" fmla="*/ 925756 w 925756"/>
                  <a:gd name="connsiteY2" fmla="*/ 307917 h 441267"/>
                  <a:gd name="connsiteX3" fmla="*/ 0 w 925756"/>
                  <a:gd name="connsiteY3" fmla="*/ 441267 h 441267"/>
                  <a:gd name="connsiteX0" fmla="*/ 0 w 925756"/>
                  <a:gd name="connsiteY0" fmla="*/ 133350 h 133350"/>
                  <a:gd name="connsiteX1" fmla="*/ 925756 w 925756"/>
                  <a:gd name="connsiteY1" fmla="*/ 0 h 133350"/>
                  <a:gd name="connsiteX2" fmla="*/ 0 w 925756"/>
                  <a:gd name="connsiteY2" fmla="*/ 133350 h 133350"/>
                  <a:gd name="connsiteX0" fmla="*/ 25473 w 951229"/>
                  <a:gd name="connsiteY0" fmla="*/ 841154 h 841154"/>
                  <a:gd name="connsiteX1" fmla="*/ 951229 w 951229"/>
                  <a:gd name="connsiteY1" fmla="*/ 707804 h 841154"/>
                  <a:gd name="connsiteX2" fmla="*/ 25473 w 951229"/>
                  <a:gd name="connsiteY2" fmla="*/ 841154 h 841154"/>
                  <a:gd name="connsiteX0" fmla="*/ 24720 w 979051"/>
                  <a:gd name="connsiteY0" fmla="*/ 849123 h 849123"/>
                  <a:gd name="connsiteX1" fmla="*/ 979051 w 979051"/>
                  <a:gd name="connsiteY1" fmla="*/ 687198 h 849123"/>
                  <a:gd name="connsiteX2" fmla="*/ 24720 w 979051"/>
                  <a:gd name="connsiteY2" fmla="*/ 849123 h 849123"/>
                  <a:gd name="connsiteX0" fmla="*/ 24720 w 979051"/>
                  <a:gd name="connsiteY0" fmla="*/ 849123 h 849123"/>
                  <a:gd name="connsiteX1" fmla="*/ 979051 w 979051"/>
                  <a:gd name="connsiteY1" fmla="*/ 687198 h 849123"/>
                  <a:gd name="connsiteX2" fmla="*/ 24720 w 979051"/>
                  <a:gd name="connsiteY2" fmla="*/ 849123 h 849123"/>
                  <a:gd name="connsiteX0" fmla="*/ 23593 w 977924"/>
                  <a:gd name="connsiteY0" fmla="*/ 879431 h 879431"/>
                  <a:gd name="connsiteX1" fmla="*/ 977924 w 977924"/>
                  <a:gd name="connsiteY1" fmla="*/ 717506 h 879431"/>
                  <a:gd name="connsiteX2" fmla="*/ 23593 w 977924"/>
                  <a:gd name="connsiteY2" fmla="*/ 879431 h 879431"/>
                  <a:gd name="connsiteX0" fmla="*/ 35930 w 990261"/>
                  <a:gd name="connsiteY0" fmla="*/ 812102 h 812102"/>
                  <a:gd name="connsiteX1" fmla="*/ 990261 w 990261"/>
                  <a:gd name="connsiteY1" fmla="*/ 650177 h 812102"/>
                  <a:gd name="connsiteX2" fmla="*/ 35930 w 990261"/>
                  <a:gd name="connsiteY2" fmla="*/ 812102 h 812102"/>
                  <a:gd name="connsiteX0" fmla="*/ 35930 w 990261"/>
                  <a:gd name="connsiteY0" fmla="*/ 812102 h 812102"/>
                  <a:gd name="connsiteX1" fmla="*/ 990261 w 990261"/>
                  <a:gd name="connsiteY1" fmla="*/ 650177 h 812102"/>
                  <a:gd name="connsiteX2" fmla="*/ 35930 w 990261"/>
                  <a:gd name="connsiteY2" fmla="*/ 812102 h 812102"/>
                  <a:gd name="connsiteX0" fmla="*/ 41601 w 995932"/>
                  <a:gd name="connsiteY0" fmla="*/ 858528 h 858528"/>
                  <a:gd name="connsiteX1" fmla="*/ 995932 w 995932"/>
                  <a:gd name="connsiteY1" fmla="*/ 696603 h 858528"/>
                  <a:gd name="connsiteX2" fmla="*/ 41601 w 995932"/>
                  <a:gd name="connsiteY2" fmla="*/ 858528 h 8585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95932" h="858528">
                    <a:moveTo>
                      <a:pt x="41601" y="858528"/>
                    </a:moveTo>
                    <a:cubicBezTo>
                      <a:pt x="340661" y="818841"/>
                      <a:pt x="687347" y="836303"/>
                      <a:pt x="995932" y="696603"/>
                    </a:cubicBezTo>
                    <a:cubicBezTo>
                      <a:pt x="577809" y="441016"/>
                      <a:pt x="-186389" y="-824222"/>
                      <a:pt x="41601" y="858528"/>
                    </a:cubicBezTo>
                    <a:close/>
                  </a:path>
                </a:pathLst>
              </a:custGeom>
              <a:solidFill>
                <a:srgbClr val="42458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B1A5F607-E1A4-626D-ED33-9008B6622923}"/>
                  </a:ext>
                </a:extLst>
              </p:cNvPr>
              <p:cNvSpPr/>
              <p:nvPr/>
            </p:nvSpPr>
            <p:spPr>
              <a:xfrm>
                <a:off x="6388090" y="80808"/>
                <a:ext cx="362169" cy="845412"/>
              </a:xfrm>
              <a:custGeom>
                <a:avLst/>
                <a:gdLst>
                  <a:gd name="connsiteX0" fmla="*/ 94838 w 362169"/>
                  <a:gd name="connsiteY0" fmla="*/ 0 h 845412"/>
                  <a:gd name="connsiteX1" fmla="*/ 104052 w 362169"/>
                  <a:gd name="connsiteY1" fmla="*/ 5312 h 845412"/>
                  <a:gd name="connsiteX2" fmla="*/ 362169 w 362169"/>
                  <a:gd name="connsiteY2" fmla="*/ 728466 h 845412"/>
                  <a:gd name="connsiteX3" fmla="*/ 357434 w 362169"/>
                  <a:gd name="connsiteY3" fmla="*/ 815700 h 845412"/>
                  <a:gd name="connsiteX4" fmla="*/ 273487 w 362169"/>
                  <a:gd name="connsiteY4" fmla="*/ 823014 h 845412"/>
                  <a:gd name="connsiteX5" fmla="*/ 41602 w 362169"/>
                  <a:gd name="connsiteY5" fmla="*/ 845412 h 845412"/>
                  <a:gd name="connsiteX6" fmla="*/ 77701 w 362169"/>
                  <a:gd name="connsiteY6" fmla="*/ 10725 h 845412"/>
                  <a:gd name="connsiteX7" fmla="*/ 94838 w 362169"/>
                  <a:gd name="connsiteY7" fmla="*/ 0 h 8454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62169" h="845412">
                    <a:moveTo>
                      <a:pt x="94838" y="0"/>
                    </a:moveTo>
                    <a:lnTo>
                      <a:pt x="104052" y="5312"/>
                    </a:lnTo>
                    <a:cubicBezTo>
                      <a:pt x="255737" y="124455"/>
                      <a:pt x="362169" y="403379"/>
                      <a:pt x="362169" y="728466"/>
                    </a:cubicBezTo>
                    <a:lnTo>
                      <a:pt x="357434" y="815700"/>
                    </a:lnTo>
                    <a:lnTo>
                      <a:pt x="273487" y="823014"/>
                    </a:lnTo>
                    <a:cubicBezTo>
                      <a:pt x="194109" y="829140"/>
                      <a:pt x="116367" y="835490"/>
                      <a:pt x="41602" y="845412"/>
                    </a:cubicBezTo>
                    <a:cubicBezTo>
                      <a:pt x="-29645" y="319553"/>
                      <a:pt x="-3998" y="81583"/>
                      <a:pt x="77701" y="10725"/>
                    </a:cubicBezTo>
                    <a:lnTo>
                      <a:pt x="94838" y="0"/>
                    </a:lnTo>
                    <a:close/>
                  </a:path>
                </a:pathLst>
              </a:custGeom>
              <a:solidFill>
                <a:srgbClr val="F4E0C7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1" name="Rectangle 3">
            <a:extLst>
              <a:ext uri="{FF2B5EF4-FFF2-40B4-BE49-F238E27FC236}">
                <a16:creationId xmlns:a16="http://schemas.microsoft.com/office/drawing/2014/main" id="{571863BB-BE00-67DB-66DC-643296A65362}"/>
              </a:ext>
            </a:extLst>
          </p:cNvPr>
          <p:cNvSpPr/>
          <p:nvPr/>
        </p:nvSpPr>
        <p:spPr>
          <a:xfrm rot="20181728">
            <a:off x="7052296" y="1512692"/>
            <a:ext cx="4145481" cy="3662729"/>
          </a:xfrm>
          <a:custGeom>
            <a:avLst/>
            <a:gdLst>
              <a:gd name="connsiteX0" fmla="*/ 0 w 832514"/>
              <a:gd name="connsiteY0" fmla="*/ 0 h 300250"/>
              <a:gd name="connsiteX1" fmla="*/ 832514 w 832514"/>
              <a:gd name="connsiteY1" fmla="*/ 0 h 300250"/>
              <a:gd name="connsiteX2" fmla="*/ 832514 w 832514"/>
              <a:gd name="connsiteY2" fmla="*/ 300250 h 300250"/>
              <a:gd name="connsiteX3" fmla="*/ 0 w 832514"/>
              <a:gd name="connsiteY3" fmla="*/ 300250 h 300250"/>
              <a:gd name="connsiteX4" fmla="*/ 0 w 832514"/>
              <a:gd name="connsiteY4" fmla="*/ 0 h 300250"/>
              <a:gd name="connsiteX0" fmla="*/ 706142 w 1538656"/>
              <a:gd name="connsiteY0" fmla="*/ 0 h 1264691"/>
              <a:gd name="connsiteX1" fmla="*/ 1538656 w 1538656"/>
              <a:gd name="connsiteY1" fmla="*/ 0 h 1264691"/>
              <a:gd name="connsiteX2" fmla="*/ 1538656 w 1538656"/>
              <a:gd name="connsiteY2" fmla="*/ 300250 h 1264691"/>
              <a:gd name="connsiteX3" fmla="*/ 706142 w 1538656"/>
              <a:gd name="connsiteY3" fmla="*/ 300250 h 1264691"/>
              <a:gd name="connsiteX4" fmla="*/ 706142 w 1538656"/>
              <a:gd name="connsiteY4" fmla="*/ 0 h 1264691"/>
              <a:gd name="connsiteX0" fmla="*/ 375981 w 2189568"/>
              <a:gd name="connsiteY0" fmla="*/ 0 h 2127386"/>
              <a:gd name="connsiteX1" fmla="*/ 1208495 w 2189568"/>
              <a:gd name="connsiteY1" fmla="*/ 0 h 2127386"/>
              <a:gd name="connsiteX2" fmla="*/ 1208495 w 2189568"/>
              <a:gd name="connsiteY2" fmla="*/ 300250 h 2127386"/>
              <a:gd name="connsiteX3" fmla="*/ 375981 w 2189568"/>
              <a:gd name="connsiteY3" fmla="*/ 300250 h 2127386"/>
              <a:gd name="connsiteX4" fmla="*/ 375981 w 2189568"/>
              <a:gd name="connsiteY4" fmla="*/ 0 h 2127386"/>
              <a:gd name="connsiteX0" fmla="*/ 876518 w 2547809"/>
              <a:gd name="connsiteY0" fmla="*/ 0 h 2363025"/>
              <a:gd name="connsiteX1" fmla="*/ 1709032 w 2547809"/>
              <a:gd name="connsiteY1" fmla="*/ 0 h 2363025"/>
              <a:gd name="connsiteX2" fmla="*/ 1709032 w 2547809"/>
              <a:gd name="connsiteY2" fmla="*/ 300250 h 2363025"/>
              <a:gd name="connsiteX3" fmla="*/ 876518 w 2547809"/>
              <a:gd name="connsiteY3" fmla="*/ 300250 h 2363025"/>
              <a:gd name="connsiteX4" fmla="*/ 876518 w 2547809"/>
              <a:gd name="connsiteY4" fmla="*/ 0 h 2363025"/>
              <a:gd name="connsiteX0" fmla="*/ 850558 w 2634609"/>
              <a:gd name="connsiteY0" fmla="*/ 0 h 2393503"/>
              <a:gd name="connsiteX1" fmla="*/ 1683072 w 2634609"/>
              <a:gd name="connsiteY1" fmla="*/ 0 h 2393503"/>
              <a:gd name="connsiteX2" fmla="*/ 1683072 w 2634609"/>
              <a:gd name="connsiteY2" fmla="*/ 300250 h 2393503"/>
              <a:gd name="connsiteX3" fmla="*/ 850558 w 2634609"/>
              <a:gd name="connsiteY3" fmla="*/ 300250 h 2393503"/>
              <a:gd name="connsiteX4" fmla="*/ 850558 w 2634609"/>
              <a:gd name="connsiteY4" fmla="*/ 0 h 2393503"/>
              <a:gd name="connsiteX0" fmla="*/ 844859 w 2654856"/>
              <a:gd name="connsiteY0" fmla="*/ 0 h 2398605"/>
              <a:gd name="connsiteX1" fmla="*/ 1677373 w 2654856"/>
              <a:gd name="connsiteY1" fmla="*/ 0 h 2398605"/>
              <a:gd name="connsiteX2" fmla="*/ 1677373 w 2654856"/>
              <a:gd name="connsiteY2" fmla="*/ 300250 h 2398605"/>
              <a:gd name="connsiteX3" fmla="*/ 844859 w 2654856"/>
              <a:gd name="connsiteY3" fmla="*/ 300250 h 2398605"/>
              <a:gd name="connsiteX4" fmla="*/ 844859 w 2654856"/>
              <a:gd name="connsiteY4" fmla="*/ 0 h 2398605"/>
              <a:gd name="connsiteX0" fmla="*/ 890236 w 2688880"/>
              <a:gd name="connsiteY0" fmla="*/ 0 h 2398605"/>
              <a:gd name="connsiteX1" fmla="*/ 1722750 w 2688880"/>
              <a:gd name="connsiteY1" fmla="*/ 0 h 2398605"/>
              <a:gd name="connsiteX2" fmla="*/ 1722750 w 2688880"/>
              <a:gd name="connsiteY2" fmla="*/ 300250 h 2398605"/>
              <a:gd name="connsiteX3" fmla="*/ 890236 w 2688880"/>
              <a:gd name="connsiteY3" fmla="*/ 300250 h 2398605"/>
              <a:gd name="connsiteX4" fmla="*/ 890236 w 2688880"/>
              <a:gd name="connsiteY4" fmla="*/ 0 h 2398605"/>
              <a:gd name="connsiteX0" fmla="*/ 884436 w 2708970"/>
              <a:gd name="connsiteY0" fmla="*/ 0 h 2403713"/>
              <a:gd name="connsiteX1" fmla="*/ 1716950 w 2708970"/>
              <a:gd name="connsiteY1" fmla="*/ 0 h 2403713"/>
              <a:gd name="connsiteX2" fmla="*/ 1716950 w 2708970"/>
              <a:gd name="connsiteY2" fmla="*/ 300250 h 2403713"/>
              <a:gd name="connsiteX3" fmla="*/ 884436 w 2708970"/>
              <a:gd name="connsiteY3" fmla="*/ 300250 h 2403713"/>
              <a:gd name="connsiteX4" fmla="*/ 884436 w 2708970"/>
              <a:gd name="connsiteY4" fmla="*/ 0 h 2403713"/>
              <a:gd name="connsiteX0" fmla="*/ 884436 w 2708970"/>
              <a:gd name="connsiteY0" fmla="*/ 0 h 2393503"/>
              <a:gd name="connsiteX1" fmla="*/ 1716950 w 2708970"/>
              <a:gd name="connsiteY1" fmla="*/ 0 h 2393503"/>
              <a:gd name="connsiteX2" fmla="*/ 1716950 w 2708970"/>
              <a:gd name="connsiteY2" fmla="*/ 300250 h 2393503"/>
              <a:gd name="connsiteX3" fmla="*/ 884436 w 2708970"/>
              <a:gd name="connsiteY3" fmla="*/ 300250 h 2393503"/>
              <a:gd name="connsiteX4" fmla="*/ 884436 w 2708970"/>
              <a:gd name="connsiteY4" fmla="*/ 0 h 23935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08970" h="2393503">
                <a:moveTo>
                  <a:pt x="884436" y="0"/>
                </a:moveTo>
                <a:lnTo>
                  <a:pt x="1716950" y="0"/>
                </a:lnTo>
                <a:lnTo>
                  <a:pt x="1716950" y="300250"/>
                </a:lnTo>
                <a:cubicBezTo>
                  <a:pt x="5383649" y="3070745"/>
                  <a:pt x="-2550250" y="3111689"/>
                  <a:pt x="884436" y="300250"/>
                </a:cubicBezTo>
                <a:lnTo>
                  <a:pt x="884436" y="0"/>
                </a:lnTo>
                <a:close/>
              </a:path>
            </a:pathLst>
          </a:custGeom>
          <a:solidFill>
            <a:srgbClr val="F4E0C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AE937B1-7AB1-834B-952B-5C342CD270DA}"/>
              </a:ext>
            </a:extLst>
          </p:cNvPr>
          <p:cNvGrpSpPr/>
          <p:nvPr/>
        </p:nvGrpSpPr>
        <p:grpSpPr>
          <a:xfrm rot="1892025" flipH="1">
            <a:off x="9353037" y="3009302"/>
            <a:ext cx="757085" cy="287458"/>
            <a:chOff x="6732996" y="4853926"/>
            <a:chExt cx="851157" cy="634686"/>
          </a:xfrm>
          <a:solidFill>
            <a:srgbClr val="F4E0C7"/>
          </a:solidFill>
        </p:grpSpPr>
        <p:sp>
          <p:nvSpPr>
            <p:cNvPr id="92" name="Rectangle 49">
              <a:extLst>
                <a:ext uri="{FF2B5EF4-FFF2-40B4-BE49-F238E27FC236}">
                  <a16:creationId xmlns:a16="http://schemas.microsoft.com/office/drawing/2014/main" id="{0B59410C-1A7C-B1A5-B0BA-66372FF1C0BF}"/>
                </a:ext>
              </a:extLst>
            </p:cNvPr>
            <p:cNvSpPr/>
            <p:nvPr/>
          </p:nvSpPr>
          <p:spPr>
            <a:xfrm>
              <a:off x="6732996" y="4853926"/>
              <a:ext cx="851157" cy="634686"/>
            </a:xfrm>
            <a:custGeom>
              <a:avLst/>
              <a:gdLst>
                <a:gd name="connsiteX0" fmla="*/ 0 w 621982"/>
                <a:gd name="connsiteY0" fmla="*/ 0 h 202272"/>
                <a:gd name="connsiteX1" fmla="*/ 621982 w 621982"/>
                <a:gd name="connsiteY1" fmla="*/ 0 h 202272"/>
                <a:gd name="connsiteX2" fmla="*/ 621982 w 621982"/>
                <a:gd name="connsiteY2" fmla="*/ 202272 h 202272"/>
                <a:gd name="connsiteX3" fmla="*/ 0 w 621982"/>
                <a:gd name="connsiteY3" fmla="*/ 202272 h 202272"/>
                <a:gd name="connsiteX4" fmla="*/ 0 w 621982"/>
                <a:gd name="connsiteY4" fmla="*/ 0 h 202272"/>
                <a:gd name="connsiteX0" fmla="*/ 0 w 621982"/>
                <a:gd name="connsiteY0" fmla="*/ 0 h 484212"/>
                <a:gd name="connsiteX1" fmla="*/ 621982 w 621982"/>
                <a:gd name="connsiteY1" fmla="*/ 0 h 484212"/>
                <a:gd name="connsiteX2" fmla="*/ 621982 w 621982"/>
                <a:gd name="connsiteY2" fmla="*/ 202272 h 484212"/>
                <a:gd name="connsiteX3" fmla="*/ 7620 w 621982"/>
                <a:gd name="connsiteY3" fmla="*/ 484212 h 484212"/>
                <a:gd name="connsiteX4" fmla="*/ 0 w 621982"/>
                <a:gd name="connsiteY4" fmla="*/ 0 h 484212"/>
                <a:gd name="connsiteX0" fmla="*/ 0 w 621982"/>
                <a:gd name="connsiteY0" fmla="*/ 0 h 579133"/>
                <a:gd name="connsiteX1" fmla="*/ 621982 w 621982"/>
                <a:gd name="connsiteY1" fmla="*/ 0 h 579133"/>
                <a:gd name="connsiteX2" fmla="*/ 621982 w 621982"/>
                <a:gd name="connsiteY2" fmla="*/ 202272 h 579133"/>
                <a:gd name="connsiteX3" fmla="*/ 385762 w 621982"/>
                <a:gd name="connsiteY3" fmla="*/ 579133 h 579133"/>
                <a:gd name="connsiteX4" fmla="*/ 7620 w 621982"/>
                <a:gd name="connsiteY4" fmla="*/ 484212 h 579133"/>
                <a:gd name="connsiteX5" fmla="*/ 0 w 621982"/>
                <a:gd name="connsiteY5" fmla="*/ 0 h 579133"/>
                <a:gd name="connsiteX0" fmla="*/ 0 w 621982"/>
                <a:gd name="connsiteY0" fmla="*/ 0 h 579133"/>
                <a:gd name="connsiteX1" fmla="*/ 621982 w 621982"/>
                <a:gd name="connsiteY1" fmla="*/ 0 h 579133"/>
                <a:gd name="connsiteX2" fmla="*/ 385762 w 621982"/>
                <a:gd name="connsiteY2" fmla="*/ 579133 h 579133"/>
                <a:gd name="connsiteX3" fmla="*/ 7620 w 621982"/>
                <a:gd name="connsiteY3" fmla="*/ 484212 h 579133"/>
                <a:gd name="connsiteX4" fmla="*/ 0 w 621982"/>
                <a:gd name="connsiteY4" fmla="*/ 0 h 579133"/>
                <a:gd name="connsiteX0" fmla="*/ 0 w 492442"/>
                <a:gd name="connsiteY0" fmla="*/ 0 h 579133"/>
                <a:gd name="connsiteX1" fmla="*/ 492442 w 492442"/>
                <a:gd name="connsiteY1" fmla="*/ 45720 h 579133"/>
                <a:gd name="connsiteX2" fmla="*/ 385762 w 492442"/>
                <a:gd name="connsiteY2" fmla="*/ 579133 h 579133"/>
                <a:gd name="connsiteX3" fmla="*/ 7620 w 492442"/>
                <a:gd name="connsiteY3" fmla="*/ 484212 h 579133"/>
                <a:gd name="connsiteX4" fmla="*/ 0 w 492442"/>
                <a:gd name="connsiteY4" fmla="*/ 0 h 579133"/>
                <a:gd name="connsiteX0" fmla="*/ 0 w 730913"/>
                <a:gd name="connsiteY0" fmla="*/ 0 h 583491"/>
                <a:gd name="connsiteX1" fmla="*/ 492442 w 730913"/>
                <a:gd name="connsiteY1" fmla="*/ 45720 h 583491"/>
                <a:gd name="connsiteX2" fmla="*/ 385762 w 730913"/>
                <a:gd name="connsiteY2" fmla="*/ 579133 h 583491"/>
                <a:gd name="connsiteX3" fmla="*/ 7620 w 730913"/>
                <a:gd name="connsiteY3" fmla="*/ 484212 h 583491"/>
                <a:gd name="connsiteX4" fmla="*/ 0 w 730913"/>
                <a:gd name="connsiteY4" fmla="*/ 0 h 583491"/>
                <a:gd name="connsiteX0" fmla="*/ 0 w 730913"/>
                <a:gd name="connsiteY0" fmla="*/ 0 h 626126"/>
                <a:gd name="connsiteX1" fmla="*/ 492442 w 730913"/>
                <a:gd name="connsiteY1" fmla="*/ 45720 h 626126"/>
                <a:gd name="connsiteX2" fmla="*/ 385762 w 730913"/>
                <a:gd name="connsiteY2" fmla="*/ 579133 h 626126"/>
                <a:gd name="connsiteX3" fmla="*/ 7620 w 730913"/>
                <a:gd name="connsiteY3" fmla="*/ 484212 h 626126"/>
                <a:gd name="connsiteX4" fmla="*/ 0 w 730913"/>
                <a:gd name="connsiteY4" fmla="*/ 0 h 626126"/>
                <a:gd name="connsiteX0" fmla="*/ 0 w 730913"/>
                <a:gd name="connsiteY0" fmla="*/ 0 h 634689"/>
                <a:gd name="connsiteX1" fmla="*/ 492442 w 730913"/>
                <a:gd name="connsiteY1" fmla="*/ 45720 h 634689"/>
                <a:gd name="connsiteX2" fmla="*/ 385762 w 730913"/>
                <a:gd name="connsiteY2" fmla="*/ 579133 h 634689"/>
                <a:gd name="connsiteX3" fmla="*/ 7620 w 730913"/>
                <a:gd name="connsiteY3" fmla="*/ 484212 h 634689"/>
                <a:gd name="connsiteX4" fmla="*/ 0 w 730913"/>
                <a:gd name="connsiteY4" fmla="*/ 0 h 634689"/>
                <a:gd name="connsiteX0" fmla="*/ 120243 w 851156"/>
                <a:gd name="connsiteY0" fmla="*/ 0 h 634689"/>
                <a:gd name="connsiteX1" fmla="*/ 612685 w 851156"/>
                <a:gd name="connsiteY1" fmla="*/ 45720 h 634689"/>
                <a:gd name="connsiteX2" fmla="*/ 506005 w 851156"/>
                <a:gd name="connsiteY2" fmla="*/ 579133 h 634689"/>
                <a:gd name="connsiteX3" fmla="*/ 127863 w 851156"/>
                <a:gd name="connsiteY3" fmla="*/ 484212 h 634689"/>
                <a:gd name="connsiteX4" fmla="*/ 120243 w 851156"/>
                <a:gd name="connsiteY4" fmla="*/ 0 h 634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1156" h="634689">
                  <a:moveTo>
                    <a:pt x="120243" y="0"/>
                  </a:moveTo>
                  <a:lnTo>
                    <a:pt x="612685" y="45720"/>
                  </a:lnTo>
                  <a:cubicBezTo>
                    <a:pt x="577125" y="223524"/>
                    <a:pt x="1234985" y="629929"/>
                    <a:pt x="506005" y="579133"/>
                  </a:cubicBezTo>
                  <a:cubicBezTo>
                    <a:pt x="318998" y="715133"/>
                    <a:pt x="208190" y="569192"/>
                    <a:pt x="127863" y="484212"/>
                  </a:cubicBezTo>
                  <a:cubicBezTo>
                    <a:pt x="-156617" y="231368"/>
                    <a:pt x="122783" y="161404"/>
                    <a:pt x="120243" y="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565F1312-C7C2-9A59-C2E0-85C63952CE5A}"/>
                </a:ext>
              </a:extLst>
            </p:cNvPr>
            <p:cNvSpPr/>
            <p:nvPr/>
          </p:nvSpPr>
          <p:spPr>
            <a:xfrm>
              <a:off x="6861714" y="5143500"/>
              <a:ext cx="34385" cy="205740"/>
            </a:xfrm>
            <a:custGeom>
              <a:avLst/>
              <a:gdLst>
                <a:gd name="connsiteX0" fmla="*/ 22860 w 22860"/>
                <a:gd name="connsiteY0" fmla="*/ 0 h 205740"/>
                <a:gd name="connsiteX1" fmla="*/ 0 w 22860"/>
                <a:gd name="connsiteY1" fmla="*/ 205740 h 205740"/>
                <a:gd name="connsiteX2" fmla="*/ 0 w 22860"/>
                <a:gd name="connsiteY2" fmla="*/ 205740 h 205740"/>
                <a:gd name="connsiteX0" fmla="*/ 29304 w 29304"/>
                <a:gd name="connsiteY0" fmla="*/ 0 h 205740"/>
                <a:gd name="connsiteX1" fmla="*/ 6444 w 29304"/>
                <a:gd name="connsiteY1" fmla="*/ 205740 h 205740"/>
                <a:gd name="connsiteX2" fmla="*/ 6444 w 29304"/>
                <a:gd name="connsiteY2" fmla="*/ 205740 h 205740"/>
                <a:gd name="connsiteX0" fmla="*/ 34385 w 34385"/>
                <a:gd name="connsiteY0" fmla="*/ 0 h 205740"/>
                <a:gd name="connsiteX1" fmla="*/ 11525 w 34385"/>
                <a:gd name="connsiteY1" fmla="*/ 205740 h 205740"/>
                <a:gd name="connsiteX2" fmla="*/ 11525 w 34385"/>
                <a:gd name="connsiteY2" fmla="*/ 205740 h 205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385" h="205740">
                  <a:moveTo>
                    <a:pt x="34385" y="0"/>
                  </a:moveTo>
                  <a:cubicBezTo>
                    <a:pt x="-1810" y="68580"/>
                    <a:pt x="-9430" y="122873"/>
                    <a:pt x="11525" y="205740"/>
                  </a:cubicBezTo>
                  <a:lnTo>
                    <a:pt x="11525" y="205740"/>
                  </a:lnTo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7A00BA92-7F5D-435C-BB51-44062FD99A1F}"/>
                </a:ext>
              </a:extLst>
            </p:cNvPr>
            <p:cNvSpPr/>
            <p:nvPr/>
          </p:nvSpPr>
          <p:spPr>
            <a:xfrm rot="19483736">
              <a:off x="7177008" y="5241225"/>
              <a:ext cx="34385" cy="205740"/>
            </a:xfrm>
            <a:custGeom>
              <a:avLst/>
              <a:gdLst>
                <a:gd name="connsiteX0" fmla="*/ 22860 w 22860"/>
                <a:gd name="connsiteY0" fmla="*/ 0 h 205740"/>
                <a:gd name="connsiteX1" fmla="*/ 0 w 22860"/>
                <a:gd name="connsiteY1" fmla="*/ 205740 h 205740"/>
                <a:gd name="connsiteX2" fmla="*/ 0 w 22860"/>
                <a:gd name="connsiteY2" fmla="*/ 205740 h 205740"/>
                <a:gd name="connsiteX0" fmla="*/ 29304 w 29304"/>
                <a:gd name="connsiteY0" fmla="*/ 0 h 205740"/>
                <a:gd name="connsiteX1" fmla="*/ 6444 w 29304"/>
                <a:gd name="connsiteY1" fmla="*/ 205740 h 205740"/>
                <a:gd name="connsiteX2" fmla="*/ 6444 w 29304"/>
                <a:gd name="connsiteY2" fmla="*/ 205740 h 205740"/>
                <a:gd name="connsiteX0" fmla="*/ 34385 w 34385"/>
                <a:gd name="connsiteY0" fmla="*/ 0 h 205740"/>
                <a:gd name="connsiteX1" fmla="*/ 11525 w 34385"/>
                <a:gd name="connsiteY1" fmla="*/ 205740 h 205740"/>
                <a:gd name="connsiteX2" fmla="*/ 11525 w 34385"/>
                <a:gd name="connsiteY2" fmla="*/ 205740 h 205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385" h="205740">
                  <a:moveTo>
                    <a:pt x="34385" y="0"/>
                  </a:moveTo>
                  <a:cubicBezTo>
                    <a:pt x="-1810" y="68580"/>
                    <a:pt x="-9430" y="122873"/>
                    <a:pt x="11525" y="205740"/>
                  </a:cubicBezTo>
                  <a:lnTo>
                    <a:pt x="11525" y="205740"/>
                  </a:lnTo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Rectangle 42">
            <a:extLst>
              <a:ext uri="{FF2B5EF4-FFF2-40B4-BE49-F238E27FC236}">
                <a16:creationId xmlns:a16="http://schemas.microsoft.com/office/drawing/2014/main" id="{D8175643-5936-525F-6A6E-D9F40EA991DB}"/>
              </a:ext>
            </a:extLst>
          </p:cNvPr>
          <p:cNvSpPr/>
          <p:nvPr/>
        </p:nvSpPr>
        <p:spPr>
          <a:xfrm rot="18372159">
            <a:off x="9441646" y="1868302"/>
            <a:ext cx="1006896" cy="1451042"/>
          </a:xfrm>
          <a:custGeom>
            <a:avLst/>
            <a:gdLst>
              <a:gd name="connsiteX0" fmla="*/ 0 w 647700"/>
              <a:gd name="connsiteY0" fmla="*/ 0 h 1321633"/>
              <a:gd name="connsiteX1" fmla="*/ 647700 w 647700"/>
              <a:gd name="connsiteY1" fmla="*/ 0 h 1321633"/>
              <a:gd name="connsiteX2" fmla="*/ 647700 w 647700"/>
              <a:gd name="connsiteY2" fmla="*/ 1321633 h 1321633"/>
              <a:gd name="connsiteX3" fmla="*/ 0 w 647700"/>
              <a:gd name="connsiteY3" fmla="*/ 1321633 h 1321633"/>
              <a:gd name="connsiteX4" fmla="*/ 0 w 647700"/>
              <a:gd name="connsiteY4" fmla="*/ 0 h 1321633"/>
              <a:gd name="connsiteX0" fmla="*/ 304800 w 952500"/>
              <a:gd name="connsiteY0" fmla="*/ 0 h 1321633"/>
              <a:gd name="connsiteX1" fmla="*/ 952500 w 952500"/>
              <a:gd name="connsiteY1" fmla="*/ 0 h 1321633"/>
              <a:gd name="connsiteX2" fmla="*/ 952500 w 952500"/>
              <a:gd name="connsiteY2" fmla="*/ 1321633 h 1321633"/>
              <a:gd name="connsiteX3" fmla="*/ 0 w 952500"/>
              <a:gd name="connsiteY3" fmla="*/ 742513 h 1321633"/>
              <a:gd name="connsiteX4" fmla="*/ 304800 w 952500"/>
              <a:gd name="connsiteY4" fmla="*/ 0 h 1321633"/>
              <a:gd name="connsiteX0" fmla="*/ 304800 w 1478280"/>
              <a:gd name="connsiteY0" fmla="*/ 0 h 742513"/>
              <a:gd name="connsiteX1" fmla="*/ 952500 w 1478280"/>
              <a:gd name="connsiteY1" fmla="*/ 0 h 742513"/>
              <a:gd name="connsiteX2" fmla="*/ 1478280 w 1478280"/>
              <a:gd name="connsiteY2" fmla="*/ 536773 h 742513"/>
              <a:gd name="connsiteX3" fmla="*/ 0 w 1478280"/>
              <a:gd name="connsiteY3" fmla="*/ 742513 h 742513"/>
              <a:gd name="connsiteX4" fmla="*/ 304800 w 1478280"/>
              <a:gd name="connsiteY4" fmla="*/ 0 h 742513"/>
              <a:gd name="connsiteX0" fmla="*/ 304800 w 1478280"/>
              <a:gd name="connsiteY0" fmla="*/ 0 h 1680408"/>
              <a:gd name="connsiteX1" fmla="*/ 952500 w 1478280"/>
              <a:gd name="connsiteY1" fmla="*/ 0 h 1680408"/>
              <a:gd name="connsiteX2" fmla="*/ 1478280 w 1478280"/>
              <a:gd name="connsiteY2" fmla="*/ 536773 h 1680408"/>
              <a:gd name="connsiteX3" fmla="*/ 0 w 1478280"/>
              <a:gd name="connsiteY3" fmla="*/ 742513 h 1680408"/>
              <a:gd name="connsiteX4" fmla="*/ 304800 w 1478280"/>
              <a:gd name="connsiteY4" fmla="*/ 0 h 1680408"/>
              <a:gd name="connsiteX0" fmla="*/ 817466 w 1990946"/>
              <a:gd name="connsiteY0" fmla="*/ 0 h 2244436"/>
              <a:gd name="connsiteX1" fmla="*/ 1465166 w 1990946"/>
              <a:gd name="connsiteY1" fmla="*/ 0 h 2244436"/>
              <a:gd name="connsiteX2" fmla="*/ 1990946 w 1990946"/>
              <a:gd name="connsiteY2" fmla="*/ 536773 h 2244436"/>
              <a:gd name="connsiteX3" fmla="*/ 512666 w 1990946"/>
              <a:gd name="connsiteY3" fmla="*/ 742513 h 2244436"/>
              <a:gd name="connsiteX4" fmla="*/ 817466 w 1990946"/>
              <a:gd name="connsiteY4" fmla="*/ 0 h 2244436"/>
              <a:gd name="connsiteX0" fmla="*/ 804275 w 1978172"/>
              <a:gd name="connsiteY0" fmla="*/ 0 h 2248123"/>
              <a:gd name="connsiteX1" fmla="*/ 1451975 w 1978172"/>
              <a:gd name="connsiteY1" fmla="*/ 0 h 2248123"/>
              <a:gd name="connsiteX2" fmla="*/ 1977755 w 1978172"/>
              <a:gd name="connsiteY2" fmla="*/ 536773 h 2248123"/>
              <a:gd name="connsiteX3" fmla="*/ 499475 w 1978172"/>
              <a:gd name="connsiteY3" fmla="*/ 742513 h 2248123"/>
              <a:gd name="connsiteX4" fmla="*/ 804275 w 1978172"/>
              <a:gd name="connsiteY4" fmla="*/ 0 h 2248123"/>
              <a:gd name="connsiteX0" fmla="*/ 804275 w 1978172"/>
              <a:gd name="connsiteY0" fmla="*/ 209550 h 2457673"/>
              <a:gd name="connsiteX1" fmla="*/ 1451975 w 1978172"/>
              <a:gd name="connsiteY1" fmla="*/ 0 h 2457673"/>
              <a:gd name="connsiteX2" fmla="*/ 1977755 w 1978172"/>
              <a:gd name="connsiteY2" fmla="*/ 746323 h 2457673"/>
              <a:gd name="connsiteX3" fmla="*/ 499475 w 1978172"/>
              <a:gd name="connsiteY3" fmla="*/ 952063 h 2457673"/>
              <a:gd name="connsiteX4" fmla="*/ 804275 w 1978172"/>
              <a:gd name="connsiteY4" fmla="*/ 209550 h 2457673"/>
              <a:gd name="connsiteX0" fmla="*/ 804275 w 1978172"/>
              <a:gd name="connsiteY0" fmla="*/ 304800 h 2552923"/>
              <a:gd name="connsiteX1" fmla="*/ 1594850 w 1978172"/>
              <a:gd name="connsiteY1" fmla="*/ 0 h 2552923"/>
              <a:gd name="connsiteX2" fmla="*/ 1977755 w 1978172"/>
              <a:gd name="connsiteY2" fmla="*/ 841573 h 2552923"/>
              <a:gd name="connsiteX3" fmla="*/ 499475 w 1978172"/>
              <a:gd name="connsiteY3" fmla="*/ 1047313 h 2552923"/>
              <a:gd name="connsiteX4" fmla="*/ 804275 w 1978172"/>
              <a:gd name="connsiteY4" fmla="*/ 304800 h 2552923"/>
              <a:gd name="connsiteX0" fmla="*/ 804275 w 1978172"/>
              <a:gd name="connsiteY0" fmla="*/ 304800 h 2552923"/>
              <a:gd name="connsiteX1" fmla="*/ 1594850 w 1978172"/>
              <a:gd name="connsiteY1" fmla="*/ 0 h 2552923"/>
              <a:gd name="connsiteX2" fmla="*/ 1977755 w 1978172"/>
              <a:gd name="connsiteY2" fmla="*/ 841573 h 2552923"/>
              <a:gd name="connsiteX3" fmla="*/ 499475 w 1978172"/>
              <a:gd name="connsiteY3" fmla="*/ 1047313 h 2552923"/>
              <a:gd name="connsiteX4" fmla="*/ 804275 w 1978172"/>
              <a:gd name="connsiteY4" fmla="*/ 304800 h 2552923"/>
              <a:gd name="connsiteX0" fmla="*/ 804275 w 1978172"/>
              <a:gd name="connsiteY0" fmla="*/ 304800 h 2552923"/>
              <a:gd name="connsiteX1" fmla="*/ 1594850 w 1978172"/>
              <a:gd name="connsiteY1" fmla="*/ 0 h 2552923"/>
              <a:gd name="connsiteX2" fmla="*/ 1977755 w 1978172"/>
              <a:gd name="connsiteY2" fmla="*/ 841573 h 2552923"/>
              <a:gd name="connsiteX3" fmla="*/ 499475 w 1978172"/>
              <a:gd name="connsiteY3" fmla="*/ 1047313 h 2552923"/>
              <a:gd name="connsiteX4" fmla="*/ 804275 w 1978172"/>
              <a:gd name="connsiteY4" fmla="*/ 304800 h 2552923"/>
              <a:gd name="connsiteX0" fmla="*/ 304801 w 1095375"/>
              <a:gd name="connsiteY0" fmla="*/ 304800 h 1047313"/>
              <a:gd name="connsiteX1" fmla="*/ 1095376 w 1095375"/>
              <a:gd name="connsiteY1" fmla="*/ 0 h 1047313"/>
              <a:gd name="connsiteX2" fmla="*/ 1 w 1095375"/>
              <a:gd name="connsiteY2" fmla="*/ 1047313 h 1047313"/>
              <a:gd name="connsiteX3" fmla="*/ 304801 w 1095375"/>
              <a:gd name="connsiteY3" fmla="*/ 304800 h 1047313"/>
              <a:gd name="connsiteX0" fmla="*/ 304801 w 1095375"/>
              <a:gd name="connsiteY0" fmla="*/ 304800 h 1047313"/>
              <a:gd name="connsiteX1" fmla="*/ 1095376 w 1095375"/>
              <a:gd name="connsiteY1" fmla="*/ 0 h 1047313"/>
              <a:gd name="connsiteX2" fmla="*/ 1 w 1095375"/>
              <a:gd name="connsiteY2" fmla="*/ 1047313 h 1047313"/>
              <a:gd name="connsiteX3" fmla="*/ 304801 w 1095375"/>
              <a:gd name="connsiteY3" fmla="*/ 304800 h 1047313"/>
              <a:gd name="connsiteX0" fmla="*/ 304801 w 1095375"/>
              <a:gd name="connsiteY0" fmla="*/ 377261 h 1119774"/>
              <a:gd name="connsiteX1" fmla="*/ 1095376 w 1095375"/>
              <a:gd name="connsiteY1" fmla="*/ 72461 h 1119774"/>
              <a:gd name="connsiteX2" fmla="*/ 1 w 1095375"/>
              <a:gd name="connsiteY2" fmla="*/ 1119774 h 1119774"/>
              <a:gd name="connsiteX3" fmla="*/ 304801 w 1095375"/>
              <a:gd name="connsiteY3" fmla="*/ 377261 h 1119774"/>
              <a:gd name="connsiteX0" fmla="*/ 304801 w 1124613"/>
              <a:gd name="connsiteY0" fmla="*/ 377261 h 1256701"/>
              <a:gd name="connsiteX1" fmla="*/ 1095376 w 1124613"/>
              <a:gd name="connsiteY1" fmla="*/ 72461 h 1256701"/>
              <a:gd name="connsiteX2" fmla="*/ 1 w 1124613"/>
              <a:gd name="connsiteY2" fmla="*/ 1119774 h 1256701"/>
              <a:gd name="connsiteX3" fmla="*/ 304801 w 1124613"/>
              <a:gd name="connsiteY3" fmla="*/ 377261 h 1256701"/>
              <a:gd name="connsiteX0" fmla="*/ 304801 w 1958809"/>
              <a:gd name="connsiteY0" fmla="*/ 377261 h 2257932"/>
              <a:gd name="connsiteX1" fmla="*/ 1095376 w 1958809"/>
              <a:gd name="connsiteY1" fmla="*/ 72461 h 2257932"/>
              <a:gd name="connsiteX2" fmla="*/ 1 w 1958809"/>
              <a:gd name="connsiteY2" fmla="*/ 1119774 h 2257932"/>
              <a:gd name="connsiteX3" fmla="*/ 304801 w 1958809"/>
              <a:gd name="connsiteY3" fmla="*/ 377261 h 2257932"/>
              <a:gd name="connsiteX0" fmla="*/ 304801 w 2078966"/>
              <a:gd name="connsiteY0" fmla="*/ 377261 h 2572758"/>
              <a:gd name="connsiteX1" fmla="*/ 1095376 w 2078966"/>
              <a:gd name="connsiteY1" fmla="*/ 72461 h 2572758"/>
              <a:gd name="connsiteX2" fmla="*/ 1 w 2078966"/>
              <a:gd name="connsiteY2" fmla="*/ 1119774 h 2572758"/>
              <a:gd name="connsiteX3" fmla="*/ 304801 w 2078966"/>
              <a:gd name="connsiteY3" fmla="*/ 377261 h 2572758"/>
              <a:gd name="connsiteX0" fmla="*/ 371670 w 2033985"/>
              <a:gd name="connsiteY0" fmla="*/ 377261 h 3040600"/>
              <a:gd name="connsiteX1" fmla="*/ 1162245 w 2033985"/>
              <a:gd name="connsiteY1" fmla="*/ 72461 h 3040600"/>
              <a:gd name="connsiteX2" fmla="*/ 66870 w 2033985"/>
              <a:gd name="connsiteY2" fmla="*/ 1119774 h 3040600"/>
              <a:gd name="connsiteX3" fmla="*/ 371670 w 2033985"/>
              <a:gd name="connsiteY3" fmla="*/ 377261 h 3040600"/>
              <a:gd name="connsiteX0" fmla="*/ 366424 w 2201085"/>
              <a:gd name="connsiteY0" fmla="*/ 377261 h 2916246"/>
              <a:gd name="connsiteX1" fmla="*/ 1156999 w 2201085"/>
              <a:gd name="connsiteY1" fmla="*/ 72461 h 2916246"/>
              <a:gd name="connsiteX2" fmla="*/ 61624 w 2201085"/>
              <a:gd name="connsiteY2" fmla="*/ 1119774 h 2916246"/>
              <a:gd name="connsiteX3" fmla="*/ 366424 w 2201085"/>
              <a:gd name="connsiteY3" fmla="*/ 377261 h 2916246"/>
              <a:gd name="connsiteX0" fmla="*/ 1421653 w 2212228"/>
              <a:gd name="connsiteY0" fmla="*/ 377261 h 1996728"/>
              <a:gd name="connsiteX1" fmla="*/ 2212228 w 2212228"/>
              <a:gd name="connsiteY1" fmla="*/ 72461 h 1996728"/>
              <a:gd name="connsiteX2" fmla="*/ 18007 w 2212228"/>
              <a:gd name="connsiteY2" fmla="*/ 1969930 h 1996728"/>
              <a:gd name="connsiteX3" fmla="*/ 1116853 w 2212228"/>
              <a:gd name="connsiteY3" fmla="*/ 1119774 h 1996728"/>
              <a:gd name="connsiteX4" fmla="*/ 1421653 w 2212228"/>
              <a:gd name="connsiteY4" fmla="*/ 377261 h 1996728"/>
              <a:gd name="connsiteX0" fmla="*/ 1421653 w 3034266"/>
              <a:gd name="connsiteY0" fmla="*/ 377261 h 2456220"/>
              <a:gd name="connsiteX1" fmla="*/ 2212228 w 3034266"/>
              <a:gd name="connsiteY1" fmla="*/ 72461 h 2456220"/>
              <a:gd name="connsiteX2" fmla="*/ 18007 w 3034266"/>
              <a:gd name="connsiteY2" fmla="*/ 1969930 h 2456220"/>
              <a:gd name="connsiteX3" fmla="*/ 1116853 w 3034266"/>
              <a:gd name="connsiteY3" fmla="*/ 1119774 h 2456220"/>
              <a:gd name="connsiteX4" fmla="*/ 1421653 w 3034266"/>
              <a:gd name="connsiteY4" fmla="*/ 377261 h 2456220"/>
              <a:gd name="connsiteX0" fmla="*/ 1421653 w 3128367"/>
              <a:gd name="connsiteY0" fmla="*/ 377261 h 2561350"/>
              <a:gd name="connsiteX1" fmla="*/ 2212228 w 3128367"/>
              <a:gd name="connsiteY1" fmla="*/ 72461 h 2561350"/>
              <a:gd name="connsiteX2" fmla="*/ 18007 w 3128367"/>
              <a:gd name="connsiteY2" fmla="*/ 1969930 h 2561350"/>
              <a:gd name="connsiteX3" fmla="*/ 1116853 w 3128367"/>
              <a:gd name="connsiteY3" fmla="*/ 1119774 h 2561350"/>
              <a:gd name="connsiteX4" fmla="*/ 1421653 w 3128367"/>
              <a:gd name="connsiteY4" fmla="*/ 377261 h 2561350"/>
              <a:gd name="connsiteX0" fmla="*/ 1964635 w 3671349"/>
              <a:gd name="connsiteY0" fmla="*/ 377261 h 2561350"/>
              <a:gd name="connsiteX1" fmla="*/ 2755210 w 3671349"/>
              <a:gd name="connsiteY1" fmla="*/ 72461 h 2561350"/>
              <a:gd name="connsiteX2" fmla="*/ 560989 w 3671349"/>
              <a:gd name="connsiteY2" fmla="*/ 1969930 h 2561350"/>
              <a:gd name="connsiteX3" fmla="*/ 44023 w 3671349"/>
              <a:gd name="connsiteY3" fmla="*/ 1290801 h 2561350"/>
              <a:gd name="connsiteX4" fmla="*/ 1659835 w 3671349"/>
              <a:gd name="connsiteY4" fmla="*/ 1119774 h 2561350"/>
              <a:gd name="connsiteX5" fmla="*/ 1964635 w 3671349"/>
              <a:gd name="connsiteY5" fmla="*/ 377261 h 2561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71349" h="2561350">
                <a:moveTo>
                  <a:pt x="1964635" y="377261"/>
                </a:moveTo>
                <a:cubicBezTo>
                  <a:pt x="2228160" y="275661"/>
                  <a:pt x="2127393" y="-173029"/>
                  <a:pt x="2755210" y="72461"/>
                </a:cubicBezTo>
                <a:cubicBezTo>
                  <a:pt x="5660445" y="4330531"/>
                  <a:pt x="743551" y="1795378"/>
                  <a:pt x="560989" y="1969930"/>
                </a:cubicBezTo>
                <a:cubicBezTo>
                  <a:pt x="291344" y="2231658"/>
                  <a:pt x="-139118" y="1432494"/>
                  <a:pt x="44023" y="1290801"/>
                </a:cubicBezTo>
                <a:cubicBezTo>
                  <a:pt x="227164" y="1149108"/>
                  <a:pt x="1521953" y="1330702"/>
                  <a:pt x="1659835" y="1119774"/>
                </a:cubicBezTo>
                <a:lnTo>
                  <a:pt x="1964635" y="377261"/>
                </a:lnTo>
                <a:close/>
              </a:path>
            </a:pathLst>
          </a:custGeom>
          <a:solidFill>
            <a:srgbClr val="42458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CC8CA47-7605-0B97-501F-EDF65157D56E}"/>
              </a:ext>
            </a:extLst>
          </p:cNvPr>
          <p:cNvGrpSpPr/>
          <p:nvPr/>
        </p:nvGrpSpPr>
        <p:grpSpPr>
          <a:xfrm rot="20181728">
            <a:off x="7295628" y="2985239"/>
            <a:ext cx="1342705" cy="1233207"/>
            <a:chOff x="2491167" y="2964342"/>
            <a:chExt cx="1789145" cy="1643239"/>
          </a:xfrm>
        </p:grpSpPr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960A1C48-6B72-DB78-3E1F-B366E84D74EF}"/>
                </a:ext>
              </a:extLst>
            </p:cNvPr>
            <p:cNvGrpSpPr/>
            <p:nvPr/>
          </p:nvGrpSpPr>
          <p:grpSpPr>
            <a:xfrm rot="343219">
              <a:off x="2746696" y="4162781"/>
              <a:ext cx="596509" cy="444800"/>
              <a:chOff x="6733085" y="4853951"/>
              <a:chExt cx="851168" cy="634689"/>
            </a:xfrm>
            <a:solidFill>
              <a:srgbClr val="F4E0C7"/>
            </a:solidFill>
          </p:grpSpPr>
          <p:sp>
            <p:nvSpPr>
              <p:cNvPr id="89" name="Rectangle 49">
                <a:extLst>
                  <a:ext uri="{FF2B5EF4-FFF2-40B4-BE49-F238E27FC236}">
                    <a16:creationId xmlns:a16="http://schemas.microsoft.com/office/drawing/2014/main" id="{A5AA468D-BA82-5A8D-05DB-D0B2514982EA}"/>
                  </a:ext>
                </a:extLst>
              </p:cNvPr>
              <p:cNvSpPr/>
              <p:nvPr/>
            </p:nvSpPr>
            <p:spPr>
              <a:xfrm>
                <a:off x="6733085" y="4853951"/>
                <a:ext cx="851168" cy="634689"/>
              </a:xfrm>
              <a:custGeom>
                <a:avLst/>
                <a:gdLst>
                  <a:gd name="connsiteX0" fmla="*/ 0 w 621982"/>
                  <a:gd name="connsiteY0" fmla="*/ 0 h 202272"/>
                  <a:gd name="connsiteX1" fmla="*/ 621982 w 621982"/>
                  <a:gd name="connsiteY1" fmla="*/ 0 h 202272"/>
                  <a:gd name="connsiteX2" fmla="*/ 621982 w 621982"/>
                  <a:gd name="connsiteY2" fmla="*/ 202272 h 202272"/>
                  <a:gd name="connsiteX3" fmla="*/ 0 w 621982"/>
                  <a:gd name="connsiteY3" fmla="*/ 202272 h 202272"/>
                  <a:gd name="connsiteX4" fmla="*/ 0 w 621982"/>
                  <a:gd name="connsiteY4" fmla="*/ 0 h 202272"/>
                  <a:gd name="connsiteX0" fmla="*/ 0 w 621982"/>
                  <a:gd name="connsiteY0" fmla="*/ 0 h 484212"/>
                  <a:gd name="connsiteX1" fmla="*/ 621982 w 621982"/>
                  <a:gd name="connsiteY1" fmla="*/ 0 h 484212"/>
                  <a:gd name="connsiteX2" fmla="*/ 621982 w 621982"/>
                  <a:gd name="connsiteY2" fmla="*/ 202272 h 484212"/>
                  <a:gd name="connsiteX3" fmla="*/ 7620 w 621982"/>
                  <a:gd name="connsiteY3" fmla="*/ 484212 h 484212"/>
                  <a:gd name="connsiteX4" fmla="*/ 0 w 621982"/>
                  <a:gd name="connsiteY4" fmla="*/ 0 h 484212"/>
                  <a:gd name="connsiteX0" fmla="*/ 0 w 621982"/>
                  <a:gd name="connsiteY0" fmla="*/ 0 h 579133"/>
                  <a:gd name="connsiteX1" fmla="*/ 621982 w 621982"/>
                  <a:gd name="connsiteY1" fmla="*/ 0 h 579133"/>
                  <a:gd name="connsiteX2" fmla="*/ 621982 w 621982"/>
                  <a:gd name="connsiteY2" fmla="*/ 202272 h 579133"/>
                  <a:gd name="connsiteX3" fmla="*/ 385762 w 621982"/>
                  <a:gd name="connsiteY3" fmla="*/ 579133 h 579133"/>
                  <a:gd name="connsiteX4" fmla="*/ 7620 w 621982"/>
                  <a:gd name="connsiteY4" fmla="*/ 484212 h 579133"/>
                  <a:gd name="connsiteX5" fmla="*/ 0 w 621982"/>
                  <a:gd name="connsiteY5" fmla="*/ 0 h 579133"/>
                  <a:gd name="connsiteX0" fmla="*/ 0 w 621982"/>
                  <a:gd name="connsiteY0" fmla="*/ 0 h 579133"/>
                  <a:gd name="connsiteX1" fmla="*/ 621982 w 621982"/>
                  <a:gd name="connsiteY1" fmla="*/ 0 h 579133"/>
                  <a:gd name="connsiteX2" fmla="*/ 385762 w 621982"/>
                  <a:gd name="connsiteY2" fmla="*/ 579133 h 579133"/>
                  <a:gd name="connsiteX3" fmla="*/ 7620 w 621982"/>
                  <a:gd name="connsiteY3" fmla="*/ 484212 h 579133"/>
                  <a:gd name="connsiteX4" fmla="*/ 0 w 621982"/>
                  <a:gd name="connsiteY4" fmla="*/ 0 h 579133"/>
                  <a:gd name="connsiteX0" fmla="*/ 0 w 492442"/>
                  <a:gd name="connsiteY0" fmla="*/ 0 h 579133"/>
                  <a:gd name="connsiteX1" fmla="*/ 492442 w 492442"/>
                  <a:gd name="connsiteY1" fmla="*/ 45720 h 579133"/>
                  <a:gd name="connsiteX2" fmla="*/ 385762 w 492442"/>
                  <a:gd name="connsiteY2" fmla="*/ 579133 h 579133"/>
                  <a:gd name="connsiteX3" fmla="*/ 7620 w 492442"/>
                  <a:gd name="connsiteY3" fmla="*/ 484212 h 579133"/>
                  <a:gd name="connsiteX4" fmla="*/ 0 w 492442"/>
                  <a:gd name="connsiteY4" fmla="*/ 0 h 579133"/>
                  <a:gd name="connsiteX0" fmla="*/ 0 w 730913"/>
                  <a:gd name="connsiteY0" fmla="*/ 0 h 583491"/>
                  <a:gd name="connsiteX1" fmla="*/ 492442 w 730913"/>
                  <a:gd name="connsiteY1" fmla="*/ 45720 h 583491"/>
                  <a:gd name="connsiteX2" fmla="*/ 385762 w 730913"/>
                  <a:gd name="connsiteY2" fmla="*/ 579133 h 583491"/>
                  <a:gd name="connsiteX3" fmla="*/ 7620 w 730913"/>
                  <a:gd name="connsiteY3" fmla="*/ 484212 h 583491"/>
                  <a:gd name="connsiteX4" fmla="*/ 0 w 730913"/>
                  <a:gd name="connsiteY4" fmla="*/ 0 h 583491"/>
                  <a:gd name="connsiteX0" fmla="*/ 0 w 730913"/>
                  <a:gd name="connsiteY0" fmla="*/ 0 h 626126"/>
                  <a:gd name="connsiteX1" fmla="*/ 492442 w 730913"/>
                  <a:gd name="connsiteY1" fmla="*/ 45720 h 626126"/>
                  <a:gd name="connsiteX2" fmla="*/ 385762 w 730913"/>
                  <a:gd name="connsiteY2" fmla="*/ 579133 h 626126"/>
                  <a:gd name="connsiteX3" fmla="*/ 7620 w 730913"/>
                  <a:gd name="connsiteY3" fmla="*/ 484212 h 626126"/>
                  <a:gd name="connsiteX4" fmla="*/ 0 w 730913"/>
                  <a:gd name="connsiteY4" fmla="*/ 0 h 626126"/>
                  <a:gd name="connsiteX0" fmla="*/ 0 w 730913"/>
                  <a:gd name="connsiteY0" fmla="*/ 0 h 634689"/>
                  <a:gd name="connsiteX1" fmla="*/ 492442 w 730913"/>
                  <a:gd name="connsiteY1" fmla="*/ 45720 h 634689"/>
                  <a:gd name="connsiteX2" fmla="*/ 385762 w 730913"/>
                  <a:gd name="connsiteY2" fmla="*/ 579133 h 634689"/>
                  <a:gd name="connsiteX3" fmla="*/ 7620 w 730913"/>
                  <a:gd name="connsiteY3" fmla="*/ 484212 h 634689"/>
                  <a:gd name="connsiteX4" fmla="*/ 0 w 730913"/>
                  <a:gd name="connsiteY4" fmla="*/ 0 h 634689"/>
                  <a:gd name="connsiteX0" fmla="*/ 120243 w 851156"/>
                  <a:gd name="connsiteY0" fmla="*/ 0 h 634689"/>
                  <a:gd name="connsiteX1" fmla="*/ 612685 w 851156"/>
                  <a:gd name="connsiteY1" fmla="*/ 45720 h 634689"/>
                  <a:gd name="connsiteX2" fmla="*/ 506005 w 851156"/>
                  <a:gd name="connsiteY2" fmla="*/ 579133 h 634689"/>
                  <a:gd name="connsiteX3" fmla="*/ 127863 w 851156"/>
                  <a:gd name="connsiteY3" fmla="*/ 484212 h 634689"/>
                  <a:gd name="connsiteX4" fmla="*/ 120243 w 851156"/>
                  <a:gd name="connsiteY4" fmla="*/ 0 h 6346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1156" h="634689">
                    <a:moveTo>
                      <a:pt x="120243" y="0"/>
                    </a:moveTo>
                    <a:lnTo>
                      <a:pt x="612685" y="45720"/>
                    </a:lnTo>
                    <a:cubicBezTo>
                      <a:pt x="577125" y="223524"/>
                      <a:pt x="1234985" y="629929"/>
                      <a:pt x="506005" y="579133"/>
                    </a:cubicBezTo>
                    <a:cubicBezTo>
                      <a:pt x="318998" y="715133"/>
                      <a:pt x="208190" y="569192"/>
                      <a:pt x="127863" y="484212"/>
                    </a:cubicBezTo>
                    <a:cubicBezTo>
                      <a:pt x="-156617" y="231368"/>
                      <a:pt x="122783" y="161404"/>
                      <a:pt x="120243" y="0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1E9337A1-7206-B84F-7B5B-BA9F9730361A}"/>
                  </a:ext>
                </a:extLst>
              </p:cNvPr>
              <p:cNvSpPr/>
              <p:nvPr/>
            </p:nvSpPr>
            <p:spPr>
              <a:xfrm>
                <a:off x="6861810" y="5143506"/>
                <a:ext cx="34386" cy="205741"/>
              </a:xfrm>
              <a:custGeom>
                <a:avLst/>
                <a:gdLst>
                  <a:gd name="connsiteX0" fmla="*/ 22860 w 22860"/>
                  <a:gd name="connsiteY0" fmla="*/ 0 h 205740"/>
                  <a:gd name="connsiteX1" fmla="*/ 0 w 22860"/>
                  <a:gd name="connsiteY1" fmla="*/ 205740 h 205740"/>
                  <a:gd name="connsiteX2" fmla="*/ 0 w 22860"/>
                  <a:gd name="connsiteY2" fmla="*/ 205740 h 205740"/>
                  <a:gd name="connsiteX0" fmla="*/ 29304 w 29304"/>
                  <a:gd name="connsiteY0" fmla="*/ 0 h 205740"/>
                  <a:gd name="connsiteX1" fmla="*/ 6444 w 29304"/>
                  <a:gd name="connsiteY1" fmla="*/ 205740 h 205740"/>
                  <a:gd name="connsiteX2" fmla="*/ 6444 w 29304"/>
                  <a:gd name="connsiteY2" fmla="*/ 205740 h 205740"/>
                  <a:gd name="connsiteX0" fmla="*/ 34385 w 34385"/>
                  <a:gd name="connsiteY0" fmla="*/ 0 h 205740"/>
                  <a:gd name="connsiteX1" fmla="*/ 11525 w 34385"/>
                  <a:gd name="connsiteY1" fmla="*/ 205740 h 205740"/>
                  <a:gd name="connsiteX2" fmla="*/ 11525 w 34385"/>
                  <a:gd name="connsiteY2" fmla="*/ 205740 h 205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4385" h="205740">
                    <a:moveTo>
                      <a:pt x="34385" y="0"/>
                    </a:moveTo>
                    <a:cubicBezTo>
                      <a:pt x="-1810" y="68580"/>
                      <a:pt x="-9430" y="122873"/>
                      <a:pt x="11525" y="205740"/>
                    </a:cubicBezTo>
                    <a:lnTo>
                      <a:pt x="11525" y="205740"/>
                    </a:ln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839B3DC3-423B-86A7-69A6-2537D548A402}"/>
                  </a:ext>
                </a:extLst>
              </p:cNvPr>
              <p:cNvSpPr/>
              <p:nvPr/>
            </p:nvSpPr>
            <p:spPr>
              <a:xfrm rot="19483736">
                <a:off x="7177009" y="5241224"/>
                <a:ext cx="34386" cy="205741"/>
              </a:xfrm>
              <a:custGeom>
                <a:avLst/>
                <a:gdLst>
                  <a:gd name="connsiteX0" fmla="*/ 22860 w 22860"/>
                  <a:gd name="connsiteY0" fmla="*/ 0 h 205740"/>
                  <a:gd name="connsiteX1" fmla="*/ 0 w 22860"/>
                  <a:gd name="connsiteY1" fmla="*/ 205740 h 205740"/>
                  <a:gd name="connsiteX2" fmla="*/ 0 w 22860"/>
                  <a:gd name="connsiteY2" fmla="*/ 205740 h 205740"/>
                  <a:gd name="connsiteX0" fmla="*/ 29304 w 29304"/>
                  <a:gd name="connsiteY0" fmla="*/ 0 h 205740"/>
                  <a:gd name="connsiteX1" fmla="*/ 6444 w 29304"/>
                  <a:gd name="connsiteY1" fmla="*/ 205740 h 205740"/>
                  <a:gd name="connsiteX2" fmla="*/ 6444 w 29304"/>
                  <a:gd name="connsiteY2" fmla="*/ 205740 h 205740"/>
                  <a:gd name="connsiteX0" fmla="*/ 34385 w 34385"/>
                  <a:gd name="connsiteY0" fmla="*/ 0 h 205740"/>
                  <a:gd name="connsiteX1" fmla="*/ 11525 w 34385"/>
                  <a:gd name="connsiteY1" fmla="*/ 205740 h 205740"/>
                  <a:gd name="connsiteX2" fmla="*/ 11525 w 34385"/>
                  <a:gd name="connsiteY2" fmla="*/ 205740 h 205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4385" h="205740">
                    <a:moveTo>
                      <a:pt x="34385" y="0"/>
                    </a:moveTo>
                    <a:cubicBezTo>
                      <a:pt x="-1810" y="68580"/>
                      <a:pt x="-9430" y="122873"/>
                      <a:pt x="11525" y="205740"/>
                    </a:cubicBezTo>
                    <a:lnTo>
                      <a:pt x="11525" y="205740"/>
                    </a:ln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8" name="Rectangle 42">
              <a:extLst>
                <a:ext uri="{FF2B5EF4-FFF2-40B4-BE49-F238E27FC236}">
                  <a16:creationId xmlns:a16="http://schemas.microsoft.com/office/drawing/2014/main" id="{01802EAF-8305-3912-BF58-2A3198507361}"/>
                </a:ext>
              </a:extLst>
            </p:cNvPr>
            <p:cNvSpPr/>
            <p:nvPr/>
          </p:nvSpPr>
          <p:spPr>
            <a:xfrm rot="2909243" flipH="1">
              <a:off x="2912315" y="2543194"/>
              <a:ext cx="946850" cy="1789145"/>
            </a:xfrm>
            <a:custGeom>
              <a:avLst/>
              <a:gdLst>
                <a:gd name="connsiteX0" fmla="*/ 0 w 647700"/>
                <a:gd name="connsiteY0" fmla="*/ 0 h 1321633"/>
                <a:gd name="connsiteX1" fmla="*/ 647700 w 647700"/>
                <a:gd name="connsiteY1" fmla="*/ 0 h 1321633"/>
                <a:gd name="connsiteX2" fmla="*/ 647700 w 647700"/>
                <a:gd name="connsiteY2" fmla="*/ 1321633 h 1321633"/>
                <a:gd name="connsiteX3" fmla="*/ 0 w 647700"/>
                <a:gd name="connsiteY3" fmla="*/ 1321633 h 1321633"/>
                <a:gd name="connsiteX4" fmla="*/ 0 w 647700"/>
                <a:gd name="connsiteY4" fmla="*/ 0 h 1321633"/>
                <a:gd name="connsiteX0" fmla="*/ 304800 w 952500"/>
                <a:gd name="connsiteY0" fmla="*/ 0 h 1321633"/>
                <a:gd name="connsiteX1" fmla="*/ 952500 w 952500"/>
                <a:gd name="connsiteY1" fmla="*/ 0 h 1321633"/>
                <a:gd name="connsiteX2" fmla="*/ 952500 w 952500"/>
                <a:gd name="connsiteY2" fmla="*/ 1321633 h 1321633"/>
                <a:gd name="connsiteX3" fmla="*/ 0 w 952500"/>
                <a:gd name="connsiteY3" fmla="*/ 742513 h 1321633"/>
                <a:gd name="connsiteX4" fmla="*/ 304800 w 952500"/>
                <a:gd name="connsiteY4" fmla="*/ 0 h 1321633"/>
                <a:gd name="connsiteX0" fmla="*/ 304800 w 1478280"/>
                <a:gd name="connsiteY0" fmla="*/ 0 h 742513"/>
                <a:gd name="connsiteX1" fmla="*/ 952500 w 1478280"/>
                <a:gd name="connsiteY1" fmla="*/ 0 h 742513"/>
                <a:gd name="connsiteX2" fmla="*/ 1478280 w 1478280"/>
                <a:gd name="connsiteY2" fmla="*/ 536773 h 742513"/>
                <a:gd name="connsiteX3" fmla="*/ 0 w 1478280"/>
                <a:gd name="connsiteY3" fmla="*/ 742513 h 742513"/>
                <a:gd name="connsiteX4" fmla="*/ 304800 w 1478280"/>
                <a:gd name="connsiteY4" fmla="*/ 0 h 742513"/>
                <a:gd name="connsiteX0" fmla="*/ 304800 w 1478280"/>
                <a:gd name="connsiteY0" fmla="*/ 0 h 1680408"/>
                <a:gd name="connsiteX1" fmla="*/ 952500 w 1478280"/>
                <a:gd name="connsiteY1" fmla="*/ 0 h 1680408"/>
                <a:gd name="connsiteX2" fmla="*/ 1478280 w 1478280"/>
                <a:gd name="connsiteY2" fmla="*/ 536773 h 1680408"/>
                <a:gd name="connsiteX3" fmla="*/ 0 w 1478280"/>
                <a:gd name="connsiteY3" fmla="*/ 742513 h 1680408"/>
                <a:gd name="connsiteX4" fmla="*/ 304800 w 1478280"/>
                <a:gd name="connsiteY4" fmla="*/ 0 h 1680408"/>
                <a:gd name="connsiteX0" fmla="*/ 817466 w 1990946"/>
                <a:gd name="connsiteY0" fmla="*/ 0 h 2244436"/>
                <a:gd name="connsiteX1" fmla="*/ 1465166 w 1990946"/>
                <a:gd name="connsiteY1" fmla="*/ 0 h 2244436"/>
                <a:gd name="connsiteX2" fmla="*/ 1990946 w 1990946"/>
                <a:gd name="connsiteY2" fmla="*/ 536773 h 2244436"/>
                <a:gd name="connsiteX3" fmla="*/ 512666 w 1990946"/>
                <a:gd name="connsiteY3" fmla="*/ 742513 h 2244436"/>
                <a:gd name="connsiteX4" fmla="*/ 817466 w 1990946"/>
                <a:gd name="connsiteY4" fmla="*/ 0 h 2244436"/>
                <a:gd name="connsiteX0" fmla="*/ 804275 w 1978172"/>
                <a:gd name="connsiteY0" fmla="*/ 0 h 2248123"/>
                <a:gd name="connsiteX1" fmla="*/ 1451975 w 1978172"/>
                <a:gd name="connsiteY1" fmla="*/ 0 h 2248123"/>
                <a:gd name="connsiteX2" fmla="*/ 1977755 w 1978172"/>
                <a:gd name="connsiteY2" fmla="*/ 536773 h 2248123"/>
                <a:gd name="connsiteX3" fmla="*/ 499475 w 1978172"/>
                <a:gd name="connsiteY3" fmla="*/ 742513 h 2248123"/>
                <a:gd name="connsiteX4" fmla="*/ 804275 w 1978172"/>
                <a:gd name="connsiteY4" fmla="*/ 0 h 2248123"/>
                <a:gd name="connsiteX0" fmla="*/ 804275 w 1978172"/>
                <a:gd name="connsiteY0" fmla="*/ 209550 h 2457673"/>
                <a:gd name="connsiteX1" fmla="*/ 1451975 w 1978172"/>
                <a:gd name="connsiteY1" fmla="*/ 0 h 2457673"/>
                <a:gd name="connsiteX2" fmla="*/ 1977755 w 1978172"/>
                <a:gd name="connsiteY2" fmla="*/ 746323 h 2457673"/>
                <a:gd name="connsiteX3" fmla="*/ 499475 w 1978172"/>
                <a:gd name="connsiteY3" fmla="*/ 952063 h 2457673"/>
                <a:gd name="connsiteX4" fmla="*/ 804275 w 1978172"/>
                <a:gd name="connsiteY4" fmla="*/ 209550 h 2457673"/>
                <a:gd name="connsiteX0" fmla="*/ 804275 w 1978172"/>
                <a:gd name="connsiteY0" fmla="*/ 304800 h 2552923"/>
                <a:gd name="connsiteX1" fmla="*/ 1594850 w 1978172"/>
                <a:gd name="connsiteY1" fmla="*/ 0 h 2552923"/>
                <a:gd name="connsiteX2" fmla="*/ 1977755 w 1978172"/>
                <a:gd name="connsiteY2" fmla="*/ 841573 h 2552923"/>
                <a:gd name="connsiteX3" fmla="*/ 499475 w 1978172"/>
                <a:gd name="connsiteY3" fmla="*/ 1047313 h 2552923"/>
                <a:gd name="connsiteX4" fmla="*/ 804275 w 1978172"/>
                <a:gd name="connsiteY4" fmla="*/ 304800 h 2552923"/>
                <a:gd name="connsiteX0" fmla="*/ 804275 w 1978172"/>
                <a:gd name="connsiteY0" fmla="*/ 304800 h 2552923"/>
                <a:gd name="connsiteX1" fmla="*/ 1594850 w 1978172"/>
                <a:gd name="connsiteY1" fmla="*/ 0 h 2552923"/>
                <a:gd name="connsiteX2" fmla="*/ 1977755 w 1978172"/>
                <a:gd name="connsiteY2" fmla="*/ 841573 h 2552923"/>
                <a:gd name="connsiteX3" fmla="*/ 499475 w 1978172"/>
                <a:gd name="connsiteY3" fmla="*/ 1047313 h 2552923"/>
                <a:gd name="connsiteX4" fmla="*/ 804275 w 1978172"/>
                <a:gd name="connsiteY4" fmla="*/ 304800 h 2552923"/>
                <a:gd name="connsiteX0" fmla="*/ 804275 w 1978172"/>
                <a:gd name="connsiteY0" fmla="*/ 304800 h 2552923"/>
                <a:gd name="connsiteX1" fmla="*/ 1594850 w 1978172"/>
                <a:gd name="connsiteY1" fmla="*/ 0 h 2552923"/>
                <a:gd name="connsiteX2" fmla="*/ 1977755 w 1978172"/>
                <a:gd name="connsiteY2" fmla="*/ 841573 h 2552923"/>
                <a:gd name="connsiteX3" fmla="*/ 499475 w 1978172"/>
                <a:gd name="connsiteY3" fmla="*/ 1047313 h 2552923"/>
                <a:gd name="connsiteX4" fmla="*/ 804275 w 1978172"/>
                <a:gd name="connsiteY4" fmla="*/ 304800 h 2552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8172" h="2552923">
                  <a:moveTo>
                    <a:pt x="804275" y="304800"/>
                  </a:moveTo>
                  <a:lnTo>
                    <a:pt x="1594850" y="0"/>
                  </a:lnTo>
                  <a:cubicBezTo>
                    <a:pt x="1874885" y="356724"/>
                    <a:pt x="1983470" y="665824"/>
                    <a:pt x="1977755" y="841573"/>
                  </a:cubicBezTo>
                  <a:cubicBezTo>
                    <a:pt x="2020300" y="3335218"/>
                    <a:pt x="-1209945" y="2838013"/>
                    <a:pt x="499475" y="1047313"/>
                  </a:cubicBezTo>
                  <a:lnTo>
                    <a:pt x="804275" y="304800"/>
                  </a:lnTo>
                  <a:close/>
                </a:path>
              </a:pathLst>
            </a:custGeom>
            <a:solidFill>
              <a:srgbClr val="42458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Rectangle 62">
            <a:extLst>
              <a:ext uri="{FF2B5EF4-FFF2-40B4-BE49-F238E27FC236}">
                <a16:creationId xmlns:a16="http://schemas.microsoft.com/office/drawing/2014/main" id="{B568A92C-A3D8-5C9B-DC72-5C762768471F}"/>
              </a:ext>
            </a:extLst>
          </p:cNvPr>
          <p:cNvSpPr/>
          <p:nvPr/>
        </p:nvSpPr>
        <p:spPr>
          <a:xfrm rot="20181728">
            <a:off x="7408534" y="1303815"/>
            <a:ext cx="2350395" cy="1618041"/>
          </a:xfrm>
          <a:custGeom>
            <a:avLst/>
            <a:gdLst>
              <a:gd name="connsiteX0" fmla="*/ 0 w 2053152"/>
              <a:gd name="connsiteY0" fmla="*/ 0 h 657240"/>
              <a:gd name="connsiteX1" fmla="*/ 2053152 w 2053152"/>
              <a:gd name="connsiteY1" fmla="*/ 0 h 657240"/>
              <a:gd name="connsiteX2" fmla="*/ 2053152 w 2053152"/>
              <a:gd name="connsiteY2" fmla="*/ 657240 h 657240"/>
              <a:gd name="connsiteX3" fmla="*/ 0 w 2053152"/>
              <a:gd name="connsiteY3" fmla="*/ 657240 h 657240"/>
              <a:gd name="connsiteX4" fmla="*/ 0 w 2053152"/>
              <a:gd name="connsiteY4" fmla="*/ 0 h 657240"/>
              <a:gd name="connsiteX0" fmla="*/ 0 w 2216925"/>
              <a:gd name="connsiteY0" fmla="*/ 0 h 711831"/>
              <a:gd name="connsiteX1" fmla="*/ 2216925 w 2216925"/>
              <a:gd name="connsiteY1" fmla="*/ 54591 h 711831"/>
              <a:gd name="connsiteX2" fmla="*/ 2216925 w 2216925"/>
              <a:gd name="connsiteY2" fmla="*/ 711831 h 711831"/>
              <a:gd name="connsiteX3" fmla="*/ 163773 w 2216925"/>
              <a:gd name="connsiteY3" fmla="*/ 711831 h 711831"/>
              <a:gd name="connsiteX4" fmla="*/ 0 w 2216925"/>
              <a:gd name="connsiteY4" fmla="*/ 0 h 711831"/>
              <a:gd name="connsiteX0" fmla="*/ 0 w 2435289"/>
              <a:gd name="connsiteY0" fmla="*/ 0 h 711831"/>
              <a:gd name="connsiteX1" fmla="*/ 2435289 w 2435289"/>
              <a:gd name="connsiteY1" fmla="*/ 40943 h 711831"/>
              <a:gd name="connsiteX2" fmla="*/ 2216925 w 2435289"/>
              <a:gd name="connsiteY2" fmla="*/ 711831 h 711831"/>
              <a:gd name="connsiteX3" fmla="*/ 163773 w 2435289"/>
              <a:gd name="connsiteY3" fmla="*/ 711831 h 711831"/>
              <a:gd name="connsiteX4" fmla="*/ 0 w 2435289"/>
              <a:gd name="connsiteY4" fmla="*/ 0 h 711831"/>
              <a:gd name="connsiteX0" fmla="*/ 0 w 2435289"/>
              <a:gd name="connsiteY0" fmla="*/ 439894 h 1151725"/>
              <a:gd name="connsiteX1" fmla="*/ 2435289 w 2435289"/>
              <a:gd name="connsiteY1" fmla="*/ 480837 h 1151725"/>
              <a:gd name="connsiteX2" fmla="*/ 2216925 w 2435289"/>
              <a:gd name="connsiteY2" fmla="*/ 1151725 h 1151725"/>
              <a:gd name="connsiteX3" fmla="*/ 163773 w 2435289"/>
              <a:gd name="connsiteY3" fmla="*/ 1151725 h 1151725"/>
              <a:gd name="connsiteX4" fmla="*/ 0 w 2435289"/>
              <a:gd name="connsiteY4" fmla="*/ 439894 h 1151725"/>
              <a:gd name="connsiteX0" fmla="*/ 0 w 2435289"/>
              <a:gd name="connsiteY0" fmla="*/ 648739 h 1360570"/>
              <a:gd name="connsiteX1" fmla="*/ 2435289 w 2435289"/>
              <a:gd name="connsiteY1" fmla="*/ 689682 h 1360570"/>
              <a:gd name="connsiteX2" fmla="*/ 2216925 w 2435289"/>
              <a:gd name="connsiteY2" fmla="*/ 1360570 h 1360570"/>
              <a:gd name="connsiteX3" fmla="*/ 163773 w 2435289"/>
              <a:gd name="connsiteY3" fmla="*/ 1360570 h 1360570"/>
              <a:gd name="connsiteX4" fmla="*/ 0 w 2435289"/>
              <a:gd name="connsiteY4" fmla="*/ 648739 h 1360570"/>
              <a:gd name="connsiteX0" fmla="*/ 0 w 2435289"/>
              <a:gd name="connsiteY0" fmla="*/ 648739 h 1360570"/>
              <a:gd name="connsiteX1" fmla="*/ 2435289 w 2435289"/>
              <a:gd name="connsiteY1" fmla="*/ 689682 h 1360570"/>
              <a:gd name="connsiteX2" fmla="*/ 163773 w 2435289"/>
              <a:gd name="connsiteY2" fmla="*/ 1360570 h 1360570"/>
              <a:gd name="connsiteX3" fmla="*/ 0 w 2435289"/>
              <a:gd name="connsiteY3" fmla="*/ 648739 h 1360570"/>
              <a:gd name="connsiteX0" fmla="*/ 0 w 2435289"/>
              <a:gd name="connsiteY0" fmla="*/ 648739 h 689682"/>
              <a:gd name="connsiteX1" fmla="*/ 2435289 w 2435289"/>
              <a:gd name="connsiteY1" fmla="*/ 689682 h 689682"/>
              <a:gd name="connsiteX2" fmla="*/ 0 w 2435289"/>
              <a:gd name="connsiteY2" fmla="*/ 648739 h 689682"/>
              <a:gd name="connsiteX0" fmla="*/ 329788 w 2765077"/>
              <a:gd name="connsiteY0" fmla="*/ 648739 h 1347898"/>
              <a:gd name="connsiteX1" fmla="*/ 2765077 w 2765077"/>
              <a:gd name="connsiteY1" fmla="*/ 689682 h 1347898"/>
              <a:gd name="connsiteX2" fmla="*/ 329788 w 2765077"/>
              <a:gd name="connsiteY2" fmla="*/ 648739 h 1347898"/>
              <a:gd name="connsiteX0" fmla="*/ 203961 w 2971499"/>
              <a:gd name="connsiteY0" fmla="*/ 648739 h 1846685"/>
              <a:gd name="connsiteX1" fmla="*/ 2639250 w 2971499"/>
              <a:gd name="connsiteY1" fmla="*/ 689682 h 1846685"/>
              <a:gd name="connsiteX2" fmla="*/ 203961 w 2971499"/>
              <a:gd name="connsiteY2" fmla="*/ 648739 h 1846685"/>
              <a:gd name="connsiteX0" fmla="*/ 202712 w 3006401"/>
              <a:gd name="connsiteY0" fmla="*/ 652990 h 1847034"/>
              <a:gd name="connsiteX1" fmla="*/ 2676101 w 3006401"/>
              <a:gd name="connsiteY1" fmla="*/ 686313 h 1847034"/>
              <a:gd name="connsiteX2" fmla="*/ 202712 w 3006401"/>
              <a:gd name="connsiteY2" fmla="*/ 652990 h 1847034"/>
              <a:gd name="connsiteX0" fmla="*/ 307857 w 3094074"/>
              <a:gd name="connsiteY0" fmla="*/ 652990 h 1938832"/>
              <a:gd name="connsiteX1" fmla="*/ 2781246 w 3094074"/>
              <a:gd name="connsiteY1" fmla="*/ 686313 h 1938832"/>
              <a:gd name="connsiteX2" fmla="*/ 307857 w 3094074"/>
              <a:gd name="connsiteY2" fmla="*/ 652990 h 1938832"/>
              <a:gd name="connsiteX0" fmla="*/ 302708 w 3125287"/>
              <a:gd name="connsiteY0" fmla="*/ 652990 h 1981107"/>
              <a:gd name="connsiteX1" fmla="*/ 2776097 w 3125287"/>
              <a:gd name="connsiteY1" fmla="*/ 686313 h 1981107"/>
              <a:gd name="connsiteX2" fmla="*/ 302708 w 3125287"/>
              <a:gd name="connsiteY2" fmla="*/ 652990 h 1981107"/>
              <a:gd name="connsiteX0" fmla="*/ 305369 w 3108874"/>
              <a:gd name="connsiteY0" fmla="*/ 652990 h 2028914"/>
              <a:gd name="connsiteX1" fmla="*/ 2778758 w 3108874"/>
              <a:gd name="connsiteY1" fmla="*/ 686313 h 2028914"/>
              <a:gd name="connsiteX2" fmla="*/ 305369 w 3108874"/>
              <a:gd name="connsiteY2" fmla="*/ 652990 h 2028914"/>
              <a:gd name="connsiteX0" fmla="*/ 309064 w 3111995"/>
              <a:gd name="connsiteY0" fmla="*/ 652990 h 2100377"/>
              <a:gd name="connsiteX1" fmla="*/ 2782453 w 3111995"/>
              <a:gd name="connsiteY1" fmla="*/ 686313 h 2100377"/>
              <a:gd name="connsiteX2" fmla="*/ 309064 w 3111995"/>
              <a:gd name="connsiteY2" fmla="*/ 652990 h 2100377"/>
              <a:gd name="connsiteX0" fmla="*/ 305370 w 3108875"/>
              <a:gd name="connsiteY0" fmla="*/ 652990 h 2129450"/>
              <a:gd name="connsiteX1" fmla="*/ 2778759 w 3108875"/>
              <a:gd name="connsiteY1" fmla="*/ 686313 h 2129450"/>
              <a:gd name="connsiteX2" fmla="*/ 305370 w 3108875"/>
              <a:gd name="connsiteY2" fmla="*/ 652990 h 2129450"/>
              <a:gd name="connsiteX0" fmla="*/ 302181 w 3128609"/>
              <a:gd name="connsiteY0" fmla="*/ 652990 h 2148129"/>
              <a:gd name="connsiteX1" fmla="*/ 2775570 w 3128609"/>
              <a:gd name="connsiteY1" fmla="*/ 686313 h 2148129"/>
              <a:gd name="connsiteX2" fmla="*/ 302181 w 3128609"/>
              <a:gd name="connsiteY2" fmla="*/ 652990 h 2148129"/>
              <a:gd name="connsiteX0" fmla="*/ 303844 w 3094086"/>
              <a:gd name="connsiteY0" fmla="*/ 660128 h 2149082"/>
              <a:gd name="connsiteX1" fmla="*/ 2739133 w 3094086"/>
              <a:gd name="connsiteY1" fmla="*/ 680751 h 2149082"/>
              <a:gd name="connsiteX2" fmla="*/ 303844 w 3094086"/>
              <a:gd name="connsiteY2" fmla="*/ 660128 h 2149082"/>
              <a:gd name="connsiteX0" fmla="*/ 303844 w 3094086"/>
              <a:gd name="connsiteY0" fmla="*/ 686421 h 2175375"/>
              <a:gd name="connsiteX1" fmla="*/ 2739133 w 3094086"/>
              <a:gd name="connsiteY1" fmla="*/ 707044 h 2175375"/>
              <a:gd name="connsiteX2" fmla="*/ 303844 w 3094086"/>
              <a:gd name="connsiteY2" fmla="*/ 686421 h 2175375"/>
              <a:gd name="connsiteX0" fmla="*/ 348817 w 3131885"/>
              <a:gd name="connsiteY0" fmla="*/ 686421 h 2156028"/>
              <a:gd name="connsiteX1" fmla="*/ 2784106 w 3131885"/>
              <a:gd name="connsiteY1" fmla="*/ 707044 h 2156028"/>
              <a:gd name="connsiteX2" fmla="*/ 348817 w 3131885"/>
              <a:gd name="connsiteY2" fmla="*/ 686421 h 2156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31885" h="2156028">
                <a:moveTo>
                  <a:pt x="348817" y="686421"/>
                </a:moveTo>
                <a:cubicBezTo>
                  <a:pt x="807634" y="-99462"/>
                  <a:pt x="2231651" y="-357481"/>
                  <a:pt x="2784106" y="707044"/>
                </a:cubicBezTo>
                <a:cubicBezTo>
                  <a:pt x="4618151" y="2582284"/>
                  <a:pt x="-1488223" y="2702006"/>
                  <a:pt x="348817" y="686421"/>
                </a:cubicBezTo>
                <a:close/>
              </a:path>
            </a:pathLst>
          </a:custGeom>
          <a:solidFill>
            <a:srgbClr val="42458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FBD4EB1-3AC5-B742-3BDB-213C43DE8B52}"/>
              </a:ext>
            </a:extLst>
          </p:cNvPr>
          <p:cNvGrpSpPr/>
          <p:nvPr/>
        </p:nvGrpSpPr>
        <p:grpSpPr>
          <a:xfrm rot="20181728">
            <a:off x="8785433" y="1446769"/>
            <a:ext cx="190636" cy="358723"/>
            <a:chOff x="5455084" y="1518834"/>
            <a:chExt cx="254021" cy="477996"/>
          </a:xfrm>
        </p:grpSpPr>
        <p:sp>
          <p:nvSpPr>
            <p:cNvPr id="64" name="Oval 25">
              <a:extLst>
                <a:ext uri="{FF2B5EF4-FFF2-40B4-BE49-F238E27FC236}">
                  <a16:creationId xmlns:a16="http://schemas.microsoft.com/office/drawing/2014/main" id="{A46677F6-3D78-8F41-DDDD-DD17972E6A83}"/>
                </a:ext>
              </a:extLst>
            </p:cNvPr>
            <p:cNvSpPr/>
            <p:nvPr/>
          </p:nvSpPr>
          <p:spPr>
            <a:xfrm rot="1331110">
              <a:off x="5455084" y="1518834"/>
              <a:ext cx="254021" cy="442670"/>
            </a:xfrm>
            <a:custGeom>
              <a:avLst/>
              <a:gdLst>
                <a:gd name="connsiteX0" fmla="*/ 0 w 254310"/>
                <a:gd name="connsiteY0" fmla="*/ 228274 h 456548"/>
                <a:gd name="connsiteX1" fmla="*/ 127155 w 254310"/>
                <a:gd name="connsiteY1" fmla="*/ 0 h 456548"/>
                <a:gd name="connsiteX2" fmla="*/ 254310 w 254310"/>
                <a:gd name="connsiteY2" fmla="*/ 228274 h 456548"/>
                <a:gd name="connsiteX3" fmla="*/ 127155 w 254310"/>
                <a:gd name="connsiteY3" fmla="*/ 456548 h 456548"/>
                <a:gd name="connsiteX4" fmla="*/ 0 w 254310"/>
                <a:gd name="connsiteY4" fmla="*/ 228274 h 456548"/>
                <a:gd name="connsiteX0" fmla="*/ 1699 w 256009"/>
                <a:gd name="connsiteY0" fmla="*/ 229729 h 458003"/>
                <a:gd name="connsiteX1" fmla="*/ 81971 w 256009"/>
                <a:gd name="connsiteY1" fmla="*/ 0 h 458003"/>
                <a:gd name="connsiteX2" fmla="*/ 256009 w 256009"/>
                <a:gd name="connsiteY2" fmla="*/ 229729 h 458003"/>
                <a:gd name="connsiteX3" fmla="*/ 128854 w 256009"/>
                <a:gd name="connsiteY3" fmla="*/ 458003 h 458003"/>
                <a:gd name="connsiteX4" fmla="*/ 1699 w 256009"/>
                <a:gd name="connsiteY4" fmla="*/ 229729 h 458003"/>
                <a:gd name="connsiteX0" fmla="*/ 3082 w 257392"/>
                <a:gd name="connsiteY0" fmla="*/ 229729 h 468450"/>
                <a:gd name="connsiteX1" fmla="*/ 83354 w 257392"/>
                <a:gd name="connsiteY1" fmla="*/ 0 h 468450"/>
                <a:gd name="connsiteX2" fmla="*/ 257392 w 257392"/>
                <a:gd name="connsiteY2" fmla="*/ 229729 h 468450"/>
                <a:gd name="connsiteX3" fmla="*/ 155070 w 257392"/>
                <a:gd name="connsiteY3" fmla="*/ 468450 h 468450"/>
                <a:gd name="connsiteX4" fmla="*/ 3082 w 257392"/>
                <a:gd name="connsiteY4" fmla="*/ 229729 h 468450"/>
                <a:gd name="connsiteX0" fmla="*/ 1417 w 155332"/>
                <a:gd name="connsiteY0" fmla="*/ 235107 h 478670"/>
                <a:gd name="connsiteX1" fmla="*/ 81689 w 155332"/>
                <a:gd name="connsiteY1" fmla="*/ 5378 h 478670"/>
                <a:gd name="connsiteX2" fmla="*/ 153405 w 155332"/>
                <a:gd name="connsiteY2" fmla="*/ 473828 h 478670"/>
                <a:gd name="connsiteX3" fmla="*/ 1417 w 155332"/>
                <a:gd name="connsiteY3" fmla="*/ 235107 h 478670"/>
                <a:gd name="connsiteX0" fmla="*/ 1417 w 185660"/>
                <a:gd name="connsiteY0" fmla="*/ 235107 h 485793"/>
                <a:gd name="connsiteX1" fmla="*/ 81689 w 185660"/>
                <a:gd name="connsiteY1" fmla="*/ 5378 h 485793"/>
                <a:gd name="connsiteX2" fmla="*/ 153405 w 185660"/>
                <a:gd name="connsiteY2" fmla="*/ 473828 h 485793"/>
                <a:gd name="connsiteX3" fmla="*/ 1417 w 185660"/>
                <a:gd name="connsiteY3" fmla="*/ 235107 h 485793"/>
                <a:gd name="connsiteX0" fmla="*/ 193 w 152333"/>
                <a:gd name="connsiteY0" fmla="*/ 235047 h 512395"/>
                <a:gd name="connsiteX1" fmla="*/ 80465 w 152333"/>
                <a:gd name="connsiteY1" fmla="*/ 5318 h 512395"/>
                <a:gd name="connsiteX2" fmla="*/ 152181 w 152333"/>
                <a:gd name="connsiteY2" fmla="*/ 473768 h 512395"/>
                <a:gd name="connsiteX3" fmla="*/ 60953 w 152333"/>
                <a:gd name="connsiteY3" fmla="*/ 457924 h 512395"/>
                <a:gd name="connsiteX4" fmla="*/ 193 w 152333"/>
                <a:gd name="connsiteY4" fmla="*/ 235047 h 512395"/>
                <a:gd name="connsiteX0" fmla="*/ 150 w 83586"/>
                <a:gd name="connsiteY0" fmla="*/ 234461 h 462477"/>
                <a:gd name="connsiteX1" fmla="*/ 80422 w 83586"/>
                <a:gd name="connsiteY1" fmla="*/ 4732 h 462477"/>
                <a:gd name="connsiteX2" fmla="*/ 60910 w 83586"/>
                <a:gd name="connsiteY2" fmla="*/ 457338 h 462477"/>
                <a:gd name="connsiteX3" fmla="*/ 150 w 83586"/>
                <a:gd name="connsiteY3" fmla="*/ 234461 h 462477"/>
                <a:gd name="connsiteX0" fmla="*/ 583 w 128681"/>
                <a:gd name="connsiteY0" fmla="*/ 234236 h 456630"/>
                <a:gd name="connsiteX1" fmla="*/ 80855 w 128681"/>
                <a:gd name="connsiteY1" fmla="*/ 4507 h 456630"/>
                <a:gd name="connsiteX2" fmla="*/ 125866 w 128681"/>
                <a:gd name="connsiteY2" fmla="*/ 451374 h 456630"/>
                <a:gd name="connsiteX3" fmla="*/ 583 w 128681"/>
                <a:gd name="connsiteY3" fmla="*/ 234236 h 456630"/>
                <a:gd name="connsiteX0" fmla="*/ 45011 w 45011"/>
                <a:gd name="connsiteY0" fmla="*/ 446867 h 446867"/>
                <a:gd name="connsiteX1" fmla="*/ 0 w 45011"/>
                <a:gd name="connsiteY1" fmla="*/ 0 h 446867"/>
                <a:gd name="connsiteX2" fmla="*/ 45011 w 45011"/>
                <a:gd name="connsiteY2" fmla="*/ 446867 h 446867"/>
                <a:gd name="connsiteX0" fmla="*/ 103481 w 138388"/>
                <a:gd name="connsiteY0" fmla="*/ 449639 h 449639"/>
                <a:gd name="connsiteX1" fmla="*/ 58470 w 138388"/>
                <a:gd name="connsiteY1" fmla="*/ 2772 h 449639"/>
                <a:gd name="connsiteX2" fmla="*/ 103481 w 138388"/>
                <a:gd name="connsiteY2" fmla="*/ 449639 h 449639"/>
                <a:gd name="connsiteX0" fmla="*/ 125225 w 200959"/>
                <a:gd name="connsiteY0" fmla="*/ 448771 h 449288"/>
                <a:gd name="connsiteX1" fmla="*/ 80214 w 200959"/>
                <a:gd name="connsiteY1" fmla="*/ 1904 h 449288"/>
                <a:gd name="connsiteX2" fmla="*/ 125225 w 200959"/>
                <a:gd name="connsiteY2" fmla="*/ 448771 h 449288"/>
                <a:gd name="connsiteX0" fmla="*/ 125225 w 257818"/>
                <a:gd name="connsiteY0" fmla="*/ 448771 h 449288"/>
                <a:gd name="connsiteX1" fmla="*/ 80214 w 257818"/>
                <a:gd name="connsiteY1" fmla="*/ 1904 h 449288"/>
                <a:gd name="connsiteX2" fmla="*/ 125225 w 257818"/>
                <a:gd name="connsiteY2" fmla="*/ 448771 h 449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7818" h="449288">
                  <a:moveTo>
                    <a:pt x="125225" y="448771"/>
                  </a:moveTo>
                  <a:cubicBezTo>
                    <a:pt x="14061" y="467609"/>
                    <a:pt x="-67868" y="-34655"/>
                    <a:pt x="80214" y="1904"/>
                  </a:cubicBezTo>
                  <a:cubicBezTo>
                    <a:pt x="228296" y="38463"/>
                    <a:pt x="370014" y="442303"/>
                    <a:pt x="125225" y="44877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0A1ED253-749E-8D2F-CCD2-5126B9639D16}"/>
                </a:ext>
              </a:extLst>
            </p:cNvPr>
            <p:cNvSpPr/>
            <p:nvPr/>
          </p:nvSpPr>
          <p:spPr>
            <a:xfrm rot="1331110">
              <a:off x="5460061" y="1587415"/>
              <a:ext cx="171443" cy="409415"/>
            </a:xfrm>
            <a:custGeom>
              <a:avLst/>
              <a:gdLst>
                <a:gd name="connsiteX0" fmla="*/ 46980 w 174006"/>
                <a:gd name="connsiteY0" fmla="*/ 0 h 415535"/>
                <a:gd name="connsiteX1" fmla="*/ 50891 w 174006"/>
                <a:gd name="connsiteY1" fmla="*/ 2685 h 415535"/>
                <a:gd name="connsiteX2" fmla="*/ 82873 w 174006"/>
                <a:gd name="connsiteY2" fmla="*/ 414436 h 415535"/>
                <a:gd name="connsiteX3" fmla="*/ 74857 w 174006"/>
                <a:gd name="connsiteY3" fmla="*/ 415535 h 415535"/>
                <a:gd name="connsiteX4" fmla="*/ 67102 w 174006"/>
                <a:gd name="connsiteY4" fmla="*/ 406124 h 415535"/>
                <a:gd name="connsiteX5" fmla="*/ 35073 w 174006"/>
                <a:gd name="connsiteY5" fmla="*/ 6111 h 415535"/>
                <a:gd name="connsiteX6" fmla="*/ 46980 w 174006"/>
                <a:gd name="connsiteY6" fmla="*/ 0 h 415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4006" h="415535">
                  <a:moveTo>
                    <a:pt x="46980" y="0"/>
                  </a:moveTo>
                  <a:lnTo>
                    <a:pt x="50891" y="2685"/>
                  </a:lnTo>
                  <a:cubicBezTo>
                    <a:pt x="165090" y="97285"/>
                    <a:pt x="243717" y="371250"/>
                    <a:pt x="82873" y="414436"/>
                  </a:cubicBezTo>
                  <a:lnTo>
                    <a:pt x="74857" y="415535"/>
                  </a:lnTo>
                  <a:lnTo>
                    <a:pt x="67102" y="406124"/>
                  </a:lnTo>
                  <a:cubicBezTo>
                    <a:pt x="3067" y="310347"/>
                    <a:pt x="-29357" y="62201"/>
                    <a:pt x="35073" y="6111"/>
                  </a:cubicBezTo>
                  <a:lnTo>
                    <a:pt x="46980" y="0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8BB9999-D492-E177-312F-57C857C0B0FD}"/>
              </a:ext>
            </a:extLst>
          </p:cNvPr>
          <p:cNvGrpSpPr/>
          <p:nvPr/>
        </p:nvGrpSpPr>
        <p:grpSpPr>
          <a:xfrm rot="20181728">
            <a:off x="7959567" y="1795233"/>
            <a:ext cx="190636" cy="351512"/>
            <a:chOff x="5455084" y="1518834"/>
            <a:chExt cx="254021" cy="468387"/>
          </a:xfrm>
        </p:grpSpPr>
        <p:sp>
          <p:nvSpPr>
            <p:cNvPr id="62" name="Oval 25">
              <a:extLst>
                <a:ext uri="{FF2B5EF4-FFF2-40B4-BE49-F238E27FC236}">
                  <a16:creationId xmlns:a16="http://schemas.microsoft.com/office/drawing/2014/main" id="{886E9B0A-3484-F52E-191A-E0C13143E84D}"/>
                </a:ext>
              </a:extLst>
            </p:cNvPr>
            <p:cNvSpPr/>
            <p:nvPr/>
          </p:nvSpPr>
          <p:spPr>
            <a:xfrm rot="1331110">
              <a:off x="5455084" y="1518834"/>
              <a:ext cx="254021" cy="442670"/>
            </a:xfrm>
            <a:custGeom>
              <a:avLst/>
              <a:gdLst>
                <a:gd name="connsiteX0" fmla="*/ 0 w 254310"/>
                <a:gd name="connsiteY0" fmla="*/ 228274 h 456548"/>
                <a:gd name="connsiteX1" fmla="*/ 127155 w 254310"/>
                <a:gd name="connsiteY1" fmla="*/ 0 h 456548"/>
                <a:gd name="connsiteX2" fmla="*/ 254310 w 254310"/>
                <a:gd name="connsiteY2" fmla="*/ 228274 h 456548"/>
                <a:gd name="connsiteX3" fmla="*/ 127155 w 254310"/>
                <a:gd name="connsiteY3" fmla="*/ 456548 h 456548"/>
                <a:gd name="connsiteX4" fmla="*/ 0 w 254310"/>
                <a:gd name="connsiteY4" fmla="*/ 228274 h 456548"/>
                <a:gd name="connsiteX0" fmla="*/ 1699 w 256009"/>
                <a:gd name="connsiteY0" fmla="*/ 229729 h 458003"/>
                <a:gd name="connsiteX1" fmla="*/ 81971 w 256009"/>
                <a:gd name="connsiteY1" fmla="*/ 0 h 458003"/>
                <a:gd name="connsiteX2" fmla="*/ 256009 w 256009"/>
                <a:gd name="connsiteY2" fmla="*/ 229729 h 458003"/>
                <a:gd name="connsiteX3" fmla="*/ 128854 w 256009"/>
                <a:gd name="connsiteY3" fmla="*/ 458003 h 458003"/>
                <a:gd name="connsiteX4" fmla="*/ 1699 w 256009"/>
                <a:gd name="connsiteY4" fmla="*/ 229729 h 458003"/>
                <a:gd name="connsiteX0" fmla="*/ 3082 w 257392"/>
                <a:gd name="connsiteY0" fmla="*/ 229729 h 468450"/>
                <a:gd name="connsiteX1" fmla="*/ 83354 w 257392"/>
                <a:gd name="connsiteY1" fmla="*/ 0 h 468450"/>
                <a:gd name="connsiteX2" fmla="*/ 257392 w 257392"/>
                <a:gd name="connsiteY2" fmla="*/ 229729 h 468450"/>
                <a:gd name="connsiteX3" fmla="*/ 155070 w 257392"/>
                <a:gd name="connsiteY3" fmla="*/ 468450 h 468450"/>
                <a:gd name="connsiteX4" fmla="*/ 3082 w 257392"/>
                <a:gd name="connsiteY4" fmla="*/ 229729 h 468450"/>
                <a:gd name="connsiteX0" fmla="*/ 1417 w 155332"/>
                <a:gd name="connsiteY0" fmla="*/ 235107 h 478670"/>
                <a:gd name="connsiteX1" fmla="*/ 81689 w 155332"/>
                <a:gd name="connsiteY1" fmla="*/ 5378 h 478670"/>
                <a:gd name="connsiteX2" fmla="*/ 153405 w 155332"/>
                <a:gd name="connsiteY2" fmla="*/ 473828 h 478670"/>
                <a:gd name="connsiteX3" fmla="*/ 1417 w 155332"/>
                <a:gd name="connsiteY3" fmla="*/ 235107 h 478670"/>
                <a:gd name="connsiteX0" fmla="*/ 1417 w 185660"/>
                <a:gd name="connsiteY0" fmla="*/ 235107 h 485793"/>
                <a:gd name="connsiteX1" fmla="*/ 81689 w 185660"/>
                <a:gd name="connsiteY1" fmla="*/ 5378 h 485793"/>
                <a:gd name="connsiteX2" fmla="*/ 153405 w 185660"/>
                <a:gd name="connsiteY2" fmla="*/ 473828 h 485793"/>
                <a:gd name="connsiteX3" fmla="*/ 1417 w 185660"/>
                <a:gd name="connsiteY3" fmla="*/ 235107 h 485793"/>
                <a:gd name="connsiteX0" fmla="*/ 193 w 152333"/>
                <a:gd name="connsiteY0" fmla="*/ 235047 h 512395"/>
                <a:gd name="connsiteX1" fmla="*/ 80465 w 152333"/>
                <a:gd name="connsiteY1" fmla="*/ 5318 h 512395"/>
                <a:gd name="connsiteX2" fmla="*/ 152181 w 152333"/>
                <a:gd name="connsiteY2" fmla="*/ 473768 h 512395"/>
                <a:gd name="connsiteX3" fmla="*/ 60953 w 152333"/>
                <a:gd name="connsiteY3" fmla="*/ 457924 h 512395"/>
                <a:gd name="connsiteX4" fmla="*/ 193 w 152333"/>
                <a:gd name="connsiteY4" fmla="*/ 235047 h 512395"/>
                <a:gd name="connsiteX0" fmla="*/ 150 w 83586"/>
                <a:gd name="connsiteY0" fmla="*/ 234461 h 462477"/>
                <a:gd name="connsiteX1" fmla="*/ 80422 w 83586"/>
                <a:gd name="connsiteY1" fmla="*/ 4732 h 462477"/>
                <a:gd name="connsiteX2" fmla="*/ 60910 w 83586"/>
                <a:gd name="connsiteY2" fmla="*/ 457338 h 462477"/>
                <a:gd name="connsiteX3" fmla="*/ 150 w 83586"/>
                <a:gd name="connsiteY3" fmla="*/ 234461 h 462477"/>
                <a:gd name="connsiteX0" fmla="*/ 583 w 128681"/>
                <a:gd name="connsiteY0" fmla="*/ 234236 h 456630"/>
                <a:gd name="connsiteX1" fmla="*/ 80855 w 128681"/>
                <a:gd name="connsiteY1" fmla="*/ 4507 h 456630"/>
                <a:gd name="connsiteX2" fmla="*/ 125866 w 128681"/>
                <a:gd name="connsiteY2" fmla="*/ 451374 h 456630"/>
                <a:gd name="connsiteX3" fmla="*/ 583 w 128681"/>
                <a:gd name="connsiteY3" fmla="*/ 234236 h 456630"/>
                <a:gd name="connsiteX0" fmla="*/ 45011 w 45011"/>
                <a:gd name="connsiteY0" fmla="*/ 446867 h 446867"/>
                <a:gd name="connsiteX1" fmla="*/ 0 w 45011"/>
                <a:gd name="connsiteY1" fmla="*/ 0 h 446867"/>
                <a:gd name="connsiteX2" fmla="*/ 45011 w 45011"/>
                <a:gd name="connsiteY2" fmla="*/ 446867 h 446867"/>
                <a:gd name="connsiteX0" fmla="*/ 103481 w 138388"/>
                <a:gd name="connsiteY0" fmla="*/ 449639 h 449639"/>
                <a:gd name="connsiteX1" fmla="*/ 58470 w 138388"/>
                <a:gd name="connsiteY1" fmla="*/ 2772 h 449639"/>
                <a:gd name="connsiteX2" fmla="*/ 103481 w 138388"/>
                <a:gd name="connsiteY2" fmla="*/ 449639 h 449639"/>
                <a:gd name="connsiteX0" fmla="*/ 125225 w 200959"/>
                <a:gd name="connsiteY0" fmla="*/ 448771 h 449288"/>
                <a:gd name="connsiteX1" fmla="*/ 80214 w 200959"/>
                <a:gd name="connsiteY1" fmla="*/ 1904 h 449288"/>
                <a:gd name="connsiteX2" fmla="*/ 125225 w 200959"/>
                <a:gd name="connsiteY2" fmla="*/ 448771 h 449288"/>
                <a:gd name="connsiteX0" fmla="*/ 125225 w 257818"/>
                <a:gd name="connsiteY0" fmla="*/ 448771 h 449288"/>
                <a:gd name="connsiteX1" fmla="*/ 80214 w 257818"/>
                <a:gd name="connsiteY1" fmla="*/ 1904 h 449288"/>
                <a:gd name="connsiteX2" fmla="*/ 125225 w 257818"/>
                <a:gd name="connsiteY2" fmla="*/ 448771 h 449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7818" h="449288">
                  <a:moveTo>
                    <a:pt x="125225" y="448771"/>
                  </a:moveTo>
                  <a:cubicBezTo>
                    <a:pt x="14061" y="467609"/>
                    <a:pt x="-67868" y="-34655"/>
                    <a:pt x="80214" y="1904"/>
                  </a:cubicBezTo>
                  <a:cubicBezTo>
                    <a:pt x="228296" y="38463"/>
                    <a:pt x="370014" y="442303"/>
                    <a:pt x="125225" y="44877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D83BB437-FB0E-9CCE-13BA-726DAC5C5CF3}"/>
                </a:ext>
              </a:extLst>
            </p:cNvPr>
            <p:cNvSpPr/>
            <p:nvPr/>
          </p:nvSpPr>
          <p:spPr>
            <a:xfrm rot="1331110">
              <a:off x="5533361" y="1577806"/>
              <a:ext cx="171443" cy="409415"/>
            </a:xfrm>
            <a:custGeom>
              <a:avLst/>
              <a:gdLst>
                <a:gd name="connsiteX0" fmla="*/ 46980 w 174006"/>
                <a:gd name="connsiteY0" fmla="*/ 0 h 415535"/>
                <a:gd name="connsiteX1" fmla="*/ 50891 w 174006"/>
                <a:gd name="connsiteY1" fmla="*/ 2685 h 415535"/>
                <a:gd name="connsiteX2" fmla="*/ 82873 w 174006"/>
                <a:gd name="connsiteY2" fmla="*/ 414436 h 415535"/>
                <a:gd name="connsiteX3" fmla="*/ 74857 w 174006"/>
                <a:gd name="connsiteY3" fmla="*/ 415535 h 415535"/>
                <a:gd name="connsiteX4" fmla="*/ 67102 w 174006"/>
                <a:gd name="connsiteY4" fmla="*/ 406124 h 415535"/>
                <a:gd name="connsiteX5" fmla="*/ 35073 w 174006"/>
                <a:gd name="connsiteY5" fmla="*/ 6111 h 415535"/>
                <a:gd name="connsiteX6" fmla="*/ 46980 w 174006"/>
                <a:gd name="connsiteY6" fmla="*/ 0 h 415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4006" h="415535">
                  <a:moveTo>
                    <a:pt x="46980" y="0"/>
                  </a:moveTo>
                  <a:lnTo>
                    <a:pt x="50891" y="2685"/>
                  </a:lnTo>
                  <a:cubicBezTo>
                    <a:pt x="165090" y="97285"/>
                    <a:pt x="243717" y="371250"/>
                    <a:pt x="82873" y="414436"/>
                  </a:cubicBezTo>
                  <a:lnTo>
                    <a:pt x="74857" y="415535"/>
                  </a:lnTo>
                  <a:lnTo>
                    <a:pt x="67102" y="406124"/>
                  </a:lnTo>
                  <a:cubicBezTo>
                    <a:pt x="3067" y="310347"/>
                    <a:pt x="-29357" y="62201"/>
                    <a:pt x="35073" y="6111"/>
                  </a:cubicBezTo>
                  <a:lnTo>
                    <a:pt x="46980" y="0"/>
                  </a:ln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7DB6DA3D-33E6-18CA-B29F-CF98CE066B7A}"/>
              </a:ext>
            </a:extLst>
          </p:cNvPr>
          <p:cNvSpPr/>
          <p:nvPr/>
        </p:nvSpPr>
        <p:spPr>
          <a:xfrm rot="2206151">
            <a:off x="8761786" y="1355828"/>
            <a:ext cx="117120" cy="102121"/>
          </a:xfrm>
          <a:custGeom>
            <a:avLst/>
            <a:gdLst>
              <a:gd name="connsiteX0" fmla="*/ 444500 w 444500"/>
              <a:gd name="connsiteY0" fmla="*/ 0 h 279400"/>
              <a:gd name="connsiteX1" fmla="*/ 0 w 444500"/>
              <a:gd name="connsiteY1" fmla="*/ 279400 h 279400"/>
              <a:gd name="connsiteX2" fmla="*/ 0 w 444500"/>
              <a:gd name="connsiteY2" fmla="*/ 279400 h 279400"/>
              <a:gd name="connsiteX0" fmla="*/ 444500 w 444500"/>
              <a:gd name="connsiteY0" fmla="*/ 0 h 279400"/>
              <a:gd name="connsiteX1" fmla="*/ 0 w 444500"/>
              <a:gd name="connsiteY1" fmla="*/ 279400 h 279400"/>
              <a:gd name="connsiteX2" fmla="*/ 0 w 444500"/>
              <a:gd name="connsiteY2" fmla="*/ 279400 h 279400"/>
              <a:gd name="connsiteX0" fmla="*/ 444500 w 444500"/>
              <a:gd name="connsiteY0" fmla="*/ 0 h 279400"/>
              <a:gd name="connsiteX1" fmla="*/ 0 w 444500"/>
              <a:gd name="connsiteY1" fmla="*/ 279400 h 279400"/>
              <a:gd name="connsiteX2" fmla="*/ 0 w 444500"/>
              <a:gd name="connsiteY2" fmla="*/ 279400 h 279400"/>
              <a:gd name="connsiteX0" fmla="*/ 487489 w 487489"/>
              <a:gd name="connsiteY0" fmla="*/ 0 h 379396"/>
              <a:gd name="connsiteX1" fmla="*/ 42989 w 487489"/>
              <a:gd name="connsiteY1" fmla="*/ 279400 h 379396"/>
              <a:gd name="connsiteX2" fmla="*/ 0 w 487489"/>
              <a:gd name="connsiteY2" fmla="*/ 379395 h 379396"/>
              <a:gd name="connsiteX0" fmla="*/ 487489 w 487489"/>
              <a:gd name="connsiteY0" fmla="*/ 0 h 379396"/>
              <a:gd name="connsiteX1" fmla="*/ 0 w 487489"/>
              <a:gd name="connsiteY1" fmla="*/ 379395 h 379396"/>
              <a:gd name="connsiteX0" fmla="*/ 430421 w 430420"/>
              <a:gd name="connsiteY0" fmla="*/ 0 h 364268"/>
              <a:gd name="connsiteX1" fmla="*/ 0 w 430420"/>
              <a:gd name="connsiteY1" fmla="*/ 364267 h 364268"/>
              <a:gd name="connsiteX0" fmla="*/ 430421 w 430420"/>
              <a:gd name="connsiteY0" fmla="*/ 0 h 364268"/>
              <a:gd name="connsiteX1" fmla="*/ 0 w 430420"/>
              <a:gd name="connsiteY1" fmla="*/ 364267 h 364268"/>
              <a:gd name="connsiteX0" fmla="*/ 435606 w 435605"/>
              <a:gd name="connsiteY0" fmla="*/ 0 h 364268"/>
              <a:gd name="connsiteX1" fmla="*/ 5185 w 435605"/>
              <a:gd name="connsiteY1" fmla="*/ 364267 h 364268"/>
              <a:gd name="connsiteX0" fmla="*/ 434283 w 434282"/>
              <a:gd name="connsiteY0" fmla="*/ 0 h 364268"/>
              <a:gd name="connsiteX1" fmla="*/ 3862 w 434282"/>
              <a:gd name="connsiteY1" fmla="*/ 364267 h 364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34282" h="364268">
                <a:moveTo>
                  <a:pt x="434283" y="0"/>
                </a:moveTo>
                <a:cubicBezTo>
                  <a:pt x="53403" y="7160"/>
                  <a:pt x="-19222" y="90109"/>
                  <a:pt x="3862" y="364267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23EAFA9F-8D10-979F-0805-91AA81317D61}"/>
              </a:ext>
            </a:extLst>
          </p:cNvPr>
          <p:cNvSpPr/>
          <p:nvPr/>
        </p:nvSpPr>
        <p:spPr>
          <a:xfrm rot="16557305" flipH="1">
            <a:off x="7872945" y="1736517"/>
            <a:ext cx="117120" cy="102121"/>
          </a:xfrm>
          <a:custGeom>
            <a:avLst/>
            <a:gdLst>
              <a:gd name="connsiteX0" fmla="*/ 444500 w 444500"/>
              <a:gd name="connsiteY0" fmla="*/ 0 h 279400"/>
              <a:gd name="connsiteX1" fmla="*/ 0 w 444500"/>
              <a:gd name="connsiteY1" fmla="*/ 279400 h 279400"/>
              <a:gd name="connsiteX2" fmla="*/ 0 w 444500"/>
              <a:gd name="connsiteY2" fmla="*/ 279400 h 279400"/>
              <a:gd name="connsiteX0" fmla="*/ 444500 w 444500"/>
              <a:gd name="connsiteY0" fmla="*/ 0 h 279400"/>
              <a:gd name="connsiteX1" fmla="*/ 0 w 444500"/>
              <a:gd name="connsiteY1" fmla="*/ 279400 h 279400"/>
              <a:gd name="connsiteX2" fmla="*/ 0 w 444500"/>
              <a:gd name="connsiteY2" fmla="*/ 279400 h 279400"/>
              <a:gd name="connsiteX0" fmla="*/ 444500 w 444500"/>
              <a:gd name="connsiteY0" fmla="*/ 0 h 279400"/>
              <a:gd name="connsiteX1" fmla="*/ 0 w 444500"/>
              <a:gd name="connsiteY1" fmla="*/ 279400 h 279400"/>
              <a:gd name="connsiteX2" fmla="*/ 0 w 444500"/>
              <a:gd name="connsiteY2" fmla="*/ 279400 h 279400"/>
              <a:gd name="connsiteX0" fmla="*/ 487489 w 487489"/>
              <a:gd name="connsiteY0" fmla="*/ 0 h 379396"/>
              <a:gd name="connsiteX1" fmla="*/ 42989 w 487489"/>
              <a:gd name="connsiteY1" fmla="*/ 279400 h 379396"/>
              <a:gd name="connsiteX2" fmla="*/ 0 w 487489"/>
              <a:gd name="connsiteY2" fmla="*/ 379395 h 379396"/>
              <a:gd name="connsiteX0" fmla="*/ 487489 w 487489"/>
              <a:gd name="connsiteY0" fmla="*/ 0 h 379396"/>
              <a:gd name="connsiteX1" fmla="*/ 0 w 487489"/>
              <a:gd name="connsiteY1" fmla="*/ 379395 h 379396"/>
              <a:gd name="connsiteX0" fmla="*/ 430421 w 430420"/>
              <a:gd name="connsiteY0" fmla="*/ 0 h 364268"/>
              <a:gd name="connsiteX1" fmla="*/ 0 w 430420"/>
              <a:gd name="connsiteY1" fmla="*/ 364267 h 364268"/>
              <a:gd name="connsiteX0" fmla="*/ 430421 w 430420"/>
              <a:gd name="connsiteY0" fmla="*/ 0 h 364268"/>
              <a:gd name="connsiteX1" fmla="*/ 0 w 430420"/>
              <a:gd name="connsiteY1" fmla="*/ 364267 h 364268"/>
              <a:gd name="connsiteX0" fmla="*/ 435606 w 435605"/>
              <a:gd name="connsiteY0" fmla="*/ 0 h 364268"/>
              <a:gd name="connsiteX1" fmla="*/ 5185 w 435605"/>
              <a:gd name="connsiteY1" fmla="*/ 364267 h 364268"/>
              <a:gd name="connsiteX0" fmla="*/ 434283 w 434282"/>
              <a:gd name="connsiteY0" fmla="*/ 0 h 364268"/>
              <a:gd name="connsiteX1" fmla="*/ 3862 w 434282"/>
              <a:gd name="connsiteY1" fmla="*/ 364267 h 364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34282" h="364268">
                <a:moveTo>
                  <a:pt x="434283" y="0"/>
                </a:moveTo>
                <a:cubicBezTo>
                  <a:pt x="53403" y="7160"/>
                  <a:pt x="-19222" y="90109"/>
                  <a:pt x="3862" y="364267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5ABD89B2-307C-58A8-B201-722A8F43D2C8}"/>
              </a:ext>
            </a:extLst>
          </p:cNvPr>
          <p:cNvSpPr/>
          <p:nvPr/>
        </p:nvSpPr>
        <p:spPr>
          <a:xfrm rot="20181728">
            <a:off x="7518514" y="1826373"/>
            <a:ext cx="2350397" cy="1075497"/>
          </a:xfrm>
          <a:custGeom>
            <a:avLst/>
            <a:gdLst>
              <a:gd name="connsiteX0" fmla="*/ 1558373 w 3131888"/>
              <a:gd name="connsiteY0" fmla="*/ 0 h 1658975"/>
              <a:gd name="connsiteX1" fmla="*/ 2853607 w 3131888"/>
              <a:gd name="connsiteY1" fmla="*/ 313047 h 1658975"/>
              <a:gd name="connsiteX2" fmla="*/ 2908913 w 3131888"/>
              <a:gd name="connsiteY2" fmla="*/ 350951 h 1658975"/>
              <a:gd name="connsiteX3" fmla="*/ 2933272 w 3131888"/>
              <a:gd name="connsiteY3" fmla="*/ 380640 h 1658975"/>
              <a:gd name="connsiteX4" fmla="*/ 199383 w 3131888"/>
              <a:gd name="connsiteY4" fmla="*/ 372085 h 1658975"/>
              <a:gd name="connsiteX5" fmla="*/ 224350 w 3131888"/>
              <a:gd name="connsiteY5" fmla="*/ 339632 h 1658975"/>
              <a:gd name="connsiteX6" fmla="*/ 263139 w 3131888"/>
              <a:gd name="connsiteY6" fmla="*/ 313047 h 1658975"/>
              <a:gd name="connsiteX7" fmla="*/ 1558373 w 3131888"/>
              <a:gd name="connsiteY7" fmla="*/ 0 h 1658975"/>
              <a:gd name="connsiteX0" fmla="*/ 1558373 w 3131888"/>
              <a:gd name="connsiteY0" fmla="*/ 29706 h 1460081"/>
              <a:gd name="connsiteX1" fmla="*/ 2853607 w 3131888"/>
              <a:gd name="connsiteY1" fmla="*/ 114153 h 1460081"/>
              <a:gd name="connsiteX2" fmla="*/ 2908913 w 3131888"/>
              <a:gd name="connsiteY2" fmla="*/ 152057 h 1460081"/>
              <a:gd name="connsiteX3" fmla="*/ 2933272 w 3131888"/>
              <a:gd name="connsiteY3" fmla="*/ 181746 h 1460081"/>
              <a:gd name="connsiteX4" fmla="*/ 199383 w 3131888"/>
              <a:gd name="connsiteY4" fmla="*/ 173191 h 1460081"/>
              <a:gd name="connsiteX5" fmla="*/ 224350 w 3131888"/>
              <a:gd name="connsiteY5" fmla="*/ 140738 h 1460081"/>
              <a:gd name="connsiteX6" fmla="*/ 263139 w 3131888"/>
              <a:gd name="connsiteY6" fmla="*/ 114153 h 1460081"/>
              <a:gd name="connsiteX7" fmla="*/ 1558373 w 3131888"/>
              <a:gd name="connsiteY7" fmla="*/ 29706 h 1460081"/>
              <a:gd name="connsiteX0" fmla="*/ 1558373 w 3131888"/>
              <a:gd name="connsiteY0" fmla="*/ 78917 h 1433092"/>
              <a:gd name="connsiteX1" fmla="*/ 2853607 w 3131888"/>
              <a:gd name="connsiteY1" fmla="*/ 87164 h 1433092"/>
              <a:gd name="connsiteX2" fmla="*/ 2908913 w 3131888"/>
              <a:gd name="connsiteY2" fmla="*/ 125068 h 1433092"/>
              <a:gd name="connsiteX3" fmla="*/ 2933272 w 3131888"/>
              <a:gd name="connsiteY3" fmla="*/ 154757 h 1433092"/>
              <a:gd name="connsiteX4" fmla="*/ 199383 w 3131888"/>
              <a:gd name="connsiteY4" fmla="*/ 146202 h 1433092"/>
              <a:gd name="connsiteX5" fmla="*/ 224350 w 3131888"/>
              <a:gd name="connsiteY5" fmla="*/ 113749 h 1433092"/>
              <a:gd name="connsiteX6" fmla="*/ 263139 w 3131888"/>
              <a:gd name="connsiteY6" fmla="*/ 87164 h 1433092"/>
              <a:gd name="connsiteX7" fmla="*/ 1558373 w 3131888"/>
              <a:gd name="connsiteY7" fmla="*/ 78917 h 1433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31888" h="1433092">
                <a:moveTo>
                  <a:pt x="1558373" y="78917"/>
                </a:moveTo>
                <a:cubicBezTo>
                  <a:pt x="2079825" y="78917"/>
                  <a:pt x="2545740" y="-104022"/>
                  <a:pt x="2853607" y="87164"/>
                </a:cubicBezTo>
                <a:lnTo>
                  <a:pt x="2908913" y="125068"/>
                </a:lnTo>
                <a:lnTo>
                  <a:pt x="2933272" y="154757"/>
                </a:lnTo>
                <a:cubicBezTo>
                  <a:pt x="4201972" y="1809585"/>
                  <a:pt x="-1071949" y="1911045"/>
                  <a:pt x="199383" y="146202"/>
                </a:cubicBezTo>
                <a:lnTo>
                  <a:pt x="224350" y="113749"/>
                </a:lnTo>
                <a:lnTo>
                  <a:pt x="263139" y="87164"/>
                </a:lnTo>
                <a:cubicBezTo>
                  <a:pt x="571006" y="-104022"/>
                  <a:pt x="1036922" y="78917"/>
                  <a:pt x="1558373" y="78917"/>
                </a:cubicBezTo>
                <a:close/>
              </a:path>
            </a:pathLst>
          </a:custGeom>
          <a:solidFill>
            <a:srgbClr val="F4E0C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016B8BC4-4341-CACF-7F31-97BA60E3C501}"/>
              </a:ext>
            </a:extLst>
          </p:cNvPr>
          <p:cNvGrpSpPr/>
          <p:nvPr/>
        </p:nvGrpSpPr>
        <p:grpSpPr>
          <a:xfrm rot="20181728">
            <a:off x="8710391" y="1634876"/>
            <a:ext cx="1103429" cy="491733"/>
            <a:chOff x="5151066" y="2049355"/>
            <a:chExt cx="1470311" cy="655231"/>
          </a:xfrm>
        </p:grpSpPr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A8A09BAC-09EB-376F-697E-74BE18C416CE}"/>
                </a:ext>
              </a:extLst>
            </p:cNvPr>
            <p:cNvSpPr/>
            <p:nvPr/>
          </p:nvSpPr>
          <p:spPr>
            <a:xfrm>
              <a:off x="5151066" y="2049355"/>
              <a:ext cx="1470311" cy="275221"/>
            </a:xfrm>
            <a:custGeom>
              <a:avLst/>
              <a:gdLst>
                <a:gd name="connsiteX0" fmla="*/ 0 w 1862137"/>
                <a:gd name="connsiteY0" fmla="*/ 0 h 200025"/>
                <a:gd name="connsiteX1" fmla="*/ 1862137 w 1862137"/>
                <a:gd name="connsiteY1" fmla="*/ 200025 h 200025"/>
                <a:gd name="connsiteX2" fmla="*/ 1862137 w 1862137"/>
                <a:gd name="connsiteY2" fmla="*/ 200025 h 200025"/>
                <a:gd name="connsiteX0" fmla="*/ 0 w 1862137"/>
                <a:gd name="connsiteY0" fmla="*/ 120900 h 320925"/>
                <a:gd name="connsiteX1" fmla="*/ 1862137 w 1862137"/>
                <a:gd name="connsiteY1" fmla="*/ 320925 h 320925"/>
                <a:gd name="connsiteX2" fmla="*/ 1862137 w 1862137"/>
                <a:gd name="connsiteY2" fmla="*/ 320925 h 320925"/>
                <a:gd name="connsiteX0" fmla="*/ 0 w 1862137"/>
                <a:gd name="connsiteY0" fmla="*/ 148540 h 348565"/>
                <a:gd name="connsiteX1" fmla="*/ 1862137 w 1862137"/>
                <a:gd name="connsiteY1" fmla="*/ 348565 h 348565"/>
                <a:gd name="connsiteX2" fmla="*/ 1862137 w 1862137"/>
                <a:gd name="connsiteY2" fmla="*/ 348565 h 348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62137" h="348565">
                  <a:moveTo>
                    <a:pt x="0" y="148540"/>
                  </a:moveTo>
                  <a:cubicBezTo>
                    <a:pt x="868362" y="-189597"/>
                    <a:pt x="1374775" y="124727"/>
                    <a:pt x="1862137" y="348565"/>
                  </a:cubicBezTo>
                  <a:lnTo>
                    <a:pt x="1862137" y="348565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51F45DDE-CE07-C0C2-1B91-81501BD87A59}"/>
                </a:ext>
              </a:extLst>
            </p:cNvPr>
            <p:cNvSpPr/>
            <p:nvPr/>
          </p:nvSpPr>
          <p:spPr>
            <a:xfrm>
              <a:off x="5218754" y="2231871"/>
              <a:ext cx="1387582" cy="310807"/>
            </a:xfrm>
            <a:custGeom>
              <a:avLst/>
              <a:gdLst>
                <a:gd name="connsiteX0" fmla="*/ 0 w 1766887"/>
                <a:gd name="connsiteY0" fmla="*/ 0 h 414338"/>
                <a:gd name="connsiteX1" fmla="*/ 1766887 w 1766887"/>
                <a:gd name="connsiteY1" fmla="*/ 414338 h 414338"/>
                <a:gd name="connsiteX2" fmla="*/ 1766887 w 1766887"/>
                <a:gd name="connsiteY2" fmla="*/ 414338 h 414338"/>
                <a:gd name="connsiteX0" fmla="*/ 0 w 1766887"/>
                <a:gd name="connsiteY0" fmla="*/ 1878 h 416216"/>
                <a:gd name="connsiteX1" fmla="*/ 1766887 w 1766887"/>
                <a:gd name="connsiteY1" fmla="*/ 416216 h 416216"/>
                <a:gd name="connsiteX2" fmla="*/ 1766887 w 1766887"/>
                <a:gd name="connsiteY2" fmla="*/ 416216 h 416216"/>
                <a:gd name="connsiteX0" fmla="*/ 0 w 1766887"/>
                <a:gd name="connsiteY0" fmla="*/ 2782 h 417120"/>
                <a:gd name="connsiteX1" fmla="*/ 1766887 w 1766887"/>
                <a:gd name="connsiteY1" fmla="*/ 417120 h 417120"/>
                <a:gd name="connsiteX2" fmla="*/ 1766887 w 1766887"/>
                <a:gd name="connsiteY2" fmla="*/ 417120 h 417120"/>
                <a:gd name="connsiteX0" fmla="*/ 0 w 1757362"/>
                <a:gd name="connsiteY0" fmla="*/ 3109 h 393635"/>
                <a:gd name="connsiteX1" fmla="*/ 1757362 w 1757362"/>
                <a:gd name="connsiteY1" fmla="*/ 393635 h 393635"/>
                <a:gd name="connsiteX2" fmla="*/ 1757362 w 1757362"/>
                <a:gd name="connsiteY2" fmla="*/ 393635 h 393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57362" h="393635">
                  <a:moveTo>
                    <a:pt x="0" y="3109"/>
                  </a:moveTo>
                  <a:cubicBezTo>
                    <a:pt x="1274762" y="-25465"/>
                    <a:pt x="1244600" y="145984"/>
                    <a:pt x="1757362" y="393635"/>
                  </a:cubicBezTo>
                  <a:lnTo>
                    <a:pt x="1757362" y="393635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A632A4F6-13BB-C25E-CC96-04A133B8D943}"/>
                </a:ext>
              </a:extLst>
            </p:cNvPr>
            <p:cNvSpPr/>
            <p:nvPr/>
          </p:nvSpPr>
          <p:spPr>
            <a:xfrm>
              <a:off x="5180978" y="2294702"/>
              <a:ext cx="1192042" cy="409884"/>
            </a:xfrm>
            <a:custGeom>
              <a:avLst/>
              <a:gdLst>
                <a:gd name="connsiteX0" fmla="*/ 0 w 1766887"/>
                <a:gd name="connsiteY0" fmla="*/ 0 h 414338"/>
                <a:gd name="connsiteX1" fmla="*/ 1766887 w 1766887"/>
                <a:gd name="connsiteY1" fmla="*/ 414338 h 414338"/>
                <a:gd name="connsiteX2" fmla="*/ 1766887 w 1766887"/>
                <a:gd name="connsiteY2" fmla="*/ 414338 h 414338"/>
                <a:gd name="connsiteX0" fmla="*/ 0 w 1766887"/>
                <a:gd name="connsiteY0" fmla="*/ 1878 h 416216"/>
                <a:gd name="connsiteX1" fmla="*/ 1766887 w 1766887"/>
                <a:gd name="connsiteY1" fmla="*/ 416216 h 416216"/>
                <a:gd name="connsiteX2" fmla="*/ 1766887 w 1766887"/>
                <a:gd name="connsiteY2" fmla="*/ 416216 h 416216"/>
                <a:gd name="connsiteX0" fmla="*/ 0 w 1766887"/>
                <a:gd name="connsiteY0" fmla="*/ 2782 h 417120"/>
                <a:gd name="connsiteX1" fmla="*/ 1766887 w 1766887"/>
                <a:gd name="connsiteY1" fmla="*/ 417120 h 417120"/>
                <a:gd name="connsiteX2" fmla="*/ 1766887 w 1766887"/>
                <a:gd name="connsiteY2" fmla="*/ 417120 h 417120"/>
                <a:gd name="connsiteX0" fmla="*/ 0 w 1757362"/>
                <a:gd name="connsiteY0" fmla="*/ 3109 h 393635"/>
                <a:gd name="connsiteX1" fmla="*/ 1757362 w 1757362"/>
                <a:gd name="connsiteY1" fmla="*/ 393635 h 393635"/>
                <a:gd name="connsiteX2" fmla="*/ 1757362 w 1757362"/>
                <a:gd name="connsiteY2" fmla="*/ 393635 h 393635"/>
                <a:gd name="connsiteX0" fmla="*/ 0 w 1757362"/>
                <a:gd name="connsiteY0" fmla="*/ 3109 h 522223"/>
                <a:gd name="connsiteX1" fmla="*/ 1757362 w 1757362"/>
                <a:gd name="connsiteY1" fmla="*/ 393635 h 522223"/>
                <a:gd name="connsiteX2" fmla="*/ 1509712 w 1757362"/>
                <a:gd name="connsiteY2" fmla="*/ 522223 h 522223"/>
                <a:gd name="connsiteX0" fmla="*/ 0 w 1509712"/>
                <a:gd name="connsiteY0" fmla="*/ 0 h 519114"/>
                <a:gd name="connsiteX1" fmla="*/ 1509712 w 1509712"/>
                <a:gd name="connsiteY1" fmla="*/ 519114 h 519114"/>
                <a:gd name="connsiteX0" fmla="*/ 0 w 1509712"/>
                <a:gd name="connsiteY0" fmla="*/ 0 h 519114"/>
                <a:gd name="connsiteX1" fmla="*/ 1509712 w 1509712"/>
                <a:gd name="connsiteY1" fmla="*/ 519114 h 519114"/>
                <a:gd name="connsiteX0" fmla="*/ 0 w 1509712"/>
                <a:gd name="connsiteY0" fmla="*/ 0 h 519114"/>
                <a:gd name="connsiteX1" fmla="*/ 1509712 w 1509712"/>
                <a:gd name="connsiteY1" fmla="*/ 519114 h 51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09712" h="519114">
                  <a:moveTo>
                    <a:pt x="0" y="0"/>
                  </a:moveTo>
                  <a:cubicBezTo>
                    <a:pt x="655637" y="111125"/>
                    <a:pt x="1239837" y="274638"/>
                    <a:pt x="1509712" y="519114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64F976D4-57DE-F5D0-985E-6E7968D0199C}"/>
              </a:ext>
            </a:extLst>
          </p:cNvPr>
          <p:cNvGrpSpPr/>
          <p:nvPr/>
        </p:nvGrpSpPr>
        <p:grpSpPr>
          <a:xfrm rot="20181728" flipH="1">
            <a:off x="7395100" y="2199639"/>
            <a:ext cx="1103429" cy="491733"/>
            <a:chOff x="5151066" y="2049355"/>
            <a:chExt cx="1470311" cy="655231"/>
          </a:xfrm>
        </p:grpSpPr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81CB0321-CF16-0CCD-7647-571E190C3424}"/>
                </a:ext>
              </a:extLst>
            </p:cNvPr>
            <p:cNvSpPr/>
            <p:nvPr/>
          </p:nvSpPr>
          <p:spPr>
            <a:xfrm>
              <a:off x="5151066" y="2049355"/>
              <a:ext cx="1470311" cy="275221"/>
            </a:xfrm>
            <a:custGeom>
              <a:avLst/>
              <a:gdLst>
                <a:gd name="connsiteX0" fmla="*/ 0 w 1862137"/>
                <a:gd name="connsiteY0" fmla="*/ 0 h 200025"/>
                <a:gd name="connsiteX1" fmla="*/ 1862137 w 1862137"/>
                <a:gd name="connsiteY1" fmla="*/ 200025 h 200025"/>
                <a:gd name="connsiteX2" fmla="*/ 1862137 w 1862137"/>
                <a:gd name="connsiteY2" fmla="*/ 200025 h 200025"/>
                <a:gd name="connsiteX0" fmla="*/ 0 w 1862137"/>
                <a:gd name="connsiteY0" fmla="*/ 120900 h 320925"/>
                <a:gd name="connsiteX1" fmla="*/ 1862137 w 1862137"/>
                <a:gd name="connsiteY1" fmla="*/ 320925 h 320925"/>
                <a:gd name="connsiteX2" fmla="*/ 1862137 w 1862137"/>
                <a:gd name="connsiteY2" fmla="*/ 320925 h 320925"/>
                <a:gd name="connsiteX0" fmla="*/ 0 w 1862137"/>
                <a:gd name="connsiteY0" fmla="*/ 148540 h 348565"/>
                <a:gd name="connsiteX1" fmla="*/ 1862137 w 1862137"/>
                <a:gd name="connsiteY1" fmla="*/ 348565 h 348565"/>
                <a:gd name="connsiteX2" fmla="*/ 1862137 w 1862137"/>
                <a:gd name="connsiteY2" fmla="*/ 348565 h 348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62137" h="348565">
                  <a:moveTo>
                    <a:pt x="0" y="148540"/>
                  </a:moveTo>
                  <a:cubicBezTo>
                    <a:pt x="868362" y="-189597"/>
                    <a:pt x="1374775" y="124727"/>
                    <a:pt x="1862137" y="348565"/>
                  </a:cubicBezTo>
                  <a:lnTo>
                    <a:pt x="1862137" y="348565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E0077BB7-60A8-C576-7CCF-E88F703C8DC0}"/>
                </a:ext>
              </a:extLst>
            </p:cNvPr>
            <p:cNvSpPr/>
            <p:nvPr/>
          </p:nvSpPr>
          <p:spPr>
            <a:xfrm>
              <a:off x="5218754" y="2231871"/>
              <a:ext cx="1387582" cy="310807"/>
            </a:xfrm>
            <a:custGeom>
              <a:avLst/>
              <a:gdLst>
                <a:gd name="connsiteX0" fmla="*/ 0 w 1766887"/>
                <a:gd name="connsiteY0" fmla="*/ 0 h 414338"/>
                <a:gd name="connsiteX1" fmla="*/ 1766887 w 1766887"/>
                <a:gd name="connsiteY1" fmla="*/ 414338 h 414338"/>
                <a:gd name="connsiteX2" fmla="*/ 1766887 w 1766887"/>
                <a:gd name="connsiteY2" fmla="*/ 414338 h 414338"/>
                <a:gd name="connsiteX0" fmla="*/ 0 w 1766887"/>
                <a:gd name="connsiteY0" fmla="*/ 1878 h 416216"/>
                <a:gd name="connsiteX1" fmla="*/ 1766887 w 1766887"/>
                <a:gd name="connsiteY1" fmla="*/ 416216 h 416216"/>
                <a:gd name="connsiteX2" fmla="*/ 1766887 w 1766887"/>
                <a:gd name="connsiteY2" fmla="*/ 416216 h 416216"/>
                <a:gd name="connsiteX0" fmla="*/ 0 w 1766887"/>
                <a:gd name="connsiteY0" fmla="*/ 2782 h 417120"/>
                <a:gd name="connsiteX1" fmla="*/ 1766887 w 1766887"/>
                <a:gd name="connsiteY1" fmla="*/ 417120 h 417120"/>
                <a:gd name="connsiteX2" fmla="*/ 1766887 w 1766887"/>
                <a:gd name="connsiteY2" fmla="*/ 417120 h 417120"/>
                <a:gd name="connsiteX0" fmla="*/ 0 w 1757362"/>
                <a:gd name="connsiteY0" fmla="*/ 3109 h 393635"/>
                <a:gd name="connsiteX1" fmla="*/ 1757362 w 1757362"/>
                <a:gd name="connsiteY1" fmla="*/ 393635 h 393635"/>
                <a:gd name="connsiteX2" fmla="*/ 1757362 w 1757362"/>
                <a:gd name="connsiteY2" fmla="*/ 393635 h 393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57362" h="393635">
                  <a:moveTo>
                    <a:pt x="0" y="3109"/>
                  </a:moveTo>
                  <a:cubicBezTo>
                    <a:pt x="1274762" y="-25465"/>
                    <a:pt x="1244600" y="145984"/>
                    <a:pt x="1757362" y="393635"/>
                  </a:cubicBezTo>
                  <a:lnTo>
                    <a:pt x="1757362" y="393635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B4A67190-0E25-4310-27D9-2A724D2742D4}"/>
                </a:ext>
              </a:extLst>
            </p:cNvPr>
            <p:cNvSpPr/>
            <p:nvPr/>
          </p:nvSpPr>
          <p:spPr>
            <a:xfrm>
              <a:off x="5180978" y="2294702"/>
              <a:ext cx="1192042" cy="409884"/>
            </a:xfrm>
            <a:custGeom>
              <a:avLst/>
              <a:gdLst>
                <a:gd name="connsiteX0" fmla="*/ 0 w 1766887"/>
                <a:gd name="connsiteY0" fmla="*/ 0 h 414338"/>
                <a:gd name="connsiteX1" fmla="*/ 1766887 w 1766887"/>
                <a:gd name="connsiteY1" fmla="*/ 414338 h 414338"/>
                <a:gd name="connsiteX2" fmla="*/ 1766887 w 1766887"/>
                <a:gd name="connsiteY2" fmla="*/ 414338 h 414338"/>
                <a:gd name="connsiteX0" fmla="*/ 0 w 1766887"/>
                <a:gd name="connsiteY0" fmla="*/ 1878 h 416216"/>
                <a:gd name="connsiteX1" fmla="*/ 1766887 w 1766887"/>
                <a:gd name="connsiteY1" fmla="*/ 416216 h 416216"/>
                <a:gd name="connsiteX2" fmla="*/ 1766887 w 1766887"/>
                <a:gd name="connsiteY2" fmla="*/ 416216 h 416216"/>
                <a:gd name="connsiteX0" fmla="*/ 0 w 1766887"/>
                <a:gd name="connsiteY0" fmla="*/ 2782 h 417120"/>
                <a:gd name="connsiteX1" fmla="*/ 1766887 w 1766887"/>
                <a:gd name="connsiteY1" fmla="*/ 417120 h 417120"/>
                <a:gd name="connsiteX2" fmla="*/ 1766887 w 1766887"/>
                <a:gd name="connsiteY2" fmla="*/ 417120 h 417120"/>
                <a:gd name="connsiteX0" fmla="*/ 0 w 1757362"/>
                <a:gd name="connsiteY0" fmla="*/ 3109 h 393635"/>
                <a:gd name="connsiteX1" fmla="*/ 1757362 w 1757362"/>
                <a:gd name="connsiteY1" fmla="*/ 393635 h 393635"/>
                <a:gd name="connsiteX2" fmla="*/ 1757362 w 1757362"/>
                <a:gd name="connsiteY2" fmla="*/ 393635 h 393635"/>
                <a:gd name="connsiteX0" fmla="*/ 0 w 1757362"/>
                <a:gd name="connsiteY0" fmla="*/ 3109 h 522223"/>
                <a:gd name="connsiteX1" fmla="*/ 1757362 w 1757362"/>
                <a:gd name="connsiteY1" fmla="*/ 393635 h 522223"/>
                <a:gd name="connsiteX2" fmla="*/ 1509712 w 1757362"/>
                <a:gd name="connsiteY2" fmla="*/ 522223 h 522223"/>
                <a:gd name="connsiteX0" fmla="*/ 0 w 1509712"/>
                <a:gd name="connsiteY0" fmla="*/ 0 h 519114"/>
                <a:gd name="connsiteX1" fmla="*/ 1509712 w 1509712"/>
                <a:gd name="connsiteY1" fmla="*/ 519114 h 519114"/>
                <a:gd name="connsiteX0" fmla="*/ 0 w 1509712"/>
                <a:gd name="connsiteY0" fmla="*/ 0 h 519114"/>
                <a:gd name="connsiteX1" fmla="*/ 1509712 w 1509712"/>
                <a:gd name="connsiteY1" fmla="*/ 519114 h 519114"/>
                <a:gd name="connsiteX0" fmla="*/ 0 w 1509712"/>
                <a:gd name="connsiteY0" fmla="*/ 0 h 519114"/>
                <a:gd name="connsiteX1" fmla="*/ 1509712 w 1509712"/>
                <a:gd name="connsiteY1" fmla="*/ 519114 h 51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09712" h="519114">
                  <a:moveTo>
                    <a:pt x="0" y="0"/>
                  </a:moveTo>
                  <a:cubicBezTo>
                    <a:pt x="655637" y="111125"/>
                    <a:pt x="1239837" y="274638"/>
                    <a:pt x="1509712" y="519114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06C85D8A-E256-3761-7266-935F53D07F5D}"/>
              </a:ext>
            </a:extLst>
          </p:cNvPr>
          <p:cNvGrpSpPr/>
          <p:nvPr/>
        </p:nvGrpSpPr>
        <p:grpSpPr>
          <a:xfrm rot="20181728">
            <a:off x="8301100" y="1934827"/>
            <a:ext cx="634280" cy="469597"/>
            <a:chOff x="4523331" y="2072743"/>
            <a:chExt cx="845174" cy="625735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E8514017-486E-D0C6-5796-86B67C33A74A}"/>
                </a:ext>
              </a:extLst>
            </p:cNvPr>
            <p:cNvSpPr/>
            <p:nvPr/>
          </p:nvSpPr>
          <p:spPr>
            <a:xfrm rot="2972527">
              <a:off x="4831877" y="2072743"/>
              <a:ext cx="204514" cy="204514"/>
            </a:xfrm>
            <a:prstGeom prst="rect">
              <a:avLst/>
            </a:prstGeom>
            <a:solidFill>
              <a:srgbClr val="F2B7C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A1017C1D-389F-E29D-13FD-AF9713DD72FB}"/>
                </a:ext>
              </a:extLst>
            </p:cNvPr>
            <p:cNvSpPr/>
            <p:nvPr/>
          </p:nvSpPr>
          <p:spPr>
            <a:xfrm rot="2972527">
              <a:off x="4866473" y="2162455"/>
              <a:ext cx="125846" cy="125846"/>
            </a:xfrm>
            <a:prstGeom prst="rect">
              <a:avLst/>
            </a:prstGeom>
            <a:solidFill>
              <a:srgbClr val="EA8A9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2FEF277A-DF0C-95AC-21F2-0D8C8273B859}"/>
                </a:ext>
              </a:extLst>
            </p:cNvPr>
            <p:cNvSpPr/>
            <p:nvPr/>
          </p:nvSpPr>
          <p:spPr>
            <a:xfrm flipH="1">
              <a:off x="4941030" y="2298371"/>
              <a:ext cx="427475" cy="400107"/>
            </a:xfrm>
            <a:custGeom>
              <a:avLst/>
              <a:gdLst>
                <a:gd name="connsiteX0" fmla="*/ 419100 w 471451"/>
                <a:gd name="connsiteY0" fmla="*/ 0 h 276120"/>
                <a:gd name="connsiteX1" fmla="*/ 434340 w 471451"/>
                <a:gd name="connsiteY1" fmla="*/ 251460 h 276120"/>
                <a:gd name="connsiteX2" fmla="*/ 0 w 471451"/>
                <a:gd name="connsiteY2" fmla="*/ 266700 h 276120"/>
                <a:gd name="connsiteX3" fmla="*/ 0 w 471451"/>
                <a:gd name="connsiteY3" fmla="*/ 266700 h 276120"/>
                <a:gd name="connsiteX0" fmla="*/ 419100 w 419100"/>
                <a:gd name="connsiteY0" fmla="*/ 0 h 266700"/>
                <a:gd name="connsiteX1" fmla="*/ 0 w 419100"/>
                <a:gd name="connsiteY1" fmla="*/ 266700 h 266700"/>
                <a:gd name="connsiteX2" fmla="*/ 0 w 419100"/>
                <a:gd name="connsiteY2" fmla="*/ 266700 h 266700"/>
                <a:gd name="connsiteX0" fmla="*/ 419100 w 421878"/>
                <a:gd name="connsiteY0" fmla="*/ 0 h 273445"/>
                <a:gd name="connsiteX1" fmla="*/ 0 w 421878"/>
                <a:gd name="connsiteY1" fmla="*/ 266700 h 273445"/>
                <a:gd name="connsiteX2" fmla="*/ 0 w 421878"/>
                <a:gd name="connsiteY2" fmla="*/ 266700 h 273445"/>
                <a:gd name="connsiteX0" fmla="*/ 419100 w 421940"/>
                <a:gd name="connsiteY0" fmla="*/ 0 h 392685"/>
                <a:gd name="connsiteX1" fmla="*/ 0 w 421940"/>
                <a:gd name="connsiteY1" fmla="*/ 266700 h 392685"/>
                <a:gd name="connsiteX2" fmla="*/ 0 w 421940"/>
                <a:gd name="connsiteY2" fmla="*/ 266700 h 392685"/>
                <a:gd name="connsiteX0" fmla="*/ 419100 w 421940"/>
                <a:gd name="connsiteY0" fmla="*/ 0 h 392685"/>
                <a:gd name="connsiteX1" fmla="*/ 0 w 421940"/>
                <a:gd name="connsiteY1" fmla="*/ 266700 h 392685"/>
                <a:gd name="connsiteX2" fmla="*/ 12110 w 421940"/>
                <a:gd name="connsiteY2" fmla="*/ 339226 h 392685"/>
                <a:gd name="connsiteX0" fmla="*/ 419100 w 421940"/>
                <a:gd name="connsiteY0" fmla="*/ 0 h 392685"/>
                <a:gd name="connsiteX1" fmla="*/ 0 w 421940"/>
                <a:gd name="connsiteY1" fmla="*/ 266700 h 392685"/>
                <a:gd name="connsiteX0" fmla="*/ 405856 w 408812"/>
                <a:gd name="connsiteY0" fmla="*/ 0 h 441405"/>
                <a:gd name="connsiteX1" fmla="*/ 0 w 408812"/>
                <a:gd name="connsiteY1" fmla="*/ 336754 h 441405"/>
                <a:gd name="connsiteX0" fmla="*/ 428561 w 431323"/>
                <a:gd name="connsiteY0" fmla="*/ 0 h 485109"/>
                <a:gd name="connsiteX1" fmla="*/ 0 w 431323"/>
                <a:gd name="connsiteY1" fmla="*/ 394445 h 485109"/>
                <a:gd name="connsiteX0" fmla="*/ 428561 w 431092"/>
                <a:gd name="connsiteY0" fmla="*/ 0 h 446124"/>
                <a:gd name="connsiteX1" fmla="*/ 0 w 431092"/>
                <a:gd name="connsiteY1" fmla="*/ 394445 h 446124"/>
                <a:gd name="connsiteX0" fmla="*/ 428561 w 430185"/>
                <a:gd name="connsiteY0" fmla="*/ 0 h 438457"/>
                <a:gd name="connsiteX1" fmla="*/ 0 w 430185"/>
                <a:gd name="connsiteY1" fmla="*/ 394445 h 438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30185" h="438457">
                  <a:moveTo>
                    <a:pt x="428561" y="0"/>
                  </a:moveTo>
                  <a:cubicBezTo>
                    <a:pt x="456552" y="414891"/>
                    <a:pt x="115154" y="506507"/>
                    <a:pt x="0" y="394445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8F899FB1-1D92-5447-33AE-7EC0A9409F29}"/>
                </a:ext>
              </a:extLst>
            </p:cNvPr>
            <p:cNvSpPr/>
            <p:nvPr/>
          </p:nvSpPr>
          <p:spPr>
            <a:xfrm>
              <a:off x="4523331" y="2287553"/>
              <a:ext cx="427475" cy="400107"/>
            </a:xfrm>
            <a:custGeom>
              <a:avLst/>
              <a:gdLst>
                <a:gd name="connsiteX0" fmla="*/ 419100 w 471451"/>
                <a:gd name="connsiteY0" fmla="*/ 0 h 276120"/>
                <a:gd name="connsiteX1" fmla="*/ 434340 w 471451"/>
                <a:gd name="connsiteY1" fmla="*/ 251460 h 276120"/>
                <a:gd name="connsiteX2" fmla="*/ 0 w 471451"/>
                <a:gd name="connsiteY2" fmla="*/ 266700 h 276120"/>
                <a:gd name="connsiteX3" fmla="*/ 0 w 471451"/>
                <a:gd name="connsiteY3" fmla="*/ 266700 h 276120"/>
                <a:gd name="connsiteX0" fmla="*/ 419100 w 419100"/>
                <a:gd name="connsiteY0" fmla="*/ 0 h 266700"/>
                <a:gd name="connsiteX1" fmla="*/ 0 w 419100"/>
                <a:gd name="connsiteY1" fmla="*/ 266700 h 266700"/>
                <a:gd name="connsiteX2" fmla="*/ 0 w 419100"/>
                <a:gd name="connsiteY2" fmla="*/ 266700 h 266700"/>
                <a:gd name="connsiteX0" fmla="*/ 419100 w 421878"/>
                <a:gd name="connsiteY0" fmla="*/ 0 h 273445"/>
                <a:gd name="connsiteX1" fmla="*/ 0 w 421878"/>
                <a:gd name="connsiteY1" fmla="*/ 266700 h 273445"/>
                <a:gd name="connsiteX2" fmla="*/ 0 w 421878"/>
                <a:gd name="connsiteY2" fmla="*/ 266700 h 273445"/>
                <a:gd name="connsiteX0" fmla="*/ 419100 w 421940"/>
                <a:gd name="connsiteY0" fmla="*/ 0 h 392685"/>
                <a:gd name="connsiteX1" fmla="*/ 0 w 421940"/>
                <a:gd name="connsiteY1" fmla="*/ 266700 h 392685"/>
                <a:gd name="connsiteX2" fmla="*/ 0 w 421940"/>
                <a:gd name="connsiteY2" fmla="*/ 266700 h 392685"/>
                <a:gd name="connsiteX0" fmla="*/ 419100 w 421940"/>
                <a:gd name="connsiteY0" fmla="*/ 0 h 392685"/>
                <a:gd name="connsiteX1" fmla="*/ 0 w 421940"/>
                <a:gd name="connsiteY1" fmla="*/ 266700 h 392685"/>
                <a:gd name="connsiteX2" fmla="*/ 12110 w 421940"/>
                <a:gd name="connsiteY2" fmla="*/ 339226 h 392685"/>
                <a:gd name="connsiteX0" fmla="*/ 419100 w 421940"/>
                <a:gd name="connsiteY0" fmla="*/ 0 h 392685"/>
                <a:gd name="connsiteX1" fmla="*/ 0 w 421940"/>
                <a:gd name="connsiteY1" fmla="*/ 266700 h 392685"/>
                <a:gd name="connsiteX0" fmla="*/ 405856 w 408812"/>
                <a:gd name="connsiteY0" fmla="*/ 0 h 441405"/>
                <a:gd name="connsiteX1" fmla="*/ 0 w 408812"/>
                <a:gd name="connsiteY1" fmla="*/ 336754 h 441405"/>
                <a:gd name="connsiteX0" fmla="*/ 428561 w 431323"/>
                <a:gd name="connsiteY0" fmla="*/ 0 h 485109"/>
                <a:gd name="connsiteX1" fmla="*/ 0 w 431323"/>
                <a:gd name="connsiteY1" fmla="*/ 394445 h 485109"/>
                <a:gd name="connsiteX0" fmla="*/ 428561 w 431092"/>
                <a:gd name="connsiteY0" fmla="*/ 0 h 446124"/>
                <a:gd name="connsiteX1" fmla="*/ 0 w 431092"/>
                <a:gd name="connsiteY1" fmla="*/ 394445 h 446124"/>
                <a:gd name="connsiteX0" fmla="*/ 428561 w 430185"/>
                <a:gd name="connsiteY0" fmla="*/ 0 h 438457"/>
                <a:gd name="connsiteX1" fmla="*/ 0 w 430185"/>
                <a:gd name="connsiteY1" fmla="*/ 394445 h 438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30185" h="438457">
                  <a:moveTo>
                    <a:pt x="428561" y="0"/>
                  </a:moveTo>
                  <a:cubicBezTo>
                    <a:pt x="456552" y="414891"/>
                    <a:pt x="115154" y="506507"/>
                    <a:pt x="0" y="394445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9" name="ttsMP3.com_VoiceText_2025-2-13_17-20-40">
            <a:hlinkClick r:id="" action="ppaction://media"/>
            <a:extLst>
              <a:ext uri="{FF2B5EF4-FFF2-40B4-BE49-F238E27FC236}">
                <a16:creationId xmlns:a16="http://schemas.microsoft.com/office/drawing/2014/main" id="{89A3DC4F-1FCD-714A-51E1-CFE7881DB0B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90480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 advTm="3000">
        <p15:prstTrans prst="pageCurlDouble"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640" fill="hold"/>
                                        <p:tgtEl>
                                          <p:spTgt spid="10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9"/>
                </p:tgtEl>
              </p:cMediaNode>
            </p:audio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0" name="Group 169">
            <a:extLst>
              <a:ext uri="{FF2B5EF4-FFF2-40B4-BE49-F238E27FC236}">
                <a16:creationId xmlns:a16="http://schemas.microsoft.com/office/drawing/2014/main" id="{00238714-3D68-692C-3303-4F2A5DE7483D}"/>
              </a:ext>
            </a:extLst>
          </p:cNvPr>
          <p:cNvGrpSpPr/>
          <p:nvPr/>
        </p:nvGrpSpPr>
        <p:grpSpPr>
          <a:xfrm>
            <a:off x="296761" y="94139"/>
            <a:ext cx="4042185" cy="2519583"/>
            <a:chOff x="479055" y="-277557"/>
            <a:chExt cx="3669865" cy="2287508"/>
          </a:xfrm>
        </p:grpSpPr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36CF646E-591D-67F8-B503-1E282E854E15}"/>
                </a:ext>
              </a:extLst>
            </p:cNvPr>
            <p:cNvGrpSpPr/>
            <p:nvPr/>
          </p:nvGrpSpPr>
          <p:grpSpPr>
            <a:xfrm flipH="1">
              <a:off x="2524364" y="208696"/>
              <a:ext cx="1624556" cy="1801255"/>
              <a:chOff x="4182121" y="76928"/>
              <a:chExt cx="6051502" cy="6760348"/>
            </a:xfrm>
          </p:grpSpPr>
          <p:sp>
            <p:nvSpPr>
              <p:cNvPr id="117" name="Rectangle 89">
                <a:extLst>
                  <a:ext uri="{FF2B5EF4-FFF2-40B4-BE49-F238E27FC236}">
                    <a16:creationId xmlns:a16="http://schemas.microsoft.com/office/drawing/2014/main" id="{0B9DB104-B4A7-2352-1197-5F916C60576B}"/>
                  </a:ext>
                </a:extLst>
              </p:cNvPr>
              <p:cNvSpPr/>
              <p:nvPr/>
            </p:nvSpPr>
            <p:spPr>
              <a:xfrm>
                <a:off x="9148277" y="4046953"/>
                <a:ext cx="1085346" cy="1330331"/>
              </a:xfrm>
              <a:custGeom>
                <a:avLst/>
                <a:gdLst>
                  <a:gd name="connsiteX0" fmla="*/ 0 w 828245"/>
                  <a:gd name="connsiteY0" fmla="*/ 0 h 618420"/>
                  <a:gd name="connsiteX1" fmla="*/ 828245 w 828245"/>
                  <a:gd name="connsiteY1" fmla="*/ 0 h 618420"/>
                  <a:gd name="connsiteX2" fmla="*/ 828245 w 828245"/>
                  <a:gd name="connsiteY2" fmla="*/ 618420 h 618420"/>
                  <a:gd name="connsiteX3" fmla="*/ 0 w 828245"/>
                  <a:gd name="connsiteY3" fmla="*/ 618420 h 618420"/>
                  <a:gd name="connsiteX4" fmla="*/ 0 w 828245"/>
                  <a:gd name="connsiteY4" fmla="*/ 0 h 618420"/>
                  <a:gd name="connsiteX0" fmla="*/ 0 w 828245"/>
                  <a:gd name="connsiteY0" fmla="*/ 618420 h 618420"/>
                  <a:gd name="connsiteX1" fmla="*/ 828245 w 828245"/>
                  <a:gd name="connsiteY1" fmla="*/ 0 h 618420"/>
                  <a:gd name="connsiteX2" fmla="*/ 828245 w 828245"/>
                  <a:gd name="connsiteY2" fmla="*/ 618420 h 618420"/>
                  <a:gd name="connsiteX3" fmla="*/ 0 w 828245"/>
                  <a:gd name="connsiteY3" fmla="*/ 618420 h 618420"/>
                  <a:gd name="connsiteX0" fmla="*/ 222633 w 1050878"/>
                  <a:gd name="connsiteY0" fmla="*/ 604772 h 604772"/>
                  <a:gd name="connsiteX1" fmla="*/ 0 w 1050878"/>
                  <a:gd name="connsiteY1" fmla="*/ 0 h 604772"/>
                  <a:gd name="connsiteX2" fmla="*/ 1050878 w 1050878"/>
                  <a:gd name="connsiteY2" fmla="*/ 604772 h 604772"/>
                  <a:gd name="connsiteX3" fmla="*/ 222633 w 1050878"/>
                  <a:gd name="connsiteY3" fmla="*/ 604772 h 604772"/>
                  <a:gd name="connsiteX0" fmla="*/ 222633 w 222633"/>
                  <a:gd name="connsiteY0" fmla="*/ 604772 h 604772"/>
                  <a:gd name="connsiteX1" fmla="*/ 0 w 222633"/>
                  <a:gd name="connsiteY1" fmla="*/ 0 h 604772"/>
                  <a:gd name="connsiteX2" fmla="*/ 222633 w 222633"/>
                  <a:gd name="connsiteY2" fmla="*/ 604772 h 604772"/>
                  <a:gd name="connsiteX0" fmla="*/ 318168 w 318168"/>
                  <a:gd name="connsiteY0" fmla="*/ 741250 h 741250"/>
                  <a:gd name="connsiteX1" fmla="*/ 0 w 318168"/>
                  <a:gd name="connsiteY1" fmla="*/ 0 h 741250"/>
                  <a:gd name="connsiteX2" fmla="*/ 318168 w 318168"/>
                  <a:gd name="connsiteY2" fmla="*/ 741250 h 741250"/>
                  <a:gd name="connsiteX0" fmla="*/ 318168 w 1101827"/>
                  <a:gd name="connsiteY0" fmla="*/ 741250 h 741250"/>
                  <a:gd name="connsiteX1" fmla="*/ 0 w 1101827"/>
                  <a:gd name="connsiteY1" fmla="*/ 0 h 741250"/>
                  <a:gd name="connsiteX2" fmla="*/ 318168 w 1101827"/>
                  <a:gd name="connsiteY2" fmla="*/ 741250 h 741250"/>
                  <a:gd name="connsiteX0" fmla="*/ 127100 w 956340"/>
                  <a:gd name="connsiteY0" fmla="*/ 513587 h 513587"/>
                  <a:gd name="connsiteX1" fmla="*/ 0 w 956340"/>
                  <a:gd name="connsiteY1" fmla="*/ 31644 h 513587"/>
                  <a:gd name="connsiteX2" fmla="*/ 127100 w 956340"/>
                  <a:gd name="connsiteY2" fmla="*/ 513587 h 513587"/>
                  <a:gd name="connsiteX0" fmla="*/ 127100 w 1066403"/>
                  <a:gd name="connsiteY0" fmla="*/ 1301512 h 1301512"/>
                  <a:gd name="connsiteX1" fmla="*/ 0 w 1066403"/>
                  <a:gd name="connsiteY1" fmla="*/ 819569 h 1301512"/>
                  <a:gd name="connsiteX2" fmla="*/ 127100 w 1066403"/>
                  <a:gd name="connsiteY2" fmla="*/ 1301512 h 1301512"/>
                  <a:gd name="connsiteX0" fmla="*/ 154396 w 1085346"/>
                  <a:gd name="connsiteY0" fmla="*/ 1330331 h 1330331"/>
                  <a:gd name="connsiteX1" fmla="*/ 0 w 1085346"/>
                  <a:gd name="connsiteY1" fmla="*/ 807445 h 1330331"/>
                  <a:gd name="connsiteX2" fmla="*/ 154396 w 1085346"/>
                  <a:gd name="connsiteY2" fmla="*/ 1330331 h 1330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85346" h="1330331">
                    <a:moveTo>
                      <a:pt x="154396" y="1330331"/>
                    </a:moveTo>
                    <a:lnTo>
                      <a:pt x="0" y="807445"/>
                    </a:lnTo>
                    <a:cubicBezTo>
                      <a:pt x="570080" y="-828863"/>
                      <a:pt x="2040913" y="373565"/>
                      <a:pt x="154396" y="1330331"/>
                    </a:cubicBezTo>
                    <a:close/>
                  </a:path>
                </a:pathLst>
              </a:custGeom>
              <a:gradFill>
                <a:gsLst>
                  <a:gs pos="0">
                    <a:srgbClr val="452069"/>
                  </a:gs>
                  <a:gs pos="100000">
                    <a:srgbClr val="42458A"/>
                  </a:gs>
                </a:gsLst>
                <a:lin ang="5400000" scaled="1"/>
              </a:gra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18" name="Group 117">
                <a:extLst>
                  <a:ext uri="{FF2B5EF4-FFF2-40B4-BE49-F238E27FC236}">
                    <a16:creationId xmlns:a16="http://schemas.microsoft.com/office/drawing/2014/main" id="{531F5453-7ABF-146F-3BD4-A9D8CCFDF152}"/>
                  </a:ext>
                </a:extLst>
              </p:cNvPr>
              <p:cNvGrpSpPr/>
              <p:nvPr/>
            </p:nvGrpSpPr>
            <p:grpSpPr>
              <a:xfrm>
                <a:off x="5095533" y="5946709"/>
                <a:ext cx="1006206" cy="890567"/>
                <a:chOff x="4754542" y="5870030"/>
                <a:chExt cx="1006206" cy="890567"/>
              </a:xfrm>
            </p:grpSpPr>
            <p:sp>
              <p:nvSpPr>
                <p:cNvPr id="164" name="Freeform: Shape 163">
                  <a:extLst>
                    <a:ext uri="{FF2B5EF4-FFF2-40B4-BE49-F238E27FC236}">
                      <a16:creationId xmlns:a16="http://schemas.microsoft.com/office/drawing/2014/main" id="{8776AE67-2F8A-B86F-BE44-3DBB8F2114F8}"/>
                    </a:ext>
                  </a:extLst>
                </p:cNvPr>
                <p:cNvSpPr/>
                <p:nvPr/>
              </p:nvSpPr>
              <p:spPr>
                <a:xfrm rot="18674978">
                  <a:off x="4812841" y="5812690"/>
                  <a:ext cx="890567" cy="1005247"/>
                </a:xfrm>
                <a:custGeom>
                  <a:avLst/>
                  <a:gdLst>
                    <a:gd name="connsiteX0" fmla="*/ 889576 w 890567"/>
                    <a:gd name="connsiteY0" fmla="*/ 403423 h 1005247"/>
                    <a:gd name="connsiteX1" fmla="*/ 890567 w 890567"/>
                    <a:gd name="connsiteY1" fmla="*/ 429599 h 1005247"/>
                    <a:gd name="connsiteX2" fmla="*/ 787223 w 890567"/>
                    <a:gd name="connsiteY2" fmla="*/ 974300 h 1005247"/>
                    <a:gd name="connsiteX3" fmla="*/ 773135 w 890567"/>
                    <a:gd name="connsiteY3" fmla="*/ 1005247 h 1005247"/>
                    <a:gd name="connsiteX4" fmla="*/ 703845 w 890567"/>
                    <a:gd name="connsiteY4" fmla="*/ 929468 h 1005247"/>
                    <a:gd name="connsiteX5" fmla="*/ 847000 w 890567"/>
                    <a:gd name="connsiteY5" fmla="*/ 448378 h 1005247"/>
                    <a:gd name="connsiteX6" fmla="*/ 889576 w 890567"/>
                    <a:gd name="connsiteY6" fmla="*/ 403423 h 10052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90567" h="1005247">
                      <a:moveTo>
                        <a:pt x="889576" y="403423"/>
                      </a:moveTo>
                      <a:lnTo>
                        <a:pt x="890567" y="429599"/>
                      </a:lnTo>
                      <a:cubicBezTo>
                        <a:pt x="890567" y="626825"/>
                        <a:pt x="853130" y="812380"/>
                        <a:pt x="787223" y="974300"/>
                      </a:cubicBezTo>
                      <a:lnTo>
                        <a:pt x="773135" y="1005247"/>
                      </a:lnTo>
                      <a:lnTo>
                        <a:pt x="703845" y="929468"/>
                      </a:lnTo>
                      <a:cubicBezTo>
                        <a:pt x="288450" y="1007161"/>
                        <a:pt x="-719825" y="-817483"/>
                        <a:pt x="847000" y="448378"/>
                      </a:cubicBezTo>
                      <a:lnTo>
                        <a:pt x="889576" y="403423"/>
                      </a:lnTo>
                      <a:close/>
                    </a:path>
                  </a:pathLst>
                </a:custGeom>
                <a:solidFill>
                  <a:srgbClr val="42458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65" name="Group 164">
                  <a:extLst>
                    <a:ext uri="{FF2B5EF4-FFF2-40B4-BE49-F238E27FC236}">
                      <a16:creationId xmlns:a16="http://schemas.microsoft.com/office/drawing/2014/main" id="{C4959F33-04E4-4708-BDB0-A157EE7B2459}"/>
                    </a:ext>
                  </a:extLst>
                </p:cNvPr>
                <p:cNvGrpSpPr/>
                <p:nvPr/>
              </p:nvGrpSpPr>
              <p:grpSpPr>
                <a:xfrm>
                  <a:off x="4754542" y="6107295"/>
                  <a:ext cx="518573" cy="419842"/>
                  <a:chOff x="6978783" y="6499397"/>
                  <a:chExt cx="518573" cy="419842"/>
                </a:xfrm>
              </p:grpSpPr>
              <p:sp>
                <p:nvSpPr>
                  <p:cNvPr id="166" name="Freeform: Shape 165">
                    <a:extLst>
                      <a:ext uri="{FF2B5EF4-FFF2-40B4-BE49-F238E27FC236}">
                        <a16:creationId xmlns:a16="http://schemas.microsoft.com/office/drawing/2014/main" id="{4EDD5994-0B46-39EA-6F22-1B3827CD7187}"/>
                      </a:ext>
                    </a:extLst>
                  </p:cNvPr>
                  <p:cNvSpPr/>
                  <p:nvPr/>
                </p:nvSpPr>
                <p:spPr>
                  <a:xfrm rot="17542130">
                    <a:off x="7276814" y="6698697"/>
                    <a:ext cx="334951" cy="106133"/>
                  </a:xfrm>
                  <a:custGeom>
                    <a:avLst/>
                    <a:gdLst>
                      <a:gd name="connsiteX0" fmla="*/ 0 w 393700"/>
                      <a:gd name="connsiteY0" fmla="*/ 0 h 101600"/>
                      <a:gd name="connsiteX1" fmla="*/ 393700 w 393700"/>
                      <a:gd name="connsiteY1" fmla="*/ 101600 h 101600"/>
                      <a:gd name="connsiteX2" fmla="*/ 393700 w 393700"/>
                      <a:gd name="connsiteY2" fmla="*/ 101600 h 101600"/>
                      <a:gd name="connsiteX0" fmla="*/ 0 w 401320"/>
                      <a:gd name="connsiteY0" fmla="*/ 0 h 78740"/>
                      <a:gd name="connsiteX1" fmla="*/ 401320 w 401320"/>
                      <a:gd name="connsiteY1" fmla="*/ 78740 h 78740"/>
                      <a:gd name="connsiteX2" fmla="*/ 401320 w 401320"/>
                      <a:gd name="connsiteY2" fmla="*/ 78740 h 78740"/>
                      <a:gd name="connsiteX0" fmla="*/ 0 w 401320"/>
                      <a:gd name="connsiteY0" fmla="*/ 1441 h 80181"/>
                      <a:gd name="connsiteX1" fmla="*/ 401320 w 401320"/>
                      <a:gd name="connsiteY1" fmla="*/ 80181 h 80181"/>
                      <a:gd name="connsiteX2" fmla="*/ 401320 w 401320"/>
                      <a:gd name="connsiteY2" fmla="*/ 80181 h 80181"/>
                      <a:gd name="connsiteX0" fmla="*/ 0 w 401320"/>
                      <a:gd name="connsiteY0" fmla="*/ 2043 h 80783"/>
                      <a:gd name="connsiteX1" fmla="*/ 401320 w 401320"/>
                      <a:gd name="connsiteY1" fmla="*/ 80783 h 80783"/>
                      <a:gd name="connsiteX2" fmla="*/ 401320 w 401320"/>
                      <a:gd name="connsiteY2" fmla="*/ 80783 h 80783"/>
                      <a:gd name="connsiteX0" fmla="*/ 0 w 401320"/>
                      <a:gd name="connsiteY0" fmla="*/ 2043 h 80783"/>
                      <a:gd name="connsiteX1" fmla="*/ 401320 w 401320"/>
                      <a:gd name="connsiteY1" fmla="*/ 80783 h 80783"/>
                      <a:gd name="connsiteX2" fmla="*/ 401320 w 401320"/>
                      <a:gd name="connsiteY2" fmla="*/ 19823 h 80783"/>
                      <a:gd name="connsiteX0" fmla="*/ 0 w 401320"/>
                      <a:gd name="connsiteY0" fmla="*/ 2043 h 80783"/>
                      <a:gd name="connsiteX1" fmla="*/ 401320 w 401320"/>
                      <a:gd name="connsiteY1" fmla="*/ 80783 h 80783"/>
                      <a:gd name="connsiteX0" fmla="*/ 0 w 401320"/>
                      <a:gd name="connsiteY0" fmla="*/ 5730 h 46370"/>
                      <a:gd name="connsiteX1" fmla="*/ 401320 w 401320"/>
                      <a:gd name="connsiteY1" fmla="*/ 46370 h 46370"/>
                      <a:gd name="connsiteX0" fmla="*/ 0 w 359039"/>
                      <a:gd name="connsiteY0" fmla="*/ 3255 h 61294"/>
                      <a:gd name="connsiteX1" fmla="*/ 359039 w 359039"/>
                      <a:gd name="connsiteY1" fmla="*/ 61294 h 61294"/>
                      <a:gd name="connsiteX0" fmla="*/ 0 w 334951"/>
                      <a:gd name="connsiteY0" fmla="*/ 6575 h 43627"/>
                      <a:gd name="connsiteX1" fmla="*/ 334951 w 334951"/>
                      <a:gd name="connsiteY1" fmla="*/ 43627 h 43627"/>
                      <a:gd name="connsiteX0" fmla="*/ 0 w 334951"/>
                      <a:gd name="connsiteY0" fmla="*/ 61832 h 98884"/>
                      <a:gd name="connsiteX1" fmla="*/ 334951 w 334951"/>
                      <a:gd name="connsiteY1" fmla="*/ 98884 h 98884"/>
                      <a:gd name="connsiteX0" fmla="*/ 0 w 334951"/>
                      <a:gd name="connsiteY0" fmla="*/ 69081 h 106133"/>
                      <a:gd name="connsiteX1" fmla="*/ 334951 w 334951"/>
                      <a:gd name="connsiteY1" fmla="*/ 106133 h 10613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334951" h="106133">
                        <a:moveTo>
                          <a:pt x="0" y="69081"/>
                        </a:moveTo>
                        <a:cubicBezTo>
                          <a:pt x="200846" y="-67103"/>
                          <a:pt x="224757" y="26722"/>
                          <a:pt x="334951" y="106133"/>
                        </a:cubicBezTo>
                      </a:path>
                    </a:pathLst>
                  </a:custGeom>
                  <a:solidFill>
                    <a:srgbClr val="42458A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7" name="Freeform: Shape 166">
                    <a:extLst>
                      <a:ext uri="{FF2B5EF4-FFF2-40B4-BE49-F238E27FC236}">
                        <a16:creationId xmlns:a16="http://schemas.microsoft.com/office/drawing/2014/main" id="{B0129C77-2D1A-8259-75E3-35FB262175B9}"/>
                      </a:ext>
                    </a:extLst>
                  </p:cNvPr>
                  <p:cNvSpPr/>
                  <p:nvPr/>
                </p:nvSpPr>
                <p:spPr>
                  <a:xfrm rot="17542130">
                    <a:off x="7043860" y="6666396"/>
                    <a:ext cx="334951" cy="106133"/>
                  </a:xfrm>
                  <a:custGeom>
                    <a:avLst/>
                    <a:gdLst>
                      <a:gd name="connsiteX0" fmla="*/ 0 w 393700"/>
                      <a:gd name="connsiteY0" fmla="*/ 0 h 101600"/>
                      <a:gd name="connsiteX1" fmla="*/ 393700 w 393700"/>
                      <a:gd name="connsiteY1" fmla="*/ 101600 h 101600"/>
                      <a:gd name="connsiteX2" fmla="*/ 393700 w 393700"/>
                      <a:gd name="connsiteY2" fmla="*/ 101600 h 101600"/>
                      <a:gd name="connsiteX0" fmla="*/ 0 w 401320"/>
                      <a:gd name="connsiteY0" fmla="*/ 0 h 78740"/>
                      <a:gd name="connsiteX1" fmla="*/ 401320 w 401320"/>
                      <a:gd name="connsiteY1" fmla="*/ 78740 h 78740"/>
                      <a:gd name="connsiteX2" fmla="*/ 401320 w 401320"/>
                      <a:gd name="connsiteY2" fmla="*/ 78740 h 78740"/>
                      <a:gd name="connsiteX0" fmla="*/ 0 w 401320"/>
                      <a:gd name="connsiteY0" fmla="*/ 1441 h 80181"/>
                      <a:gd name="connsiteX1" fmla="*/ 401320 w 401320"/>
                      <a:gd name="connsiteY1" fmla="*/ 80181 h 80181"/>
                      <a:gd name="connsiteX2" fmla="*/ 401320 w 401320"/>
                      <a:gd name="connsiteY2" fmla="*/ 80181 h 80181"/>
                      <a:gd name="connsiteX0" fmla="*/ 0 w 401320"/>
                      <a:gd name="connsiteY0" fmla="*/ 2043 h 80783"/>
                      <a:gd name="connsiteX1" fmla="*/ 401320 w 401320"/>
                      <a:gd name="connsiteY1" fmla="*/ 80783 h 80783"/>
                      <a:gd name="connsiteX2" fmla="*/ 401320 w 401320"/>
                      <a:gd name="connsiteY2" fmla="*/ 80783 h 80783"/>
                      <a:gd name="connsiteX0" fmla="*/ 0 w 401320"/>
                      <a:gd name="connsiteY0" fmla="*/ 2043 h 80783"/>
                      <a:gd name="connsiteX1" fmla="*/ 401320 w 401320"/>
                      <a:gd name="connsiteY1" fmla="*/ 80783 h 80783"/>
                      <a:gd name="connsiteX2" fmla="*/ 401320 w 401320"/>
                      <a:gd name="connsiteY2" fmla="*/ 19823 h 80783"/>
                      <a:gd name="connsiteX0" fmla="*/ 0 w 401320"/>
                      <a:gd name="connsiteY0" fmla="*/ 2043 h 80783"/>
                      <a:gd name="connsiteX1" fmla="*/ 401320 w 401320"/>
                      <a:gd name="connsiteY1" fmla="*/ 80783 h 80783"/>
                      <a:gd name="connsiteX0" fmla="*/ 0 w 401320"/>
                      <a:gd name="connsiteY0" fmla="*/ 5730 h 46370"/>
                      <a:gd name="connsiteX1" fmla="*/ 401320 w 401320"/>
                      <a:gd name="connsiteY1" fmla="*/ 46370 h 46370"/>
                      <a:gd name="connsiteX0" fmla="*/ 0 w 359039"/>
                      <a:gd name="connsiteY0" fmla="*/ 3255 h 61294"/>
                      <a:gd name="connsiteX1" fmla="*/ 359039 w 359039"/>
                      <a:gd name="connsiteY1" fmla="*/ 61294 h 61294"/>
                      <a:gd name="connsiteX0" fmla="*/ 0 w 334951"/>
                      <a:gd name="connsiteY0" fmla="*/ 6575 h 43627"/>
                      <a:gd name="connsiteX1" fmla="*/ 334951 w 334951"/>
                      <a:gd name="connsiteY1" fmla="*/ 43627 h 43627"/>
                      <a:gd name="connsiteX0" fmla="*/ 0 w 334951"/>
                      <a:gd name="connsiteY0" fmla="*/ 61832 h 98884"/>
                      <a:gd name="connsiteX1" fmla="*/ 334951 w 334951"/>
                      <a:gd name="connsiteY1" fmla="*/ 98884 h 98884"/>
                      <a:gd name="connsiteX0" fmla="*/ 0 w 334951"/>
                      <a:gd name="connsiteY0" fmla="*/ 69081 h 106133"/>
                      <a:gd name="connsiteX1" fmla="*/ 334951 w 334951"/>
                      <a:gd name="connsiteY1" fmla="*/ 106133 h 10613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334951" h="106133">
                        <a:moveTo>
                          <a:pt x="0" y="69081"/>
                        </a:moveTo>
                        <a:cubicBezTo>
                          <a:pt x="200846" y="-67103"/>
                          <a:pt x="224757" y="26722"/>
                          <a:pt x="334951" y="106133"/>
                        </a:cubicBezTo>
                      </a:path>
                    </a:pathLst>
                  </a:custGeom>
                  <a:solidFill>
                    <a:srgbClr val="42458A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8" name="Freeform: Shape 167">
                    <a:extLst>
                      <a:ext uri="{FF2B5EF4-FFF2-40B4-BE49-F238E27FC236}">
                        <a16:creationId xmlns:a16="http://schemas.microsoft.com/office/drawing/2014/main" id="{5131392A-015C-3AFA-6618-9A783BCA4BD0}"/>
                      </a:ext>
                    </a:extLst>
                  </p:cNvPr>
                  <p:cNvSpPr/>
                  <p:nvPr/>
                </p:nvSpPr>
                <p:spPr>
                  <a:xfrm rot="17542130">
                    <a:off x="6864374" y="6613806"/>
                    <a:ext cx="334951" cy="106133"/>
                  </a:xfrm>
                  <a:custGeom>
                    <a:avLst/>
                    <a:gdLst>
                      <a:gd name="connsiteX0" fmla="*/ 0 w 393700"/>
                      <a:gd name="connsiteY0" fmla="*/ 0 h 101600"/>
                      <a:gd name="connsiteX1" fmla="*/ 393700 w 393700"/>
                      <a:gd name="connsiteY1" fmla="*/ 101600 h 101600"/>
                      <a:gd name="connsiteX2" fmla="*/ 393700 w 393700"/>
                      <a:gd name="connsiteY2" fmla="*/ 101600 h 101600"/>
                      <a:gd name="connsiteX0" fmla="*/ 0 w 401320"/>
                      <a:gd name="connsiteY0" fmla="*/ 0 h 78740"/>
                      <a:gd name="connsiteX1" fmla="*/ 401320 w 401320"/>
                      <a:gd name="connsiteY1" fmla="*/ 78740 h 78740"/>
                      <a:gd name="connsiteX2" fmla="*/ 401320 w 401320"/>
                      <a:gd name="connsiteY2" fmla="*/ 78740 h 78740"/>
                      <a:gd name="connsiteX0" fmla="*/ 0 w 401320"/>
                      <a:gd name="connsiteY0" fmla="*/ 1441 h 80181"/>
                      <a:gd name="connsiteX1" fmla="*/ 401320 w 401320"/>
                      <a:gd name="connsiteY1" fmla="*/ 80181 h 80181"/>
                      <a:gd name="connsiteX2" fmla="*/ 401320 w 401320"/>
                      <a:gd name="connsiteY2" fmla="*/ 80181 h 80181"/>
                      <a:gd name="connsiteX0" fmla="*/ 0 w 401320"/>
                      <a:gd name="connsiteY0" fmla="*/ 2043 h 80783"/>
                      <a:gd name="connsiteX1" fmla="*/ 401320 w 401320"/>
                      <a:gd name="connsiteY1" fmla="*/ 80783 h 80783"/>
                      <a:gd name="connsiteX2" fmla="*/ 401320 w 401320"/>
                      <a:gd name="connsiteY2" fmla="*/ 80783 h 80783"/>
                      <a:gd name="connsiteX0" fmla="*/ 0 w 401320"/>
                      <a:gd name="connsiteY0" fmla="*/ 2043 h 80783"/>
                      <a:gd name="connsiteX1" fmla="*/ 401320 w 401320"/>
                      <a:gd name="connsiteY1" fmla="*/ 80783 h 80783"/>
                      <a:gd name="connsiteX2" fmla="*/ 401320 w 401320"/>
                      <a:gd name="connsiteY2" fmla="*/ 19823 h 80783"/>
                      <a:gd name="connsiteX0" fmla="*/ 0 w 401320"/>
                      <a:gd name="connsiteY0" fmla="*/ 2043 h 80783"/>
                      <a:gd name="connsiteX1" fmla="*/ 401320 w 401320"/>
                      <a:gd name="connsiteY1" fmla="*/ 80783 h 80783"/>
                      <a:gd name="connsiteX0" fmla="*/ 0 w 401320"/>
                      <a:gd name="connsiteY0" fmla="*/ 5730 h 46370"/>
                      <a:gd name="connsiteX1" fmla="*/ 401320 w 401320"/>
                      <a:gd name="connsiteY1" fmla="*/ 46370 h 46370"/>
                      <a:gd name="connsiteX0" fmla="*/ 0 w 359039"/>
                      <a:gd name="connsiteY0" fmla="*/ 3255 h 61294"/>
                      <a:gd name="connsiteX1" fmla="*/ 359039 w 359039"/>
                      <a:gd name="connsiteY1" fmla="*/ 61294 h 61294"/>
                      <a:gd name="connsiteX0" fmla="*/ 0 w 334951"/>
                      <a:gd name="connsiteY0" fmla="*/ 6575 h 43627"/>
                      <a:gd name="connsiteX1" fmla="*/ 334951 w 334951"/>
                      <a:gd name="connsiteY1" fmla="*/ 43627 h 43627"/>
                      <a:gd name="connsiteX0" fmla="*/ 0 w 334951"/>
                      <a:gd name="connsiteY0" fmla="*/ 61832 h 98884"/>
                      <a:gd name="connsiteX1" fmla="*/ 334951 w 334951"/>
                      <a:gd name="connsiteY1" fmla="*/ 98884 h 98884"/>
                      <a:gd name="connsiteX0" fmla="*/ 0 w 334951"/>
                      <a:gd name="connsiteY0" fmla="*/ 69081 h 106133"/>
                      <a:gd name="connsiteX1" fmla="*/ 334951 w 334951"/>
                      <a:gd name="connsiteY1" fmla="*/ 106133 h 10613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334951" h="106133">
                        <a:moveTo>
                          <a:pt x="0" y="69081"/>
                        </a:moveTo>
                        <a:cubicBezTo>
                          <a:pt x="200846" y="-67103"/>
                          <a:pt x="224757" y="26722"/>
                          <a:pt x="334951" y="106133"/>
                        </a:cubicBezTo>
                      </a:path>
                    </a:pathLst>
                  </a:custGeom>
                  <a:solidFill>
                    <a:srgbClr val="42458A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19" name="Group 118">
                <a:extLst>
                  <a:ext uri="{FF2B5EF4-FFF2-40B4-BE49-F238E27FC236}">
                    <a16:creationId xmlns:a16="http://schemas.microsoft.com/office/drawing/2014/main" id="{659729B0-0F0F-5120-6DCE-66D78C2D711B}"/>
                  </a:ext>
                </a:extLst>
              </p:cNvPr>
              <p:cNvGrpSpPr/>
              <p:nvPr/>
            </p:nvGrpSpPr>
            <p:grpSpPr>
              <a:xfrm>
                <a:off x="6370578" y="76928"/>
                <a:ext cx="2118793" cy="1469608"/>
                <a:chOff x="6378249" y="68515"/>
                <a:chExt cx="2118793" cy="1469608"/>
              </a:xfrm>
            </p:grpSpPr>
            <p:sp>
              <p:nvSpPr>
                <p:cNvPr id="160" name="Rectangle 2">
                  <a:extLst>
                    <a:ext uri="{FF2B5EF4-FFF2-40B4-BE49-F238E27FC236}">
                      <a16:creationId xmlns:a16="http://schemas.microsoft.com/office/drawing/2014/main" id="{C8D60A27-E010-5DC8-A57F-05A7B946DE3E}"/>
                    </a:ext>
                  </a:extLst>
                </p:cNvPr>
                <p:cNvSpPr/>
                <p:nvPr/>
              </p:nvSpPr>
              <p:spPr>
                <a:xfrm>
                  <a:off x="7495086" y="150581"/>
                  <a:ext cx="1001956" cy="1387542"/>
                </a:xfrm>
                <a:custGeom>
                  <a:avLst/>
                  <a:gdLst>
                    <a:gd name="connsiteX0" fmla="*/ 0 w 721786"/>
                    <a:gd name="connsiteY0" fmla="*/ 0 h 694041"/>
                    <a:gd name="connsiteX1" fmla="*/ 721786 w 721786"/>
                    <a:gd name="connsiteY1" fmla="*/ 0 h 694041"/>
                    <a:gd name="connsiteX2" fmla="*/ 721786 w 721786"/>
                    <a:gd name="connsiteY2" fmla="*/ 694041 h 694041"/>
                    <a:gd name="connsiteX3" fmla="*/ 0 w 721786"/>
                    <a:gd name="connsiteY3" fmla="*/ 694041 h 694041"/>
                    <a:gd name="connsiteX4" fmla="*/ 0 w 721786"/>
                    <a:gd name="connsiteY4" fmla="*/ 0 h 694041"/>
                    <a:gd name="connsiteX0" fmla="*/ 215900 w 937686"/>
                    <a:gd name="connsiteY0" fmla="*/ 0 h 694041"/>
                    <a:gd name="connsiteX1" fmla="*/ 937686 w 937686"/>
                    <a:gd name="connsiteY1" fmla="*/ 0 h 694041"/>
                    <a:gd name="connsiteX2" fmla="*/ 937686 w 937686"/>
                    <a:gd name="connsiteY2" fmla="*/ 694041 h 694041"/>
                    <a:gd name="connsiteX3" fmla="*/ 0 w 937686"/>
                    <a:gd name="connsiteY3" fmla="*/ 59041 h 694041"/>
                    <a:gd name="connsiteX4" fmla="*/ 215900 w 937686"/>
                    <a:gd name="connsiteY4" fmla="*/ 0 h 694041"/>
                    <a:gd name="connsiteX0" fmla="*/ 215900 w 975786"/>
                    <a:gd name="connsiteY0" fmla="*/ 0 h 840091"/>
                    <a:gd name="connsiteX1" fmla="*/ 937686 w 975786"/>
                    <a:gd name="connsiteY1" fmla="*/ 0 h 840091"/>
                    <a:gd name="connsiteX2" fmla="*/ 975786 w 975786"/>
                    <a:gd name="connsiteY2" fmla="*/ 840091 h 840091"/>
                    <a:gd name="connsiteX3" fmla="*/ 0 w 975786"/>
                    <a:gd name="connsiteY3" fmla="*/ 59041 h 840091"/>
                    <a:gd name="connsiteX4" fmla="*/ 215900 w 975786"/>
                    <a:gd name="connsiteY4" fmla="*/ 0 h 840091"/>
                    <a:gd name="connsiteX0" fmla="*/ 0 w 975786"/>
                    <a:gd name="connsiteY0" fmla="*/ 59041 h 840091"/>
                    <a:gd name="connsiteX1" fmla="*/ 937686 w 975786"/>
                    <a:gd name="connsiteY1" fmla="*/ 0 h 840091"/>
                    <a:gd name="connsiteX2" fmla="*/ 975786 w 975786"/>
                    <a:gd name="connsiteY2" fmla="*/ 840091 h 840091"/>
                    <a:gd name="connsiteX3" fmla="*/ 0 w 975786"/>
                    <a:gd name="connsiteY3" fmla="*/ 59041 h 840091"/>
                    <a:gd name="connsiteX0" fmla="*/ 0 w 975786"/>
                    <a:gd name="connsiteY0" fmla="*/ 0 h 781050"/>
                    <a:gd name="connsiteX1" fmla="*/ 975786 w 975786"/>
                    <a:gd name="connsiteY1" fmla="*/ 781050 h 781050"/>
                    <a:gd name="connsiteX2" fmla="*/ 0 w 975786"/>
                    <a:gd name="connsiteY2" fmla="*/ 0 h 781050"/>
                    <a:gd name="connsiteX0" fmla="*/ 0 w 990625"/>
                    <a:gd name="connsiteY0" fmla="*/ 154060 h 935110"/>
                    <a:gd name="connsiteX1" fmla="*/ 975786 w 990625"/>
                    <a:gd name="connsiteY1" fmla="*/ 935110 h 935110"/>
                    <a:gd name="connsiteX2" fmla="*/ 0 w 990625"/>
                    <a:gd name="connsiteY2" fmla="*/ 154060 h 935110"/>
                    <a:gd name="connsiteX0" fmla="*/ 0 w 990625"/>
                    <a:gd name="connsiteY0" fmla="*/ 154060 h 935110"/>
                    <a:gd name="connsiteX1" fmla="*/ 975786 w 990625"/>
                    <a:gd name="connsiteY1" fmla="*/ 935110 h 935110"/>
                    <a:gd name="connsiteX2" fmla="*/ 0 w 990625"/>
                    <a:gd name="connsiteY2" fmla="*/ 154060 h 935110"/>
                    <a:gd name="connsiteX0" fmla="*/ 0 w 1005034"/>
                    <a:gd name="connsiteY0" fmla="*/ 619198 h 1400248"/>
                    <a:gd name="connsiteX1" fmla="*/ 975786 w 1005034"/>
                    <a:gd name="connsiteY1" fmla="*/ 1400248 h 1400248"/>
                    <a:gd name="connsiteX2" fmla="*/ 0 w 1005034"/>
                    <a:gd name="connsiteY2" fmla="*/ 619198 h 1400248"/>
                    <a:gd name="connsiteX0" fmla="*/ 0 w 1011288"/>
                    <a:gd name="connsiteY0" fmla="*/ 627057 h 1408107"/>
                    <a:gd name="connsiteX1" fmla="*/ 975786 w 1011288"/>
                    <a:gd name="connsiteY1" fmla="*/ 1408107 h 1408107"/>
                    <a:gd name="connsiteX2" fmla="*/ 0 w 1011288"/>
                    <a:gd name="connsiteY2" fmla="*/ 627057 h 1408107"/>
                    <a:gd name="connsiteX0" fmla="*/ 0 w 1017610"/>
                    <a:gd name="connsiteY0" fmla="*/ 616350 h 1397400"/>
                    <a:gd name="connsiteX1" fmla="*/ 975786 w 1017610"/>
                    <a:gd name="connsiteY1" fmla="*/ 1397400 h 1397400"/>
                    <a:gd name="connsiteX2" fmla="*/ 0 w 1017610"/>
                    <a:gd name="connsiteY2" fmla="*/ 616350 h 1397400"/>
                    <a:gd name="connsiteX0" fmla="*/ 0 w 1001956"/>
                    <a:gd name="connsiteY0" fmla="*/ 606492 h 1387542"/>
                    <a:gd name="connsiteX1" fmla="*/ 975786 w 1001956"/>
                    <a:gd name="connsiteY1" fmla="*/ 1387542 h 1387542"/>
                    <a:gd name="connsiteX2" fmla="*/ 0 w 1001956"/>
                    <a:gd name="connsiteY2" fmla="*/ 606492 h 13875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01956" h="1387542">
                      <a:moveTo>
                        <a:pt x="0" y="606492"/>
                      </a:moveTo>
                      <a:cubicBezTo>
                        <a:pt x="884062" y="-307908"/>
                        <a:pt x="1082324" y="-295208"/>
                        <a:pt x="975786" y="1387542"/>
                      </a:cubicBezTo>
                      <a:cubicBezTo>
                        <a:pt x="650524" y="1127192"/>
                        <a:pt x="217312" y="904942"/>
                        <a:pt x="0" y="606492"/>
                      </a:cubicBezTo>
                      <a:close/>
                    </a:path>
                  </a:pathLst>
                </a:custGeom>
                <a:solidFill>
                  <a:srgbClr val="42458A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1" name="Rectangle 2">
                  <a:extLst>
                    <a:ext uri="{FF2B5EF4-FFF2-40B4-BE49-F238E27FC236}">
                      <a16:creationId xmlns:a16="http://schemas.microsoft.com/office/drawing/2014/main" id="{7583B2B3-0CDE-7E56-1A35-78B59D048991}"/>
                    </a:ext>
                  </a:extLst>
                </p:cNvPr>
                <p:cNvSpPr/>
                <p:nvPr/>
              </p:nvSpPr>
              <p:spPr>
                <a:xfrm>
                  <a:off x="7794013" y="188630"/>
                  <a:ext cx="606340" cy="1135139"/>
                </a:xfrm>
                <a:custGeom>
                  <a:avLst/>
                  <a:gdLst>
                    <a:gd name="connsiteX0" fmla="*/ 0 w 721786"/>
                    <a:gd name="connsiteY0" fmla="*/ 0 h 694041"/>
                    <a:gd name="connsiteX1" fmla="*/ 721786 w 721786"/>
                    <a:gd name="connsiteY1" fmla="*/ 0 h 694041"/>
                    <a:gd name="connsiteX2" fmla="*/ 721786 w 721786"/>
                    <a:gd name="connsiteY2" fmla="*/ 694041 h 694041"/>
                    <a:gd name="connsiteX3" fmla="*/ 0 w 721786"/>
                    <a:gd name="connsiteY3" fmla="*/ 694041 h 694041"/>
                    <a:gd name="connsiteX4" fmla="*/ 0 w 721786"/>
                    <a:gd name="connsiteY4" fmla="*/ 0 h 694041"/>
                    <a:gd name="connsiteX0" fmla="*/ 215900 w 937686"/>
                    <a:gd name="connsiteY0" fmla="*/ 0 h 694041"/>
                    <a:gd name="connsiteX1" fmla="*/ 937686 w 937686"/>
                    <a:gd name="connsiteY1" fmla="*/ 0 h 694041"/>
                    <a:gd name="connsiteX2" fmla="*/ 937686 w 937686"/>
                    <a:gd name="connsiteY2" fmla="*/ 694041 h 694041"/>
                    <a:gd name="connsiteX3" fmla="*/ 0 w 937686"/>
                    <a:gd name="connsiteY3" fmla="*/ 59041 h 694041"/>
                    <a:gd name="connsiteX4" fmla="*/ 215900 w 937686"/>
                    <a:gd name="connsiteY4" fmla="*/ 0 h 694041"/>
                    <a:gd name="connsiteX0" fmla="*/ 215900 w 975786"/>
                    <a:gd name="connsiteY0" fmla="*/ 0 h 840091"/>
                    <a:gd name="connsiteX1" fmla="*/ 937686 w 975786"/>
                    <a:gd name="connsiteY1" fmla="*/ 0 h 840091"/>
                    <a:gd name="connsiteX2" fmla="*/ 975786 w 975786"/>
                    <a:gd name="connsiteY2" fmla="*/ 840091 h 840091"/>
                    <a:gd name="connsiteX3" fmla="*/ 0 w 975786"/>
                    <a:gd name="connsiteY3" fmla="*/ 59041 h 840091"/>
                    <a:gd name="connsiteX4" fmla="*/ 215900 w 975786"/>
                    <a:gd name="connsiteY4" fmla="*/ 0 h 840091"/>
                    <a:gd name="connsiteX0" fmla="*/ 0 w 975786"/>
                    <a:gd name="connsiteY0" fmla="*/ 59041 h 840091"/>
                    <a:gd name="connsiteX1" fmla="*/ 937686 w 975786"/>
                    <a:gd name="connsiteY1" fmla="*/ 0 h 840091"/>
                    <a:gd name="connsiteX2" fmla="*/ 975786 w 975786"/>
                    <a:gd name="connsiteY2" fmla="*/ 840091 h 840091"/>
                    <a:gd name="connsiteX3" fmla="*/ 0 w 975786"/>
                    <a:gd name="connsiteY3" fmla="*/ 59041 h 840091"/>
                    <a:gd name="connsiteX0" fmla="*/ 0 w 975786"/>
                    <a:gd name="connsiteY0" fmla="*/ 0 h 781050"/>
                    <a:gd name="connsiteX1" fmla="*/ 975786 w 975786"/>
                    <a:gd name="connsiteY1" fmla="*/ 781050 h 781050"/>
                    <a:gd name="connsiteX2" fmla="*/ 0 w 975786"/>
                    <a:gd name="connsiteY2" fmla="*/ 0 h 781050"/>
                    <a:gd name="connsiteX0" fmla="*/ 0 w 990625"/>
                    <a:gd name="connsiteY0" fmla="*/ 154060 h 935110"/>
                    <a:gd name="connsiteX1" fmla="*/ 975786 w 990625"/>
                    <a:gd name="connsiteY1" fmla="*/ 935110 h 935110"/>
                    <a:gd name="connsiteX2" fmla="*/ 0 w 990625"/>
                    <a:gd name="connsiteY2" fmla="*/ 154060 h 935110"/>
                    <a:gd name="connsiteX0" fmla="*/ 0 w 990625"/>
                    <a:gd name="connsiteY0" fmla="*/ 154060 h 935110"/>
                    <a:gd name="connsiteX1" fmla="*/ 975786 w 990625"/>
                    <a:gd name="connsiteY1" fmla="*/ 935110 h 935110"/>
                    <a:gd name="connsiteX2" fmla="*/ 0 w 990625"/>
                    <a:gd name="connsiteY2" fmla="*/ 154060 h 935110"/>
                    <a:gd name="connsiteX0" fmla="*/ 0 w 1005034"/>
                    <a:gd name="connsiteY0" fmla="*/ 619198 h 1400248"/>
                    <a:gd name="connsiteX1" fmla="*/ 975786 w 1005034"/>
                    <a:gd name="connsiteY1" fmla="*/ 1400248 h 1400248"/>
                    <a:gd name="connsiteX2" fmla="*/ 0 w 1005034"/>
                    <a:gd name="connsiteY2" fmla="*/ 619198 h 1400248"/>
                    <a:gd name="connsiteX0" fmla="*/ 0 w 1011288"/>
                    <a:gd name="connsiteY0" fmla="*/ 627057 h 1408107"/>
                    <a:gd name="connsiteX1" fmla="*/ 975786 w 1011288"/>
                    <a:gd name="connsiteY1" fmla="*/ 1408107 h 1408107"/>
                    <a:gd name="connsiteX2" fmla="*/ 0 w 1011288"/>
                    <a:gd name="connsiteY2" fmla="*/ 627057 h 1408107"/>
                    <a:gd name="connsiteX0" fmla="*/ 0 w 1017610"/>
                    <a:gd name="connsiteY0" fmla="*/ 616350 h 1397400"/>
                    <a:gd name="connsiteX1" fmla="*/ 975786 w 1017610"/>
                    <a:gd name="connsiteY1" fmla="*/ 1397400 h 1397400"/>
                    <a:gd name="connsiteX2" fmla="*/ 0 w 1017610"/>
                    <a:gd name="connsiteY2" fmla="*/ 616350 h 1397400"/>
                    <a:gd name="connsiteX0" fmla="*/ 0 w 1001956"/>
                    <a:gd name="connsiteY0" fmla="*/ 606492 h 1387542"/>
                    <a:gd name="connsiteX1" fmla="*/ 975786 w 1001956"/>
                    <a:gd name="connsiteY1" fmla="*/ 1387542 h 1387542"/>
                    <a:gd name="connsiteX2" fmla="*/ 0 w 1001956"/>
                    <a:gd name="connsiteY2" fmla="*/ 606492 h 1387542"/>
                    <a:gd name="connsiteX0" fmla="*/ 0 w 954547"/>
                    <a:gd name="connsiteY0" fmla="*/ 626560 h 1356300"/>
                    <a:gd name="connsiteX1" fmla="*/ 924476 w 954547"/>
                    <a:gd name="connsiteY1" fmla="*/ 1356300 h 1356300"/>
                    <a:gd name="connsiteX2" fmla="*/ 0 w 954547"/>
                    <a:gd name="connsiteY2" fmla="*/ 626560 h 1356300"/>
                    <a:gd name="connsiteX0" fmla="*/ 0 w 802670"/>
                    <a:gd name="connsiteY0" fmla="*/ 643168 h 1331860"/>
                    <a:gd name="connsiteX1" fmla="*/ 750023 w 802670"/>
                    <a:gd name="connsiteY1" fmla="*/ 1331860 h 1331860"/>
                    <a:gd name="connsiteX2" fmla="*/ 0 w 802670"/>
                    <a:gd name="connsiteY2" fmla="*/ 643168 h 1331860"/>
                    <a:gd name="connsiteX0" fmla="*/ 0 w 844102"/>
                    <a:gd name="connsiteY0" fmla="*/ 1129836 h 1818528"/>
                    <a:gd name="connsiteX1" fmla="*/ 750023 w 844102"/>
                    <a:gd name="connsiteY1" fmla="*/ 1818528 h 1818528"/>
                    <a:gd name="connsiteX2" fmla="*/ 0 w 844102"/>
                    <a:gd name="connsiteY2" fmla="*/ 1129836 h 1818528"/>
                    <a:gd name="connsiteX0" fmla="*/ 0 w 966668"/>
                    <a:gd name="connsiteY0" fmla="*/ 1144263 h 1832955"/>
                    <a:gd name="connsiteX1" fmla="*/ 750023 w 966668"/>
                    <a:gd name="connsiteY1" fmla="*/ 1832955 h 1832955"/>
                    <a:gd name="connsiteX2" fmla="*/ 0 w 966668"/>
                    <a:gd name="connsiteY2" fmla="*/ 1144263 h 1832955"/>
                    <a:gd name="connsiteX0" fmla="*/ 0 w 916637"/>
                    <a:gd name="connsiteY0" fmla="*/ 1113123 h 1801815"/>
                    <a:gd name="connsiteX1" fmla="*/ 750023 w 916637"/>
                    <a:gd name="connsiteY1" fmla="*/ 1801815 h 1801815"/>
                    <a:gd name="connsiteX2" fmla="*/ 0 w 916637"/>
                    <a:gd name="connsiteY2" fmla="*/ 1113123 h 1801815"/>
                    <a:gd name="connsiteX0" fmla="*/ 0 w 979876"/>
                    <a:gd name="connsiteY0" fmla="*/ 1145753 h 1834445"/>
                    <a:gd name="connsiteX1" fmla="*/ 750023 w 979876"/>
                    <a:gd name="connsiteY1" fmla="*/ 1834445 h 1834445"/>
                    <a:gd name="connsiteX2" fmla="*/ 0 w 979876"/>
                    <a:gd name="connsiteY2" fmla="*/ 1145753 h 18344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979876" h="1834445">
                      <a:moveTo>
                        <a:pt x="0" y="1145753"/>
                      </a:moveTo>
                      <a:cubicBezTo>
                        <a:pt x="843014" y="-835887"/>
                        <a:pt x="1277301" y="-12497"/>
                        <a:pt x="750023" y="1834445"/>
                      </a:cubicBezTo>
                      <a:cubicBezTo>
                        <a:pt x="424761" y="1574095"/>
                        <a:pt x="217312" y="1444203"/>
                        <a:pt x="0" y="1145753"/>
                      </a:cubicBezTo>
                      <a:close/>
                    </a:path>
                  </a:pathLst>
                </a:custGeom>
                <a:solidFill>
                  <a:srgbClr val="F4E0C7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62" name="Rectangle 5">
                  <a:extLst>
                    <a:ext uri="{FF2B5EF4-FFF2-40B4-BE49-F238E27FC236}">
                      <a16:creationId xmlns:a16="http://schemas.microsoft.com/office/drawing/2014/main" id="{75360FF5-EE02-B5C6-7EF9-3700C6C92022}"/>
                    </a:ext>
                  </a:extLst>
                </p:cNvPr>
                <p:cNvSpPr/>
                <p:nvPr/>
              </p:nvSpPr>
              <p:spPr>
                <a:xfrm>
                  <a:off x="6378249" y="68515"/>
                  <a:ext cx="995932" cy="858528"/>
                </a:xfrm>
                <a:custGeom>
                  <a:avLst/>
                  <a:gdLst>
                    <a:gd name="connsiteX0" fmla="*/ 0 w 1001956"/>
                    <a:gd name="connsiteY0" fmla="*/ 0 h 593667"/>
                    <a:gd name="connsiteX1" fmla="*/ 1001956 w 1001956"/>
                    <a:gd name="connsiteY1" fmla="*/ 0 h 593667"/>
                    <a:gd name="connsiteX2" fmla="*/ 1001956 w 1001956"/>
                    <a:gd name="connsiteY2" fmla="*/ 593667 h 593667"/>
                    <a:gd name="connsiteX3" fmla="*/ 0 w 1001956"/>
                    <a:gd name="connsiteY3" fmla="*/ 593667 h 593667"/>
                    <a:gd name="connsiteX4" fmla="*/ 0 w 1001956"/>
                    <a:gd name="connsiteY4" fmla="*/ 0 h 593667"/>
                    <a:gd name="connsiteX0" fmla="*/ 0 w 1001956"/>
                    <a:gd name="connsiteY0" fmla="*/ 0 h 593667"/>
                    <a:gd name="connsiteX1" fmla="*/ 1001956 w 1001956"/>
                    <a:gd name="connsiteY1" fmla="*/ 0 h 593667"/>
                    <a:gd name="connsiteX2" fmla="*/ 1001956 w 1001956"/>
                    <a:gd name="connsiteY2" fmla="*/ 593667 h 593667"/>
                    <a:gd name="connsiteX3" fmla="*/ 133350 w 1001956"/>
                    <a:gd name="connsiteY3" fmla="*/ 441267 h 593667"/>
                    <a:gd name="connsiteX4" fmla="*/ 0 w 1001956"/>
                    <a:gd name="connsiteY4" fmla="*/ 0 h 593667"/>
                    <a:gd name="connsiteX0" fmla="*/ 0 w 1059106"/>
                    <a:gd name="connsiteY0" fmla="*/ 0 h 441267"/>
                    <a:gd name="connsiteX1" fmla="*/ 1001956 w 1059106"/>
                    <a:gd name="connsiteY1" fmla="*/ 0 h 441267"/>
                    <a:gd name="connsiteX2" fmla="*/ 1059106 w 1059106"/>
                    <a:gd name="connsiteY2" fmla="*/ 307917 h 441267"/>
                    <a:gd name="connsiteX3" fmla="*/ 133350 w 1059106"/>
                    <a:gd name="connsiteY3" fmla="*/ 441267 h 441267"/>
                    <a:gd name="connsiteX4" fmla="*/ 0 w 1059106"/>
                    <a:gd name="connsiteY4" fmla="*/ 0 h 441267"/>
                    <a:gd name="connsiteX0" fmla="*/ 0 w 925756"/>
                    <a:gd name="connsiteY0" fmla="*/ 441267 h 441267"/>
                    <a:gd name="connsiteX1" fmla="*/ 868606 w 925756"/>
                    <a:gd name="connsiteY1" fmla="*/ 0 h 441267"/>
                    <a:gd name="connsiteX2" fmla="*/ 925756 w 925756"/>
                    <a:gd name="connsiteY2" fmla="*/ 307917 h 441267"/>
                    <a:gd name="connsiteX3" fmla="*/ 0 w 925756"/>
                    <a:gd name="connsiteY3" fmla="*/ 441267 h 441267"/>
                    <a:gd name="connsiteX0" fmla="*/ 0 w 925756"/>
                    <a:gd name="connsiteY0" fmla="*/ 133350 h 133350"/>
                    <a:gd name="connsiteX1" fmla="*/ 925756 w 925756"/>
                    <a:gd name="connsiteY1" fmla="*/ 0 h 133350"/>
                    <a:gd name="connsiteX2" fmla="*/ 0 w 925756"/>
                    <a:gd name="connsiteY2" fmla="*/ 133350 h 133350"/>
                    <a:gd name="connsiteX0" fmla="*/ 25473 w 951229"/>
                    <a:gd name="connsiteY0" fmla="*/ 841154 h 841154"/>
                    <a:gd name="connsiteX1" fmla="*/ 951229 w 951229"/>
                    <a:gd name="connsiteY1" fmla="*/ 707804 h 841154"/>
                    <a:gd name="connsiteX2" fmla="*/ 25473 w 951229"/>
                    <a:gd name="connsiteY2" fmla="*/ 841154 h 841154"/>
                    <a:gd name="connsiteX0" fmla="*/ 24720 w 979051"/>
                    <a:gd name="connsiteY0" fmla="*/ 849123 h 849123"/>
                    <a:gd name="connsiteX1" fmla="*/ 979051 w 979051"/>
                    <a:gd name="connsiteY1" fmla="*/ 687198 h 849123"/>
                    <a:gd name="connsiteX2" fmla="*/ 24720 w 979051"/>
                    <a:gd name="connsiteY2" fmla="*/ 849123 h 849123"/>
                    <a:gd name="connsiteX0" fmla="*/ 24720 w 979051"/>
                    <a:gd name="connsiteY0" fmla="*/ 849123 h 849123"/>
                    <a:gd name="connsiteX1" fmla="*/ 979051 w 979051"/>
                    <a:gd name="connsiteY1" fmla="*/ 687198 h 849123"/>
                    <a:gd name="connsiteX2" fmla="*/ 24720 w 979051"/>
                    <a:gd name="connsiteY2" fmla="*/ 849123 h 849123"/>
                    <a:gd name="connsiteX0" fmla="*/ 23593 w 977924"/>
                    <a:gd name="connsiteY0" fmla="*/ 879431 h 879431"/>
                    <a:gd name="connsiteX1" fmla="*/ 977924 w 977924"/>
                    <a:gd name="connsiteY1" fmla="*/ 717506 h 879431"/>
                    <a:gd name="connsiteX2" fmla="*/ 23593 w 977924"/>
                    <a:gd name="connsiteY2" fmla="*/ 879431 h 879431"/>
                    <a:gd name="connsiteX0" fmla="*/ 35930 w 990261"/>
                    <a:gd name="connsiteY0" fmla="*/ 812102 h 812102"/>
                    <a:gd name="connsiteX1" fmla="*/ 990261 w 990261"/>
                    <a:gd name="connsiteY1" fmla="*/ 650177 h 812102"/>
                    <a:gd name="connsiteX2" fmla="*/ 35930 w 990261"/>
                    <a:gd name="connsiteY2" fmla="*/ 812102 h 812102"/>
                    <a:gd name="connsiteX0" fmla="*/ 35930 w 990261"/>
                    <a:gd name="connsiteY0" fmla="*/ 812102 h 812102"/>
                    <a:gd name="connsiteX1" fmla="*/ 990261 w 990261"/>
                    <a:gd name="connsiteY1" fmla="*/ 650177 h 812102"/>
                    <a:gd name="connsiteX2" fmla="*/ 35930 w 990261"/>
                    <a:gd name="connsiteY2" fmla="*/ 812102 h 812102"/>
                    <a:gd name="connsiteX0" fmla="*/ 41601 w 995932"/>
                    <a:gd name="connsiteY0" fmla="*/ 858528 h 858528"/>
                    <a:gd name="connsiteX1" fmla="*/ 995932 w 995932"/>
                    <a:gd name="connsiteY1" fmla="*/ 696603 h 858528"/>
                    <a:gd name="connsiteX2" fmla="*/ 41601 w 995932"/>
                    <a:gd name="connsiteY2" fmla="*/ 858528 h 8585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995932" h="858528">
                      <a:moveTo>
                        <a:pt x="41601" y="858528"/>
                      </a:moveTo>
                      <a:cubicBezTo>
                        <a:pt x="340661" y="818841"/>
                        <a:pt x="687347" y="836303"/>
                        <a:pt x="995932" y="696603"/>
                      </a:cubicBezTo>
                      <a:cubicBezTo>
                        <a:pt x="577809" y="441016"/>
                        <a:pt x="-186389" y="-824222"/>
                        <a:pt x="41601" y="858528"/>
                      </a:cubicBezTo>
                      <a:close/>
                    </a:path>
                  </a:pathLst>
                </a:custGeom>
                <a:solidFill>
                  <a:srgbClr val="42458A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3" name="Freeform: Shape 162">
                  <a:extLst>
                    <a:ext uri="{FF2B5EF4-FFF2-40B4-BE49-F238E27FC236}">
                      <a16:creationId xmlns:a16="http://schemas.microsoft.com/office/drawing/2014/main" id="{A97C1D22-5C90-AD4E-3A58-F655D96F9C36}"/>
                    </a:ext>
                  </a:extLst>
                </p:cNvPr>
                <p:cNvSpPr/>
                <p:nvPr/>
              </p:nvSpPr>
              <p:spPr>
                <a:xfrm>
                  <a:off x="6388090" y="80808"/>
                  <a:ext cx="362169" cy="845412"/>
                </a:xfrm>
                <a:custGeom>
                  <a:avLst/>
                  <a:gdLst>
                    <a:gd name="connsiteX0" fmla="*/ 94838 w 362169"/>
                    <a:gd name="connsiteY0" fmla="*/ 0 h 845412"/>
                    <a:gd name="connsiteX1" fmla="*/ 104052 w 362169"/>
                    <a:gd name="connsiteY1" fmla="*/ 5312 h 845412"/>
                    <a:gd name="connsiteX2" fmla="*/ 362169 w 362169"/>
                    <a:gd name="connsiteY2" fmla="*/ 728466 h 845412"/>
                    <a:gd name="connsiteX3" fmla="*/ 357434 w 362169"/>
                    <a:gd name="connsiteY3" fmla="*/ 815700 h 845412"/>
                    <a:gd name="connsiteX4" fmla="*/ 273487 w 362169"/>
                    <a:gd name="connsiteY4" fmla="*/ 823014 h 845412"/>
                    <a:gd name="connsiteX5" fmla="*/ 41602 w 362169"/>
                    <a:gd name="connsiteY5" fmla="*/ 845412 h 845412"/>
                    <a:gd name="connsiteX6" fmla="*/ 77701 w 362169"/>
                    <a:gd name="connsiteY6" fmla="*/ 10725 h 845412"/>
                    <a:gd name="connsiteX7" fmla="*/ 94838 w 362169"/>
                    <a:gd name="connsiteY7" fmla="*/ 0 h 8454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62169" h="845412">
                      <a:moveTo>
                        <a:pt x="94838" y="0"/>
                      </a:moveTo>
                      <a:lnTo>
                        <a:pt x="104052" y="5312"/>
                      </a:lnTo>
                      <a:cubicBezTo>
                        <a:pt x="255737" y="124455"/>
                        <a:pt x="362169" y="403379"/>
                        <a:pt x="362169" y="728466"/>
                      </a:cubicBezTo>
                      <a:lnTo>
                        <a:pt x="357434" y="815700"/>
                      </a:lnTo>
                      <a:lnTo>
                        <a:pt x="273487" y="823014"/>
                      </a:lnTo>
                      <a:cubicBezTo>
                        <a:pt x="194109" y="829140"/>
                        <a:pt x="116367" y="835490"/>
                        <a:pt x="41602" y="845412"/>
                      </a:cubicBezTo>
                      <a:cubicBezTo>
                        <a:pt x="-29645" y="319553"/>
                        <a:pt x="-3998" y="81583"/>
                        <a:pt x="77701" y="10725"/>
                      </a:cubicBezTo>
                      <a:lnTo>
                        <a:pt x="94838" y="0"/>
                      </a:lnTo>
                      <a:close/>
                    </a:path>
                  </a:pathLst>
                </a:custGeom>
                <a:solidFill>
                  <a:srgbClr val="F4E0C7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0" name="Group 119">
                <a:extLst>
                  <a:ext uri="{FF2B5EF4-FFF2-40B4-BE49-F238E27FC236}">
                    <a16:creationId xmlns:a16="http://schemas.microsoft.com/office/drawing/2014/main" id="{7EE93548-0937-4792-2C84-3DCEC066EFD5}"/>
                  </a:ext>
                </a:extLst>
              </p:cNvPr>
              <p:cNvGrpSpPr/>
              <p:nvPr/>
            </p:nvGrpSpPr>
            <p:grpSpPr>
              <a:xfrm>
                <a:off x="4182121" y="2579427"/>
                <a:ext cx="5355177" cy="4069569"/>
                <a:chOff x="4182121" y="2579427"/>
                <a:chExt cx="5355177" cy="4069569"/>
              </a:xfrm>
              <a:solidFill>
                <a:srgbClr val="F4E0C7"/>
              </a:solidFill>
            </p:grpSpPr>
            <p:sp>
              <p:nvSpPr>
                <p:cNvPr id="158" name="Rectangle 40">
                  <a:extLst>
                    <a:ext uri="{FF2B5EF4-FFF2-40B4-BE49-F238E27FC236}">
                      <a16:creationId xmlns:a16="http://schemas.microsoft.com/office/drawing/2014/main" id="{2D4E27E8-F0E9-8B2D-2196-2A030671E1CF}"/>
                    </a:ext>
                  </a:extLst>
                </p:cNvPr>
                <p:cNvSpPr/>
                <p:nvPr/>
              </p:nvSpPr>
              <p:spPr>
                <a:xfrm>
                  <a:off x="4182121" y="2579427"/>
                  <a:ext cx="5355177" cy="4069569"/>
                </a:xfrm>
                <a:custGeom>
                  <a:avLst/>
                  <a:gdLst>
                    <a:gd name="connsiteX0" fmla="*/ 0 w 2450111"/>
                    <a:gd name="connsiteY0" fmla="*/ 0 h 3149839"/>
                    <a:gd name="connsiteX1" fmla="*/ 2450111 w 2450111"/>
                    <a:gd name="connsiteY1" fmla="*/ 0 h 3149839"/>
                    <a:gd name="connsiteX2" fmla="*/ 2450111 w 2450111"/>
                    <a:gd name="connsiteY2" fmla="*/ 3149839 h 3149839"/>
                    <a:gd name="connsiteX3" fmla="*/ 0 w 2450111"/>
                    <a:gd name="connsiteY3" fmla="*/ 3149839 h 3149839"/>
                    <a:gd name="connsiteX4" fmla="*/ 0 w 2450111"/>
                    <a:gd name="connsiteY4" fmla="*/ 0 h 3149839"/>
                    <a:gd name="connsiteX0" fmla="*/ 0 w 2491054"/>
                    <a:gd name="connsiteY0" fmla="*/ 0 h 3313613"/>
                    <a:gd name="connsiteX1" fmla="*/ 2491054 w 2491054"/>
                    <a:gd name="connsiteY1" fmla="*/ 163774 h 3313613"/>
                    <a:gd name="connsiteX2" fmla="*/ 2491054 w 2491054"/>
                    <a:gd name="connsiteY2" fmla="*/ 3313613 h 3313613"/>
                    <a:gd name="connsiteX3" fmla="*/ 40943 w 2491054"/>
                    <a:gd name="connsiteY3" fmla="*/ 3313613 h 3313613"/>
                    <a:gd name="connsiteX4" fmla="*/ 0 w 2491054"/>
                    <a:gd name="connsiteY4" fmla="*/ 0 h 3313613"/>
                    <a:gd name="connsiteX0" fmla="*/ 0 w 2491054"/>
                    <a:gd name="connsiteY0" fmla="*/ 0 h 3313613"/>
                    <a:gd name="connsiteX1" fmla="*/ 2450110 w 2491054"/>
                    <a:gd name="connsiteY1" fmla="*/ 13649 h 3313613"/>
                    <a:gd name="connsiteX2" fmla="*/ 2491054 w 2491054"/>
                    <a:gd name="connsiteY2" fmla="*/ 3313613 h 3313613"/>
                    <a:gd name="connsiteX3" fmla="*/ 40943 w 2491054"/>
                    <a:gd name="connsiteY3" fmla="*/ 3313613 h 3313613"/>
                    <a:gd name="connsiteX4" fmla="*/ 0 w 2491054"/>
                    <a:gd name="connsiteY4" fmla="*/ 0 h 3313613"/>
                    <a:gd name="connsiteX0" fmla="*/ 0 w 2933970"/>
                    <a:gd name="connsiteY0" fmla="*/ 0 h 3313613"/>
                    <a:gd name="connsiteX1" fmla="*/ 2450110 w 2933970"/>
                    <a:gd name="connsiteY1" fmla="*/ 13649 h 3313613"/>
                    <a:gd name="connsiteX2" fmla="*/ 2933970 w 2933970"/>
                    <a:gd name="connsiteY2" fmla="*/ 1419368 h 3313613"/>
                    <a:gd name="connsiteX3" fmla="*/ 2491054 w 2933970"/>
                    <a:gd name="connsiteY3" fmla="*/ 3313613 h 3313613"/>
                    <a:gd name="connsiteX4" fmla="*/ 40943 w 2933970"/>
                    <a:gd name="connsiteY4" fmla="*/ 3313613 h 3313613"/>
                    <a:gd name="connsiteX5" fmla="*/ 0 w 2933970"/>
                    <a:gd name="connsiteY5" fmla="*/ 0 h 3313613"/>
                    <a:gd name="connsiteX0" fmla="*/ 955343 w 3889313"/>
                    <a:gd name="connsiteY0" fmla="*/ 0 h 3668454"/>
                    <a:gd name="connsiteX1" fmla="*/ 3405453 w 3889313"/>
                    <a:gd name="connsiteY1" fmla="*/ 13649 h 3668454"/>
                    <a:gd name="connsiteX2" fmla="*/ 3889313 w 3889313"/>
                    <a:gd name="connsiteY2" fmla="*/ 1419368 h 3668454"/>
                    <a:gd name="connsiteX3" fmla="*/ 3446397 w 3889313"/>
                    <a:gd name="connsiteY3" fmla="*/ 3313613 h 3668454"/>
                    <a:gd name="connsiteX4" fmla="*/ 0 w 3889313"/>
                    <a:gd name="connsiteY4" fmla="*/ 3668454 h 3668454"/>
                    <a:gd name="connsiteX5" fmla="*/ 955343 w 3889313"/>
                    <a:gd name="connsiteY5" fmla="*/ 0 h 3668454"/>
                    <a:gd name="connsiteX0" fmla="*/ 1763828 w 4697798"/>
                    <a:gd name="connsiteY0" fmla="*/ 0 h 3668454"/>
                    <a:gd name="connsiteX1" fmla="*/ 4213938 w 4697798"/>
                    <a:gd name="connsiteY1" fmla="*/ 13649 h 3668454"/>
                    <a:gd name="connsiteX2" fmla="*/ 4697798 w 4697798"/>
                    <a:gd name="connsiteY2" fmla="*/ 1419368 h 3668454"/>
                    <a:gd name="connsiteX3" fmla="*/ 4254882 w 4697798"/>
                    <a:gd name="connsiteY3" fmla="*/ 3313613 h 3668454"/>
                    <a:gd name="connsiteX4" fmla="*/ 808485 w 4697798"/>
                    <a:gd name="connsiteY4" fmla="*/ 3668454 h 3668454"/>
                    <a:gd name="connsiteX5" fmla="*/ 1763828 w 4697798"/>
                    <a:gd name="connsiteY5" fmla="*/ 0 h 3668454"/>
                    <a:gd name="connsiteX0" fmla="*/ 1675262 w 4609232"/>
                    <a:gd name="connsiteY0" fmla="*/ 0 h 3654807"/>
                    <a:gd name="connsiteX1" fmla="*/ 4125372 w 4609232"/>
                    <a:gd name="connsiteY1" fmla="*/ 13649 h 3654807"/>
                    <a:gd name="connsiteX2" fmla="*/ 4609232 w 4609232"/>
                    <a:gd name="connsiteY2" fmla="*/ 1419368 h 3654807"/>
                    <a:gd name="connsiteX3" fmla="*/ 4166316 w 4609232"/>
                    <a:gd name="connsiteY3" fmla="*/ 3313613 h 3654807"/>
                    <a:gd name="connsiteX4" fmla="*/ 829101 w 4609232"/>
                    <a:gd name="connsiteY4" fmla="*/ 3654807 h 3654807"/>
                    <a:gd name="connsiteX5" fmla="*/ 1675262 w 4609232"/>
                    <a:gd name="connsiteY5" fmla="*/ 0 h 3654807"/>
                    <a:gd name="connsiteX0" fmla="*/ 1722909 w 4656879"/>
                    <a:gd name="connsiteY0" fmla="*/ 0 h 3654807"/>
                    <a:gd name="connsiteX1" fmla="*/ 4173019 w 4656879"/>
                    <a:gd name="connsiteY1" fmla="*/ 13649 h 3654807"/>
                    <a:gd name="connsiteX2" fmla="*/ 4656879 w 4656879"/>
                    <a:gd name="connsiteY2" fmla="*/ 1419368 h 3654807"/>
                    <a:gd name="connsiteX3" fmla="*/ 4213963 w 4656879"/>
                    <a:gd name="connsiteY3" fmla="*/ 3313613 h 3654807"/>
                    <a:gd name="connsiteX4" fmla="*/ 876748 w 4656879"/>
                    <a:gd name="connsiteY4" fmla="*/ 3654807 h 3654807"/>
                    <a:gd name="connsiteX5" fmla="*/ 1722909 w 4656879"/>
                    <a:gd name="connsiteY5" fmla="*/ 0 h 3654807"/>
                    <a:gd name="connsiteX0" fmla="*/ 1725277 w 4659247"/>
                    <a:gd name="connsiteY0" fmla="*/ 0 h 3654807"/>
                    <a:gd name="connsiteX1" fmla="*/ 4175387 w 4659247"/>
                    <a:gd name="connsiteY1" fmla="*/ 13649 h 3654807"/>
                    <a:gd name="connsiteX2" fmla="*/ 4659247 w 4659247"/>
                    <a:gd name="connsiteY2" fmla="*/ 1419368 h 3654807"/>
                    <a:gd name="connsiteX3" fmla="*/ 4216331 w 4659247"/>
                    <a:gd name="connsiteY3" fmla="*/ 3313613 h 3654807"/>
                    <a:gd name="connsiteX4" fmla="*/ 879116 w 4659247"/>
                    <a:gd name="connsiteY4" fmla="*/ 3654807 h 3654807"/>
                    <a:gd name="connsiteX5" fmla="*/ 1725277 w 4659247"/>
                    <a:gd name="connsiteY5" fmla="*/ 0 h 3654807"/>
                    <a:gd name="connsiteX0" fmla="*/ 1727656 w 4661626"/>
                    <a:gd name="connsiteY0" fmla="*/ 0 h 3654807"/>
                    <a:gd name="connsiteX1" fmla="*/ 4177766 w 4661626"/>
                    <a:gd name="connsiteY1" fmla="*/ 13649 h 3654807"/>
                    <a:gd name="connsiteX2" fmla="*/ 4661626 w 4661626"/>
                    <a:gd name="connsiteY2" fmla="*/ 1419368 h 3654807"/>
                    <a:gd name="connsiteX3" fmla="*/ 4218710 w 4661626"/>
                    <a:gd name="connsiteY3" fmla="*/ 3313613 h 3654807"/>
                    <a:gd name="connsiteX4" fmla="*/ 881495 w 4661626"/>
                    <a:gd name="connsiteY4" fmla="*/ 3654807 h 3654807"/>
                    <a:gd name="connsiteX5" fmla="*/ 1727656 w 4661626"/>
                    <a:gd name="connsiteY5" fmla="*/ 0 h 3654807"/>
                    <a:gd name="connsiteX0" fmla="*/ 1727656 w 4661626"/>
                    <a:gd name="connsiteY0" fmla="*/ 13647 h 3668454"/>
                    <a:gd name="connsiteX1" fmla="*/ 4068584 w 4661626"/>
                    <a:gd name="connsiteY1" fmla="*/ 0 h 3668454"/>
                    <a:gd name="connsiteX2" fmla="*/ 4661626 w 4661626"/>
                    <a:gd name="connsiteY2" fmla="*/ 1433015 h 3668454"/>
                    <a:gd name="connsiteX3" fmla="*/ 4218710 w 4661626"/>
                    <a:gd name="connsiteY3" fmla="*/ 3327260 h 3668454"/>
                    <a:gd name="connsiteX4" fmla="*/ 881495 w 4661626"/>
                    <a:gd name="connsiteY4" fmla="*/ 3668454 h 3668454"/>
                    <a:gd name="connsiteX5" fmla="*/ 1727656 w 4661626"/>
                    <a:gd name="connsiteY5" fmla="*/ 13647 h 3668454"/>
                    <a:gd name="connsiteX0" fmla="*/ 1727656 w 4661626"/>
                    <a:gd name="connsiteY0" fmla="*/ 13647 h 3668454"/>
                    <a:gd name="connsiteX1" fmla="*/ 4068584 w 4661626"/>
                    <a:gd name="connsiteY1" fmla="*/ 0 h 3668454"/>
                    <a:gd name="connsiteX2" fmla="*/ 4661626 w 4661626"/>
                    <a:gd name="connsiteY2" fmla="*/ 1433015 h 3668454"/>
                    <a:gd name="connsiteX3" fmla="*/ 4218710 w 4661626"/>
                    <a:gd name="connsiteY3" fmla="*/ 3327260 h 3668454"/>
                    <a:gd name="connsiteX4" fmla="*/ 881495 w 4661626"/>
                    <a:gd name="connsiteY4" fmla="*/ 3668454 h 3668454"/>
                    <a:gd name="connsiteX5" fmla="*/ 1727656 w 4661626"/>
                    <a:gd name="connsiteY5" fmla="*/ 13647 h 3668454"/>
                    <a:gd name="connsiteX0" fmla="*/ 1727656 w 4661626"/>
                    <a:gd name="connsiteY0" fmla="*/ 13647 h 4067489"/>
                    <a:gd name="connsiteX1" fmla="*/ 4068584 w 4661626"/>
                    <a:gd name="connsiteY1" fmla="*/ 0 h 4067489"/>
                    <a:gd name="connsiteX2" fmla="*/ 4661626 w 4661626"/>
                    <a:gd name="connsiteY2" fmla="*/ 1433015 h 4067489"/>
                    <a:gd name="connsiteX3" fmla="*/ 3957453 w 4661626"/>
                    <a:gd name="connsiteY3" fmla="*/ 4067489 h 4067489"/>
                    <a:gd name="connsiteX4" fmla="*/ 881495 w 4661626"/>
                    <a:gd name="connsiteY4" fmla="*/ 3668454 h 4067489"/>
                    <a:gd name="connsiteX5" fmla="*/ 1727656 w 4661626"/>
                    <a:gd name="connsiteY5" fmla="*/ 13647 h 4067489"/>
                    <a:gd name="connsiteX0" fmla="*/ 1727656 w 5048025"/>
                    <a:gd name="connsiteY0" fmla="*/ 13647 h 4067489"/>
                    <a:gd name="connsiteX1" fmla="*/ 4068584 w 5048025"/>
                    <a:gd name="connsiteY1" fmla="*/ 0 h 4067489"/>
                    <a:gd name="connsiteX2" fmla="*/ 4661626 w 5048025"/>
                    <a:gd name="connsiteY2" fmla="*/ 1433015 h 4067489"/>
                    <a:gd name="connsiteX3" fmla="*/ 3957453 w 5048025"/>
                    <a:gd name="connsiteY3" fmla="*/ 4067489 h 4067489"/>
                    <a:gd name="connsiteX4" fmla="*/ 881495 w 5048025"/>
                    <a:gd name="connsiteY4" fmla="*/ 3668454 h 4067489"/>
                    <a:gd name="connsiteX5" fmla="*/ 1727656 w 5048025"/>
                    <a:gd name="connsiteY5" fmla="*/ 13647 h 4067489"/>
                    <a:gd name="connsiteX0" fmla="*/ 1727656 w 5332999"/>
                    <a:gd name="connsiteY0" fmla="*/ 13647 h 4067489"/>
                    <a:gd name="connsiteX1" fmla="*/ 4068584 w 5332999"/>
                    <a:gd name="connsiteY1" fmla="*/ 0 h 4067489"/>
                    <a:gd name="connsiteX2" fmla="*/ 4661626 w 5332999"/>
                    <a:gd name="connsiteY2" fmla="*/ 1433015 h 4067489"/>
                    <a:gd name="connsiteX3" fmla="*/ 3957453 w 5332999"/>
                    <a:gd name="connsiteY3" fmla="*/ 4067489 h 4067489"/>
                    <a:gd name="connsiteX4" fmla="*/ 881495 w 5332999"/>
                    <a:gd name="connsiteY4" fmla="*/ 3668454 h 4067489"/>
                    <a:gd name="connsiteX5" fmla="*/ 1727656 w 5332999"/>
                    <a:gd name="connsiteY5" fmla="*/ 13647 h 4067489"/>
                    <a:gd name="connsiteX0" fmla="*/ 1727656 w 5355177"/>
                    <a:gd name="connsiteY0" fmla="*/ 13647 h 4067489"/>
                    <a:gd name="connsiteX1" fmla="*/ 4068584 w 5355177"/>
                    <a:gd name="connsiteY1" fmla="*/ 0 h 4067489"/>
                    <a:gd name="connsiteX2" fmla="*/ 4661626 w 5355177"/>
                    <a:gd name="connsiteY2" fmla="*/ 1433015 h 4067489"/>
                    <a:gd name="connsiteX3" fmla="*/ 3957453 w 5355177"/>
                    <a:gd name="connsiteY3" fmla="*/ 4067489 h 4067489"/>
                    <a:gd name="connsiteX4" fmla="*/ 881495 w 5355177"/>
                    <a:gd name="connsiteY4" fmla="*/ 3668454 h 4067489"/>
                    <a:gd name="connsiteX5" fmla="*/ 1727656 w 5355177"/>
                    <a:gd name="connsiteY5" fmla="*/ 13647 h 4067489"/>
                    <a:gd name="connsiteX0" fmla="*/ 1727656 w 5355177"/>
                    <a:gd name="connsiteY0" fmla="*/ 13647 h 4069193"/>
                    <a:gd name="connsiteX1" fmla="*/ 4068584 w 5355177"/>
                    <a:gd name="connsiteY1" fmla="*/ 0 h 4069193"/>
                    <a:gd name="connsiteX2" fmla="*/ 4661626 w 5355177"/>
                    <a:gd name="connsiteY2" fmla="*/ 1433015 h 4069193"/>
                    <a:gd name="connsiteX3" fmla="*/ 3957453 w 5355177"/>
                    <a:gd name="connsiteY3" fmla="*/ 4067489 h 4069193"/>
                    <a:gd name="connsiteX4" fmla="*/ 881495 w 5355177"/>
                    <a:gd name="connsiteY4" fmla="*/ 3668454 h 4069193"/>
                    <a:gd name="connsiteX5" fmla="*/ 1727656 w 5355177"/>
                    <a:gd name="connsiteY5" fmla="*/ 13647 h 4069193"/>
                    <a:gd name="connsiteX0" fmla="*/ 1727656 w 5355177"/>
                    <a:gd name="connsiteY0" fmla="*/ 13647 h 4069569"/>
                    <a:gd name="connsiteX1" fmla="*/ 4068584 w 5355177"/>
                    <a:gd name="connsiteY1" fmla="*/ 0 h 4069569"/>
                    <a:gd name="connsiteX2" fmla="*/ 4661626 w 5355177"/>
                    <a:gd name="connsiteY2" fmla="*/ 1433015 h 4069569"/>
                    <a:gd name="connsiteX3" fmla="*/ 3957453 w 5355177"/>
                    <a:gd name="connsiteY3" fmla="*/ 4067489 h 4069569"/>
                    <a:gd name="connsiteX4" fmla="*/ 881495 w 5355177"/>
                    <a:gd name="connsiteY4" fmla="*/ 3668454 h 4069569"/>
                    <a:gd name="connsiteX5" fmla="*/ 1727656 w 5355177"/>
                    <a:gd name="connsiteY5" fmla="*/ 13647 h 40695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5355177" h="4069569">
                      <a:moveTo>
                        <a:pt x="1727656" y="13647"/>
                      </a:moveTo>
                      <a:lnTo>
                        <a:pt x="4068584" y="0"/>
                      </a:lnTo>
                      <a:cubicBezTo>
                        <a:pt x="4302659" y="213814"/>
                        <a:pt x="4659563" y="973541"/>
                        <a:pt x="4661626" y="1433015"/>
                      </a:cubicBezTo>
                      <a:cubicBezTo>
                        <a:pt x="5283245" y="1933802"/>
                        <a:pt x="6122577" y="3653788"/>
                        <a:pt x="3957453" y="4067489"/>
                      </a:cubicBezTo>
                      <a:cubicBezTo>
                        <a:pt x="2467677" y="4094134"/>
                        <a:pt x="1906814" y="3859524"/>
                        <a:pt x="881495" y="3668454"/>
                      </a:cubicBezTo>
                      <a:cubicBezTo>
                        <a:pt x="-1379484" y="1790545"/>
                        <a:pt x="1381912" y="308418"/>
                        <a:pt x="1727656" y="13647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59" name="Freeform: Shape 158">
                  <a:extLst>
                    <a:ext uri="{FF2B5EF4-FFF2-40B4-BE49-F238E27FC236}">
                      <a16:creationId xmlns:a16="http://schemas.microsoft.com/office/drawing/2014/main" id="{68D07101-E764-162C-1F99-B1F7EAD281C3}"/>
                    </a:ext>
                  </a:extLst>
                </p:cNvPr>
                <p:cNvSpPr/>
                <p:nvPr/>
              </p:nvSpPr>
              <p:spPr>
                <a:xfrm>
                  <a:off x="4852622" y="2861984"/>
                  <a:ext cx="1220581" cy="3542055"/>
                </a:xfrm>
                <a:custGeom>
                  <a:avLst/>
                  <a:gdLst>
                    <a:gd name="connsiteX0" fmla="*/ 362857 w 362857"/>
                    <a:gd name="connsiteY0" fmla="*/ 0 h 3512457"/>
                    <a:gd name="connsiteX1" fmla="*/ 0 w 362857"/>
                    <a:gd name="connsiteY1" fmla="*/ 3512457 h 3512457"/>
                    <a:gd name="connsiteX2" fmla="*/ 0 w 362857"/>
                    <a:gd name="connsiteY2" fmla="*/ 3512457 h 3512457"/>
                    <a:gd name="connsiteX3" fmla="*/ 0 w 362857"/>
                    <a:gd name="connsiteY3" fmla="*/ 3512457 h 3512457"/>
                    <a:gd name="connsiteX0" fmla="*/ 767572 w 767572"/>
                    <a:gd name="connsiteY0" fmla="*/ 0 h 3512457"/>
                    <a:gd name="connsiteX1" fmla="*/ 404715 w 767572"/>
                    <a:gd name="connsiteY1" fmla="*/ 3512457 h 3512457"/>
                    <a:gd name="connsiteX2" fmla="*/ 404715 w 767572"/>
                    <a:gd name="connsiteY2" fmla="*/ 3512457 h 3512457"/>
                    <a:gd name="connsiteX3" fmla="*/ 404715 w 767572"/>
                    <a:gd name="connsiteY3" fmla="*/ 3512457 h 3512457"/>
                    <a:gd name="connsiteX0" fmla="*/ 1208639 w 1208639"/>
                    <a:gd name="connsiteY0" fmla="*/ 0 h 3512457"/>
                    <a:gd name="connsiteX1" fmla="*/ 845782 w 1208639"/>
                    <a:gd name="connsiteY1" fmla="*/ 3512457 h 3512457"/>
                    <a:gd name="connsiteX2" fmla="*/ 845782 w 1208639"/>
                    <a:gd name="connsiteY2" fmla="*/ 3512457 h 3512457"/>
                    <a:gd name="connsiteX3" fmla="*/ 845782 w 1208639"/>
                    <a:gd name="connsiteY3" fmla="*/ 3512457 h 3512457"/>
                    <a:gd name="connsiteX0" fmla="*/ 1208639 w 1208639"/>
                    <a:gd name="connsiteY0" fmla="*/ 0 h 3512457"/>
                    <a:gd name="connsiteX1" fmla="*/ 845782 w 1208639"/>
                    <a:gd name="connsiteY1" fmla="*/ 3512457 h 3512457"/>
                    <a:gd name="connsiteX2" fmla="*/ 845782 w 1208639"/>
                    <a:gd name="connsiteY2" fmla="*/ 3512457 h 3512457"/>
                    <a:gd name="connsiteX3" fmla="*/ 961896 w 1208639"/>
                    <a:gd name="connsiteY3" fmla="*/ 3512457 h 3512457"/>
                    <a:gd name="connsiteX0" fmla="*/ 1208639 w 1208639"/>
                    <a:gd name="connsiteY0" fmla="*/ 0 h 3512457"/>
                    <a:gd name="connsiteX1" fmla="*/ 845782 w 1208639"/>
                    <a:gd name="connsiteY1" fmla="*/ 3512457 h 3512457"/>
                    <a:gd name="connsiteX2" fmla="*/ 845782 w 1208639"/>
                    <a:gd name="connsiteY2" fmla="*/ 3512457 h 3512457"/>
                    <a:gd name="connsiteX0" fmla="*/ 1208639 w 1208639"/>
                    <a:gd name="connsiteY0" fmla="*/ 0 h 3512457"/>
                    <a:gd name="connsiteX1" fmla="*/ 845782 w 1208639"/>
                    <a:gd name="connsiteY1" fmla="*/ 3512457 h 3512457"/>
                    <a:gd name="connsiteX2" fmla="*/ 972782 w 1208639"/>
                    <a:gd name="connsiteY2" fmla="*/ 3512457 h 3512457"/>
                    <a:gd name="connsiteX0" fmla="*/ 1208639 w 1208639"/>
                    <a:gd name="connsiteY0" fmla="*/ 0 h 3512457"/>
                    <a:gd name="connsiteX1" fmla="*/ 845782 w 1208639"/>
                    <a:gd name="connsiteY1" fmla="*/ 3512457 h 3512457"/>
                    <a:gd name="connsiteX0" fmla="*/ 1161127 w 1161127"/>
                    <a:gd name="connsiteY0" fmla="*/ 0 h 3487057"/>
                    <a:gd name="connsiteX1" fmla="*/ 887170 w 1161127"/>
                    <a:gd name="connsiteY1" fmla="*/ 3487057 h 3487057"/>
                    <a:gd name="connsiteX0" fmla="*/ 1220581 w 1220581"/>
                    <a:gd name="connsiteY0" fmla="*/ 0 h 3487057"/>
                    <a:gd name="connsiteX1" fmla="*/ 946624 w 1220581"/>
                    <a:gd name="connsiteY1" fmla="*/ 3487057 h 34870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220581" h="3487057">
                      <a:moveTo>
                        <a:pt x="1220581" y="0"/>
                      </a:moveTo>
                      <a:cubicBezTo>
                        <a:pt x="-337285" y="517677"/>
                        <a:pt x="-376595" y="2876852"/>
                        <a:pt x="946624" y="3487057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1" name="Group 120">
                <a:extLst>
                  <a:ext uri="{FF2B5EF4-FFF2-40B4-BE49-F238E27FC236}">
                    <a16:creationId xmlns:a16="http://schemas.microsoft.com/office/drawing/2014/main" id="{29A9E97E-2449-BB1B-AA94-314B59FB59F4}"/>
                  </a:ext>
                </a:extLst>
              </p:cNvPr>
              <p:cNvGrpSpPr/>
              <p:nvPr/>
            </p:nvGrpSpPr>
            <p:grpSpPr>
              <a:xfrm>
                <a:off x="6708427" y="3260817"/>
                <a:ext cx="2847750" cy="3542055"/>
                <a:chOff x="6656281" y="3235657"/>
                <a:chExt cx="2847750" cy="3542055"/>
              </a:xfrm>
              <a:solidFill>
                <a:srgbClr val="42458A"/>
              </a:solidFill>
            </p:grpSpPr>
            <p:sp>
              <p:nvSpPr>
                <p:cNvPr id="152" name="Rectangle 43">
                  <a:extLst>
                    <a:ext uri="{FF2B5EF4-FFF2-40B4-BE49-F238E27FC236}">
                      <a16:creationId xmlns:a16="http://schemas.microsoft.com/office/drawing/2014/main" id="{D892CA81-EDE0-05F2-77C6-AA6F02B92D7F}"/>
                    </a:ext>
                  </a:extLst>
                </p:cNvPr>
                <p:cNvSpPr/>
                <p:nvPr/>
              </p:nvSpPr>
              <p:spPr>
                <a:xfrm>
                  <a:off x="6656281" y="3235657"/>
                  <a:ext cx="2847750" cy="3542055"/>
                </a:xfrm>
                <a:custGeom>
                  <a:avLst/>
                  <a:gdLst>
                    <a:gd name="connsiteX0" fmla="*/ 0 w 540366"/>
                    <a:gd name="connsiteY0" fmla="*/ 0 h 1009934"/>
                    <a:gd name="connsiteX1" fmla="*/ 540366 w 540366"/>
                    <a:gd name="connsiteY1" fmla="*/ 0 h 1009934"/>
                    <a:gd name="connsiteX2" fmla="*/ 540366 w 540366"/>
                    <a:gd name="connsiteY2" fmla="*/ 1009934 h 1009934"/>
                    <a:gd name="connsiteX3" fmla="*/ 0 w 540366"/>
                    <a:gd name="connsiteY3" fmla="*/ 1009934 h 1009934"/>
                    <a:gd name="connsiteX4" fmla="*/ 0 w 540366"/>
                    <a:gd name="connsiteY4" fmla="*/ 0 h 1009934"/>
                    <a:gd name="connsiteX0" fmla="*/ 0 w 540366"/>
                    <a:gd name="connsiteY0" fmla="*/ 381000 h 1390934"/>
                    <a:gd name="connsiteX1" fmla="*/ 387966 w 540366"/>
                    <a:gd name="connsiteY1" fmla="*/ 0 h 1390934"/>
                    <a:gd name="connsiteX2" fmla="*/ 540366 w 540366"/>
                    <a:gd name="connsiteY2" fmla="*/ 1390934 h 1390934"/>
                    <a:gd name="connsiteX3" fmla="*/ 0 w 540366"/>
                    <a:gd name="connsiteY3" fmla="*/ 1390934 h 1390934"/>
                    <a:gd name="connsiteX4" fmla="*/ 0 w 540366"/>
                    <a:gd name="connsiteY4" fmla="*/ 381000 h 1390934"/>
                    <a:gd name="connsiteX0" fmla="*/ 0 w 635616"/>
                    <a:gd name="connsiteY0" fmla="*/ 381000 h 1390934"/>
                    <a:gd name="connsiteX1" fmla="*/ 387966 w 635616"/>
                    <a:gd name="connsiteY1" fmla="*/ 0 h 1390934"/>
                    <a:gd name="connsiteX2" fmla="*/ 635616 w 635616"/>
                    <a:gd name="connsiteY2" fmla="*/ 800384 h 1390934"/>
                    <a:gd name="connsiteX3" fmla="*/ 0 w 635616"/>
                    <a:gd name="connsiteY3" fmla="*/ 1390934 h 1390934"/>
                    <a:gd name="connsiteX4" fmla="*/ 0 w 635616"/>
                    <a:gd name="connsiteY4" fmla="*/ 381000 h 1390934"/>
                    <a:gd name="connsiteX0" fmla="*/ 657225 w 1292841"/>
                    <a:gd name="connsiteY0" fmla="*/ 381000 h 2981609"/>
                    <a:gd name="connsiteX1" fmla="*/ 1045191 w 1292841"/>
                    <a:gd name="connsiteY1" fmla="*/ 0 h 2981609"/>
                    <a:gd name="connsiteX2" fmla="*/ 1292841 w 1292841"/>
                    <a:gd name="connsiteY2" fmla="*/ 800384 h 2981609"/>
                    <a:gd name="connsiteX3" fmla="*/ 0 w 1292841"/>
                    <a:gd name="connsiteY3" fmla="*/ 2981609 h 2981609"/>
                    <a:gd name="connsiteX4" fmla="*/ 657225 w 1292841"/>
                    <a:gd name="connsiteY4" fmla="*/ 381000 h 2981609"/>
                    <a:gd name="connsiteX0" fmla="*/ 609600 w 1292841"/>
                    <a:gd name="connsiteY0" fmla="*/ 1752600 h 2981609"/>
                    <a:gd name="connsiteX1" fmla="*/ 1045191 w 1292841"/>
                    <a:gd name="connsiteY1" fmla="*/ 0 h 2981609"/>
                    <a:gd name="connsiteX2" fmla="*/ 1292841 w 1292841"/>
                    <a:gd name="connsiteY2" fmla="*/ 800384 h 2981609"/>
                    <a:gd name="connsiteX3" fmla="*/ 0 w 1292841"/>
                    <a:gd name="connsiteY3" fmla="*/ 2981609 h 2981609"/>
                    <a:gd name="connsiteX4" fmla="*/ 609600 w 1292841"/>
                    <a:gd name="connsiteY4" fmla="*/ 1752600 h 2981609"/>
                    <a:gd name="connsiteX0" fmla="*/ 609600 w 1862041"/>
                    <a:gd name="connsiteY0" fmla="*/ 1752600 h 2981609"/>
                    <a:gd name="connsiteX1" fmla="*/ 1045191 w 1862041"/>
                    <a:gd name="connsiteY1" fmla="*/ 0 h 2981609"/>
                    <a:gd name="connsiteX2" fmla="*/ 1292841 w 1862041"/>
                    <a:gd name="connsiteY2" fmla="*/ 800384 h 2981609"/>
                    <a:gd name="connsiteX3" fmla="*/ 0 w 1862041"/>
                    <a:gd name="connsiteY3" fmla="*/ 2981609 h 2981609"/>
                    <a:gd name="connsiteX4" fmla="*/ 609600 w 1862041"/>
                    <a:gd name="connsiteY4" fmla="*/ 1752600 h 2981609"/>
                    <a:gd name="connsiteX0" fmla="*/ 609600 w 1862041"/>
                    <a:gd name="connsiteY0" fmla="*/ 1752600 h 2981609"/>
                    <a:gd name="connsiteX1" fmla="*/ 1045191 w 1862041"/>
                    <a:gd name="connsiteY1" fmla="*/ 0 h 2981609"/>
                    <a:gd name="connsiteX2" fmla="*/ 1292841 w 1862041"/>
                    <a:gd name="connsiteY2" fmla="*/ 800384 h 2981609"/>
                    <a:gd name="connsiteX3" fmla="*/ 0 w 1862041"/>
                    <a:gd name="connsiteY3" fmla="*/ 2981609 h 2981609"/>
                    <a:gd name="connsiteX4" fmla="*/ 609600 w 1862041"/>
                    <a:gd name="connsiteY4" fmla="*/ 1752600 h 2981609"/>
                    <a:gd name="connsiteX0" fmla="*/ 609600 w 1862041"/>
                    <a:gd name="connsiteY0" fmla="*/ 1752600 h 2981609"/>
                    <a:gd name="connsiteX1" fmla="*/ 1045191 w 1862041"/>
                    <a:gd name="connsiteY1" fmla="*/ 0 h 2981609"/>
                    <a:gd name="connsiteX2" fmla="*/ 1292841 w 1862041"/>
                    <a:gd name="connsiteY2" fmla="*/ 800384 h 2981609"/>
                    <a:gd name="connsiteX3" fmla="*/ 0 w 1862041"/>
                    <a:gd name="connsiteY3" fmla="*/ 2981609 h 2981609"/>
                    <a:gd name="connsiteX4" fmla="*/ 609600 w 1862041"/>
                    <a:gd name="connsiteY4" fmla="*/ 1752600 h 2981609"/>
                    <a:gd name="connsiteX0" fmla="*/ 847725 w 1862041"/>
                    <a:gd name="connsiteY0" fmla="*/ 1981200 h 2981609"/>
                    <a:gd name="connsiteX1" fmla="*/ 1045191 w 1862041"/>
                    <a:gd name="connsiteY1" fmla="*/ 0 h 2981609"/>
                    <a:gd name="connsiteX2" fmla="*/ 1292841 w 1862041"/>
                    <a:gd name="connsiteY2" fmla="*/ 800384 h 2981609"/>
                    <a:gd name="connsiteX3" fmla="*/ 0 w 1862041"/>
                    <a:gd name="connsiteY3" fmla="*/ 2981609 h 2981609"/>
                    <a:gd name="connsiteX4" fmla="*/ 847725 w 1862041"/>
                    <a:gd name="connsiteY4" fmla="*/ 1981200 h 2981609"/>
                    <a:gd name="connsiteX0" fmla="*/ 847725 w 1862041"/>
                    <a:gd name="connsiteY0" fmla="*/ 1981200 h 2981609"/>
                    <a:gd name="connsiteX1" fmla="*/ 1045191 w 1862041"/>
                    <a:gd name="connsiteY1" fmla="*/ 0 h 2981609"/>
                    <a:gd name="connsiteX2" fmla="*/ 1292841 w 1862041"/>
                    <a:gd name="connsiteY2" fmla="*/ 800384 h 2981609"/>
                    <a:gd name="connsiteX3" fmla="*/ 0 w 1862041"/>
                    <a:gd name="connsiteY3" fmla="*/ 2981609 h 2981609"/>
                    <a:gd name="connsiteX4" fmla="*/ 847725 w 1862041"/>
                    <a:gd name="connsiteY4" fmla="*/ 1981200 h 2981609"/>
                    <a:gd name="connsiteX0" fmla="*/ 847725 w 1862041"/>
                    <a:gd name="connsiteY0" fmla="*/ 1981200 h 2981609"/>
                    <a:gd name="connsiteX1" fmla="*/ 1045191 w 1862041"/>
                    <a:gd name="connsiteY1" fmla="*/ 0 h 2981609"/>
                    <a:gd name="connsiteX2" fmla="*/ 1292841 w 1862041"/>
                    <a:gd name="connsiteY2" fmla="*/ 800384 h 2981609"/>
                    <a:gd name="connsiteX3" fmla="*/ 0 w 1862041"/>
                    <a:gd name="connsiteY3" fmla="*/ 2981609 h 2981609"/>
                    <a:gd name="connsiteX4" fmla="*/ 847725 w 1862041"/>
                    <a:gd name="connsiteY4" fmla="*/ 1981200 h 2981609"/>
                    <a:gd name="connsiteX0" fmla="*/ 847725 w 1847001"/>
                    <a:gd name="connsiteY0" fmla="*/ 1981200 h 3002846"/>
                    <a:gd name="connsiteX1" fmla="*/ 1045191 w 1847001"/>
                    <a:gd name="connsiteY1" fmla="*/ 0 h 3002846"/>
                    <a:gd name="connsiteX2" fmla="*/ 1292841 w 1847001"/>
                    <a:gd name="connsiteY2" fmla="*/ 800384 h 3002846"/>
                    <a:gd name="connsiteX3" fmla="*/ 0 w 1847001"/>
                    <a:gd name="connsiteY3" fmla="*/ 2981609 h 3002846"/>
                    <a:gd name="connsiteX4" fmla="*/ 847725 w 1847001"/>
                    <a:gd name="connsiteY4" fmla="*/ 1981200 h 3002846"/>
                    <a:gd name="connsiteX0" fmla="*/ 861180 w 1860456"/>
                    <a:gd name="connsiteY0" fmla="*/ 1981200 h 3002846"/>
                    <a:gd name="connsiteX1" fmla="*/ 1058646 w 1860456"/>
                    <a:gd name="connsiteY1" fmla="*/ 0 h 3002846"/>
                    <a:gd name="connsiteX2" fmla="*/ 1306296 w 1860456"/>
                    <a:gd name="connsiteY2" fmla="*/ 800384 h 3002846"/>
                    <a:gd name="connsiteX3" fmla="*/ 13455 w 1860456"/>
                    <a:gd name="connsiteY3" fmla="*/ 2981609 h 3002846"/>
                    <a:gd name="connsiteX4" fmla="*/ 861180 w 1860456"/>
                    <a:gd name="connsiteY4" fmla="*/ 1981200 h 3002846"/>
                    <a:gd name="connsiteX0" fmla="*/ 861342 w 1860618"/>
                    <a:gd name="connsiteY0" fmla="*/ 1981200 h 3002846"/>
                    <a:gd name="connsiteX1" fmla="*/ 1058808 w 1860618"/>
                    <a:gd name="connsiteY1" fmla="*/ 0 h 3002846"/>
                    <a:gd name="connsiteX2" fmla="*/ 1306458 w 1860618"/>
                    <a:gd name="connsiteY2" fmla="*/ 800384 h 3002846"/>
                    <a:gd name="connsiteX3" fmla="*/ 13617 w 1860618"/>
                    <a:gd name="connsiteY3" fmla="*/ 2981609 h 3002846"/>
                    <a:gd name="connsiteX4" fmla="*/ 861342 w 1860618"/>
                    <a:gd name="connsiteY4" fmla="*/ 1981200 h 3002846"/>
                    <a:gd name="connsiteX0" fmla="*/ 876201 w 1321317"/>
                    <a:gd name="connsiteY0" fmla="*/ 1981200 h 3518532"/>
                    <a:gd name="connsiteX1" fmla="*/ 1073667 w 1321317"/>
                    <a:gd name="connsiteY1" fmla="*/ 0 h 3518532"/>
                    <a:gd name="connsiteX2" fmla="*/ 1321317 w 1321317"/>
                    <a:gd name="connsiteY2" fmla="*/ 800384 h 3518532"/>
                    <a:gd name="connsiteX3" fmla="*/ 295793 w 1321317"/>
                    <a:gd name="connsiteY3" fmla="*/ 3406442 h 3518532"/>
                    <a:gd name="connsiteX4" fmla="*/ 28476 w 1321317"/>
                    <a:gd name="connsiteY4" fmla="*/ 2981609 h 3518532"/>
                    <a:gd name="connsiteX5" fmla="*/ 876201 w 1321317"/>
                    <a:gd name="connsiteY5" fmla="*/ 1981200 h 3518532"/>
                    <a:gd name="connsiteX0" fmla="*/ 1709227 w 2154343"/>
                    <a:gd name="connsiteY0" fmla="*/ 1981200 h 3559152"/>
                    <a:gd name="connsiteX1" fmla="*/ 1906693 w 2154343"/>
                    <a:gd name="connsiteY1" fmla="*/ 0 h 3559152"/>
                    <a:gd name="connsiteX2" fmla="*/ 2154343 w 2154343"/>
                    <a:gd name="connsiteY2" fmla="*/ 800384 h 3559152"/>
                    <a:gd name="connsiteX3" fmla="*/ 1128819 w 2154343"/>
                    <a:gd name="connsiteY3" fmla="*/ 3406442 h 3559152"/>
                    <a:gd name="connsiteX4" fmla="*/ 861502 w 2154343"/>
                    <a:gd name="connsiteY4" fmla="*/ 2981609 h 3559152"/>
                    <a:gd name="connsiteX5" fmla="*/ 1709227 w 2154343"/>
                    <a:gd name="connsiteY5" fmla="*/ 1981200 h 3559152"/>
                    <a:gd name="connsiteX0" fmla="*/ 1709227 w 2154343"/>
                    <a:gd name="connsiteY0" fmla="*/ 1981200 h 3542055"/>
                    <a:gd name="connsiteX1" fmla="*/ 1906693 w 2154343"/>
                    <a:gd name="connsiteY1" fmla="*/ 0 h 3542055"/>
                    <a:gd name="connsiteX2" fmla="*/ 2154343 w 2154343"/>
                    <a:gd name="connsiteY2" fmla="*/ 800384 h 3542055"/>
                    <a:gd name="connsiteX3" fmla="*/ 1128819 w 2154343"/>
                    <a:gd name="connsiteY3" fmla="*/ 3406442 h 3542055"/>
                    <a:gd name="connsiteX4" fmla="*/ 861502 w 2154343"/>
                    <a:gd name="connsiteY4" fmla="*/ 2981609 h 3542055"/>
                    <a:gd name="connsiteX5" fmla="*/ 1709227 w 2154343"/>
                    <a:gd name="connsiteY5" fmla="*/ 1981200 h 3542055"/>
                    <a:gd name="connsiteX0" fmla="*/ 1709227 w 2446761"/>
                    <a:gd name="connsiteY0" fmla="*/ 1981200 h 3542055"/>
                    <a:gd name="connsiteX1" fmla="*/ 1906693 w 2446761"/>
                    <a:gd name="connsiteY1" fmla="*/ 0 h 3542055"/>
                    <a:gd name="connsiteX2" fmla="*/ 2154343 w 2446761"/>
                    <a:gd name="connsiteY2" fmla="*/ 800384 h 3542055"/>
                    <a:gd name="connsiteX3" fmla="*/ 1128819 w 2446761"/>
                    <a:gd name="connsiteY3" fmla="*/ 3406442 h 3542055"/>
                    <a:gd name="connsiteX4" fmla="*/ 861502 w 2446761"/>
                    <a:gd name="connsiteY4" fmla="*/ 2981609 h 3542055"/>
                    <a:gd name="connsiteX5" fmla="*/ 1709227 w 2446761"/>
                    <a:gd name="connsiteY5" fmla="*/ 1981200 h 3542055"/>
                    <a:gd name="connsiteX0" fmla="*/ 1709227 w 2847750"/>
                    <a:gd name="connsiteY0" fmla="*/ 1981200 h 3542055"/>
                    <a:gd name="connsiteX1" fmla="*/ 1906693 w 2847750"/>
                    <a:gd name="connsiteY1" fmla="*/ 0 h 3542055"/>
                    <a:gd name="connsiteX2" fmla="*/ 2154343 w 2847750"/>
                    <a:gd name="connsiteY2" fmla="*/ 800384 h 3542055"/>
                    <a:gd name="connsiteX3" fmla="*/ 1128819 w 2847750"/>
                    <a:gd name="connsiteY3" fmla="*/ 3406442 h 3542055"/>
                    <a:gd name="connsiteX4" fmla="*/ 861502 w 2847750"/>
                    <a:gd name="connsiteY4" fmla="*/ 2981609 h 3542055"/>
                    <a:gd name="connsiteX5" fmla="*/ 1709227 w 2847750"/>
                    <a:gd name="connsiteY5" fmla="*/ 1981200 h 35420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847750" h="3542055">
                      <a:moveTo>
                        <a:pt x="1709227" y="1981200"/>
                      </a:moveTo>
                      <a:cubicBezTo>
                        <a:pt x="2127474" y="1130300"/>
                        <a:pt x="1840871" y="660400"/>
                        <a:pt x="1906693" y="0"/>
                      </a:cubicBezTo>
                      <a:cubicBezTo>
                        <a:pt x="2094018" y="76295"/>
                        <a:pt x="2147993" y="581214"/>
                        <a:pt x="2154343" y="800384"/>
                      </a:cubicBezTo>
                      <a:cubicBezTo>
                        <a:pt x="3070331" y="1397758"/>
                        <a:pt x="3388993" y="3423905"/>
                        <a:pt x="1128819" y="3406442"/>
                      </a:cubicBezTo>
                      <a:cubicBezTo>
                        <a:pt x="913346" y="3769980"/>
                        <a:pt x="-1123299" y="3324983"/>
                        <a:pt x="861502" y="2981609"/>
                      </a:cubicBezTo>
                      <a:cubicBezTo>
                        <a:pt x="744027" y="2190939"/>
                        <a:pt x="1417127" y="2076545"/>
                        <a:pt x="1709227" y="198120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3" name="Freeform: Shape 152">
                  <a:extLst>
                    <a:ext uri="{FF2B5EF4-FFF2-40B4-BE49-F238E27FC236}">
                      <a16:creationId xmlns:a16="http://schemas.microsoft.com/office/drawing/2014/main" id="{52CA5EE7-6E61-F95B-D4AB-C4A390301A35}"/>
                    </a:ext>
                  </a:extLst>
                </p:cNvPr>
                <p:cNvSpPr/>
                <p:nvPr/>
              </p:nvSpPr>
              <p:spPr>
                <a:xfrm>
                  <a:off x="8348980" y="5215116"/>
                  <a:ext cx="401320" cy="80783"/>
                </a:xfrm>
                <a:custGeom>
                  <a:avLst/>
                  <a:gdLst>
                    <a:gd name="connsiteX0" fmla="*/ 0 w 393700"/>
                    <a:gd name="connsiteY0" fmla="*/ 0 h 101600"/>
                    <a:gd name="connsiteX1" fmla="*/ 393700 w 393700"/>
                    <a:gd name="connsiteY1" fmla="*/ 101600 h 101600"/>
                    <a:gd name="connsiteX2" fmla="*/ 393700 w 393700"/>
                    <a:gd name="connsiteY2" fmla="*/ 101600 h 101600"/>
                    <a:gd name="connsiteX0" fmla="*/ 0 w 401320"/>
                    <a:gd name="connsiteY0" fmla="*/ 0 h 78740"/>
                    <a:gd name="connsiteX1" fmla="*/ 401320 w 401320"/>
                    <a:gd name="connsiteY1" fmla="*/ 78740 h 78740"/>
                    <a:gd name="connsiteX2" fmla="*/ 401320 w 401320"/>
                    <a:gd name="connsiteY2" fmla="*/ 78740 h 78740"/>
                    <a:gd name="connsiteX0" fmla="*/ 0 w 401320"/>
                    <a:gd name="connsiteY0" fmla="*/ 1441 h 80181"/>
                    <a:gd name="connsiteX1" fmla="*/ 401320 w 401320"/>
                    <a:gd name="connsiteY1" fmla="*/ 80181 h 80181"/>
                    <a:gd name="connsiteX2" fmla="*/ 401320 w 401320"/>
                    <a:gd name="connsiteY2" fmla="*/ 80181 h 80181"/>
                    <a:gd name="connsiteX0" fmla="*/ 0 w 401320"/>
                    <a:gd name="connsiteY0" fmla="*/ 2043 h 80783"/>
                    <a:gd name="connsiteX1" fmla="*/ 401320 w 401320"/>
                    <a:gd name="connsiteY1" fmla="*/ 80783 h 80783"/>
                    <a:gd name="connsiteX2" fmla="*/ 401320 w 401320"/>
                    <a:gd name="connsiteY2" fmla="*/ 80783 h 807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01320" h="80783">
                      <a:moveTo>
                        <a:pt x="0" y="2043"/>
                      </a:moveTo>
                      <a:cubicBezTo>
                        <a:pt x="149013" y="-9810"/>
                        <a:pt x="267547" y="31676"/>
                        <a:pt x="401320" y="80783"/>
                      </a:cubicBezTo>
                      <a:lnTo>
                        <a:pt x="401320" y="80783"/>
                      </a:lnTo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4" name="Freeform: Shape 153">
                  <a:extLst>
                    <a:ext uri="{FF2B5EF4-FFF2-40B4-BE49-F238E27FC236}">
                      <a16:creationId xmlns:a16="http://schemas.microsoft.com/office/drawing/2014/main" id="{3178D21A-82D8-B56D-8CB4-DDBA465CCADF}"/>
                    </a:ext>
                  </a:extLst>
                </p:cNvPr>
                <p:cNvSpPr/>
                <p:nvPr/>
              </p:nvSpPr>
              <p:spPr>
                <a:xfrm>
                  <a:off x="7516672" y="6204522"/>
                  <a:ext cx="401320" cy="46370"/>
                </a:xfrm>
                <a:custGeom>
                  <a:avLst/>
                  <a:gdLst>
                    <a:gd name="connsiteX0" fmla="*/ 0 w 393700"/>
                    <a:gd name="connsiteY0" fmla="*/ 0 h 101600"/>
                    <a:gd name="connsiteX1" fmla="*/ 393700 w 393700"/>
                    <a:gd name="connsiteY1" fmla="*/ 101600 h 101600"/>
                    <a:gd name="connsiteX2" fmla="*/ 393700 w 393700"/>
                    <a:gd name="connsiteY2" fmla="*/ 101600 h 101600"/>
                    <a:gd name="connsiteX0" fmla="*/ 0 w 401320"/>
                    <a:gd name="connsiteY0" fmla="*/ 0 h 78740"/>
                    <a:gd name="connsiteX1" fmla="*/ 401320 w 401320"/>
                    <a:gd name="connsiteY1" fmla="*/ 78740 h 78740"/>
                    <a:gd name="connsiteX2" fmla="*/ 401320 w 401320"/>
                    <a:gd name="connsiteY2" fmla="*/ 78740 h 78740"/>
                    <a:gd name="connsiteX0" fmla="*/ 0 w 401320"/>
                    <a:gd name="connsiteY0" fmla="*/ 1441 h 80181"/>
                    <a:gd name="connsiteX1" fmla="*/ 401320 w 401320"/>
                    <a:gd name="connsiteY1" fmla="*/ 80181 h 80181"/>
                    <a:gd name="connsiteX2" fmla="*/ 401320 w 401320"/>
                    <a:gd name="connsiteY2" fmla="*/ 80181 h 80181"/>
                    <a:gd name="connsiteX0" fmla="*/ 0 w 401320"/>
                    <a:gd name="connsiteY0" fmla="*/ 2043 h 80783"/>
                    <a:gd name="connsiteX1" fmla="*/ 401320 w 401320"/>
                    <a:gd name="connsiteY1" fmla="*/ 80783 h 80783"/>
                    <a:gd name="connsiteX2" fmla="*/ 401320 w 401320"/>
                    <a:gd name="connsiteY2" fmla="*/ 80783 h 80783"/>
                    <a:gd name="connsiteX0" fmla="*/ 0 w 401320"/>
                    <a:gd name="connsiteY0" fmla="*/ 2043 h 80783"/>
                    <a:gd name="connsiteX1" fmla="*/ 401320 w 401320"/>
                    <a:gd name="connsiteY1" fmla="*/ 80783 h 80783"/>
                    <a:gd name="connsiteX2" fmla="*/ 401320 w 401320"/>
                    <a:gd name="connsiteY2" fmla="*/ 19823 h 80783"/>
                    <a:gd name="connsiteX0" fmla="*/ 0 w 401320"/>
                    <a:gd name="connsiteY0" fmla="*/ 2043 h 80783"/>
                    <a:gd name="connsiteX1" fmla="*/ 401320 w 401320"/>
                    <a:gd name="connsiteY1" fmla="*/ 80783 h 80783"/>
                    <a:gd name="connsiteX0" fmla="*/ 0 w 401320"/>
                    <a:gd name="connsiteY0" fmla="*/ 5730 h 46370"/>
                    <a:gd name="connsiteX1" fmla="*/ 401320 w 401320"/>
                    <a:gd name="connsiteY1" fmla="*/ 46370 h 463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401320" h="46370">
                      <a:moveTo>
                        <a:pt x="0" y="5730"/>
                      </a:moveTo>
                      <a:cubicBezTo>
                        <a:pt x="149013" y="-6123"/>
                        <a:pt x="267547" y="-2737"/>
                        <a:pt x="401320" y="46370"/>
                      </a:cubicBezTo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5" name="Freeform: Shape 154">
                  <a:extLst>
                    <a:ext uri="{FF2B5EF4-FFF2-40B4-BE49-F238E27FC236}">
                      <a16:creationId xmlns:a16="http://schemas.microsoft.com/office/drawing/2014/main" id="{F6FE00B2-937A-07AB-5FFA-919A4BB61752}"/>
                    </a:ext>
                  </a:extLst>
                </p:cNvPr>
                <p:cNvSpPr/>
                <p:nvPr/>
              </p:nvSpPr>
              <p:spPr>
                <a:xfrm rot="17542130">
                  <a:off x="7124414" y="6546297"/>
                  <a:ext cx="334951" cy="106133"/>
                </a:xfrm>
                <a:custGeom>
                  <a:avLst/>
                  <a:gdLst>
                    <a:gd name="connsiteX0" fmla="*/ 0 w 393700"/>
                    <a:gd name="connsiteY0" fmla="*/ 0 h 101600"/>
                    <a:gd name="connsiteX1" fmla="*/ 393700 w 393700"/>
                    <a:gd name="connsiteY1" fmla="*/ 101600 h 101600"/>
                    <a:gd name="connsiteX2" fmla="*/ 393700 w 393700"/>
                    <a:gd name="connsiteY2" fmla="*/ 101600 h 101600"/>
                    <a:gd name="connsiteX0" fmla="*/ 0 w 401320"/>
                    <a:gd name="connsiteY0" fmla="*/ 0 h 78740"/>
                    <a:gd name="connsiteX1" fmla="*/ 401320 w 401320"/>
                    <a:gd name="connsiteY1" fmla="*/ 78740 h 78740"/>
                    <a:gd name="connsiteX2" fmla="*/ 401320 w 401320"/>
                    <a:gd name="connsiteY2" fmla="*/ 78740 h 78740"/>
                    <a:gd name="connsiteX0" fmla="*/ 0 w 401320"/>
                    <a:gd name="connsiteY0" fmla="*/ 1441 h 80181"/>
                    <a:gd name="connsiteX1" fmla="*/ 401320 w 401320"/>
                    <a:gd name="connsiteY1" fmla="*/ 80181 h 80181"/>
                    <a:gd name="connsiteX2" fmla="*/ 401320 w 401320"/>
                    <a:gd name="connsiteY2" fmla="*/ 80181 h 80181"/>
                    <a:gd name="connsiteX0" fmla="*/ 0 w 401320"/>
                    <a:gd name="connsiteY0" fmla="*/ 2043 h 80783"/>
                    <a:gd name="connsiteX1" fmla="*/ 401320 w 401320"/>
                    <a:gd name="connsiteY1" fmla="*/ 80783 h 80783"/>
                    <a:gd name="connsiteX2" fmla="*/ 401320 w 401320"/>
                    <a:gd name="connsiteY2" fmla="*/ 80783 h 80783"/>
                    <a:gd name="connsiteX0" fmla="*/ 0 w 401320"/>
                    <a:gd name="connsiteY0" fmla="*/ 2043 h 80783"/>
                    <a:gd name="connsiteX1" fmla="*/ 401320 w 401320"/>
                    <a:gd name="connsiteY1" fmla="*/ 80783 h 80783"/>
                    <a:gd name="connsiteX2" fmla="*/ 401320 w 401320"/>
                    <a:gd name="connsiteY2" fmla="*/ 19823 h 80783"/>
                    <a:gd name="connsiteX0" fmla="*/ 0 w 401320"/>
                    <a:gd name="connsiteY0" fmla="*/ 2043 h 80783"/>
                    <a:gd name="connsiteX1" fmla="*/ 401320 w 401320"/>
                    <a:gd name="connsiteY1" fmla="*/ 80783 h 80783"/>
                    <a:gd name="connsiteX0" fmla="*/ 0 w 401320"/>
                    <a:gd name="connsiteY0" fmla="*/ 5730 h 46370"/>
                    <a:gd name="connsiteX1" fmla="*/ 401320 w 401320"/>
                    <a:gd name="connsiteY1" fmla="*/ 46370 h 46370"/>
                    <a:gd name="connsiteX0" fmla="*/ 0 w 359039"/>
                    <a:gd name="connsiteY0" fmla="*/ 3255 h 61294"/>
                    <a:gd name="connsiteX1" fmla="*/ 359039 w 359039"/>
                    <a:gd name="connsiteY1" fmla="*/ 61294 h 61294"/>
                    <a:gd name="connsiteX0" fmla="*/ 0 w 334951"/>
                    <a:gd name="connsiteY0" fmla="*/ 6575 h 43627"/>
                    <a:gd name="connsiteX1" fmla="*/ 334951 w 334951"/>
                    <a:gd name="connsiteY1" fmla="*/ 43627 h 43627"/>
                    <a:gd name="connsiteX0" fmla="*/ 0 w 334951"/>
                    <a:gd name="connsiteY0" fmla="*/ 61832 h 98884"/>
                    <a:gd name="connsiteX1" fmla="*/ 334951 w 334951"/>
                    <a:gd name="connsiteY1" fmla="*/ 98884 h 98884"/>
                    <a:gd name="connsiteX0" fmla="*/ 0 w 334951"/>
                    <a:gd name="connsiteY0" fmla="*/ 69081 h 106133"/>
                    <a:gd name="connsiteX1" fmla="*/ 334951 w 334951"/>
                    <a:gd name="connsiteY1" fmla="*/ 106133 h 1061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34951" h="106133">
                      <a:moveTo>
                        <a:pt x="0" y="69081"/>
                      </a:moveTo>
                      <a:cubicBezTo>
                        <a:pt x="200846" y="-67103"/>
                        <a:pt x="224757" y="26722"/>
                        <a:pt x="334951" y="106133"/>
                      </a:cubicBezTo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6" name="Freeform: Shape 155">
                  <a:extLst>
                    <a:ext uri="{FF2B5EF4-FFF2-40B4-BE49-F238E27FC236}">
                      <a16:creationId xmlns:a16="http://schemas.microsoft.com/office/drawing/2014/main" id="{F1199324-76EF-C3C2-7106-D5667E4D4983}"/>
                    </a:ext>
                  </a:extLst>
                </p:cNvPr>
                <p:cNvSpPr/>
                <p:nvPr/>
              </p:nvSpPr>
              <p:spPr>
                <a:xfrm rot="17542130">
                  <a:off x="6891460" y="6513996"/>
                  <a:ext cx="334951" cy="106133"/>
                </a:xfrm>
                <a:custGeom>
                  <a:avLst/>
                  <a:gdLst>
                    <a:gd name="connsiteX0" fmla="*/ 0 w 393700"/>
                    <a:gd name="connsiteY0" fmla="*/ 0 h 101600"/>
                    <a:gd name="connsiteX1" fmla="*/ 393700 w 393700"/>
                    <a:gd name="connsiteY1" fmla="*/ 101600 h 101600"/>
                    <a:gd name="connsiteX2" fmla="*/ 393700 w 393700"/>
                    <a:gd name="connsiteY2" fmla="*/ 101600 h 101600"/>
                    <a:gd name="connsiteX0" fmla="*/ 0 w 401320"/>
                    <a:gd name="connsiteY0" fmla="*/ 0 h 78740"/>
                    <a:gd name="connsiteX1" fmla="*/ 401320 w 401320"/>
                    <a:gd name="connsiteY1" fmla="*/ 78740 h 78740"/>
                    <a:gd name="connsiteX2" fmla="*/ 401320 w 401320"/>
                    <a:gd name="connsiteY2" fmla="*/ 78740 h 78740"/>
                    <a:gd name="connsiteX0" fmla="*/ 0 w 401320"/>
                    <a:gd name="connsiteY0" fmla="*/ 1441 h 80181"/>
                    <a:gd name="connsiteX1" fmla="*/ 401320 w 401320"/>
                    <a:gd name="connsiteY1" fmla="*/ 80181 h 80181"/>
                    <a:gd name="connsiteX2" fmla="*/ 401320 w 401320"/>
                    <a:gd name="connsiteY2" fmla="*/ 80181 h 80181"/>
                    <a:gd name="connsiteX0" fmla="*/ 0 w 401320"/>
                    <a:gd name="connsiteY0" fmla="*/ 2043 h 80783"/>
                    <a:gd name="connsiteX1" fmla="*/ 401320 w 401320"/>
                    <a:gd name="connsiteY1" fmla="*/ 80783 h 80783"/>
                    <a:gd name="connsiteX2" fmla="*/ 401320 w 401320"/>
                    <a:gd name="connsiteY2" fmla="*/ 80783 h 80783"/>
                    <a:gd name="connsiteX0" fmla="*/ 0 w 401320"/>
                    <a:gd name="connsiteY0" fmla="*/ 2043 h 80783"/>
                    <a:gd name="connsiteX1" fmla="*/ 401320 w 401320"/>
                    <a:gd name="connsiteY1" fmla="*/ 80783 h 80783"/>
                    <a:gd name="connsiteX2" fmla="*/ 401320 w 401320"/>
                    <a:gd name="connsiteY2" fmla="*/ 19823 h 80783"/>
                    <a:gd name="connsiteX0" fmla="*/ 0 w 401320"/>
                    <a:gd name="connsiteY0" fmla="*/ 2043 h 80783"/>
                    <a:gd name="connsiteX1" fmla="*/ 401320 w 401320"/>
                    <a:gd name="connsiteY1" fmla="*/ 80783 h 80783"/>
                    <a:gd name="connsiteX0" fmla="*/ 0 w 401320"/>
                    <a:gd name="connsiteY0" fmla="*/ 5730 h 46370"/>
                    <a:gd name="connsiteX1" fmla="*/ 401320 w 401320"/>
                    <a:gd name="connsiteY1" fmla="*/ 46370 h 46370"/>
                    <a:gd name="connsiteX0" fmla="*/ 0 w 359039"/>
                    <a:gd name="connsiteY0" fmla="*/ 3255 h 61294"/>
                    <a:gd name="connsiteX1" fmla="*/ 359039 w 359039"/>
                    <a:gd name="connsiteY1" fmla="*/ 61294 h 61294"/>
                    <a:gd name="connsiteX0" fmla="*/ 0 w 334951"/>
                    <a:gd name="connsiteY0" fmla="*/ 6575 h 43627"/>
                    <a:gd name="connsiteX1" fmla="*/ 334951 w 334951"/>
                    <a:gd name="connsiteY1" fmla="*/ 43627 h 43627"/>
                    <a:gd name="connsiteX0" fmla="*/ 0 w 334951"/>
                    <a:gd name="connsiteY0" fmla="*/ 61832 h 98884"/>
                    <a:gd name="connsiteX1" fmla="*/ 334951 w 334951"/>
                    <a:gd name="connsiteY1" fmla="*/ 98884 h 98884"/>
                    <a:gd name="connsiteX0" fmla="*/ 0 w 334951"/>
                    <a:gd name="connsiteY0" fmla="*/ 69081 h 106133"/>
                    <a:gd name="connsiteX1" fmla="*/ 334951 w 334951"/>
                    <a:gd name="connsiteY1" fmla="*/ 106133 h 1061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34951" h="106133">
                      <a:moveTo>
                        <a:pt x="0" y="69081"/>
                      </a:moveTo>
                      <a:cubicBezTo>
                        <a:pt x="200846" y="-67103"/>
                        <a:pt x="224757" y="26722"/>
                        <a:pt x="334951" y="106133"/>
                      </a:cubicBezTo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7" name="Freeform: Shape 156">
                  <a:extLst>
                    <a:ext uri="{FF2B5EF4-FFF2-40B4-BE49-F238E27FC236}">
                      <a16:creationId xmlns:a16="http://schemas.microsoft.com/office/drawing/2014/main" id="{FB7A53D7-7286-C218-237F-21D9B56ACBD3}"/>
                    </a:ext>
                  </a:extLst>
                </p:cNvPr>
                <p:cNvSpPr/>
                <p:nvPr/>
              </p:nvSpPr>
              <p:spPr>
                <a:xfrm rot="17542130">
                  <a:off x="6711975" y="6478416"/>
                  <a:ext cx="334951" cy="106133"/>
                </a:xfrm>
                <a:custGeom>
                  <a:avLst/>
                  <a:gdLst>
                    <a:gd name="connsiteX0" fmla="*/ 0 w 393700"/>
                    <a:gd name="connsiteY0" fmla="*/ 0 h 101600"/>
                    <a:gd name="connsiteX1" fmla="*/ 393700 w 393700"/>
                    <a:gd name="connsiteY1" fmla="*/ 101600 h 101600"/>
                    <a:gd name="connsiteX2" fmla="*/ 393700 w 393700"/>
                    <a:gd name="connsiteY2" fmla="*/ 101600 h 101600"/>
                    <a:gd name="connsiteX0" fmla="*/ 0 w 401320"/>
                    <a:gd name="connsiteY0" fmla="*/ 0 h 78740"/>
                    <a:gd name="connsiteX1" fmla="*/ 401320 w 401320"/>
                    <a:gd name="connsiteY1" fmla="*/ 78740 h 78740"/>
                    <a:gd name="connsiteX2" fmla="*/ 401320 w 401320"/>
                    <a:gd name="connsiteY2" fmla="*/ 78740 h 78740"/>
                    <a:gd name="connsiteX0" fmla="*/ 0 w 401320"/>
                    <a:gd name="connsiteY0" fmla="*/ 1441 h 80181"/>
                    <a:gd name="connsiteX1" fmla="*/ 401320 w 401320"/>
                    <a:gd name="connsiteY1" fmla="*/ 80181 h 80181"/>
                    <a:gd name="connsiteX2" fmla="*/ 401320 w 401320"/>
                    <a:gd name="connsiteY2" fmla="*/ 80181 h 80181"/>
                    <a:gd name="connsiteX0" fmla="*/ 0 w 401320"/>
                    <a:gd name="connsiteY0" fmla="*/ 2043 h 80783"/>
                    <a:gd name="connsiteX1" fmla="*/ 401320 w 401320"/>
                    <a:gd name="connsiteY1" fmla="*/ 80783 h 80783"/>
                    <a:gd name="connsiteX2" fmla="*/ 401320 w 401320"/>
                    <a:gd name="connsiteY2" fmla="*/ 80783 h 80783"/>
                    <a:gd name="connsiteX0" fmla="*/ 0 w 401320"/>
                    <a:gd name="connsiteY0" fmla="*/ 2043 h 80783"/>
                    <a:gd name="connsiteX1" fmla="*/ 401320 w 401320"/>
                    <a:gd name="connsiteY1" fmla="*/ 80783 h 80783"/>
                    <a:gd name="connsiteX2" fmla="*/ 401320 w 401320"/>
                    <a:gd name="connsiteY2" fmla="*/ 19823 h 80783"/>
                    <a:gd name="connsiteX0" fmla="*/ 0 w 401320"/>
                    <a:gd name="connsiteY0" fmla="*/ 2043 h 80783"/>
                    <a:gd name="connsiteX1" fmla="*/ 401320 w 401320"/>
                    <a:gd name="connsiteY1" fmla="*/ 80783 h 80783"/>
                    <a:gd name="connsiteX0" fmla="*/ 0 w 401320"/>
                    <a:gd name="connsiteY0" fmla="*/ 5730 h 46370"/>
                    <a:gd name="connsiteX1" fmla="*/ 401320 w 401320"/>
                    <a:gd name="connsiteY1" fmla="*/ 46370 h 46370"/>
                    <a:gd name="connsiteX0" fmla="*/ 0 w 359039"/>
                    <a:gd name="connsiteY0" fmla="*/ 3255 h 61294"/>
                    <a:gd name="connsiteX1" fmla="*/ 359039 w 359039"/>
                    <a:gd name="connsiteY1" fmla="*/ 61294 h 61294"/>
                    <a:gd name="connsiteX0" fmla="*/ 0 w 334951"/>
                    <a:gd name="connsiteY0" fmla="*/ 6575 h 43627"/>
                    <a:gd name="connsiteX1" fmla="*/ 334951 w 334951"/>
                    <a:gd name="connsiteY1" fmla="*/ 43627 h 43627"/>
                    <a:gd name="connsiteX0" fmla="*/ 0 w 334951"/>
                    <a:gd name="connsiteY0" fmla="*/ 61832 h 98884"/>
                    <a:gd name="connsiteX1" fmla="*/ 334951 w 334951"/>
                    <a:gd name="connsiteY1" fmla="*/ 98884 h 98884"/>
                    <a:gd name="connsiteX0" fmla="*/ 0 w 334951"/>
                    <a:gd name="connsiteY0" fmla="*/ 69081 h 106133"/>
                    <a:gd name="connsiteX1" fmla="*/ 334951 w 334951"/>
                    <a:gd name="connsiteY1" fmla="*/ 106133 h 1061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34951" h="106133">
                      <a:moveTo>
                        <a:pt x="0" y="69081"/>
                      </a:moveTo>
                      <a:cubicBezTo>
                        <a:pt x="200846" y="-67103"/>
                        <a:pt x="224757" y="26722"/>
                        <a:pt x="334951" y="106133"/>
                      </a:cubicBezTo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2" name="Group 121">
                <a:extLst>
                  <a:ext uri="{FF2B5EF4-FFF2-40B4-BE49-F238E27FC236}">
                    <a16:creationId xmlns:a16="http://schemas.microsoft.com/office/drawing/2014/main" id="{72309CA9-7738-250E-6A7C-796E1EC4325D}"/>
                  </a:ext>
                </a:extLst>
              </p:cNvPr>
              <p:cNvGrpSpPr/>
              <p:nvPr/>
            </p:nvGrpSpPr>
            <p:grpSpPr>
              <a:xfrm>
                <a:off x="6732995" y="4853928"/>
                <a:ext cx="851156" cy="634689"/>
                <a:chOff x="6732995" y="4853928"/>
                <a:chExt cx="851156" cy="634689"/>
              </a:xfrm>
              <a:solidFill>
                <a:srgbClr val="F4E0C7"/>
              </a:solidFill>
            </p:grpSpPr>
            <p:sp>
              <p:nvSpPr>
                <p:cNvPr id="149" name="Rectangle 49">
                  <a:extLst>
                    <a:ext uri="{FF2B5EF4-FFF2-40B4-BE49-F238E27FC236}">
                      <a16:creationId xmlns:a16="http://schemas.microsoft.com/office/drawing/2014/main" id="{651787D1-E3E0-AC5B-81E2-2AE8F0C99A63}"/>
                    </a:ext>
                  </a:extLst>
                </p:cNvPr>
                <p:cNvSpPr/>
                <p:nvPr/>
              </p:nvSpPr>
              <p:spPr>
                <a:xfrm>
                  <a:off x="6732995" y="4853928"/>
                  <a:ext cx="851156" cy="634689"/>
                </a:xfrm>
                <a:custGeom>
                  <a:avLst/>
                  <a:gdLst>
                    <a:gd name="connsiteX0" fmla="*/ 0 w 621982"/>
                    <a:gd name="connsiteY0" fmla="*/ 0 h 202272"/>
                    <a:gd name="connsiteX1" fmla="*/ 621982 w 621982"/>
                    <a:gd name="connsiteY1" fmla="*/ 0 h 202272"/>
                    <a:gd name="connsiteX2" fmla="*/ 621982 w 621982"/>
                    <a:gd name="connsiteY2" fmla="*/ 202272 h 202272"/>
                    <a:gd name="connsiteX3" fmla="*/ 0 w 621982"/>
                    <a:gd name="connsiteY3" fmla="*/ 202272 h 202272"/>
                    <a:gd name="connsiteX4" fmla="*/ 0 w 621982"/>
                    <a:gd name="connsiteY4" fmla="*/ 0 h 202272"/>
                    <a:gd name="connsiteX0" fmla="*/ 0 w 621982"/>
                    <a:gd name="connsiteY0" fmla="*/ 0 h 484212"/>
                    <a:gd name="connsiteX1" fmla="*/ 621982 w 621982"/>
                    <a:gd name="connsiteY1" fmla="*/ 0 h 484212"/>
                    <a:gd name="connsiteX2" fmla="*/ 621982 w 621982"/>
                    <a:gd name="connsiteY2" fmla="*/ 202272 h 484212"/>
                    <a:gd name="connsiteX3" fmla="*/ 7620 w 621982"/>
                    <a:gd name="connsiteY3" fmla="*/ 484212 h 484212"/>
                    <a:gd name="connsiteX4" fmla="*/ 0 w 621982"/>
                    <a:gd name="connsiteY4" fmla="*/ 0 h 484212"/>
                    <a:gd name="connsiteX0" fmla="*/ 0 w 621982"/>
                    <a:gd name="connsiteY0" fmla="*/ 0 h 579133"/>
                    <a:gd name="connsiteX1" fmla="*/ 621982 w 621982"/>
                    <a:gd name="connsiteY1" fmla="*/ 0 h 579133"/>
                    <a:gd name="connsiteX2" fmla="*/ 621982 w 621982"/>
                    <a:gd name="connsiteY2" fmla="*/ 202272 h 579133"/>
                    <a:gd name="connsiteX3" fmla="*/ 385762 w 621982"/>
                    <a:gd name="connsiteY3" fmla="*/ 579133 h 579133"/>
                    <a:gd name="connsiteX4" fmla="*/ 7620 w 621982"/>
                    <a:gd name="connsiteY4" fmla="*/ 484212 h 579133"/>
                    <a:gd name="connsiteX5" fmla="*/ 0 w 621982"/>
                    <a:gd name="connsiteY5" fmla="*/ 0 h 579133"/>
                    <a:gd name="connsiteX0" fmla="*/ 0 w 621982"/>
                    <a:gd name="connsiteY0" fmla="*/ 0 h 579133"/>
                    <a:gd name="connsiteX1" fmla="*/ 621982 w 621982"/>
                    <a:gd name="connsiteY1" fmla="*/ 0 h 579133"/>
                    <a:gd name="connsiteX2" fmla="*/ 385762 w 621982"/>
                    <a:gd name="connsiteY2" fmla="*/ 579133 h 579133"/>
                    <a:gd name="connsiteX3" fmla="*/ 7620 w 621982"/>
                    <a:gd name="connsiteY3" fmla="*/ 484212 h 579133"/>
                    <a:gd name="connsiteX4" fmla="*/ 0 w 621982"/>
                    <a:gd name="connsiteY4" fmla="*/ 0 h 579133"/>
                    <a:gd name="connsiteX0" fmla="*/ 0 w 492442"/>
                    <a:gd name="connsiteY0" fmla="*/ 0 h 579133"/>
                    <a:gd name="connsiteX1" fmla="*/ 492442 w 492442"/>
                    <a:gd name="connsiteY1" fmla="*/ 45720 h 579133"/>
                    <a:gd name="connsiteX2" fmla="*/ 385762 w 492442"/>
                    <a:gd name="connsiteY2" fmla="*/ 579133 h 579133"/>
                    <a:gd name="connsiteX3" fmla="*/ 7620 w 492442"/>
                    <a:gd name="connsiteY3" fmla="*/ 484212 h 579133"/>
                    <a:gd name="connsiteX4" fmla="*/ 0 w 492442"/>
                    <a:gd name="connsiteY4" fmla="*/ 0 h 579133"/>
                    <a:gd name="connsiteX0" fmla="*/ 0 w 730913"/>
                    <a:gd name="connsiteY0" fmla="*/ 0 h 583491"/>
                    <a:gd name="connsiteX1" fmla="*/ 492442 w 730913"/>
                    <a:gd name="connsiteY1" fmla="*/ 45720 h 583491"/>
                    <a:gd name="connsiteX2" fmla="*/ 385762 w 730913"/>
                    <a:gd name="connsiteY2" fmla="*/ 579133 h 583491"/>
                    <a:gd name="connsiteX3" fmla="*/ 7620 w 730913"/>
                    <a:gd name="connsiteY3" fmla="*/ 484212 h 583491"/>
                    <a:gd name="connsiteX4" fmla="*/ 0 w 730913"/>
                    <a:gd name="connsiteY4" fmla="*/ 0 h 583491"/>
                    <a:gd name="connsiteX0" fmla="*/ 0 w 730913"/>
                    <a:gd name="connsiteY0" fmla="*/ 0 h 626126"/>
                    <a:gd name="connsiteX1" fmla="*/ 492442 w 730913"/>
                    <a:gd name="connsiteY1" fmla="*/ 45720 h 626126"/>
                    <a:gd name="connsiteX2" fmla="*/ 385762 w 730913"/>
                    <a:gd name="connsiteY2" fmla="*/ 579133 h 626126"/>
                    <a:gd name="connsiteX3" fmla="*/ 7620 w 730913"/>
                    <a:gd name="connsiteY3" fmla="*/ 484212 h 626126"/>
                    <a:gd name="connsiteX4" fmla="*/ 0 w 730913"/>
                    <a:gd name="connsiteY4" fmla="*/ 0 h 626126"/>
                    <a:gd name="connsiteX0" fmla="*/ 0 w 730913"/>
                    <a:gd name="connsiteY0" fmla="*/ 0 h 634689"/>
                    <a:gd name="connsiteX1" fmla="*/ 492442 w 730913"/>
                    <a:gd name="connsiteY1" fmla="*/ 45720 h 634689"/>
                    <a:gd name="connsiteX2" fmla="*/ 385762 w 730913"/>
                    <a:gd name="connsiteY2" fmla="*/ 579133 h 634689"/>
                    <a:gd name="connsiteX3" fmla="*/ 7620 w 730913"/>
                    <a:gd name="connsiteY3" fmla="*/ 484212 h 634689"/>
                    <a:gd name="connsiteX4" fmla="*/ 0 w 730913"/>
                    <a:gd name="connsiteY4" fmla="*/ 0 h 634689"/>
                    <a:gd name="connsiteX0" fmla="*/ 120243 w 851156"/>
                    <a:gd name="connsiteY0" fmla="*/ 0 h 634689"/>
                    <a:gd name="connsiteX1" fmla="*/ 612685 w 851156"/>
                    <a:gd name="connsiteY1" fmla="*/ 45720 h 634689"/>
                    <a:gd name="connsiteX2" fmla="*/ 506005 w 851156"/>
                    <a:gd name="connsiteY2" fmla="*/ 579133 h 634689"/>
                    <a:gd name="connsiteX3" fmla="*/ 127863 w 851156"/>
                    <a:gd name="connsiteY3" fmla="*/ 484212 h 634689"/>
                    <a:gd name="connsiteX4" fmla="*/ 120243 w 851156"/>
                    <a:gd name="connsiteY4" fmla="*/ 0 h 6346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51156" h="634689">
                      <a:moveTo>
                        <a:pt x="120243" y="0"/>
                      </a:moveTo>
                      <a:lnTo>
                        <a:pt x="612685" y="45720"/>
                      </a:lnTo>
                      <a:cubicBezTo>
                        <a:pt x="577125" y="223524"/>
                        <a:pt x="1234985" y="629929"/>
                        <a:pt x="506005" y="579133"/>
                      </a:cubicBezTo>
                      <a:cubicBezTo>
                        <a:pt x="318998" y="715133"/>
                        <a:pt x="208190" y="569192"/>
                        <a:pt x="127863" y="484212"/>
                      </a:cubicBezTo>
                      <a:cubicBezTo>
                        <a:pt x="-156617" y="231368"/>
                        <a:pt x="122783" y="161404"/>
                        <a:pt x="120243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0" name="Freeform: Shape 149">
                  <a:extLst>
                    <a:ext uri="{FF2B5EF4-FFF2-40B4-BE49-F238E27FC236}">
                      <a16:creationId xmlns:a16="http://schemas.microsoft.com/office/drawing/2014/main" id="{E482A76F-D760-F9A0-F039-35A73CD494CD}"/>
                    </a:ext>
                  </a:extLst>
                </p:cNvPr>
                <p:cNvSpPr/>
                <p:nvPr/>
              </p:nvSpPr>
              <p:spPr>
                <a:xfrm>
                  <a:off x="6861714" y="5143500"/>
                  <a:ext cx="34385" cy="205740"/>
                </a:xfrm>
                <a:custGeom>
                  <a:avLst/>
                  <a:gdLst>
                    <a:gd name="connsiteX0" fmla="*/ 22860 w 22860"/>
                    <a:gd name="connsiteY0" fmla="*/ 0 h 205740"/>
                    <a:gd name="connsiteX1" fmla="*/ 0 w 22860"/>
                    <a:gd name="connsiteY1" fmla="*/ 205740 h 205740"/>
                    <a:gd name="connsiteX2" fmla="*/ 0 w 22860"/>
                    <a:gd name="connsiteY2" fmla="*/ 205740 h 205740"/>
                    <a:gd name="connsiteX0" fmla="*/ 29304 w 29304"/>
                    <a:gd name="connsiteY0" fmla="*/ 0 h 205740"/>
                    <a:gd name="connsiteX1" fmla="*/ 6444 w 29304"/>
                    <a:gd name="connsiteY1" fmla="*/ 205740 h 205740"/>
                    <a:gd name="connsiteX2" fmla="*/ 6444 w 29304"/>
                    <a:gd name="connsiteY2" fmla="*/ 205740 h 205740"/>
                    <a:gd name="connsiteX0" fmla="*/ 34385 w 34385"/>
                    <a:gd name="connsiteY0" fmla="*/ 0 h 205740"/>
                    <a:gd name="connsiteX1" fmla="*/ 11525 w 34385"/>
                    <a:gd name="connsiteY1" fmla="*/ 205740 h 205740"/>
                    <a:gd name="connsiteX2" fmla="*/ 11525 w 34385"/>
                    <a:gd name="connsiteY2" fmla="*/ 205740 h 2057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4385" h="205740">
                      <a:moveTo>
                        <a:pt x="34385" y="0"/>
                      </a:moveTo>
                      <a:cubicBezTo>
                        <a:pt x="-1810" y="68580"/>
                        <a:pt x="-9430" y="122873"/>
                        <a:pt x="11525" y="205740"/>
                      </a:cubicBezTo>
                      <a:lnTo>
                        <a:pt x="11525" y="205740"/>
                      </a:lnTo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1" name="Freeform: Shape 150">
                  <a:extLst>
                    <a:ext uri="{FF2B5EF4-FFF2-40B4-BE49-F238E27FC236}">
                      <a16:creationId xmlns:a16="http://schemas.microsoft.com/office/drawing/2014/main" id="{E4D43A8F-7FD9-5A2F-3B34-DBE0C8695A67}"/>
                    </a:ext>
                  </a:extLst>
                </p:cNvPr>
                <p:cNvSpPr/>
                <p:nvPr/>
              </p:nvSpPr>
              <p:spPr>
                <a:xfrm rot="19483736">
                  <a:off x="7177008" y="5241225"/>
                  <a:ext cx="34385" cy="205740"/>
                </a:xfrm>
                <a:custGeom>
                  <a:avLst/>
                  <a:gdLst>
                    <a:gd name="connsiteX0" fmla="*/ 22860 w 22860"/>
                    <a:gd name="connsiteY0" fmla="*/ 0 h 205740"/>
                    <a:gd name="connsiteX1" fmla="*/ 0 w 22860"/>
                    <a:gd name="connsiteY1" fmla="*/ 205740 h 205740"/>
                    <a:gd name="connsiteX2" fmla="*/ 0 w 22860"/>
                    <a:gd name="connsiteY2" fmla="*/ 205740 h 205740"/>
                    <a:gd name="connsiteX0" fmla="*/ 29304 w 29304"/>
                    <a:gd name="connsiteY0" fmla="*/ 0 h 205740"/>
                    <a:gd name="connsiteX1" fmla="*/ 6444 w 29304"/>
                    <a:gd name="connsiteY1" fmla="*/ 205740 h 205740"/>
                    <a:gd name="connsiteX2" fmla="*/ 6444 w 29304"/>
                    <a:gd name="connsiteY2" fmla="*/ 205740 h 205740"/>
                    <a:gd name="connsiteX0" fmla="*/ 34385 w 34385"/>
                    <a:gd name="connsiteY0" fmla="*/ 0 h 205740"/>
                    <a:gd name="connsiteX1" fmla="*/ 11525 w 34385"/>
                    <a:gd name="connsiteY1" fmla="*/ 205740 h 205740"/>
                    <a:gd name="connsiteX2" fmla="*/ 11525 w 34385"/>
                    <a:gd name="connsiteY2" fmla="*/ 205740 h 2057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4385" h="205740">
                      <a:moveTo>
                        <a:pt x="34385" y="0"/>
                      </a:moveTo>
                      <a:cubicBezTo>
                        <a:pt x="-1810" y="68580"/>
                        <a:pt x="-9430" y="122873"/>
                        <a:pt x="11525" y="205740"/>
                      </a:cubicBezTo>
                      <a:lnTo>
                        <a:pt x="11525" y="205740"/>
                      </a:lnTo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23" name="Rectangle 42">
                <a:extLst>
                  <a:ext uri="{FF2B5EF4-FFF2-40B4-BE49-F238E27FC236}">
                    <a16:creationId xmlns:a16="http://schemas.microsoft.com/office/drawing/2014/main" id="{608B8A04-D777-918E-B5FA-EBD376CBDA3D}"/>
                  </a:ext>
                </a:extLst>
              </p:cNvPr>
              <p:cNvSpPr/>
              <p:nvPr/>
            </p:nvSpPr>
            <p:spPr>
              <a:xfrm>
                <a:off x="6701426" y="2633370"/>
                <a:ext cx="1978172" cy="2552923"/>
              </a:xfrm>
              <a:custGeom>
                <a:avLst/>
                <a:gdLst>
                  <a:gd name="connsiteX0" fmla="*/ 0 w 647700"/>
                  <a:gd name="connsiteY0" fmla="*/ 0 h 1321633"/>
                  <a:gd name="connsiteX1" fmla="*/ 647700 w 647700"/>
                  <a:gd name="connsiteY1" fmla="*/ 0 h 1321633"/>
                  <a:gd name="connsiteX2" fmla="*/ 647700 w 647700"/>
                  <a:gd name="connsiteY2" fmla="*/ 1321633 h 1321633"/>
                  <a:gd name="connsiteX3" fmla="*/ 0 w 647700"/>
                  <a:gd name="connsiteY3" fmla="*/ 1321633 h 1321633"/>
                  <a:gd name="connsiteX4" fmla="*/ 0 w 647700"/>
                  <a:gd name="connsiteY4" fmla="*/ 0 h 1321633"/>
                  <a:gd name="connsiteX0" fmla="*/ 304800 w 952500"/>
                  <a:gd name="connsiteY0" fmla="*/ 0 h 1321633"/>
                  <a:gd name="connsiteX1" fmla="*/ 952500 w 952500"/>
                  <a:gd name="connsiteY1" fmla="*/ 0 h 1321633"/>
                  <a:gd name="connsiteX2" fmla="*/ 952500 w 952500"/>
                  <a:gd name="connsiteY2" fmla="*/ 1321633 h 1321633"/>
                  <a:gd name="connsiteX3" fmla="*/ 0 w 952500"/>
                  <a:gd name="connsiteY3" fmla="*/ 742513 h 1321633"/>
                  <a:gd name="connsiteX4" fmla="*/ 304800 w 952500"/>
                  <a:gd name="connsiteY4" fmla="*/ 0 h 1321633"/>
                  <a:gd name="connsiteX0" fmla="*/ 304800 w 1478280"/>
                  <a:gd name="connsiteY0" fmla="*/ 0 h 742513"/>
                  <a:gd name="connsiteX1" fmla="*/ 952500 w 1478280"/>
                  <a:gd name="connsiteY1" fmla="*/ 0 h 742513"/>
                  <a:gd name="connsiteX2" fmla="*/ 1478280 w 1478280"/>
                  <a:gd name="connsiteY2" fmla="*/ 536773 h 742513"/>
                  <a:gd name="connsiteX3" fmla="*/ 0 w 1478280"/>
                  <a:gd name="connsiteY3" fmla="*/ 742513 h 742513"/>
                  <a:gd name="connsiteX4" fmla="*/ 304800 w 1478280"/>
                  <a:gd name="connsiteY4" fmla="*/ 0 h 742513"/>
                  <a:gd name="connsiteX0" fmla="*/ 304800 w 1478280"/>
                  <a:gd name="connsiteY0" fmla="*/ 0 h 1680408"/>
                  <a:gd name="connsiteX1" fmla="*/ 952500 w 1478280"/>
                  <a:gd name="connsiteY1" fmla="*/ 0 h 1680408"/>
                  <a:gd name="connsiteX2" fmla="*/ 1478280 w 1478280"/>
                  <a:gd name="connsiteY2" fmla="*/ 536773 h 1680408"/>
                  <a:gd name="connsiteX3" fmla="*/ 0 w 1478280"/>
                  <a:gd name="connsiteY3" fmla="*/ 742513 h 1680408"/>
                  <a:gd name="connsiteX4" fmla="*/ 304800 w 1478280"/>
                  <a:gd name="connsiteY4" fmla="*/ 0 h 1680408"/>
                  <a:gd name="connsiteX0" fmla="*/ 817466 w 1990946"/>
                  <a:gd name="connsiteY0" fmla="*/ 0 h 2244436"/>
                  <a:gd name="connsiteX1" fmla="*/ 1465166 w 1990946"/>
                  <a:gd name="connsiteY1" fmla="*/ 0 h 2244436"/>
                  <a:gd name="connsiteX2" fmla="*/ 1990946 w 1990946"/>
                  <a:gd name="connsiteY2" fmla="*/ 536773 h 2244436"/>
                  <a:gd name="connsiteX3" fmla="*/ 512666 w 1990946"/>
                  <a:gd name="connsiteY3" fmla="*/ 742513 h 2244436"/>
                  <a:gd name="connsiteX4" fmla="*/ 817466 w 1990946"/>
                  <a:gd name="connsiteY4" fmla="*/ 0 h 2244436"/>
                  <a:gd name="connsiteX0" fmla="*/ 804275 w 1978172"/>
                  <a:gd name="connsiteY0" fmla="*/ 0 h 2248123"/>
                  <a:gd name="connsiteX1" fmla="*/ 1451975 w 1978172"/>
                  <a:gd name="connsiteY1" fmla="*/ 0 h 2248123"/>
                  <a:gd name="connsiteX2" fmla="*/ 1977755 w 1978172"/>
                  <a:gd name="connsiteY2" fmla="*/ 536773 h 2248123"/>
                  <a:gd name="connsiteX3" fmla="*/ 499475 w 1978172"/>
                  <a:gd name="connsiteY3" fmla="*/ 742513 h 2248123"/>
                  <a:gd name="connsiteX4" fmla="*/ 804275 w 1978172"/>
                  <a:gd name="connsiteY4" fmla="*/ 0 h 2248123"/>
                  <a:gd name="connsiteX0" fmla="*/ 804275 w 1978172"/>
                  <a:gd name="connsiteY0" fmla="*/ 209550 h 2457673"/>
                  <a:gd name="connsiteX1" fmla="*/ 1451975 w 1978172"/>
                  <a:gd name="connsiteY1" fmla="*/ 0 h 2457673"/>
                  <a:gd name="connsiteX2" fmla="*/ 1977755 w 1978172"/>
                  <a:gd name="connsiteY2" fmla="*/ 746323 h 2457673"/>
                  <a:gd name="connsiteX3" fmla="*/ 499475 w 1978172"/>
                  <a:gd name="connsiteY3" fmla="*/ 952063 h 2457673"/>
                  <a:gd name="connsiteX4" fmla="*/ 804275 w 1978172"/>
                  <a:gd name="connsiteY4" fmla="*/ 209550 h 2457673"/>
                  <a:gd name="connsiteX0" fmla="*/ 804275 w 1978172"/>
                  <a:gd name="connsiteY0" fmla="*/ 304800 h 2552923"/>
                  <a:gd name="connsiteX1" fmla="*/ 1594850 w 1978172"/>
                  <a:gd name="connsiteY1" fmla="*/ 0 h 2552923"/>
                  <a:gd name="connsiteX2" fmla="*/ 1977755 w 1978172"/>
                  <a:gd name="connsiteY2" fmla="*/ 841573 h 2552923"/>
                  <a:gd name="connsiteX3" fmla="*/ 499475 w 1978172"/>
                  <a:gd name="connsiteY3" fmla="*/ 1047313 h 2552923"/>
                  <a:gd name="connsiteX4" fmla="*/ 804275 w 1978172"/>
                  <a:gd name="connsiteY4" fmla="*/ 304800 h 2552923"/>
                  <a:gd name="connsiteX0" fmla="*/ 804275 w 1978172"/>
                  <a:gd name="connsiteY0" fmla="*/ 304800 h 2552923"/>
                  <a:gd name="connsiteX1" fmla="*/ 1594850 w 1978172"/>
                  <a:gd name="connsiteY1" fmla="*/ 0 h 2552923"/>
                  <a:gd name="connsiteX2" fmla="*/ 1977755 w 1978172"/>
                  <a:gd name="connsiteY2" fmla="*/ 841573 h 2552923"/>
                  <a:gd name="connsiteX3" fmla="*/ 499475 w 1978172"/>
                  <a:gd name="connsiteY3" fmla="*/ 1047313 h 2552923"/>
                  <a:gd name="connsiteX4" fmla="*/ 804275 w 1978172"/>
                  <a:gd name="connsiteY4" fmla="*/ 304800 h 2552923"/>
                  <a:gd name="connsiteX0" fmla="*/ 804275 w 1978172"/>
                  <a:gd name="connsiteY0" fmla="*/ 304800 h 2552923"/>
                  <a:gd name="connsiteX1" fmla="*/ 1594850 w 1978172"/>
                  <a:gd name="connsiteY1" fmla="*/ 0 h 2552923"/>
                  <a:gd name="connsiteX2" fmla="*/ 1977755 w 1978172"/>
                  <a:gd name="connsiteY2" fmla="*/ 841573 h 2552923"/>
                  <a:gd name="connsiteX3" fmla="*/ 499475 w 1978172"/>
                  <a:gd name="connsiteY3" fmla="*/ 1047313 h 2552923"/>
                  <a:gd name="connsiteX4" fmla="*/ 804275 w 1978172"/>
                  <a:gd name="connsiteY4" fmla="*/ 304800 h 25529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78172" h="2552923">
                    <a:moveTo>
                      <a:pt x="804275" y="304800"/>
                    </a:moveTo>
                    <a:lnTo>
                      <a:pt x="1594850" y="0"/>
                    </a:lnTo>
                    <a:cubicBezTo>
                      <a:pt x="1874885" y="356724"/>
                      <a:pt x="1983470" y="665824"/>
                      <a:pt x="1977755" y="841573"/>
                    </a:cubicBezTo>
                    <a:cubicBezTo>
                      <a:pt x="2020300" y="3335218"/>
                      <a:pt x="-1209945" y="2838013"/>
                      <a:pt x="499475" y="1047313"/>
                    </a:cubicBezTo>
                    <a:lnTo>
                      <a:pt x="804275" y="304800"/>
                    </a:lnTo>
                    <a:close/>
                  </a:path>
                </a:pathLst>
              </a:custGeom>
              <a:solidFill>
                <a:srgbClr val="42458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2D2BFB67-FE77-9C29-9F45-64EBA94AC72D}"/>
                  </a:ext>
                </a:extLst>
              </p:cNvPr>
              <p:cNvSpPr/>
              <p:nvPr/>
            </p:nvSpPr>
            <p:spPr>
              <a:xfrm rot="1546519">
                <a:off x="7572838" y="630996"/>
                <a:ext cx="261871" cy="264008"/>
              </a:xfrm>
              <a:prstGeom prst="ellipse">
                <a:avLst/>
              </a:prstGeom>
              <a:solidFill>
                <a:srgbClr val="42458A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25" name="Group 124">
                <a:extLst>
                  <a:ext uri="{FF2B5EF4-FFF2-40B4-BE49-F238E27FC236}">
                    <a16:creationId xmlns:a16="http://schemas.microsoft.com/office/drawing/2014/main" id="{C2573631-40D4-CCA9-8856-A6CCEB9C739D}"/>
                  </a:ext>
                </a:extLst>
              </p:cNvPr>
              <p:cNvGrpSpPr/>
              <p:nvPr/>
            </p:nvGrpSpPr>
            <p:grpSpPr>
              <a:xfrm>
                <a:off x="5215276" y="546986"/>
                <a:ext cx="3447193" cy="2459035"/>
                <a:chOff x="5215276" y="546986"/>
                <a:chExt cx="3447193" cy="2459035"/>
              </a:xfrm>
            </p:grpSpPr>
            <p:grpSp>
              <p:nvGrpSpPr>
                <p:cNvPr id="126" name="Group 125">
                  <a:extLst>
                    <a:ext uri="{FF2B5EF4-FFF2-40B4-BE49-F238E27FC236}">
                      <a16:creationId xmlns:a16="http://schemas.microsoft.com/office/drawing/2014/main" id="{9B9EDBFA-2EEF-2B75-6B27-941DF7AB1AF9}"/>
                    </a:ext>
                  </a:extLst>
                </p:cNvPr>
                <p:cNvGrpSpPr/>
                <p:nvPr/>
              </p:nvGrpSpPr>
              <p:grpSpPr>
                <a:xfrm>
                  <a:off x="5215276" y="546986"/>
                  <a:ext cx="3447193" cy="2459035"/>
                  <a:chOff x="5215276" y="546986"/>
                  <a:chExt cx="3447193" cy="2459035"/>
                </a:xfrm>
              </p:grpSpPr>
              <p:sp>
                <p:nvSpPr>
                  <p:cNvPr id="128" name="Rectangle 14">
                    <a:extLst>
                      <a:ext uri="{FF2B5EF4-FFF2-40B4-BE49-F238E27FC236}">
                        <a16:creationId xmlns:a16="http://schemas.microsoft.com/office/drawing/2014/main" id="{D0F1A678-A1FB-F478-BE0F-C9D4F00F081C}"/>
                      </a:ext>
                    </a:extLst>
                  </p:cNvPr>
                  <p:cNvSpPr/>
                  <p:nvPr/>
                </p:nvSpPr>
                <p:spPr>
                  <a:xfrm>
                    <a:off x="5543882" y="546986"/>
                    <a:ext cx="3079510" cy="2285705"/>
                  </a:xfrm>
                  <a:custGeom>
                    <a:avLst/>
                    <a:gdLst>
                      <a:gd name="connsiteX0" fmla="*/ 0 w 2656840"/>
                      <a:gd name="connsiteY0" fmla="*/ 0 h 1387542"/>
                      <a:gd name="connsiteX1" fmla="*/ 2656840 w 2656840"/>
                      <a:gd name="connsiteY1" fmla="*/ 0 h 1387542"/>
                      <a:gd name="connsiteX2" fmla="*/ 2656840 w 2656840"/>
                      <a:gd name="connsiteY2" fmla="*/ 1387542 h 1387542"/>
                      <a:gd name="connsiteX3" fmla="*/ 0 w 2656840"/>
                      <a:gd name="connsiteY3" fmla="*/ 1387542 h 1387542"/>
                      <a:gd name="connsiteX4" fmla="*/ 0 w 2656840"/>
                      <a:gd name="connsiteY4" fmla="*/ 0 h 1387542"/>
                      <a:gd name="connsiteX0" fmla="*/ 0 w 2656840"/>
                      <a:gd name="connsiteY0" fmla="*/ 0 h 2009842"/>
                      <a:gd name="connsiteX1" fmla="*/ 2656840 w 2656840"/>
                      <a:gd name="connsiteY1" fmla="*/ 0 h 2009842"/>
                      <a:gd name="connsiteX2" fmla="*/ 2644140 w 2656840"/>
                      <a:gd name="connsiteY2" fmla="*/ 2009842 h 2009842"/>
                      <a:gd name="connsiteX3" fmla="*/ 0 w 2656840"/>
                      <a:gd name="connsiteY3" fmla="*/ 1387542 h 2009842"/>
                      <a:gd name="connsiteX4" fmla="*/ 0 w 2656840"/>
                      <a:gd name="connsiteY4" fmla="*/ 0 h 2009842"/>
                      <a:gd name="connsiteX0" fmla="*/ 0 w 2656840"/>
                      <a:gd name="connsiteY0" fmla="*/ 1387542 h 2009842"/>
                      <a:gd name="connsiteX1" fmla="*/ 2656840 w 2656840"/>
                      <a:gd name="connsiteY1" fmla="*/ 0 h 2009842"/>
                      <a:gd name="connsiteX2" fmla="*/ 2644140 w 2656840"/>
                      <a:gd name="connsiteY2" fmla="*/ 2009842 h 2009842"/>
                      <a:gd name="connsiteX3" fmla="*/ 0 w 2656840"/>
                      <a:gd name="connsiteY3" fmla="*/ 1387542 h 2009842"/>
                      <a:gd name="connsiteX0" fmla="*/ 0 w 2644140"/>
                      <a:gd name="connsiteY0" fmla="*/ 0 h 622300"/>
                      <a:gd name="connsiteX1" fmla="*/ 2644140 w 2644140"/>
                      <a:gd name="connsiteY1" fmla="*/ 622300 h 622300"/>
                      <a:gd name="connsiteX2" fmla="*/ 0 w 2644140"/>
                      <a:gd name="connsiteY2" fmla="*/ 0 h 622300"/>
                      <a:gd name="connsiteX0" fmla="*/ 0 w 2644140"/>
                      <a:gd name="connsiteY0" fmla="*/ 0 h 622300"/>
                      <a:gd name="connsiteX1" fmla="*/ 2644140 w 2644140"/>
                      <a:gd name="connsiteY1" fmla="*/ 622300 h 622300"/>
                      <a:gd name="connsiteX2" fmla="*/ 0 w 2644140"/>
                      <a:gd name="connsiteY2" fmla="*/ 0 h 622300"/>
                      <a:gd name="connsiteX0" fmla="*/ 0 w 2644140"/>
                      <a:gd name="connsiteY0" fmla="*/ 290801 h 913101"/>
                      <a:gd name="connsiteX1" fmla="*/ 2644140 w 2644140"/>
                      <a:gd name="connsiteY1" fmla="*/ 913101 h 913101"/>
                      <a:gd name="connsiteX2" fmla="*/ 0 w 2644140"/>
                      <a:gd name="connsiteY2" fmla="*/ 290801 h 913101"/>
                      <a:gd name="connsiteX0" fmla="*/ 0 w 2644140"/>
                      <a:gd name="connsiteY0" fmla="*/ 263651 h 885951"/>
                      <a:gd name="connsiteX1" fmla="*/ 2644140 w 2644140"/>
                      <a:gd name="connsiteY1" fmla="*/ 885951 h 885951"/>
                      <a:gd name="connsiteX2" fmla="*/ 0 w 2644140"/>
                      <a:gd name="connsiteY2" fmla="*/ 263651 h 885951"/>
                      <a:gd name="connsiteX0" fmla="*/ 0 w 2644140"/>
                      <a:gd name="connsiteY0" fmla="*/ 263651 h 885951"/>
                      <a:gd name="connsiteX1" fmla="*/ 2644140 w 2644140"/>
                      <a:gd name="connsiteY1" fmla="*/ 885951 h 885951"/>
                      <a:gd name="connsiteX2" fmla="*/ 0 w 2644140"/>
                      <a:gd name="connsiteY2" fmla="*/ 263651 h 885951"/>
                      <a:gd name="connsiteX0" fmla="*/ 0 w 2644140"/>
                      <a:gd name="connsiteY0" fmla="*/ 773202 h 1395502"/>
                      <a:gd name="connsiteX1" fmla="*/ 2644140 w 2644140"/>
                      <a:gd name="connsiteY1" fmla="*/ 1395502 h 1395502"/>
                      <a:gd name="connsiteX2" fmla="*/ 0 w 2644140"/>
                      <a:gd name="connsiteY2" fmla="*/ 773202 h 1395502"/>
                      <a:gd name="connsiteX0" fmla="*/ 386416 w 3030556"/>
                      <a:gd name="connsiteY0" fmla="*/ 773202 h 1418085"/>
                      <a:gd name="connsiteX1" fmla="*/ 3030556 w 3030556"/>
                      <a:gd name="connsiteY1" fmla="*/ 1395502 h 1418085"/>
                      <a:gd name="connsiteX2" fmla="*/ 386416 w 3030556"/>
                      <a:gd name="connsiteY2" fmla="*/ 773202 h 1418085"/>
                      <a:gd name="connsiteX0" fmla="*/ 370495 w 3014635"/>
                      <a:gd name="connsiteY0" fmla="*/ 773202 h 2235442"/>
                      <a:gd name="connsiteX1" fmla="*/ 3014635 w 3014635"/>
                      <a:gd name="connsiteY1" fmla="*/ 1395502 h 2235442"/>
                      <a:gd name="connsiteX2" fmla="*/ 370495 w 3014635"/>
                      <a:gd name="connsiteY2" fmla="*/ 773202 h 2235442"/>
                      <a:gd name="connsiteX0" fmla="*/ 366697 w 3010837"/>
                      <a:gd name="connsiteY0" fmla="*/ 773202 h 2263562"/>
                      <a:gd name="connsiteX1" fmla="*/ 3010837 w 3010837"/>
                      <a:gd name="connsiteY1" fmla="*/ 1395502 h 2263562"/>
                      <a:gd name="connsiteX2" fmla="*/ 366697 w 3010837"/>
                      <a:gd name="connsiteY2" fmla="*/ 773202 h 2263562"/>
                      <a:gd name="connsiteX0" fmla="*/ 421467 w 3065607"/>
                      <a:gd name="connsiteY0" fmla="*/ 773202 h 2305234"/>
                      <a:gd name="connsiteX1" fmla="*/ 3065607 w 3065607"/>
                      <a:gd name="connsiteY1" fmla="*/ 1395502 h 2305234"/>
                      <a:gd name="connsiteX2" fmla="*/ 421467 w 3065607"/>
                      <a:gd name="connsiteY2" fmla="*/ 773202 h 2305234"/>
                      <a:gd name="connsiteX0" fmla="*/ 444682 w 3088822"/>
                      <a:gd name="connsiteY0" fmla="*/ 773202 h 2282500"/>
                      <a:gd name="connsiteX1" fmla="*/ 3088822 w 3088822"/>
                      <a:gd name="connsiteY1" fmla="*/ 1395502 h 2282500"/>
                      <a:gd name="connsiteX2" fmla="*/ 444682 w 3088822"/>
                      <a:gd name="connsiteY2" fmla="*/ 773202 h 2282500"/>
                      <a:gd name="connsiteX0" fmla="*/ 421468 w 3065608"/>
                      <a:gd name="connsiteY0" fmla="*/ 773202 h 2285705"/>
                      <a:gd name="connsiteX1" fmla="*/ 3065608 w 3065608"/>
                      <a:gd name="connsiteY1" fmla="*/ 1395502 h 2285705"/>
                      <a:gd name="connsiteX2" fmla="*/ 421468 w 3065608"/>
                      <a:gd name="connsiteY2" fmla="*/ 773202 h 2285705"/>
                      <a:gd name="connsiteX0" fmla="*/ 435370 w 3079510"/>
                      <a:gd name="connsiteY0" fmla="*/ 773202 h 2285705"/>
                      <a:gd name="connsiteX1" fmla="*/ 3079510 w 3079510"/>
                      <a:gd name="connsiteY1" fmla="*/ 1395502 h 2285705"/>
                      <a:gd name="connsiteX2" fmla="*/ 435370 w 3079510"/>
                      <a:gd name="connsiteY2" fmla="*/ 773202 h 228570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3079510" h="2285705">
                        <a:moveTo>
                          <a:pt x="435370" y="773202"/>
                        </a:moveTo>
                        <a:cubicBezTo>
                          <a:pt x="796050" y="-390965"/>
                          <a:pt x="2541030" y="-285131"/>
                          <a:pt x="3079510" y="1395502"/>
                        </a:cubicBezTo>
                        <a:cubicBezTo>
                          <a:pt x="2452130" y="3156569"/>
                          <a:pt x="-1248650" y="1958535"/>
                          <a:pt x="435370" y="773202"/>
                        </a:cubicBezTo>
                        <a:close/>
                      </a:path>
                    </a:pathLst>
                  </a:custGeom>
                  <a:solidFill>
                    <a:srgbClr val="42458A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9" name="Oval 25">
                    <a:extLst>
                      <a:ext uri="{FF2B5EF4-FFF2-40B4-BE49-F238E27FC236}">
                        <a16:creationId xmlns:a16="http://schemas.microsoft.com/office/drawing/2014/main" id="{C1CC8A00-C49B-18FC-74CD-82E8E0F43E9E}"/>
                      </a:ext>
                    </a:extLst>
                  </p:cNvPr>
                  <p:cNvSpPr/>
                  <p:nvPr/>
                </p:nvSpPr>
                <p:spPr>
                  <a:xfrm rot="1331110">
                    <a:off x="6283215" y="1088273"/>
                    <a:ext cx="257818" cy="449288"/>
                  </a:xfrm>
                  <a:custGeom>
                    <a:avLst/>
                    <a:gdLst>
                      <a:gd name="connsiteX0" fmla="*/ 0 w 254310"/>
                      <a:gd name="connsiteY0" fmla="*/ 228274 h 456548"/>
                      <a:gd name="connsiteX1" fmla="*/ 127155 w 254310"/>
                      <a:gd name="connsiteY1" fmla="*/ 0 h 456548"/>
                      <a:gd name="connsiteX2" fmla="*/ 254310 w 254310"/>
                      <a:gd name="connsiteY2" fmla="*/ 228274 h 456548"/>
                      <a:gd name="connsiteX3" fmla="*/ 127155 w 254310"/>
                      <a:gd name="connsiteY3" fmla="*/ 456548 h 456548"/>
                      <a:gd name="connsiteX4" fmla="*/ 0 w 254310"/>
                      <a:gd name="connsiteY4" fmla="*/ 228274 h 456548"/>
                      <a:gd name="connsiteX0" fmla="*/ 1699 w 256009"/>
                      <a:gd name="connsiteY0" fmla="*/ 229729 h 458003"/>
                      <a:gd name="connsiteX1" fmla="*/ 81971 w 256009"/>
                      <a:gd name="connsiteY1" fmla="*/ 0 h 458003"/>
                      <a:gd name="connsiteX2" fmla="*/ 256009 w 256009"/>
                      <a:gd name="connsiteY2" fmla="*/ 229729 h 458003"/>
                      <a:gd name="connsiteX3" fmla="*/ 128854 w 256009"/>
                      <a:gd name="connsiteY3" fmla="*/ 458003 h 458003"/>
                      <a:gd name="connsiteX4" fmla="*/ 1699 w 256009"/>
                      <a:gd name="connsiteY4" fmla="*/ 229729 h 458003"/>
                      <a:gd name="connsiteX0" fmla="*/ 3082 w 257392"/>
                      <a:gd name="connsiteY0" fmla="*/ 229729 h 468450"/>
                      <a:gd name="connsiteX1" fmla="*/ 83354 w 257392"/>
                      <a:gd name="connsiteY1" fmla="*/ 0 h 468450"/>
                      <a:gd name="connsiteX2" fmla="*/ 257392 w 257392"/>
                      <a:gd name="connsiteY2" fmla="*/ 229729 h 468450"/>
                      <a:gd name="connsiteX3" fmla="*/ 155070 w 257392"/>
                      <a:gd name="connsiteY3" fmla="*/ 468450 h 468450"/>
                      <a:gd name="connsiteX4" fmla="*/ 3082 w 257392"/>
                      <a:gd name="connsiteY4" fmla="*/ 229729 h 468450"/>
                      <a:gd name="connsiteX0" fmla="*/ 1417 w 155332"/>
                      <a:gd name="connsiteY0" fmla="*/ 235107 h 478670"/>
                      <a:gd name="connsiteX1" fmla="*/ 81689 w 155332"/>
                      <a:gd name="connsiteY1" fmla="*/ 5378 h 478670"/>
                      <a:gd name="connsiteX2" fmla="*/ 153405 w 155332"/>
                      <a:gd name="connsiteY2" fmla="*/ 473828 h 478670"/>
                      <a:gd name="connsiteX3" fmla="*/ 1417 w 155332"/>
                      <a:gd name="connsiteY3" fmla="*/ 235107 h 478670"/>
                      <a:gd name="connsiteX0" fmla="*/ 1417 w 185660"/>
                      <a:gd name="connsiteY0" fmla="*/ 235107 h 485793"/>
                      <a:gd name="connsiteX1" fmla="*/ 81689 w 185660"/>
                      <a:gd name="connsiteY1" fmla="*/ 5378 h 485793"/>
                      <a:gd name="connsiteX2" fmla="*/ 153405 w 185660"/>
                      <a:gd name="connsiteY2" fmla="*/ 473828 h 485793"/>
                      <a:gd name="connsiteX3" fmla="*/ 1417 w 185660"/>
                      <a:gd name="connsiteY3" fmla="*/ 235107 h 485793"/>
                      <a:gd name="connsiteX0" fmla="*/ 193 w 152333"/>
                      <a:gd name="connsiteY0" fmla="*/ 235047 h 512395"/>
                      <a:gd name="connsiteX1" fmla="*/ 80465 w 152333"/>
                      <a:gd name="connsiteY1" fmla="*/ 5318 h 512395"/>
                      <a:gd name="connsiteX2" fmla="*/ 152181 w 152333"/>
                      <a:gd name="connsiteY2" fmla="*/ 473768 h 512395"/>
                      <a:gd name="connsiteX3" fmla="*/ 60953 w 152333"/>
                      <a:gd name="connsiteY3" fmla="*/ 457924 h 512395"/>
                      <a:gd name="connsiteX4" fmla="*/ 193 w 152333"/>
                      <a:gd name="connsiteY4" fmla="*/ 235047 h 512395"/>
                      <a:gd name="connsiteX0" fmla="*/ 150 w 83586"/>
                      <a:gd name="connsiteY0" fmla="*/ 234461 h 462477"/>
                      <a:gd name="connsiteX1" fmla="*/ 80422 w 83586"/>
                      <a:gd name="connsiteY1" fmla="*/ 4732 h 462477"/>
                      <a:gd name="connsiteX2" fmla="*/ 60910 w 83586"/>
                      <a:gd name="connsiteY2" fmla="*/ 457338 h 462477"/>
                      <a:gd name="connsiteX3" fmla="*/ 150 w 83586"/>
                      <a:gd name="connsiteY3" fmla="*/ 234461 h 462477"/>
                      <a:gd name="connsiteX0" fmla="*/ 583 w 128681"/>
                      <a:gd name="connsiteY0" fmla="*/ 234236 h 456630"/>
                      <a:gd name="connsiteX1" fmla="*/ 80855 w 128681"/>
                      <a:gd name="connsiteY1" fmla="*/ 4507 h 456630"/>
                      <a:gd name="connsiteX2" fmla="*/ 125866 w 128681"/>
                      <a:gd name="connsiteY2" fmla="*/ 451374 h 456630"/>
                      <a:gd name="connsiteX3" fmla="*/ 583 w 128681"/>
                      <a:gd name="connsiteY3" fmla="*/ 234236 h 456630"/>
                      <a:gd name="connsiteX0" fmla="*/ 45011 w 45011"/>
                      <a:gd name="connsiteY0" fmla="*/ 446867 h 446867"/>
                      <a:gd name="connsiteX1" fmla="*/ 0 w 45011"/>
                      <a:gd name="connsiteY1" fmla="*/ 0 h 446867"/>
                      <a:gd name="connsiteX2" fmla="*/ 45011 w 45011"/>
                      <a:gd name="connsiteY2" fmla="*/ 446867 h 446867"/>
                      <a:gd name="connsiteX0" fmla="*/ 103481 w 138388"/>
                      <a:gd name="connsiteY0" fmla="*/ 449639 h 449639"/>
                      <a:gd name="connsiteX1" fmla="*/ 58470 w 138388"/>
                      <a:gd name="connsiteY1" fmla="*/ 2772 h 449639"/>
                      <a:gd name="connsiteX2" fmla="*/ 103481 w 138388"/>
                      <a:gd name="connsiteY2" fmla="*/ 449639 h 449639"/>
                      <a:gd name="connsiteX0" fmla="*/ 125225 w 200959"/>
                      <a:gd name="connsiteY0" fmla="*/ 448771 h 449288"/>
                      <a:gd name="connsiteX1" fmla="*/ 80214 w 200959"/>
                      <a:gd name="connsiteY1" fmla="*/ 1904 h 449288"/>
                      <a:gd name="connsiteX2" fmla="*/ 125225 w 200959"/>
                      <a:gd name="connsiteY2" fmla="*/ 448771 h 449288"/>
                      <a:gd name="connsiteX0" fmla="*/ 125225 w 257818"/>
                      <a:gd name="connsiteY0" fmla="*/ 448771 h 449288"/>
                      <a:gd name="connsiteX1" fmla="*/ 80214 w 257818"/>
                      <a:gd name="connsiteY1" fmla="*/ 1904 h 449288"/>
                      <a:gd name="connsiteX2" fmla="*/ 125225 w 257818"/>
                      <a:gd name="connsiteY2" fmla="*/ 448771 h 449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57818" h="449288">
                        <a:moveTo>
                          <a:pt x="125225" y="448771"/>
                        </a:moveTo>
                        <a:cubicBezTo>
                          <a:pt x="14061" y="467609"/>
                          <a:pt x="-67868" y="-34655"/>
                          <a:pt x="80214" y="1904"/>
                        </a:cubicBezTo>
                        <a:cubicBezTo>
                          <a:pt x="228296" y="38463"/>
                          <a:pt x="370014" y="442303"/>
                          <a:pt x="125225" y="448771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0" name="Freeform: Shape 129">
                    <a:extLst>
                      <a:ext uri="{FF2B5EF4-FFF2-40B4-BE49-F238E27FC236}">
                        <a16:creationId xmlns:a16="http://schemas.microsoft.com/office/drawing/2014/main" id="{E3BA4D12-B4DD-F3B6-0BC0-41078E379487}"/>
                      </a:ext>
                    </a:extLst>
                  </p:cNvPr>
                  <p:cNvSpPr/>
                  <p:nvPr/>
                </p:nvSpPr>
                <p:spPr>
                  <a:xfrm rot="1331110">
                    <a:off x="6351623" y="1143939"/>
                    <a:ext cx="174006" cy="415535"/>
                  </a:xfrm>
                  <a:custGeom>
                    <a:avLst/>
                    <a:gdLst>
                      <a:gd name="connsiteX0" fmla="*/ 46980 w 174006"/>
                      <a:gd name="connsiteY0" fmla="*/ 0 h 415535"/>
                      <a:gd name="connsiteX1" fmla="*/ 50891 w 174006"/>
                      <a:gd name="connsiteY1" fmla="*/ 2685 h 415535"/>
                      <a:gd name="connsiteX2" fmla="*/ 82873 w 174006"/>
                      <a:gd name="connsiteY2" fmla="*/ 414436 h 415535"/>
                      <a:gd name="connsiteX3" fmla="*/ 74857 w 174006"/>
                      <a:gd name="connsiteY3" fmla="*/ 415535 h 415535"/>
                      <a:gd name="connsiteX4" fmla="*/ 67102 w 174006"/>
                      <a:gd name="connsiteY4" fmla="*/ 406124 h 415535"/>
                      <a:gd name="connsiteX5" fmla="*/ 35073 w 174006"/>
                      <a:gd name="connsiteY5" fmla="*/ 6111 h 415535"/>
                      <a:gd name="connsiteX6" fmla="*/ 46980 w 174006"/>
                      <a:gd name="connsiteY6" fmla="*/ 0 h 41553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74006" h="415535">
                        <a:moveTo>
                          <a:pt x="46980" y="0"/>
                        </a:moveTo>
                        <a:lnTo>
                          <a:pt x="50891" y="2685"/>
                        </a:lnTo>
                        <a:cubicBezTo>
                          <a:pt x="165090" y="97285"/>
                          <a:pt x="243717" y="371250"/>
                          <a:pt x="82873" y="414436"/>
                        </a:cubicBezTo>
                        <a:lnTo>
                          <a:pt x="74857" y="415535"/>
                        </a:lnTo>
                        <a:lnTo>
                          <a:pt x="67102" y="406124"/>
                        </a:lnTo>
                        <a:cubicBezTo>
                          <a:pt x="3067" y="310347"/>
                          <a:pt x="-29357" y="62201"/>
                          <a:pt x="35073" y="6111"/>
                        </a:cubicBezTo>
                        <a:lnTo>
                          <a:pt x="46980" y="0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1" name="Oval 25">
                    <a:extLst>
                      <a:ext uri="{FF2B5EF4-FFF2-40B4-BE49-F238E27FC236}">
                        <a16:creationId xmlns:a16="http://schemas.microsoft.com/office/drawing/2014/main" id="{362BE6BE-8ED7-C642-12BC-62D01106C0A4}"/>
                      </a:ext>
                    </a:extLst>
                  </p:cNvPr>
                  <p:cNvSpPr/>
                  <p:nvPr/>
                </p:nvSpPr>
                <p:spPr>
                  <a:xfrm rot="1331110">
                    <a:off x="7140710" y="1120998"/>
                    <a:ext cx="321715" cy="560638"/>
                  </a:xfrm>
                  <a:custGeom>
                    <a:avLst/>
                    <a:gdLst>
                      <a:gd name="connsiteX0" fmla="*/ 0 w 254310"/>
                      <a:gd name="connsiteY0" fmla="*/ 228274 h 456548"/>
                      <a:gd name="connsiteX1" fmla="*/ 127155 w 254310"/>
                      <a:gd name="connsiteY1" fmla="*/ 0 h 456548"/>
                      <a:gd name="connsiteX2" fmla="*/ 254310 w 254310"/>
                      <a:gd name="connsiteY2" fmla="*/ 228274 h 456548"/>
                      <a:gd name="connsiteX3" fmla="*/ 127155 w 254310"/>
                      <a:gd name="connsiteY3" fmla="*/ 456548 h 456548"/>
                      <a:gd name="connsiteX4" fmla="*/ 0 w 254310"/>
                      <a:gd name="connsiteY4" fmla="*/ 228274 h 456548"/>
                      <a:gd name="connsiteX0" fmla="*/ 1699 w 256009"/>
                      <a:gd name="connsiteY0" fmla="*/ 229729 h 458003"/>
                      <a:gd name="connsiteX1" fmla="*/ 81971 w 256009"/>
                      <a:gd name="connsiteY1" fmla="*/ 0 h 458003"/>
                      <a:gd name="connsiteX2" fmla="*/ 256009 w 256009"/>
                      <a:gd name="connsiteY2" fmla="*/ 229729 h 458003"/>
                      <a:gd name="connsiteX3" fmla="*/ 128854 w 256009"/>
                      <a:gd name="connsiteY3" fmla="*/ 458003 h 458003"/>
                      <a:gd name="connsiteX4" fmla="*/ 1699 w 256009"/>
                      <a:gd name="connsiteY4" fmla="*/ 229729 h 458003"/>
                      <a:gd name="connsiteX0" fmla="*/ 3082 w 257392"/>
                      <a:gd name="connsiteY0" fmla="*/ 229729 h 468450"/>
                      <a:gd name="connsiteX1" fmla="*/ 83354 w 257392"/>
                      <a:gd name="connsiteY1" fmla="*/ 0 h 468450"/>
                      <a:gd name="connsiteX2" fmla="*/ 257392 w 257392"/>
                      <a:gd name="connsiteY2" fmla="*/ 229729 h 468450"/>
                      <a:gd name="connsiteX3" fmla="*/ 155070 w 257392"/>
                      <a:gd name="connsiteY3" fmla="*/ 468450 h 468450"/>
                      <a:gd name="connsiteX4" fmla="*/ 3082 w 257392"/>
                      <a:gd name="connsiteY4" fmla="*/ 229729 h 468450"/>
                      <a:gd name="connsiteX0" fmla="*/ 1417 w 155332"/>
                      <a:gd name="connsiteY0" fmla="*/ 235107 h 478670"/>
                      <a:gd name="connsiteX1" fmla="*/ 81689 w 155332"/>
                      <a:gd name="connsiteY1" fmla="*/ 5378 h 478670"/>
                      <a:gd name="connsiteX2" fmla="*/ 153405 w 155332"/>
                      <a:gd name="connsiteY2" fmla="*/ 473828 h 478670"/>
                      <a:gd name="connsiteX3" fmla="*/ 1417 w 155332"/>
                      <a:gd name="connsiteY3" fmla="*/ 235107 h 478670"/>
                      <a:gd name="connsiteX0" fmla="*/ 1417 w 185660"/>
                      <a:gd name="connsiteY0" fmla="*/ 235107 h 485793"/>
                      <a:gd name="connsiteX1" fmla="*/ 81689 w 185660"/>
                      <a:gd name="connsiteY1" fmla="*/ 5378 h 485793"/>
                      <a:gd name="connsiteX2" fmla="*/ 153405 w 185660"/>
                      <a:gd name="connsiteY2" fmla="*/ 473828 h 485793"/>
                      <a:gd name="connsiteX3" fmla="*/ 1417 w 185660"/>
                      <a:gd name="connsiteY3" fmla="*/ 235107 h 485793"/>
                      <a:gd name="connsiteX0" fmla="*/ 193 w 152333"/>
                      <a:gd name="connsiteY0" fmla="*/ 235047 h 512395"/>
                      <a:gd name="connsiteX1" fmla="*/ 80465 w 152333"/>
                      <a:gd name="connsiteY1" fmla="*/ 5318 h 512395"/>
                      <a:gd name="connsiteX2" fmla="*/ 152181 w 152333"/>
                      <a:gd name="connsiteY2" fmla="*/ 473768 h 512395"/>
                      <a:gd name="connsiteX3" fmla="*/ 60953 w 152333"/>
                      <a:gd name="connsiteY3" fmla="*/ 457924 h 512395"/>
                      <a:gd name="connsiteX4" fmla="*/ 193 w 152333"/>
                      <a:gd name="connsiteY4" fmla="*/ 235047 h 512395"/>
                      <a:gd name="connsiteX0" fmla="*/ 150 w 83586"/>
                      <a:gd name="connsiteY0" fmla="*/ 234461 h 462477"/>
                      <a:gd name="connsiteX1" fmla="*/ 80422 w 83586"/>
                      <a:gd name="connsiteY1" fmla="*/ 4732 h 462477"/>
                      <a:gd name="connsiteX2" fmla="*/ 60910 w 83586"/>
                      <a:gd name="connsiteY2" fmla="*/ 457338 h 462477"/>
                      <a:gd name="connsiteX3" fmla="*/ 150 w 83586"/>
                      <a:gd name="connsiteY3" fmla="*/ 234461 h 462477"/>
                      <a:gd name="connsiteX0" fmla="*/ 583 w 128681"/>
                      <a:gd name="connsiteY0" fmla="*/ 234236 h 456630"/>
                      <a:gd name="connsiteX1" fmla="*/ 80855 w 128681"/>
                      <a:gd name="connsiteY1" fmla="*/ 4507 h 456630"/>
                      <a:gd name="connsiteX2" fmla="*/ 125866 w 128681"/>
                      <a:gd name="connsiteY2" fmla="*/ 451374 h 456630"/>
                      <a:gd name="connsiteX3" fmla="*/ 583 w 128681"/>
                      <a:gd name="connsiteY3" fmla="*/ 234236 h 456630"/>
                      <a:gd name="connsiteX0" fmla="*/ 45011 w 45011"/>
                      <a:gd name="connsiteY0" fmla="*/ 446867 h 446867"/>
                      <a:gd name="connsiteX1" fmla="*/ 0 w 45011"/>
                      <a:gd name="connsiteY1" fmla="*/ 0 h 446867"/>
                      <a:gd name="connsiteX2" fmla="*/ 45011 w 45011"/>
                      <a:gd name="connsiteY2" fmla="*/ 446867 h 446867"/>
                      <a:gd name="connsiteX0" fmla="*/ 103481 w 138388"/>
                      <a:gd name="connsiteY0" fmla="*/ 449639 h 449639"/>
                      <a:gd name="connsiteX1" fmla="*/ 58470 w 138388"/>
                      <a:gd name="connsiteY1" fmla="*/ 2772 h 449639"/>
                      <a:gd name="connsiteX2" fmla="*/ 103481 w 138388"/>
                      <a:gd name="connsiteY2" fmla="*/ 449639 h 449639"/>
                      <a:gd name="connsiteX0" fmla="*/ 125225 w 200959"/>
                      <a:gd name="connsiteY0" fmla="*/ 448771 h 449288"/>
                      <a:gd name="connsiteX1" fmla="*/ 80214 w 200959"/>
                      <a:gd name="connsiteY1" fmla="*/ 1904 h 449288"/>
                      <a:gd name="connsiteX2" fmla="*/ 125225 w 200959"/>
                      <a:gd name="connsiteY2" fmla="*/ 448771 h 449288"/>
                      <a:gd name="connsiteX0" fmla="*/ 125225 w 257818"/>
                      <a:gd name="connsiteY0" fmla="*/ 448771 h 449288"/>
                      <a:gd name="connsiteX1" fmla="*/ 80214 w 257818"/>
                      <a:gd name="connsiteY1" fmla="*/ 1904 h 449288"/>
                      <a:gd name="connsiteX2" fmla="*/ 125225 w 257818"/>
                      <a:gd name="connsiteY2" fmla="*/ 448771 h 449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57818" h="449288">
                        <a:moveTo>
                          <a:pt x="125225" y="448771"/>
                        </a:moveTo>
                        <a:cubicBezTo>
                          <a:pt x="14061" y="467609"/>
                          <a:pt x="-67868" y="-34655"/>
                          <a:pt x="80214" y="1904"/>
                        </a:cubicBezTo>
                        <a:cubicBezTo>
                          <a:pt x="228296" y="38463"/>
                          <a:pt x="370014" y="442303"/>
                          <a:pt x="125225" y="448771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2" name="Freeform: Shape 131">
                    <a:extLst>
                      <a:ext uri="{FF2B5EF4-FFF2-40B4-BE49-F238E27FC236}">
                        <a16:creationId xmlns:a16="http://schemas.microsoft.com/office/drawing/2014/main" id="{9B93978E-BCB7-0BF5-2BB9-24BDF96C8692}"/>
                      </a:ext>
                    </a:extLst>
                  </p:cNvPr>
                  <p:cNvSpPr/>
                  <p:nvPr/>
                </p:nvSpPr>
                <p:spPr>
                  <a:xfrm rot="1331110">
                    <a:off x="7123213" y="1182077"/>
                    <a:ext cx="217131" cy="518520"/>
                  </a:xfrm>
                  <a:custGeom>
                    <a:avLst/>
                    <a:gdLst>
                      <a:gd name="connsiteX0" fmla="*/ 46980 w 174006"/>
                      <a:gd name="connsiteY0" fmla="*/ 0 h 415535"/>
                      <a:gd name="connsiteX1" fmla="*/ 50891 w 174006"/>
                      <a:gd name="connsiteY1" fmla="*/ 2685 h 415535"/>
                      <a:gd name="connsiteX2" fmla="*/ 82873 w 174006"/>
                      <a:gd name="connsiteY2" fmla="*/ 414436 h 415535"/>
                      <a:gd name="connsiteX3" fmla="*/ 74857 w 174006"/>
                      <a:gd name="connsiteY3" fmla="*/ 415535 h 415535"/>
                      <a:gd name="connsiteX4" fmla="*/ 67102 w 174006"/>
                      <a:gd name="connsiteY4" fmla="*/ 406124 h 415535"/>
                      <a:gd name="connsiteX5" fmla="*/ 35073 w 174006"/>
                      <a:gd name="connsiteY5" fmla="*/ 6111 h 415535"/>
                      <a:gd name="connsiteX6" fmla="*/ 46980 w 174006"/>
                      <a:gd name="connsiteY6" fmla="*/ 0 h 41553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74006" h="415535">
                        <a:moveTo>
                          <a:pt x="46980" y="0"/>
                        </a:moveTo>
                        <a:lnTo>
                          <a:pt x="50891" y="2685"/>
                        </a:lnTo>
                        <a:cubicBezTo>
                          <a:pt x="165090" y="97285"/>
                          <a:pt x="243717" y="371250"/>
                          <a:pt x="82873" y="414436"/>
                        </a:cubicBezTo>
                        <a:lnTo>
                          <a:pt x="74857" y="415535"/>
                        </a:lnTo>
                        <a:lnTo>
                          <a:pt x="67102" y="406124"/>
                        </a:lnTo>
                        <a:cubicBezTo>
                          <a:pt x="3067" y="310347"/>
                          <a:pt x="-29357" y="62201"/>
                          <a:pt x="35073" y="6111"/>
                        </a:cubicBezTo>
                        <a:lnTo>
                          <a:pt x="46980" y="0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3" name="Freeform: Shape 132">
                    <a:extLst>
                      <a:ext uri="{FF2B5EF4-FFF2-40B4-BE49-F238E27FC236}">
                        <a16:creationId xmlns:a16="http://schemas.microsoft.com/office/drawing/2014/main" id="{2C833EBF-8367-BE7F-2DA4-93C60DBEB984}"/>
                      </a:ext>
                    </a:extLst>
                  </p:cNvPr>
                  <p:cNvSpPr/>
                  <p:nvPr/>
                </p:nvSpPr>
                <p:spPr>
                  <a:xfrm>
                    <a:off x="5543882" y="1340716"/>
                    <a:ext cx="3079510" cy="1482565"/>
                  </a:xfrm>
                  <a:custGeom>
                    <a:avLst/>
                    <a:gdLst>
                      <a:gd name="connsiteX0" fmla="*/ 394941 w 3079510"/>
                      <a:gd name="connsiteY0" fmla="*/ 0 h 1482565"/>
                      <a:gd name="connsiteX1" fmla="*/ 455156 w 3079510"/>
                      <a:gd name="connsiteY1" fmla="*/ 10587 h 1482565"/>
                      <a:gd name="connsiteX2" fmla="*/ 2918763 w 3079510"/>
                      <a:gd name="connsiteY2" fmla="*/ 566361 h 1482565"/>
                      <a:gd name="connsiteX3" fmla="*/ 3074922 w 3079510"/>
                      <a:gd name="connsiteY3" fmla="*/ 579351 h 1482565"/>
                      <a:gd name="connsiteX4" fmla="*/ 3079510 w 3079510"/>
                      <a:gd name="connsiteY4" fmla="*/ 592361 h 1482565"/>
                      <a:gd name="connsiteX5" fmla="*/ 360343 w 3079510"/>
                      <a:gd name="connsiteY5" fmla="*/ 25621 h 1482565"/>
                      <a:gd name="connsiteX6" fmla="*/ 394941 w 3079510"/>
                      <a:gd name="connsiteY6" fmla="*/ 0 h 1482565"/>
                      <a:gd name="connsiteX0" fmla="*/ 394941 w 3079510"/>
                      <a:gd name="connsiteY0" fmla="*/ 0 h 1482565"/>
                      <a:gd name="connsiteX1" fmla="*/ 455156 w 3079510"/>
                      <a:gd name="connsiteY1" fmla="*/ 10587 h 1482565"/>
                      <a:gd name="connsiteX2" fmla="*/ 914068 w 3079510"/>
                      <a:gd name="connsiteY2" fmla="*/ 249959 h 1482565"/>
                      <a:gd name="connsiteX3" fmla="*/ 2918763 w 3079510"/>
                      <a:gd name="connsiteY3" fmla="*/ 566361 h 1482565"/>
                      <a:gd name="connsiteX4" fmla="*/ 3074922 w 3079510"/>
                      <a:gd name="connsiteY4" fmla="*/ 579351 h 1482565"/>
                      <a:gd name="connsiteX5" fmla="*/ 3079510 w 3079510"/>
                      <a:gd name="connsiteY5" fmla="*/ 592361 h 1482565"/>
                      <a:gd name="connsiteX6" fmla="*/ 360343 w 3079510"/>
                      <a:gd name="connsiteY6" fmla="*/ 25621 h 1482565"/>
                      <a:gd name="connsiteX7" fmla="*/ 394941 w 3079510"/>
                      <a:gd name="connsiteY7" fmla="*/ 0 h 1482565"/>
                      <a:gd name="connsiteX0" fmla="*/ 394941 w 3079510"/>
                      <a:gd name="connsiteY0" fmla="*/ 0 h 1482565"/>
                      <a:gd name="connsiteX1" fmla="*/ 455156 w 3079510"/>
                      <a:gd name="connsiteY1" fmla="*/ 10587 h 1482565"/>
                      <a:gd name="connsiteX2" fmla="*/ 914068 w 3079510"/>
                      <a:gd name="connsiteY2" fmla="*/ 249959 h 1482565"/>
                      <a:gd name="connsiteX3" fmla="*/ 2918763 w 3079510"/>
                      <a:gd name="connsiteY3" fmla="*/ 566361 h 1482565"/>
                      <a:gd name="connsiteX4" fmla="*/ 3074922 w 3079510"/>
                      <a:gd name="connsiteY4" fmla="*/ 579351 h 1482565"/>
                      <a:gd name="connsiteX5" fmla="*/ 3079510 w 3079510"/>
                      <a:gd name="connsiteY5" fmla="*/ 592361 h 1482565"/>
                      <a:gd name="connsiteX6" fmla="*/ 360343 w 3079510"/>
                      <a:gd name="connsiteY6" fmla="*/ 25621 h 1482565"/>
                      <a:gd name="connsiteX7" fmla="*/ 394941 w 3079510"/>
                      <a:gd name="connsiteY7" fmla="*/ 0 h 1482565"/>
                      <a:gd name="connsiteX0" fmla="*/ 394941 w 3079510"/>
                      <a:gd name="connsiteY0" fmla="*/ 0 h 1482565"/>
                      <a:gd name="connsiteX1" fmla="*/ 455156 w 3079510"/>
                      <a:gd name="connsiteY1" fmla="*/ 10587 h 1482565"/>
                      <a:gd name="connsiteX2" fmla="*/ 914068 w 3079510"/>
                      <a:gd name="connsiteY2" fmla="*/ 249959 h 1482565"/>
                      <a:gd name="connsiteX3" fmla="*/ 2918763 w 3079510"/>
                      <a:gd name="connsiteY3" fmla="*/ 566361 h 1482565"/>
                      <a:gd name="connsiteX4" fmla="*/ 3074922 w 3079510"/>
                      <a:gd name="connsiteY4" fmla="*/ 579351 h 1482565"/>
                      <a:gd name="connsiteX5" fmla="*/ 3079510 w 3079510"/>
                      <a:gd name="connsiteY5" fmla="*/ 592361 h 1482565"/>
                      <a:gd name="connsiteX6" fmla="*/ 360343 w 3079510"/>
                      <a:gd name="connsiteY6" fmla="*/ 25621 h 1482565"/>
                      <a:gd name="connsiteX7" fmla="*/ 394941 w 3079510"/>
                      <a:gd name="connsiteY7" fmla="*/ 0 h 1482565"/>
                      <a:gd name="connsiteX0" fmla="*/ 394941 w 3079510"/>
                      <a:gd name="connsiteY0" fmla="*/ 0 h 1482565"/>
                      <a:gd name="connsiteX1" fmla="*/ 455156 w 3079510"/>
                      <a:gd name="connsiteY1" fmla="*/ 10587 h 1482565"/>
                      <a:gd name="connsiteX2" fmla="*/ 914068 w 3079510"/>
                      <a:gd name="connsiteY2" fmla="*/ 249959 h 1482565"/>
                      <a:gd name="connsiteX3" fmla="*/ 2918763 w 3079510"/>
                      <a:gd name="connsiteY3" fmla="*/ 566361 h 1482565"/>
                      <a:gd name="connsiteX4" fmla="*/ 3074922 w 3079510"/>
                      <a:gd name="connsiteY4" fmla="*/ 579351 h 1482565"/>
                      <a:gd name="connsiteX5" fmla="*/ 3079510 w 3079510"/>
                      <a:gd name="connsiteY5" fmla="*/ 592361 h 1482565"/>
                      <a:gd name="connsiteX6" fmla="*/ 360343 w 3079510"/>
                      <a:gd name="connsiteY6" fmla="*/ 25621 h 1482565"/>
                      <a:gd name="connsiteX7" fmla="*/ 394941 w 3079510"/>
                      <a:gd name="connsiteY7" fmla="*/ 0 h 1482565"/>
                      <a:gd name="connsiteX0" fmla="*/ 394941 w 3079510"/>
                      <a:gd name="connsiteY0" fmla="*/ 0 h 1482565"/>
                      <a:gd name="connsiteX1" fmla="*/ 455156 w 3079510"/>
                      <a:gd name="connsiteY1" fmla="*/ 10587 h 1482565"/>
                      <a:gd name="connsiteX2" fmla="*/ 914068 w 3079510"/>
                      <a:gd name="connsiteY2" fmla="*/ 249959 h 1482565"/>
                      <a:gd name="connsiteX3" fmla="*/ 2918763 w 3079510"/>
                      <a:gd name="connsiteY3" fmla="*/ 566361 h 1482565"/>
                      <a:gd name="connsiteX4" fmla="*/ 3074922 w 3079510"/>
                      <a:gd name="connsiteY4" fmla="*/ 579351 h 1482565"/>
                      <a:gd name="connsiteX5" fmla="*/ 3079510 w 3079510"/>
                      <a:gd name="connsiteY5" fmla="*/ 592361 h 1482565"/>
                      <a:gd name="connsiteX6" fmla="*/ 360343 w 3079510"/>
                      <a:gd name="connsiteY6" fmla="*/ 25621 h 1482565"/>
                      <a:gd name="connsiteX7" fmla="*/ 394941 w 3079510"/>
                      <a:gd name="connsiteY7" fmla="*/ 0 h 14825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079510" h="1482565">
                        <a:moveTo>
                          <a:pt x="394941" y="0"/>
                        </a:moveTo>
                        <a:lnTo>
                          <a:pt x="455156" y="10587"/>
                        </a:lnTo>
                        <a:cubicBezTo>
                          <a:pt x="554377" y="26847"/>
                          <a:pt x="598717" y="147805"/>
                          <a:pt x="914068" y="249959"/>
                        </a:cubicBezTo>
                        <a:cubicBezTo>
                          <a:pt x="1324669" y="342588"/>
                          <a:pt x="2050621" y="117762"/>
                          <a:pt x="2918763" y="566361"/>
                        </a:cubicBezTo>
                        <a:lnTo>
                          <a:pt x="3074922" y="579351"/>
                        </a:lnTo>
                        <a:lnTo>
                          <a:pt x="3079510" y="592361"/>
                        </a:lnTo>
                        <a:cubicBezTo>
                          <a:pt x="2461933" y="2325912"/>
                          <a:pt x="-1133751" y="1192110"/>
                          <a:pt x="360343" y="25621"/>
                        </a:cubicBezTo>
                        <a:lnTo>
                          <a:pt x="394941" y="0"/>
                        </a:lnTo>
                        <a:close/>
                      </a:path>
                    </a:pathLst>
                  </a:custGeom>
                  <a:solidFill>
                    <a:srgbClr val="F4E0C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4" name="Freeform: Shape 133">
                    <a:extLst>
                      <a:ext uri="{FF2B5EF4-FFF2-40B4-BE49-F238E27FC236}">
                        <a16:creationId xmlns:a16="http://schemas.microsoft.com/office/drawing/2014/main" id="{2D936623-2729-0A96-0880-B6360AF3B4F5}"/>
                      </a:ext>
                    </a:extLst>
                  </p:cNvPr>
                  <p:cNvSpPr/>
                  <p:nvPr/>
                </p:nvSpPr>
                <p:spPr>
                  <a:xfrm>
                    <a:off x="6919394" y="588786"/>
                    <a:ext cx="444500" cy="279400"/>
                  </a:xfrm>
                  <a:custGeom>
                    <a:avLst/>
                    <a:gdLst>
                      <a:gd name="connsiteX0" fmla="*/ 444500 w 444500"/>
                      <a:gd name="connsiteY0" fmla="*/ 0 h 279400"/>
                      <a:gd name="connsiteX1" fmla="*/ 0 w 444500"/>
                      <a:gd name="connsiteY1" fmla="*/ 279400 h 279400"/>
                      <a:gd name="connsiteX2" fmla="*/ 0 w 444500"/>
                      <a:gd name="connsiteY2" fmla="*/ 279400 h 279400"/>
                      <a:gd name="connsiteX0" fmla="*/ 444500 w 444500"/>
                      <a:gd name="connsiteY0" fmla="*/ 0 h 279400"/>
                      <a:gd name="connsiteX1" fmla="*/ 0 w 444500"/>
                      <a:gd name="connsiteY1" fmla="*/ 279400 h 279400"/>
                      <a:gd name="connsiteX2" fmla="*/ 0 w 444500"/>
                      <a:gd name="connsiteY2" fmla="*/ 279400 h 279400"/>
                      <a:gd name="connsiteX0" fmla="*/ 444500 w 444500"/>
                      <a:gd name="connsiteY0" fmla="*/ 0 h 279400"/>
                      <a:gd name="connsiteX1" fmla="*/ 0 w 444500"/>
                      <a:gd name="connsiteY1" fmla="*/ 279400 h 279400"/>
                      <a:gd name="connsiteX2" fmla="*/ 0 w 444500"/>
                      <a:gd name="connsiteY2" fmla="*/ 279400 h 279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444500" h="279400">
                        <a:moveTo>
                          <a:pt x="444500" y="0"/>
                        </a:moveTo>
                        <a:cubicBezTo>
                          <a:pt x="283633" y="42333"/>
                          <a:pt x="97367" y="71967"/>
                          <a:pt x="0" y="279400"/>
                        </a:cubicBezTo>
                        <a:lnTo>
                          <a:pt x="0" y="279400"/>
                        </a:ln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5" name="Freeform: Shape 134">
                    <a:extLst>
                      <a:ext uri="{FF2B5EF4-FFF2-40B4-BE49-F238E27FC236}">
                        <a16:creationId xmlns:a16="http://schemas.microsoft.com/office/drawing/2014/main" id="{5F40E228-7933-FCD6-0B0E-F8457AB8686C}"/>
                      </a:ext>
                    </a:extLst>
                  </p:cNvPr>
                  <p:cNvSpPr/>
                  <p:nvPr/>
                </p:nvSpPr>
                <p:spPr>
                  <a:xfrm>
                    <a:off x="6656656" y="548206"/>
                    <a:ext cx="444500" cy="279400"/>
                  </a:xfrm>
                  <a:custGeom>
                    <a:avLst/>
                    <a:gdLst>
                      <a:gd name="connsiteX0" fmla="*/ 444500 w 444500"/>
                      <a:gd name="connsiteY0" fmla="*/ 0 h 279400"/>
                      <a:gd name="connsiteX1" fmla="*/ 0 w 444500"/>
                      <a:gd name="connsiteY1" fmla="*/ 279400 h 279400"/>
                      <a:gd name="connsiteX2" fmla="*/ 0 w 444500"/>
                      <a:gd name="connsiteY2" fmla="*/ 279400 h 279400"/>
                      <a:gd name="connsiteX0" fmla="*/ 444500 w 444500"/>
                      <a:gd name="connsiteY0" fmla="*/ 0 h 279400"/>
                      <a:gd name="connsiteX1" fmla="*/ 0 w 444500"/>
                      <a:gd name="connsiteY1" fmla="*/ 279400 h 279400"/>
                      <a:gd name="connsiteX2" fmla="*/ 0 w 444500"/>
                      <a:gd name="connsiteY2" fmla="*/ 279400 h 279400"/>
                      <a:gd name="connsiteX0" fmla="*/ 444500 w 444500"/>
                      <a:gd name="connsiteY0" fmla="*/ 0 h 279400"/>
                      <a:gd name="connsiteX1" fmla="*/ 0 w 444500"/>
                      <a:gd name="connsiteY1" fmla="*/ 279400 h 279400"/>
                      <a:gd name="connsiteX2" fmla="*/ 0 w 444500"/>
                      <a:gd name="connsiteY2" fmla="*/ 279400 h 279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444500" h="279400">
                        <a:moveTo>
                          <a:pt x="444500" y="0"/>
                        </a:moveTo>
                        <a:cubicBezTo>
                          <a:pt x="283633" y="42333"/>
                          <a:pt x="97367" y="71967"/>
                          <a:pt x="0" y="279400"/>
                        </a:cubicBezTo>
                        <a:lnTo>
                          <a:pt x="0" y="279400"/>
                        </a:ln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6" name="Freeform: Shape 135">
                    <a:extLst>
                      <a:ext uri="{FF2B5EF4-FFF2-40B4-BE49-F238E27FC236}">
                        <a16:creationId xmlns:a16="http://schemas.microsoft.com/office/drawing/2014/main" id="{E3D4060D-9343-82D9-E027-38A1C82AC1D8}"/>
                      </a:ext>
                    </a:extLst>
                  </p:cNvPr>
                  <p:cNvSpPr/>
                  <p:nvPr/>
                </p:nvSpPr>
                <p:spPr>
                  <a:xfrm rot="3624423">
                    <a:off x="7113271" y="816702"/>
                    <a:ext cx="197650" cy="172339"/>
                  </a:xfrm>
                  <a:custGeom>
                    <a:avLst/>
                    <a:gdLst>
                      <a:gd name="connsiteX0" fmla="*/ 444500 w 444500"/>
                      <a:gd name="connsiteY0" fmla="*/ 0 h 279400"/>
                      <a:gd name="connsiteX1" fmla="*/ 0 w 444500"/>
                      <a:gd name="connsiteY1" fmla="*/ 279400 h 279400"/>
                      <a:gd name="connsiteX2" fmla="*/ 0 w 444500"/>
                      <a:gd name="connsiteY2" fmla="*/ 279400 h 279400"/>
                      <a:gd name="connsiteX0" fmla="*/ 444500 w 444500"/>
                      <a:gd name="connsiteY0" fmla="*/ 0 h 279400"/>
                      <a:gd name="connsiteX1" fmla="*/ 0 w 444500"/>
                      <a:gd name="connsiteY1" fmla="*/ 279400 h 279400"/>
                      <a:gd name="connsiteX2" fmla="*/ 0 w 444500"/>
                      <a:gd name="connsiteY2" fmla="*/ 279400 h 279400"/>
                      <a:gd name="connsiteX0" fmla="*/ 444500 w 444500"/>
                      <a:gd name="connsiteY0" fmla="*/ 0 h 279400"/>
                      <a:gd name="connsiteX1" fmla="*/ 0 w 444500"/>
                      <a:gd name="connsiteY1" fmla="*/ 279400 h 279400"/>
                      <a:gd name="connsiteX2" fmla="*/ 0 w 444500"/>
                      <a:gd name="connsiteY2" fmla="*/ 279400 h 279400"/>
                      <a:gd name="connsiteX0" fmla="*/ 487489 w 487489"/>
                      <a:gd name="connsiteY0" fmla="*/ 0 h 379396"/>
                      <a:gd name="connsiteX1" fmla="*/ 42989 w 487489"/>
                      <a:gd name="connsiteY1" fmla="*/ 279400 h 379396"/>
                      <a:gd name="connsiteX2" fmla="*/ 0 w 487489"/>
                      <a:gd name="connsiteY2" fmla="*/ 379395 h 379396"/>
                      <a:gd name="connsiteX0" fmla="*/ 487489 w 487489"/>
                      <a:gd name="connsiteY0" fmla="*/ 0 h 379396"/>
                      <a:gd name="connsiteX1" fmla="*/ 0 w 487489"/>
                      <a:gd name="connsiteY1" fmla="*/ 379395 h 379396"/>
                      <a:gd name="connsiteX0" fmla="*/ 430421 w 430420"/>
                      <a:gd name="connsiteY0" fmla="*/ 0 h 364268"/>
                      <a:gd name="connsiteX1" fmla="*/ 0 w 430420"/>
                      <a:gd name="connsiteY1" fmla="*/ 364267 h 364268"/>
                      <a:gd name="connsiteX0" fmla="*/ 430421 w 430420"/>
                      <a:gd name="connsiteY0" fmla="*/ 0 h 364268"/>
                      <a:gd name="connsiteX1" fmla="*/ 0 w 430420"/>
                      <a:gd name="connsiteY1" fmla="*/ 364267 h 364268"/>
                      <a:gd name="connsiteX0" fmla="*/ 435606 w 435605"/>
                      <a:gd name="connsiteY0" fmla="*/ 0 h 364268"/>
                      <a:gd name="connsiteX1" fmla="*/ 5185 w 435605"/>
                      <a:gd name="connsiteY1" fmla="*/ 364267 h 364268"/>
                      <a:gd name="connsiteX0" fmla="*/ 434283 w 434282"/>
                      <a:gd name="connsiteY0" fmla="*/ 0 h 364268"/>
                      <a:gd name="connsiteX1" fmla="*/ 3862 w 434282"/>
                      <a:gd name="connsiteY1" fmla="*/ 364267 h 3642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434282" h="364268">
                        <a:moveTo>
                          <a:pt x="434283" y="0"/>
                        </a:moveTo>
                        <a:cubicBezTo>
                          <a:pt x="53403" y="7160"/>
                          <a:pt x="-19222" y="90109"/>
                          <a:pt x="3862" y="364267"/>
                        </a:cubicBez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7" name="Freeform: Shape 136">
                    <a:extLst>
                      <a:ext uri="{FF2B5EF4-FFF2-40B4-BE49-F238E27FC236}">
                        <a16:creationId xmlns:a16="http://schemas.microsoft.com/office/drawing/2014/main" id="{77ABBF02-BC28-99B5-0AB8-6983A7737CED}"/>
                      </a:ext>
                    </a:extLst>
                  </p:cNvPr>
                  <p:cNvSpPr/>
                  <p:nvPr/>
                </p:nvSpPr>
                <p:spPr>
                  <a:xfrm rot="1427930">
                    <a:off x="6257600" y="826658"/>
                    <a:ext cx="196714" cy="172339"/>
                  </a:xfrm>
                  <a:custGeom>
                    <a:avLst/>
                    <a:gdLst>
                      <a:gd name="connsiteX0" fmla="*/ 444500 w 444500"/>
                      <a:gd name="connsiteY0" fmla="*/ 0 h 279400"/>
                      <a:gd name="connsiteX1" fmla="*/ 0 w 444500"/>
                      <a:gd name="connsiteY1" fmla="*/ 279400 h 279400"/>
                      <a:gd name="connsiteX2" fmla="*/ 0 w 444500"/>
                      <a:gd name="connsiteY2" fmla="*/ 279400 h 279400"/>
                      <a:gd name="connsiteX0" fmla="*/ 444500 w 444500"/>
                      <a:gd name="connsiteY0" fmla="*/ 0 h 279400"/>
                      <a:gd name="connsiteX1" fmla="*/ 0 w 444500"/>
                      <a:gd name="connsiteY1" fmla="*/ 279400 h 279400"/>
                      <a:gd name="connsiteX2" fmla="*/ 0 w 444500"/>
                      <a:gd name="connsiteY2" fmla="*/ 279400 h 279400"/>
                      <a:gd name="connsiteX0" fmla="*/ 444500 w 444500"/>
                      <a:gd name="connsiteY0" fmla="*/ 0 h 279400"/>
                      <a:gd name="connsiteX1" fmla="*/ 0 w 444500"/>
                      <a:gd name="connsiteY1" fmla="*/ 279400 h 279400"/>
                      <a:gd name="connsiteX2" fmla="*/ 0 w 444500"/>
                      <a:gd name="connsiteY2" fmla="*/ 279400 h 279400"/>
                      <a:gd name="connsiteX0" fmla="*/ 487489 w 487489"/>
                      <a:gd name="connsiteY0" fmla="*/ 0 h 379396"/>
                      <a:gd name="connsiteX1" fmla="*/ 42989 w 487489"/>
                      <a:gd name="connsiteY1" fmla="*/ 279400 h 379396"/>
                      <a:gd name="connsiteX2" fmla="*/ 0 w 487489"/>
                      <a:gd name="connsiteY2" fmla="*/ 379395 h 379396"/>
                      <a:gd name="connsiteX0" fmla="*/ 487489 w 487489"/>
                      <a:gd name="connsiteY0" fmla="*/ 0 h 379396"/>
                      <a:gd name="connsiteX1" fmla="*/ 0 w 487489"/>
                      <a:gd name="connsiteY1" fmla="*/ 379395 h 379396"/>
                      <a:gd name="connsiteX0" fmla="*/ 430421 w 430420"/>
                      <a:gd name="connsiteY0" fmla="*/ 0 h 364268"/>
                      <a:gd name="connsiteX1" fmla="*/ 0 w 430420"/>
                      <a:gd name="connsiteY1" fmla="*/ 364267 h 364268"/>
                      <a:gd name="connsiteX0" fmla="*/ 430421 w 430420"/>
                      <a:gd name="connsiteY0" fmla="*/ 0 h 364268"/>
                      <a:gd name="connsiteX1" fmla="*/ 0 w 430420"/>
                      <a:gd name="connsiteY1" fmla="*/ 364267 h 364268"/>
                      <a:gd name="connsiteX0" fmla="*/ 435606 w 435605"/>
                      <a:gd name="connsiteY0" fmla="*/ 0 h 364268"/>
                      <a:gd name="connsiteX1" fmla="*/ 5185 w 435605"/>
                      <a:gd name="connsiteY1" fmla="*/ 364267 h 364268"/>
                      <a:gd name="connsiteX0" fmla="*/ 434283 w 434282"/>
                      <a:gd name="connsiteY0" fmla="*/ 0 h 364268"/>
                      <a:gd name="connsiteX1" fmla="*/ 3862 w 434282"/>
                      <a:gd name="connsiteY1" fmla="*/ 364267 h 364268"/>
                      <a:gd name="connsiteX0" fmla="*/ 432226 w 432225"/>
                      <a:gd name="connsiteY0" fmla="*/ 0 h 364268"/>
                      <a:gd name="connsiteX1" fmla="*/ 1805 w 432225"/>
                      <a:gd name="connsiteY1" fmla="*/ 364267 h 3642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432225" h="364268">
                        <a:moveTo>
                          <a:pt x="432226" y="0"/>
                        </a:moveTo>
                        <a:cubicBezTo>
                          <a:pt x="180122" y="55208"/>
                          <a:pt x="-21279" y="90109"/>
                          <a:pt x="1805" y="364267"/>
                        </a:cubicBez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8" name="Freeform: Shape 137">
                    <a:extLst>
                      <a:ext uri="{FF2B5EF4-FFF2-40B4-BE49-F238E27FC236}">
                        <a16:creationId xmlns:a16="http://schemas.microsoft.com/office/drawing/2014/main" id="{9947D829-D050-642E-C608-DEEFED45E11A}"/>
                      </a:ext>
                    </a:extLst>
                  </p:cNvPr>
                  <p:cNvSpPr/>
                  <p:nvPr/>
                </p:nvSpPr>
                <p:spPr>
                  <a:xfrm>
                    <a:off x="5959274" y="1642886"/>
                    <a:ext cx="421940" cy="392685"/>
                  </a:xfrm>
                  <a:custGeom>
                    <a:avLst/>
                    <a:gdLst>
                      <a:gd name="connsiteX0" fmla="*/ 419100 w 471451"/>
                      <a:gd name="connsiteY0" fmla="*/ 0 h 276120"/>
                      <a:gd name="connsiteX1" fmla="*/ 434340 w 471451"/>
                      <a:gd name="connsiteY1" fmla="*/ 251460 h 276120"/>
                      <a:gd name="connsiteX2" fmla="*/ 0 w 471451"/>
                      <a:gd name="connsiteY2" fmla="*/ 266700 h 276120"/>
                      <a:gd name="connsiteX3" fmla="*/ 0 w 471451"/>
                      <a:gd name="connsiteY3" fmla="*/ 266700 h 276120"/>
                      <a:gd name="connsiteX0" fmla="*/ 419100 w 419100"/>
                      <a:gd name="connsiteY0" fmla="*/ 0 h 266700"/>
                      <a:gd name="connsiteX1" fmla="*/ 0 w 419100"/>
                      <a:gd name="connsiteY1" fmla="*/ 266700 h 266700"/>
                      <a:gd name="connsiteX2" fmla="*/ 0 w 419100"/>
                      <a:gd name="connsiteY2" fmla="*/ 266700 h 266700"/>
                      <a:gd name="connsiteX0" fmla="*/ 419100 w 421878"/>
                      <a:gd name="connsiteY0" fmla="*/ 0 h 273445"/>
                      <a:gd name="connsiteX1" fmla="*/ 0 w 421878"/>
                      <a:gd name="connsiteY1" fmla="*/ 266700 h 273445"/>
                      <a:gd name="connsiteX2" fmla="*/ 0 w 421878"/>
                      <a:gd name="connsiteY2" fmla="*/ 266700 h 273445"/>
                      <a:gd name="connsiteX0" fmla="*/ 419100 w 421940"/>
                      <a:gd name="connsiteY0" fmla="*/ 0 h 392685"/>
                      <a:gd name="connsiteX1" fmla="*/ 0 w 421940"/>
                      <a:gd name="connsiteY1" fmla="*/ 266700 h 392685"/>
                      <a:gd name="connsiteX2" fmla="*/ 0 w 421940"/>
                      <a:gd name="connsiteY2" fmla="*/ 266700 h 39268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421940" h="392685">
                        <a:moveTo>
                          <a:pt x="419100" y="0"/>
                        </a:moveTo>
                        <a:cubicBezTo>
                          <a:pt x="454660" y="462280"/>
                          <a:pt x="147320" y="467360"/>
                          <a:pt x="0" y="266700"/>
                        </a:cubicBezTo>
                        <a:lnTo>
                          <a:pt x="0" y="266700"/>
                        </a:ln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9" name="Freeform: Shape 138">
                    <a:extLst>
                      <a:ext uri="{FF2B5EF4-FFF2-40B4-BE49-F238E27FC236}">
                        <a16:creationId xmlns:a16="http://schemas.microsoft.com/office/drawing/2014/main" id="{DE06D02B-D7EC-319F-9536-2973CFC269F2}"/>
                      </a:ext>
                    </a:extLst>
                  </p:cNvPr>
                  <p:cNvSpPr/>
                  <p:nvPr/>
                </p:nvSpPr>
                <p:spPr>
                  <a:xfrm flipH="1">
                    <a:off x="6380266" y="1625298"/>
                    <a:ext cx="541394" cy="506732"/>
                  </a:xfrm>
                  <a:custGeom>
                    <a:avLst/>
                    <a:gdLst>
                      <a:gd name="connsiteX0" fmla="*/ 419100 w 471451"/>
                      <a:gd name="connsiteY0" fmla="*/ 0 h 276120"/>
                      <a:gd name="connsiteX1" fmla="*/ 434340 w 471451"/>
                      <a:gd name="connsiteY1" fmla="*/ 251460 h 276120"/>
                      <a:gd name="connsiteX2" fmla="*/ 0 w 471451"/>
                      <a:gd name="connsiteY2" fmla="*/ 266700 h 276120"/>
                      <a:gd name="connsiteX3" fmla="*/ 0 w 471451"/>
                      <a:gd name="connsiteY3" fmla="*/ 266700 h 276120"/>
                      <a:gd name="connsiteX0" fmla="*/ 419100 w 419100"/>
                      <a:gd name="connsiteY0" fmla="*/ 0 h 266700"/>
                      <a:gd name="connsiteX1" fmla="*/ 0 w 419100"/>
                      <a:gd name="connsiteY1" fmla="*/ 266700 h 266700"/>
                      <a:gd name="connsiteX2" fmla="*/ 0 w 419100"/>
                      <a:gd name="connsiteY2" fmla="*/ 266700 h 266700"/>
                      <a:gd name="connsiteX0" fmla="*/ 419100 w 421878"/>
                      <a:gd name="connsiteY0" fmla="*/ 0 h 273445"/>
                      <a:gd name="connsiteX1" fmla="*/ 0 w 421878"/>
                      <a:gd name="connsiteY1" fmla="*/ 266700 h 273445"/>
                      <a:gd name="connsiteX2" fmla="*/ 0 w 421878"/>
                      <a:gd name="connsiteY2" fmla="*/ 266700 h 273445"/>
                      <a:gd name="connsiteX0" fmla="*/ 419100 w 421940"/>
                      <a:gd name="connsiteY0" fmla="*/ 0 h 392685"/>
                      <a:gd name="connsiteX1" fmla="*/ 0 w 421940"/>
                      <a:gd name="connsiteY1" fmla="*/ 266700 h 392685"/>
                      <a:gd name="connsiteX2" fmla="*/ 0 w 421940"/>
                      <a:gd name="connsiteY2" fmla="*/ 266700 h 392685"/>
                      <a:gd name="connsiteX0" fmla="*/ 419100 w 421940"/>
                      <a:gd name="connsiteY0" fmla="*/ 0 h 392685"/>
                      <a:gd name="connsiteX1" fmla="*/ 0 w 421940"/>
                      <a:gd name="connsiteY1" fmla="*/ 266700 h 392685"/>
                      <a:gd name="connsiteX2" fmla="*/ 12110 w 421940"/>
                      <a:gd name="connsiteY2" fmla="*/ 339226 h 392685"/>
                      <a:gd name="connsiteX0" fmla="*/ 419100 w 421940"/>
                      <a:gd name="connsiteY0" fmla="*/ 0 h 392685"/>
                      <a:gd name="connsiteX1" fmla="*/ 0 w 421940"/>
                      <a:gd name="connsiteY1" fmla="*/ 266700 h 392685"/>
                      <a:gd name="connsiteX0" fmla="*/ 405856 w 408812"/>
                      <a:gd name="connsiteY0" fmla="*/ 0 h 441405"/>
                      <a:gd name="connsiteX1" fmla="*/ 0 w 408812"/>
                      <a:gd name="connsiteY1" fmla="*/ 336754 h 441405"/>
                      <a:gd name="connsiteX0" fmla="*/ 428561 w 431323"/>
                      <a:gd name="connsiteY0" fmla="*/ 0 h 485109"/>
                      <a:gd name="connsiteX1" fmla="*/ 0 w 431323"/>
                      <a:gd name="connsiteY1" fmla="*/ 394445 h 485109"/>
                      <a:gd name="connsiteX0" fmla="*/ 428561 w 431092"/>
                      <a:gd name="connsiteY0" fmla="*/ 0 h 446124"/>
                      <a:gd name="connsiteX1" fmla="*/ 0 w 431092"/>
                      <a:gd name="connsiteY1" fmla="*/ 394445 h 446124"/>
                      <a:gd name="connsiteX0" fmla="*/ 428561 w 430185"/>
                      <a:gd name="connsiteY0" fmla="*/ 0 h 438457"/>
                      <a:gd name="connsiteX1" fmla="*/ 0 w 430185"/>
                      <a:gd name="connsiteY1" fmla="*/ 394445 h 4384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430185" h="438457">
                        <a:moveTo>
                          <a:pt x="428561" y="0"/>
                        </a:moveTo>
                        <a:cubicBezTo>
                          <a:pt x="456552" y="414891"/>
                          <a:pt x="115154" y="506507"/>
                          <a:pt x="0" y="394445"/>
                        </a:cubicBez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0" name="Freeform: Shape 139">
                    <a:extLst>
                      <a:ext uri="{FF2B5EF4-FFF2-40B4-BE49-F238E27FC236}">
                        <a16:creationId xmlns:a16="http://schemas.microsoft.com/office/drawing/2014/main" id="{3E452B59-2E73-4ECB-42B3-74D189DFFCE9}"/>
                      </a:ext>
                    </a:extLst>
                  </p:cNvPr>
                  <p:cNvSpPr/>
                  <p:nvPr/>
                </p:nvSpPr>
                <p:spPr>
                  <a:xfrm>
                    <a:off x="6800332" y="1584834"/>
                    <a:ext cx="1862137" cy="348565"/>
                  </a:xfrm>
                  <a:custGeom>
                    <a:avLst/>
                    <a:gdLst>
                      <a:gd name="connsiteX0" fmla="*/ 0 w 1862137"/>
                      <a:gd name="connsiteY0" fmla="*/ 0 h 200025"/>
                      <a:gd name="connsiteX1" fmla="*/ 1862137 w 1862137"/>
                      <a:gd name="connsiteY1" fmla="*/ 200025 h 200025"/>
                      <a:gd name="connsiteX2" fmla="*/ 1862137 w 1862137"/>
                      <a:gd name="connsiteY2" fmla="*/ 200025 h 200025"/>
                      <a:gd name="connsiteX0" fmla="*/ 0 w 1862137"/>
                      <a:gd name="connsiteY0" fmla="*/ 120900 h 320925"/>
                      <a:gd name="connsiteX1" fmla="*/ 1862137 w 1862137"/>
                      <a:gd name="connsiteY1" fmla="*/ 320925 h 320925"/>
                      <a:gd name="connsiteX2" fmla="*/ 1862137 w 1862137"/>
                      <a:gd name="connsiteY2" fmla="*/ 320925 h 320925"/>
                      <a:gd name="connsiteX0" fmla="*/ 0 w 1862137"/>
                      <a:gd name="connsiteY0" fmla="*/ 148540 h 348565"/>
                      <a:gd name="connsiteX1" fmla="*/ 1862137 w 1862137"/>
                      <a:gd name="connsiteY1" fmla="*/ 348565 h 348565"/>
                      <a:gd name="connsiteX2" fmla="*/ 1862137 w 1862137"/>
                      <a:gd name="connsiteY2" fmla="*/ 348565 h 3485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862137" h="348565">
                        <a:moveTo>
                          <a:pt x="0" y="148540"/>
                        </a:moveTo>
                        <a:cubicBezTo>
                          <a:pt x="868362" y="-189597"/>
                          <a:pt x="1374775" y="124727"/>
                          <a:pt x="1862137" y="348565"/>
                        </a:cubicBezTo>
                        <a:lnTo>
                          <a:pt x="1862137" y="348565"/>
                        </a:ln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1" name="Freeform: Shape 140">
                    <a:extLst>
                      <a:ext uri="{FF2B5EF4-FFF2-40B4-BE49-F238E27FC236}">
                        <a16:creationId xmlns:a16="http://schemas.microsoft.com/office/drawing/2014/main" id="{14FAAB3E-68A3-10BD-15DC-402DC1C32D47}"/>
                      </a:ext>
                    </a:extLst>
                  </p:cNvPr>
                  <p:cNvSpPr/>
                  <p:nvPr/>
                </p:nvSpPr>
                <p:spPr>
                  <a:xfrm>
                    <a:off x="6886058" y="1815989"/>
                    <a:ext cx="1757362" cy="393635"/>
                  </a:xfrm>
                  <a:custGeom>
                    <a:avLst/>
                    <a:gdLst>
                      <a:gd name="connsiteX0" fmla="*/ 0 w 1766887"/>
                      <a:gd name="connsiteY0" fmla="*/ 0 h 414338"/>
                      <a:gd name="connsiteX1" fmla="*/ 1766887 w 1766887"/>
                      <a:gd name="connsiteY1" fmla="*/ 414338 h 414338"/>
                      <a:gd name="connsiteX2" fmla="*/ 1766887 w 1766887"/>
                      <a:gd name="connsiteY2" fmla="*/ 414338 h 414338"/>
                      <a:gd name="connsiteX0" fmla="*/ 0 w 1766887"/>
                      <a:gd name="connsiteY0" fmla="*/ 1878 h 416216"/>
                      <a:gd name="connsiteX1" fmla="*/ 1766887 w 1766887"/>
                      <a:gd name="connsiteY1" fmla="*/ 416216 h 416216"/>
                      <a:gd name="connsiteX2" fmla="*/ 1766887 w 1766887"/>
                      <a:gd name="connsiteY2" fmla="*/ 416216 h 416216"/>
                      <a:gd name="connsiteX0" fmla="*/ 0 w 1766887"/>
                      <a:gd name="connsiteY0" fmla="*/ 2782 h 417120"/>
                      <a:gd name="connsiteX1" fmla="*/ 1766887 w 1766887"/>
                      <a:gd name="connsiteY1" fmla="*/ 417120 h 417120"/>
                      <a:gd name="connsiteX2" fmla="*/ 1766887 w 1766887"/>
                      <a:gd name="connsiteY2" fmla="*/ 417120 h 417120"/>
                      <a:gd name="connsiteX0" fmla="*/ 0 w 1757362"/>
                      <a:gd name="connsiteY0" fmla="*/ 3109 h 393635"/>
                      <a:gd name="connsiteX1" fmla="*/ 1757362 w 1757362"/>
                      <a:gd name="connsiteY1" fmla="*/ 393635 h 393635"/>
                      <a:gd name="connsiteX2" fmla="*/ 1757362 w 1757362"/>
                      <a:gd name="connsiteY2" fmla="*/ 393635 h 39363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757362" h="393635">
                        <a:moveTo>
                          <a:pt x="0" y="3109"/>
                        </a:moveTo>
                        <a:cubicBezTo>
                          <a:pt x="1274762" y="-25465"/>
                          <a:pt x="1244600" y="145984"/>
                          <a:pt x="1757362" y="393635"/>
                        </a:cubicBezTo>
                        <a:lnTo>
                          <a:pt x="1757362" y="393635"/>
                        </a:ln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2" name="Freeform: Shape 141">
                    <a:extLst>
                      <a:ext uri="{FF2B5EF4-FFF2-40B4-BE49-F238E27FC236}">
                        <a16:creationId xmlns:a16="http://schemas.microsoft.com/office/drawing/2014/main" id="{D5C89713-1675-7C61-24C3-9D3E20BED14E}"/>
                      </a:ext>
                    </a:extLst>
                  </p:cNvPr>
                  <p:cNvSpPr/>
                  <p:nvPr/>
                </p:nvSpPr>
                <p:spPr>
                  <a:xfrm>
                    <a:off x="6838215" y="1895564"/>
                    <a:ext cx="1509712" cy="519114"/>
                  </a:xfrm>
                  <a:custGeom>
                    <a:avLst/>
                    <a:gdLst>
                      <a:gd name="connsiteX0" fmla="*/ 0 w 1766887"/>
                      <a:gd name="connsiteY0" fmla="*/ 0 h 414338"/>
                      <a:gd name="connsiteX1" fmla="*/ 1766887 w 1766887"/>
                      <a:gd name="connsiteY1" fmla="*/ 414338 h 414338"/>
                      <a:gd name="connsiteX2" fmla="*/ 1766887 w 1766887"/>
                      <a:gd name="connsiteY2" fmla="*/ 414338 h 414338"/>
                      <a:gd name="connsiteX0" fmla="*/ 0 w 1766887"/>
                      <a:gd name="connsiteY0" fmla="*/ 1878 h 416216"/>
                      <a:gd name="connsiteX1" fmla="*/ 1766887 w 1766887"/>
                      <a:gd name="connsiteY1" fmla="*/ 416216 h 416216"/>
                      <a:gd name="connsiteX2" fmla="*/ 1766887 w 1766887"/>
                      <a:gd name="connsiteY2" fmla="*/ 416216 h 416216"/>
                      <a:gd name="connsiteX0" fmla="*/ 0 w 1766887"/>
                      <a:gd name="connsiteY0" fmla="*/ 2782 h 417120"/>
                      <a:gd name="connsiteX1" fmla="*/ 1766887 w 1766887"/>
                      <a:gd name="connsiteY1" fmla="*/ 417120 h 417120"/>
                      <a:gd name="connsiteX2" fmla="*/ 1766887 w 1766887"/>
                      <a:gd name="connsiteY2" fmla="*/ 417120 h 417120"/>
                      <a:gd name="connsiteX0" fmla="*/ 0 w 1757362"/>
                      <a:gd name="connsiteY0" fmla="*/ 3109 h 393635"/>
                      <a:gd name="connsiteX1" fmla="*/ 1757362 w 1757362"/>
                      <a:gd name="connsiteY1" fmla="*/ 393635 h 393635"/>
                      <a:gd name="connsiteX2" fmla="*/ 1757362 w 1757362"/>
                      <a:gd name="connsiteY2" fmla="*/ 393635 h 393635"/>
                      <a:gd name="connsiteX0" fmla="*/ 0 w 1757362"/>
                      <a:gd name="connsiteY0" fmla="*/ 3109 h 522223"/>
                      <a:gd name="connsiteX1" fmla="*/ 1757362 w 1757362"/>
                      <a:gd name="connsiteY1" fmla="*/ 393635 h 522223"/>
                      <a:gd name="connsiteX2" fmla="*/ 1509712 w 1757362"/>
                      <a:gd name="connsiteY2" fmla="*/ 522223 h 522223"/>
                      <a:gd name="connsiteX0" fmla="*/ 0 w 1509712"/>
                      <a:gd name="connsiteY0" fmla="*/ 0 h 519114"/>
                      <a:gd name="connsiteX1" fmla="*/ 1509712 w 1509712"/>
                      <a:gd name="connsiteY1" fmla="*/ 519114 h 519114"/>
                      <a:gd name="connsiteX0" fmla="*/ 0 w 1509712"/>
                      <a:gd name="connsiteY0" fmla="*/ 0 h 519114"/>
                      <a:gd name="connsiteX1" fmla="*/ 1509712 w 1509712"/>
                      <a:gd name="connsiteY1" fmla="*/ 519114 h 519114"/>
                      <a:gd name="connsiteX0" fmla="*/ 0 w 1509712"/>
                      <a:gd name="connsiteY0" fmla="*/ 0 h 519114"/>
                      <a:gd name="connsiteX1" fmla="*/ 1509712 w 1509712"/>
                      <a:gd name="connsiteY1" fmla="*/ 519114 h 51911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509712" h="519114">
                        <a:moveTo>
                          <a:pt x="0" y="0"/>
                        </a:moveTo>
                        <a:cubicBezTo>
                          <a:pt x="655637" y="111125"/>
                          <a:pt x="1239837" y="274638"/>
                          <a:pt x="1509712" y="519114"/>
                        </a:cubicBez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3" name="Freeform: Shape 142">
                    <a:extLst>
                      <a:ext uri="{FF2B5EF4-FFF2-40B4-BE49-F238E27FC236}">
                        <a16:creationId xmlns:a16="http://schemas.microsoft.com/office/drawing/2014/main" id="{27E151F6-F580-7A7E-2163-583CFACB7696}"/>
                      </a:ext>
                    </a:extLst>
                  </p:cNvPr>
                  <p:cNvSpPr/>
                  <p:nvPr/>
                </p:nvSpPr>
                <p:spPr>
                  <a:xfrm>
                    <a:off x="5752372" y="1481661"/>
                    <a:ext cx="323849" cy="138114"/>
                  </a:xfrm>
                  <a:custGeom>
                    <a:avLst/>
                    <a:gdLst>
                      <a:gd name="connsiteX0" fmla="*/ 0 w 1766887"/>
                      <a:gd name="connsiteY0" fmla="*/ 0 h 414338"/>
                      <a:gd name="connsiteX1" fmla="*/ 1766887 w 1766887"/>
                      <a:gd name="connsiteY1" fmla="*/ 414338 h 414338"/>
                      <a:gd name="connsiteX2" fmla="*/ 1766887 w 1766887"/>
                      <a:gd name="connsiteY2" fmla="*/ 414338 h 414338"/>
                      <a:gd name="connsiteX0" fmla="*/ 0 w 1766887"/>
                      <a:gd name="connsiteY0" fmla="*/ 1878 h 416216"/>
                      <a:gd name="connsiteX1" fmla="*/ 1766887 w 1766887"/>
                      <a:gd name="connsiteY1" fmla="*/ 416216 h 416216"/>
                      <a:gd name="connsiteX2" fmla="*/ 1766887 w 1766887"/>
                      <a:gd name="connsiteY2" fmla="*/ 416216 h 416216"/>
                      <a:gd name="connsiteX0" fmla="*/ 0 w 1766887"/>
                      <a:gd name="connsiteY0" fmla="*/ 2782 h 417120"/>
                      <a:gd name="connsiteX1" fmla="*/ 1766887 w 1766887"/>
                      <a:gd name="connsiteY1" fmla="*/ 417120 h 417120"/>
                      <a:gd name="connsiteX2" fmla="*/ 1766887 w 1766887"/>
                      <a:gd name="connsiteY2" fmla="*/ 417120 h 417120"/>
                      <a:gd name="connsiteX0" fmla="*/ 0 w 1757362"/>
                      <a:gd name="connsiteY0" fmla="*/ 3109 h 393635"/>
                      <a:gd name="connsiteX1" fmla="*/ 1757362 w 1757362"/>
                      <a:gd name="connsiteY1" fmla="*/ 393635 h 393635"/>
                      <a:gd name="connsiteX2" fmla="*/ 1757362 w 1757362"/>
                      <a:gd name="connsiteY2" fmla="*/ 393635 h 393635"/>
                      <a:gd name="connsiteX0" fmla="*/ 0 w 1757362"/>
                      <a:gd name="connsiteY0" fmla="*/ 3109 h 522223"/>
                      <a:gd name="connsiteX1" fmla="*/ 1757362 w 1757362"/>
                      <a:gd name="connsiteY1" fmla="*/ 393635 h 522223"/>
                      <a:gd name="connsiteX2" fmla="*/ 1509712 w 1757362"/>
                      <a:gd name="connsiteY2" fmla="*/ 522223 h 522223"/>
                      <a:gd name="connsiteX0" fmla="*/ 0 w 1509712"/>
                      <a:gd name="connsiteY0" fmla="*/ 0 h 519114"/>
                      <a:gd name="connsiteX1" fmla="*/ 1509712 w 1509712"/>
                      <a:gd name="connsiteY1" fmla="*/ 519114 h 519114"/>
                      <a:gd name="connsiteX0" fmla="*/ 0 w 1509712"/>
                      <a:gd name="connsiteY0" fmla="*/ 0 h 519114"/>
                      <a:gd name="connsiteX1" fmla="*/ 1509712 w 1509712"/>
                      <a:gd name="connsiteY1" fmla="*/ 519114 h 519114"/>
                      <a:gd name="connsiteX0" fmla="*/ 0 w 1509712"/>
                      <a:gd name="connsiteY0" fmla="*/ 0 h 519114"/>
                      <a:gd name="connsiteX1" fmla="*/ 1509712 w 1509712"/>
                      <a:gd name="connsiteY1" fmla="*/ 519114 h 519114"/>
                      <a:gd name="connsiteX0" fmla="*/ 0 w 323849"/>
                      <a:gd name="connsiteY0" fmla="*/ 0 h 138114"/>
                      <a:gd name="connsiteX1" fmla="*/ 323849 w 323849"/>
                      <a:gd name="connsiteY1" fmla="*/ 138114 h 138114"/>
                      <a:gd name="connsiteX0" fmla="*/ 0 w 385868"/>
                      <a:gd name="connsiteY0" fmla="*/ 0 h 138114"/>
                      <a:gd name="connsiteX1" fmla="*/ 323849 w 385868"/>
                      <a:gd name="connsiteY1" fmla="*/ 138114 h 138114"/>
                      <a:gd name="connsiteX0" fmla="*/ 0 w 323849"/>
                      <a:gd name="connsiteY0" fmla="*/ 0 h 138114"/>
                      <a:gd name="connsiteX1" fmla="*/ 323849 w 323849"/>
                      <a:gd name="connsiteY1" fmla="*/ 138114 h 13811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323849" h="138114">
                        <a:moveTo>
                          <a:pt x="0" y="0"/>
                        </a:moveTo>
                        <a:cubicBezTo>
                          <a:pt x="265112" y="58737"/>
                          <a:pt x="263524" y="74613"/>
                          <a:pt x="323849" y="138114"/>
                        </a:cubicBez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4" name="Freeform: Shape 143">
                    <a:extLst>
                      <a:ext uri="{FF2B5EF4-FFF2-40B4-BE49-F238E27FC236}">
                        <a16:creationId xmlns:a16="http://schemas.microsoft.com/office/drawing/2014/main" id="{1DF83BDA-2995-56F4-F784-A7F10C5D91FB}"/>
                      </a:ext>
                    </a:extLst>
                  </p:cNvPr>
                  <p:cNvSpPr/>
                  <p:nvPr/>
                </p:nvSpPr>
                <p:spPr>
                  <a:xfrm>
                    <a:off x="5274422" y="1582290"/>
                    <a:ext cx="742949" cy="104730"/>
                  </a:xfrm>
                  <a:custGeom>
                    <a:avLst/>
                    <a:gdLst>
                      <a:gd name="connsiteX0" fmla="*/ 0 w 1766887"/>
                      <a:gd name="connsiteY0" fmla="*/ 0 h 414338"/>
                      <a:gd name="connsiteX1" fmla="*/ 1766887 w 1766887"/>
                      <a:gd name="connsiteY1" fmla="*/ 414338 h 414338"/>
                      <a:gd name="connsiteX2" fmla="*/ 1766887 w 1766887"/>
                      <a:gd name="connsiteY2" fmla="*/ 414338 h 414338"/>
                      <a:gd name="connsiteX0" fmla="*/ 0 w 1766887"/>
                      <a:gd name="connsiteY0" fmla="*/ 1878 h 416216"/>
                      <a:gd name="connsiteX1" fmla="*/ 1766887 w 1766887"/>
                      <a:gd name="connsiteY1" fmla="*/ 416216 h 416216"/>
                      <a:gd name="connsiteX2" fmla="*/ 1766887 w 1766887"/>
                      <a:gd name="connsiteY2" fmla="*/ 416216 h 416216"/>
                      <a:gd name="connsiteX0" fmla="*/ 0 w 1766887"/>
                      <a:gd name="connsiteY0" fmla="*/ 2782 h 417120"/>
                      <a:gd name="connsiteX1" fmla="*/ 1766887 w 1766887"/>
                      <a:gd name="connsiteY1" fmla="*/ 417120 h 417120"/>
                      <a:gd name="connsiteX2" fmla="*/ 1766887 w 1766887"/>
                      <a:gd name="connsiteY2" fmla="*/ 417120 h 417120"/>
                      <a:gd name="connsiteX0" fmla="*/ 0 w 1757362"/>
                      <a:gd name="connsiteY0" fmla="*/ 3109 h 393635"/>
                      <a:gd name="connsiteX1" fmla="*/ 1757362 w 1757362"/>
                      <a:gd name="connsiteY1" fmla="*/ 393635 h 393635"/>
                      <a:gd name="connsiteX2" fmla="*/ 1757362 w 1757362"/>
                      <a:gd name="connsiteY2" fmla="*/ 393635 h 393635"/>
                      <a:gd name="connsiteX0" fmla="*/ 0 w 1757362"/>
                      <a:gd name="connsiteY0" fmla="*/ 3109 h 522223"/>
                      <a:gd name="connsiteX1" fmla="*/ 1757362 w 1757362"/>
                      <a:gd name="connsiteY1" fmla="*/ 393635 h 522223"/>
                      <a:gd name="connsiteX2" fmla="*/ 1509712 w 1757362"/>
                      <a:gd name="connsiteY2" fmla="*/ 522223 h 522223"/>
                      <a:gd name="connsiteX0" fmla="*/ 0 w 1509712"/>
                      <a:gd name="connsiteY0" fmla="*/ 0 h 519114"/>
                      <a:gd name="connsiteX1" fmla="*/ 1509712 w 1509712"/>
                      <a:gd name="connsiteY1" fmla="*/ 519114 h 519114"/>
                      <a:gd name="connsiteX0" fmla="*/ 0 w 1509712"/>
                      <a:gd name="connsiteY0" fmla="*/ 0 h 519114"/>
                      <a:gd name="connsiteX1" fmla="*/ 1509712 w 1509712"/>
                      <a:gd name="connsiteY1" fmla="*/ 519114 h 519114"/>
                      <a:gd name="connsiteX0" fmla="*/ 0 w 1509712"/>
                      <a:gd name="connsiteY0" fmla="*/ 0 h 519114"/>
                      <a:gd name="connsiteX1" fmla="*/ 1509712 w 1509712"/>
                      <a:gd name="connsiteY1" fmla="*/ 519114 h 519114"/>
                      <a:gd name="connsiteX0" fmla="*/ 0 w 323849"/>
                      <a:gd name="connsiteY0" fmla="*/ 0 h 138114"/>
                      <a:gd name="connsiteX1" fmla="*/ 323849 w 323849"/>
                      <a:gd name="connsiteY1" fmla="*/ 138114 h 138114"/>
                      <a:gd name="connsiteX0" fmla="*/ 0 w 385868"/>
                      <a:gd name="connsiteY0" fmla="*/ 0 h 138114"/>
                      <a:gd name="connsiteX1" fmla="*/ 323849 w 385868"/>
                      <a:gd name="connsiteY1" fmla="*/ 138114 h 138114"/>
                      <a:gd name="connsiteX0" fmla="*/ 0 w 323849"/>
                      <a:gd name="connsiteY0" fmla="*/ 0 h 138114"/>
                      <a:gd name="connsiteX1" fmla="*/ 323849 w 323849"/>
                      <a:gd name="connsiteY1" fmla="*/ 138114 h 138114"/>
                      <a:gd name="connsiteX0" fmla="*/ 0 w 333374"/>
                      <a:gd name="connsiteY0" fmla="*/ 0 h 114302"/>
                      <a:gd name="connsiteX1" fmla="*/ 333374 w 333374"/>
                      <a:gd name="connsiteY1" fmla="*/ 114302 h 114302"/>
                      <a:gd name="connsiteX0" fmla="*/ 0 w 742949"/>
                      <a:gd name="connsiteY0" fmla="*/ 0 h 85727"/>
                      <a:gd name="connsiteX1" fmla="*/ 742949 w 742949"/>
                      <a:gd name="connsiteY1" fmla="*/ 85727 h 85727"/>
                      <a:gd name="connsiteX0" fmla="*/ 0 w 742949"/>
                      <a:gd name="connsiteY0" fmla="*/ 19003 h 104730"/>
                      <a:gd name="connsiteX1" fmla="*/ 742949 w 742949"/>
                      <a:gd name="connsiteY1" fmla="*/ 104730 h 10473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742949" h="104730">
                        <a:moveTo>
                          <a:pt x="0" y="19003"/>
                        </a:moveTo>
                        <a:cubicBezTo>
                          <a:pt x="231775" y="-36560"/>
                          <a:pt x="682624" y="41229"/>
                          <a:pt x="742949" y="104730"/>
                        </a:cubicBez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5" name="Freeform: Shape 144">
                    <a:extLst>
                      <a:ext uri="{FF2B5EF4-FFF2-40B4-BE49-F238E27FC236}">
                        <a16:creationId xmlns:a16="http://schemas.microsoft.com/office/drawing/2014/main" id="{067E7DFE-1A14-0B5E-3804-82240F5066EC}"/>
                      </a:ext>
                    </a:extLst>
                  </p:cNvPr>
                  <p:cNvSpPr/>
                  <p:nvPr/>
                </p:nvSpPr>
                <p:spPr>
                  <a:xfrm rot="20644035">
                    <a:off x="5215276" y="1799940"/>
                    <a:ext cx="824043" cy="103412"/>
                  </a:xfrm>
                  <a:custGeom>
                    <a:avLst/>
                    <a:gdLst>
                      <a:gd name="connsiteX0" fmla="*/ 0 w 1766887"/>
                      <a:gd name="connsiteY0" fmla="*/ 0 h 414338"/>
                      <a:gd name="connsiteX1" fmla="*/ 1766887 w 1766887"/>
                      <a:gd name="connsiteY1" fmla="*/ 414338 h 414338"/>
                      <a:gd name="connsiteX2" fmla="*/ 1766887 w 1766887"/>
                      <a:gd name="connsiteY2" fmla="*/ 414338 h 414338"/>
                      <a:gd name="connsiteX0" fmla="*/ 0 w 1766887"/>
                      <a:gd name="connsiteY0" fmla="*/ 1878 h 416216"/>
                      <a:gd name="connsiteX1" fmla="*/ 1766887 w 1766887"/>
                      <a:gd name="connsiteY1" fmla="*/ 416216 h 416216"/>
                      <a:gd name="connsiteX2" fmla="*/ 1766887 w 1766887"/>
                      <a:gd name="connsiteY2" fmla="*/ 416216 h 416216"/>
                      <a:gd name="connsiteX0" fmla="*/ 0 w 1766887"/>
                      <a:gd name="connsiteY0" fmla="*/ 2782 h 417120"/>
                      <a:gd name="connsiteX1" fmla="*/ 1766887 w 1766887"/>
                      <a:gd name="connsiteY1" fmla="*/ 417120 h 417120"/>
                      <a:gd name="connsiteX2" fmla="*/ 1766887 w 1766887"/>
                      <a:gd name="connsiteY2" fmla="*/ 417120 h 417120"/>
                      <a:gd name="connsiteX0" fmla="*/ 0 w 1757362"/>
                      <a:gd name="connsiteY0" fmla="*/ 3109 h 393635"/>
                      <a:gd name="connsiteX1" fmla="*/ 1757362 w 1757362"/>
                      <a:gd name="connsiteY1" fmla="*/ 393635 h 393635"/>
                      <a:gd name="connsiteX2" fmla="*/ 1757362 w 1757362"/>
                      <a:gd name="connsiteY2" fmla="*/ 393635 h 393635"/>
                      <a:gd name="connsiteX0" fmla="*/ 0 w 1757362"/>
                      <a:gd name="connsiteY0" fmla="*/ 3109 h 522223"/>
                      <a:gd name="connsiteX1" fmla="*/ 1757362 w 1757362"/>
                      <a:gd name="connsiteY1" fmla="*/ 393635 h 522223"/>
                      <a:gd name="connsiteX2" fmla="*/ 1509712 w 1757362"/>
                      <a:gd name="connsiteY2" fmla="*/ 522223 h 522223"/>
                      <a:gd name="connsiteX0" fmla="*/ 0 w 1509712"/>
                      <a:gd name="connsiteY0" fmla="*/ 0 h 519114"/>
                      <a:gd name="connsiteX1" fmla="*/ 1509712 w 1509712"/>
                      <a:gd name="connsiteY1" fmla="*/ 519114 h 519114"/>
                      <a:gd name="connsiteX0" fmla="*/ 0 w 1509712"/>
                      <a:gd name="connsiteY0" fmla="*/ 0 h 519114"/>
                      <a:gd name="connsiteX1" fmla="*/ 1509712 w 1509712"/>
                      <a:gd name="connsiteY1" fmla="*/ 519114 h 519114"/>
                      <a:gd name="connsiteX0" fmla="*/ 0 w 1509712"/>
                      <a:gd name="connsiteY0" fmla="*/ 0 h 519114"/>
                      <a:gd name="connsiteX1" fmla="*/ 1509712 w 1509712"/>
                      <a:gd name="connsiteY1" fmla="*/ 519114 h 519114"/>
                      <a:gd name="connsiteX0" fmla="*/ 0 w 323849"/>
                      <a:gd name="connsiteY0" fmla="*/ 0 h 138114"/>
                      <a:gd name="connsiteX1" fmla="*/ 323849 w 323849"/>
                      <a:gd name="connsiteY1" fmla="*/ 138114 h 138114"/>
                      <a:gd name="connsiteX0" fmla="*/ 0 w 385868"/>
                      <a:gd name="connsiteY0" fmla="*/ 0 h 138114"/>
                      <a:gd name="connsiteX1" fmla="*/ 323849 w 385868"/>
                      <a:gd name="connsiteY1" fmla="*/ 138114 h 138114"/>
                      <a:gd name="connsiteX0" fmla="*/ 0 w 323849"/>
                      <a:gd name="connsiteY0" fmla="*/ 0 h 138114"/>
                      <a:gd name="connsiteX1" fmla="*/ 323849 w 323849"/>
                      <a:gd name="connsiteY1" fmla="*/ 138114 h 138114"/>
                      <a:gd name="connsiteX0" fmla="*/ 0 w 333374"/>
                      <a:gd name="connsiteY0" fmla="*/ 0 h 114302"/>
                      <a:gd name="connsiteX1" fmla="*/ 333374 w 333374"/>
                      <a:gd name="connsiteY1" fmla="*/ 114302 h 114302"/>
                      <a:gd name="connsiteX0" fmla="*/ 0 w 742949"/>
                      <a:gd name="connsiteY0" fmla="*/ 0 h 85727"/>
                      <a:gd name="connsiteX1" fmla="*/ 742949 w 742949"/>
                      <a:gd name="connsiteY1" fmla="*/ 85727 h 85727"/>
                      <a:gd name="connsiteX0" fmla="*/ 0 w 742949"/>
                      <a:gd name="connsiteY0" fmla="*/ 19003 h 104730"/>
                      <a:gd name="connsiteX1" fmla="*/ 742949 w 742949"/>
                      <a:gd name="connsiteY1" fmla="*/ 104730 h 104730"/>
                      <a:gd name="connsiteX0" fmla="*/ 0 w 824043"/>
                      <a:gd name="connsiteY0" fmla="*/ 59571 h 59571"/>
                      <a:gd name="connsiteX1" fmla="*/ 824043 w 824043"/>
                      <a:gd name="connsiteY1" fmla="*/ 34723 h 59571"/>
                      <a:gd name="connsiteX0" fmla="*/ 0 w 824043"/>
                      <a:gd name="connsiteY0" fmla="*/ 103412 h 103412"/>
                      <a:gd name="connsiteX1" fmla="*/ 824043 w 824043"/>
                      <a:gd name="connsiteY1" fmla="*/ 78564 h 1034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824043" h="103412">
                        <a:moveTo>
                          <a:pt x="0" y="103412"/>
                        </a:moveTo>
                        <a:cubicBezTo>
                          <a:pt x="280812" y="-71876"/>
                          <a:pt x="763718" y="15063"/>
                          <a:pt x="824043" y="78564"/>
                        </a:cubicBez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6" name="Rectangle 38">
                    <a:extLst>
                      <a:ext uri="{FF2B5EF4-FFF2-40B4-BE49-F238E27FC236}">
                        <a16:creationId xmlns:a16="http://schemas.microsoft.com/office/drawing/2014/main" id="{F6FF2EEA-EF44-16FF-B2A9-272FD4115149}"/>
                      </a:ext>
                    </a:extLst>
                  </p:cNvPr>
                  <p:cNvSpPr/>
                  <p:nvPr/>
                </p:nvSpPr>
                <p:spPr>
                  <a:xfrm>
                    <a:off x="5897816" y="2504542"/>
                    <a:ext cx="2379409" cy="501479"/>
                  </a:xfrm>
                  <a:custGeom>
                    <a:avLst/>
                    <a:gdLst>
                      <a:gd name="connsiteX0" fmla="*/ 0 w 1751858"/>
                      <a:gd name="connsiteY0" fmla="*/ 0 h 210758"/>
                      <a:gd name="connsiteX1" fmla="*/ 1751858 w 1751858"/>
                      <a:gd name="connsiteY1" fmla="*/ 0 h 210758"/>
                      <a:gd name="connsiteX2" fmla="*/ 1751858 w 1751858"/>
                      <a:gd name="connsiteY2" fmla="*/ 210758 h 210758"/>
                      <a:gd name="connsiteX3" fmla="*/ 0 w 1751858"/>
                      <a:gd name="connsiteY3" fmla="*/ 210758 h 210758"/>
                      <a:gd name="connsiteX4" fmla="*/ 0 w 1751858"/>
                      <a:gd name="connsiteY4" fmla="*/ 0 h 210758"/>
                      <a:gd name="connsiteX0" fmla="*/ 0 w 2376698"/>
                      <a:gd name="connsiteY0" fmla="*/ 0 h 210758"/>
                      <a:gd name="connsiteX1" fmla="*/ 1751858 w 2376698"/>
                      <a:gd name="connsiteY1" fmla="*/ 0 h 210758"/>
                      <a:gd name="connsiteX2" fmla="*/ 2376698 w 2376698"/>
                      <a:gd name="connsiteY2" fmla="*/ 119318 h 210758"/>
                      <a:gd name="connsiteX3" fmla="*/ 0 w 2376698"/>
                      <a:gd name="connsiteY3" fmla="*/ 210758 h 210758"/>
                      <a:gd name="connsiteX4" fmla="*/ 0 w 2376698"/>
                      <a:gd name="connsiteY4" fmla="*/ 0 h 210758"/>
                      <a:gd name="connsiteX0" fmla="*/ 0 w 2376698"/>
                      <a:gd name="connsiteY0" fmla="*/ 0 h 210758"/>
                      <a:gd name="connsiteX1" fmla="*/ 2292878 w 2376698"/>
                      <a:gd name="connsiteY1" fmla="*/ 45720 h 210758"/>
                      <a:gd name="connsiteX2" fmla="*/ 2376698 w 2376698"/>
                      <a:gd name="connsiteY2" fmla="*/ 119318 h 210758"/>
                      <a:gd name="connsiteX3" fmla="*/ 0 w 2376698"/>
                      <a:gd name="connsiteY3" fmla="*/ 210758 h 210758"/>
                      <a:gd name="connsiteX4" fmla="*/ 0 w 2376698"/>
                      <a:gd name="connsiteY4" fmla="*/ 0 h 210758"/>
                      <a:gd name="connsiteX0" fmla="*/ 38100 w 2414798"/>
                      <a:gd name="connsiteY0" fmla="*/ 0 h 119318"/>
                      <a:gd name="connsiteX1" fmla="*/ 2330978 w 2414798"/>
                      <a:gd name="connsiteY1" fmla="*/ 45720 h 119318"/>
                      <a:gd name="connsiteX2" fmla="*/ 2414798 w 2414798"/>
                      <a:gd name="connsiteY2" fmla="*/ 119318 h 119318"/>
                      <a:gd name="connsiteX3" fmla="*/ 0 w 2414798"/>
                      <a:gd name="connsiteY3" fmla="*/ 104078 h 119318"/>
                      <a:gd name="connsiteX4" fmla="*/ 38100 w 2414798"/>
                      <a:gd name="connsiteY4" fmla="*/ 0 h 119318"/>
                      <a:gd name="connsiteX0" fmla="*/ 38100 w 2414798"/>
                      <a:gd name="connsiteY0" fmla="*/ 0 h 424145"/>
                      <a:gd name="connsiteX1" fmla="*/ 2330978 w 2414798"/>
                      <a:gd name="connsiteY1" fmla="*/ 45720 h 424145"/>
                      <a:gd name="connsiteX2" fmla="*/ 2414798 w 2414798"/>
                      <a:gd name="connsiteY2" fmla="*/ 119318 h 424145"/>
                      <a:gd name="connsiteX3" fmla="*/ 0 w 2414798"/>
                      <a:gd name="connsiteY3" fmla="*/ 104078 h 424145"/>
                      <a:gd name="connsiteX4" fmla="*/ 38100 w 2414798"/>
                      <a:gd name="connsiteY4" fmla="*/ 0 h 424145"/>
                      <a:gd name="connsiteX0" fmla="*/ 38100 w 2414798"/>
                      <a:gd name="connsiteY0" fmla="*/ 0 h 502179"/>
                      <a:gd name="connsiteX1" fmla="*/ 2330978 w 2414798"/>
                      <a:gd name="connsiteY1" fmla="*/ 45720 h 502179"/>
                      <a:gd name="connsiteX2" fmla="*/ 2414798 w 2414798"/>
                      <a:gd name="connsiteY2" fmla="*/ 119318 h 502179"/>
                      <a:gd name="connsiteX3" fmla="*/ 0 w 2414798"/>
                      <a:gd name="connsiteY3" fmla="*/ 104078 h 502179"/>
                      <a:gd name="connsiteX4" fmla="*/ 38100 w 2414798"/>
                      <a:gd name="connsiteY4" fmla="*/ 0 h 502179"/>
                      <a:gd name="connsiteX0" fmla="*/ 38100 w 2414798"/>
                      <a:gd name="connsiteY0" fmla="*/ 0 h 502179"/>
                      <a:gd name="connsiteX1" fmla="*/ 2330978 w 2414798"/>
                      <a:gd name="connsiteY1" fmla="*/ 45720 h 502179"/>
                      <a:gd name="connsiteX2" fmla="*/ 2414798 w 2414798"/>
                      <a:gd name="connsiteY2" fmla="*/ 119318 h 502179"/>
                      <a:gd name="connsiteX3" fmla="*/ 0 w 2414798"/>
                      <a:gd name="connsiteY3" fmla="*/ 104078 h 502179"/>
                      <a:gd name="connsiteX4" fmla="*/ 38100 w 2414798"/>
                      <a:gd name="connsiteY4" fmla="*/ 0 h 502179"/>
                      <a:gd name="connsiteX0" fmla="*/ 38100 w 2414798"/>
                      <a:gd name="connsiteY0" fmla="*/ 0 h 502179"/>
                      <a:gd name="connsiteX1" fmla="*/ 2330978 w 2414798"/>
                      <a:gd name="connsiteY1" fmla="*/ 45720 h 502179"/>
                      <a:gd name="connsiteX2" fmla="*/ 2414798 w 2414798"/>
                      <a:gd name="connsiteY2" fmla="*/ 119318 h 502179"/>
                      <a:gd name="connsiteX3" fmla="*/ 0 w 2414798"/>
                      <a:gd name="connsiteY3" fmla="*/ 104078 h 502179"/>
                      <a:gd name="connsiteX4" fmla="*/ 38100 w 2414798"/>
                      <a:gd name="connsiteY4" fmla="*/ 0 h 502179"/>
                      <a:gd name="connsiteX0" fmla="*/ 38100 w 2414798"/>
                      <a:gd name="connsiteY0" fmla="*/ 0 h 502179"/>
                      <a:gd name="connsiteX1" fmla="*/ 2323358 w 2414798"/>
                      <a:gd name="connsiteY1" fmla="*/ 15240 h 502179"/>
                      <a:gd name="connsiteX2" fmla="*/ 2414798 w 2414798"/>
                      <a:gd name="connsiteY2" fmla="*/ 119318 h 502179"/>
                      <a:gd name="connsiteX3" fmla="*/ 0 w 2414798"/>
                      <a:gd name="connsiteY3" fmla="*/ 104078 h 502179"/>
                      <a:gd name="connsiteX4" fmla="*/ 38100 w 2414798"/>
                      <a:gd name="connsiteY4" fmla="*/ 0 h 502179"/>
                      <a:gd name="connsiteX0" fmla="*/ 38100 w 2414798"/>
                      <a:gd name="connsiteY0" fmla="*/ 6985 h 509164"/>
                      <a:gd name="connsiteX1" fmla="*/ 2367808 w 2414798"/>
                      <a:gd name="connsiteY1" fmla="*/ 0 h 509164"/>
                      <a:gd name="connsiteX2" fmla="*/ 2414798 w 2414798"/>
                      <a:gd name="connsiteY2" fmla="*/ 126303 h 509164"/>
                      <a:gd name="connsiteX3" fmla="*/ 0 w 2414798"/>
                      <a:gd name="connsiteY3" fmla="*/ 111063 h 509164"/>
                      <a:gd name="connsiteX4" fmla="*/ 38100 w 2414798"/>
                      <a:gd name="connsiteY4" fmla="*/ 6985 h 509164"/>
                      <a:gd name="connsiteX0" fmla="*/ 38100 w 2416328"/>
                      <a:gd name="connsiteY0" fmla="*/ 7556 h 509735"/>
                      <a:gd name="connsiteX1" fmla="*/ 2367808 w 2416328"/>
                      <a:gd name="connsiteY1" fmla="*/ 571 h 509735"/>
                      <a:gd name="connsiteX2" fmla="*/ 2414798 w 2416328"/>
                      <a:gd name="connsiteY2" fmla="*/ 126874 h 509735"/>
                      <a:gd name="connsiteX3" fmla="*/ 0 w 2416328"/>
                      <a:gd name="connsiteY3" fmla="*/ 111634 h 509735"/>
                      <a:gd name="connsiteX4" fmla="*/ 38100 w 2416328"/>
                      <a:gd name="connsiteY4" fmla="*/ 7556 h 509735"/>
                      <a:gd name="connsiteX0" fmla="*/ 38100 w 2431684"/>
                      <a:gd name="connsiteY0" fmla="*/ 7479 h 509658"/>
                      <a:gd name="connsiteX1" fmla="*/ 2367808 w 2431684"/>
                      <a:gd name="connsiteY1" fmla="*/ 494 h 509658"/>
                      <a:gd name="connsiteX2" fmla="*/ 2414798 w 2431684"/>
                      <a:gd name="connsiteY2" fmla="*/ 126797 h 509658"/>
                      <a:gd name="connsiteX3" fmla="*/ 0 w 2431684"/>
                      <a:gd name="connsiteY3" fmla="*/ 111557 h 509658"/>
                      <a:gd name="connsiteX4" fmla="*/ 38100 w 2431684"/>
                      <a:gd name="connsiteY4" fmla="*/ 7479 h 509658"/>
                      <a:gd name="connsiteX0" fmla="*/ 38100 w 2423710"/>
                      <a:gd name="connsiteY0" fmla="*/ 7466 h 509645"/>
                      <a:gd name="connsiteX1" fmla="*/ 2367808 w 2423710"/>
                      <a:gd name="connsiteY1" fmla="*/ 481 h 509645"/>
                      <a:gd name="connsiteX2" fmla="*/ 2414798 w 2423710"/>
                      <a:gd name="connsiteY2" fmla="*/ 126784 h 509645"/>
                      <a:gd name="connsiteX3" fmla="*/ 0 w 2423710"/>
                      <a:gd name="connsiteY3" fmla="*/ 111544 h 509645"/>
                      <a:gd name="connsiteX4" fmla="*/ 38100 w 2423710"/>
                      <a:gd name="connsiteY4" fmla="*/ 7466 h 509645"/>
                      <a:gd name="connsiteX0" fmla="*/ 38100 w 2418186"/>
                      <a:gd name="connsiteY0" fmla="*/ 7024 h 509203"/>
                      <a:gd name="connsiteX1" fmla="*/ 2367808 w 2418186"/>
                      <a:gd name="connsiteY1" fmla="*/ 39 h 509203"/>
                      <a:gd name="connsiteX2" fmla="*/ 2414798 w 2418186"/>
                      <a:gd name="connsiteY2" fmla="*/ 126342 h 509203"/>
                      <a:gd name="connsiteX3" fmla="*/ 0 w 2418186"/>
                      <a:gd name="connsiteY3" fmla="*/ 111102 h 509203"/>
                      <a:gd name="connsiteX4" fmla="*/ 38100 w 2418186"/>
                      <a:gd name="connsiteY4" fmla="*/ 7024 h 509203"/>
                      <a:gd name="connsiteX0" fmla="*/ 31750 w 2411836"/>
                      <a:gd name="connsiteY0" fmla="*/ 7024 h 515233"/>
                      <a:gd name="connsiteX1" fmla="*/ 2361458 w 2411836"/>
                      <a:gd name="connsiteY1" fmla="*/ 39 h 515233"/>
                      <a:gd name="connsiteX2" fmla="*/ 2408448 w 2411836"/>
                      <a:gd name="connsiteY2" fmla="*/ 126342 h 515233"/>
                      <a:gd name="connsiteX3" fmla="*/ 0 w 2411836"/>
                      <a:gd name="connsiteY3" fmla="*/ 120627 h 515233"/>
                      <a:gd name="connsiteX4" fmla="*/ 31750 w 2411836"/>
                      <a:gd name="connsiteY4" fmla="*/ 7024 h 515233"/>
                      <a:gd name="connsiteX0" fmla="*/ 37595 w 2417681"/>
                      <a:gd name="connsiteY0" fmla="*/ 7024 h 515233"/>
                      <a:gd name="connsiteX1" fmla="*/ 2367303 w 2417681"/>
                      <a:gd name="connsiteY1" fmla="*/ 39 h 515233"/>
                      <a:gd name="connsiteX2" fmla="*/ 2414293 w 2417681"/>
                      <a:gd name="connsiteY2" fmla="*/ 126342 h 515233"/>
                      <a:gd name="connsiteX3" fmla="*/ 5845 w 2417681"/>
                      <a:gd name="connsiteY3" fmla="*/ 120627 h 515233"/>
                      <a:gd name="connsiteX4" fmla="*/ 37595 w 2417681"/>
                      <a:gd name="connsiteY4" fmla="*/ 7024 h 515233"/>
                      <a:gd name="connsiteX0" fmla="*/ 16480 w 2396566"/>
                      <a:gd name="connsiteY0" fmla="*/ 7024 h 527445"/>
                      <a:gd name="connsiteX1" fmla="*/ 2346188 w 2396566"/>
                      <a:gd name="connsiteY1" fmla="*/ 39 h 527445"/>
                      <a:gd name="connsiteX2" fmla="*/ 2393178 w 2396566"/>
                      <a:gd name="connsiteY2" fmla="*/ 126342 h 527445"/>
                      <a:gd name="connsiteX3" fmla="*/ 10130 w 2396566"/>
                      <a:gd name="connsiteY3" fmla="*/ 139677 h 527445"/>
                      <a:gd name="connsiteX4" fmla="*/ 16480 w 2396566"/>
                      <a:gd name="connsiteY4" fmla="*/ 7024 h 527445"/>
                      <a:gd name="connsiteX0" fmla="*/ 16480 w 2396566"/>
                      <a:gd name="connsiteY0" fmla="*/ 7024 h 501479"/>
                      <a:gd name="connsiteX1" fmla="*/ 2346188 w 2396566"/>
                      <a:gd name="connsiteY1" fmla="*/ 39 h 501479"/>
                      <a:gd name="connsiteX2" fmla="*/ 2393178 w 2396566"/>
                      <a:gd name="connsiteY2" fmla="*/ 126342 h 501479"/>
                      <a:gd name="connsiteX3" fmla="*/ 10130 w 2396566"/>
                      <a:gd name="connsiteY3" fmla="*/ 139677 h 501479"/>
                      <a:gd name="connsiteX4" fmla="*/ 16480 w 2396566"/>
                      <a:gd name="connsiteY4" fmla="*/ 7024 h 50147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396566" h="501479">
                        <a:moveTo>
                          <a:pt x="16480" y="7024"/>
                        </a:moveTo>
                        <a:cubicBezTo>
                          <a:pt x="910313" y="578524"/>
                          <a:pt x="1962895" y="198159"/>
                          <a:pt x="2346188" y="39"/>
                        </a:cubicBezTo>
                        <a:cubicBezTo>
                          <a:pt x="2409476" y="-2310"/>
                          <a:pt x="2396565" y="103291"/>
                          <a:pt x="2393178" y="126342"/>
                        </a:cubicBezTo>
                        <a:cubicBezTo>
                          <a:pt x="1992105" y="418442"/>
                          <a:pt x="836018" y="793092"/>
                          <a:pt x="10130" y="139677"/>
                        </a:cubicBezTo>
                        <a:cubicBezTo>
                          <a:pt x="-11037" y="60534"/>
                          <a:pt x="5897" y="44892"/>
                          <a:pt x="16480" y="7024"/>
                        </a:cubicBezTo>
                        <a:close/>
                      </a:path>
                    </a:pathLst>
                  </a:custGeom>
                  <a:solidFill>
                    <a:srgbClr val="452069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7" name="Rectangle 19">
                    <a:extLst>
                      <a:ext uri="{FF2B5EF4-FFF2-40B4-BE49-F238E27FC236}">
                        <a16:creationId xmlns:a16="http://schemas.microsoft.com/office/drawing/2014/main" id="{196982D1-1AE1-EE59-86BF-4C7EDD5BE8F4}"/>
                      </a:ext>
                    </a:extLst>
                  </p:cNvPr>
                  <p:cNvSpPr/>
                  <p:nvPr/>
                </p:nvSpPr>
                <p:spPr>
                  <a:xfrm>
                    <a:off x="6279322" y="1513410"/>
                    <a:ext cx="338957" cy="215900"/>
                  </a:xfrm>
                  <a:custGeom>
                    <a:avLst/>
                    <a:gdLst>
                      <a:gd name="connsiteX0" fmla="*/ 0 w 719957"/>
                      <a:gd name="connsiteY0" fmla="*/ 0 h 520700"/>
                      <a:gd name="connsiteX1" fmla="*/ 719957 w 719957"/>
                      <a:gd name="connsiteY1" fmla="*/ 0 h 520700"/>
                      <a:gd name="connsiteX2" fmla="*/ 719957 w 719957"/>
                      <a:gd name="connsiteY2" fmla="*/ 520700 h 520700"/>
                      <a:gd name="connsiteX3" fmla="*/ 0 w 719957"/>
                      <a:gd name="connsiteY3" fmla="*/ 520700 h 520700"/>
                      <a:gd name="connsiteX4" fmla="*/ 0 w 719957"/>
                      <a:gd name="connsiteY4" fmla="*/ 0 h 520700"/>
                      <a:gd name="connsiteX0" fmla="*/ 0 w 719957"/>
                      <a:gd name="connsiteY0" fmla="*/ 0 h 520700"/>
                      <a:gd name="connsiteX1" fmla="*/ 719957 w 719957"/>
                      <a:gd name="connsiteY1" fmla="*/ 0 h 520700"/>
                      <a:gd name="connsiteX2" fmla="*/ 719957 w 719957"/>
                      <a:gd name="connsiteY2" fmla="*/ 520700 h 520700"/>
                      <a:gd name="connsiteX3" fmla="*/ 137160 w 719957"/>
                      <a:gd name="connsiteY3" fmla="*/ 474980 h 520700"/>
                      <a:gd name="connsiteX4" fmla="*/ 0 w 719957"/>
                      <a:gd name="connsiteY4" fmla="*/ 0 h 520700"/>
                      <a:gd name="connsiteX0" fmla="*/ 0 w 697097"/>
                      <a:gd name="connsiteY0" fmla="*/ 335280 h 520700"/>
                      <a:gd name="connsiteX1" fmla="*/ 697097 w 697097"/>
                      <a:gd name="connsiteY1" fmla="*/ 0 h 520700"/>
                      <a:gd name="connsiteX2" fmla="*/ 697097 w 697097"/>
                      <a:gd name="connsiteY2" fmla="*/ 520700 h 520700"/>
                      <a:gd name="connsiteX3" fmla="*/ 114300 w 697097"/>
                      <a:gd name="connsiteY3" fmla="*/ 474980 h 520700"/>
                      <a:gd name="connsiteX4" fmla="*/ 0 w 697097"/>
                      <a:gd name="connsiteY4" fmla="*/ 335280 h 520700"/>
                      <a:gd name="connsiteX0" fmla="*/ 0 w 697097"/>
                      <a:gd name="connsiteY0" fmla="*/ 76200 h 261620"/>
                      <a:gd name="connsiteX1" fmla="*/ 201797 w 697097"/>
                      <a:gd name="connsiteY1" fmla="*/ 0 h 261620"/>
                      <a:gd name="connsiteX2" fmla="*/ 697097 w 697097"/>
                      <a:gd name="connsiteY2" fmla="*/ 261620 h 261620"/>
                      <a:gd name="connsiteX3" fmla="*/ 114300 w 697097"/>
                      <a:gd name="connsiteY3" fmla="*/ 215900 h 261620"/>
                      <a:gd name="connsiteX4" fmla="*/ 0 w 697097"/>
                      <a:gd name="connsiteY4" fmla="*/ 76200 h 261620"/>
                      <a:gd name="connsiteX0" fmla="*/ 0 w 338957"/>
                      <a:gd name="connsiteY0" fmla="*/ 76200 h 215900"/>
                      <a:gd name="connsiteX1" fmla="*/ 201797 w 338957"/>
                      <a:gd name="connsiteY1" fmla="*/ 0 h 215900"/>
                      <a:gd name="connsiteX2" fmla="*/ 338957 w 338957"/>
                      <a:gd name="connsiteY2" fmla="*/ 93980 h 215900"/>
                      <a:gd name="connsiteX3" fmla="*/ 114300 w 338957"/>
                      <a:gd name="connsiteY3" fmla="*/ 215900 h 215900"/>
                      <a:gd name="connsiteX4" fmla="*/ 0 w 338957"/>
                      <a:gd name="connsiteY4" fmla="*/ 76200 h 2159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38957" h="215900">
                        <a:moveTo>
                          <a:pt x="0" y="76200"/>
                        </a:moveTo>
                        <a:lnTo>
                          <a:pt x="201797" y="0"/>
                        </a:lnTo>
                        <a:lnTo>
                          <a:pt x="338957" y="93980"/>
                        </a:lnTo>
                        <a:lnTo>
                          <a:pt x="114300" y="215900"/>
                        </a:lnTo>
                        <a:lnTo>
                          <a:pt x="0" y="76200"/>
                        </a:lnTo>
                        <a:close/>
                      </a:path>
                    </a:pathLst>
                  </a:custGeom>
                  <a:solidFill>
                    <a:srgbClr val="F2B7C3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8" name="Rectangle 19">
                    <a:extLst>
                      <a:ext uri="{FF2B5EF4-FFF2-40B4-BE49-F238E27FC236}">
                        <a16:creationId xmlns:a16="http://schemas.microsoft.com/office/drawing/2014/main" id="{45A037A9-8CB0-A950-AAA6-9987B9FB3A68}"/>
                      </a:ext>
                    </a:extLst>
                  </p:cNvPr>
                  <p:cNvSpPr/>
                  <p:nvPr/>
                </p:nvSpPr>
                <p:spPr>
                  <a:xfrm>
                    <a:off x="6305858" y="1565023"/>
                    <a:ext cx="227756" cy="145070"/>
                  </a:xfrm>
                  <a:custGeom>
                    <a:avLst/>
                    <a:gdLst>
                      <a:gd name="connsiteX0" fmla="*/ 0 w 719957"/>
                      <a:gd name="connsiteY0" fmla="*/ 0 h 520700"/>
                      <a:gd name="connsiteX1" fmla="*/ 719957 w 719957"/>
                      <a:gd name="connsiteY1" fmla="*/ 0 h 520700"/>
                      <a:gd name="connsiteX2" fmla="*/ 719957 w 719957"/>
                      <a:gd name="connsiteY2" fmla="*/ 520700 h 520700"/>
                      <a:gd name="connsiteX3" fmla="*/ 0 w 719957"/>
                      <a:gd name="connsiteY3" fmla="*/ 520700 h 520700"/>
                      <a:gd name="connsiteX4" fmla="*/ 0 w 719957"/>
                      <a:gd name="connsiteY4" fmla="*/ 0 h 520700"/>
                      <a:gd name="connsiteX0" fmla="*/ 0 w 719957"/>
                      <a:gd name="connsiteY0" fmla="*/ 0 h 520700"/>
                      <a:gd name="connsiteX1" fmla="*/ 719957 w 719957"/>
                      <a:gd name="connsiteY1" fmla="*/ 0 h 520700"/>
                      <a:gd name="connsiteX2" fmla="*/ 719957 w 719957"/>
                      <a:gd name="connsiteY2" fmla="*/ 520700 h 520700"/>
                      <a:gd name="connsiteX3" fmla="*/ 137160 w 719957"/>
                      <a:gd name="connsiteY3" fmla="*/ 474980 h 520700"/>
                      <a:gd name="connsiteX4" fmla="*/ 0 w 719957"/>
                      <a:gd name="connsiteY4" fmla="*/ 0 h 520700"/>
                      <a:gd name="connsiteX0" fmla="*/ 0 w 697097"/>
                      <a:gd name="connsiteY0" fmla="*/ 335280 h 520700"/>
                      <a:gd name="connsiteX1" fmla="*/ 697097 w 697097"/>
                      <a:gd name="connsiteY1" fmla="*/ 0 h 520700"/>
                      <a:gd name="connsiteX2" fmla="*/ 697097 w 697097"/>
                      <a:gd name="connsiteY2" fmla="*/ 520700 h 520700"/>
                      <a:gd name="connsiteX3" fmla="*/ 114300 w 697097"/>
                      <a:gd name="connsiteY3" fmla="*/ 474980 h 520700"/>
                      <a:gd name="connsiteX4" fmla="*/ 0 w 697097"/>
                      <a:gd name="connsiteY4" fmla="*/ 335280 h 520700"/>
                      <a:gd name="connsiteX0" fmla="*/ 0 w 697097"/>
                      <a:gd name="connsiteY0" fmla="*/ 76200 h 261620"/>
                      <a:gd name="connsiteX1" fmla="*/ 201797 w 697097"/>
                      <a:gd name="connsiteY1" fmla="*/ 0 h 261620"/>
                      <a:gd name="connsiteX2" fmla="*/ 697097 w 697097"/>
                      <a:gd name="connsiteY2" fmla="*/ 261620 h 261620"/>
                      <a:gd name="connsiteX3" fmla="*/ 114300 w 697097"/>
                      <a:gd name="connsiteY3" fmla="*/ 215900 h 261620"/>
                      <a:gd name="connsiteX4" fmla="*/ 0 w 697097"/>
                      <a:gd name="connsiteY4" fmla="*/ 76200 h 261620"/>
                      <a:gd name="connsiteX0" fmla="*/ 0 w 338957"/>
                      <a:gd name="connsiteY0" fmla="*/ 76200 h 215900"/>
                      <a:gd name="connsiteX1" fmla="*/ 201797 w 338957"/>
                      <a:gd name="connsiteY1" fmla="*/ 0 h 215900"/>
                      <a:gd name="connsiteX2" fmla="*/ 338957 w 338957"/>
                      <a:gd name="connsiteY2" fmla="*/ 93980 h 215900"/>
                      <a:gd name="connsiteX3" fmla="*/ 114300 w 338957"/>
                      <a:gd name="connsiteY3" fmla="*/ 215900 h 215900"/>
                      <a:gd name="connsiteX4" fmla="*/ 0 w 338957"/>
                      <a:gd name="connsiteY4" fmla="*/ 76200 h 2159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38957" h="215900">
                        <a:moveTo>
                          <a:pt x="0" y="76200"/>
                        </a:moveTo>
                        <a:lnTo>
                          <a:pt x="201797" y="0"/>
                        </a:lnTo>
                        <a:lnTo>
                          <a:pt x="338957" y="93980"/>
                        </a:lnTo>
                        <a:lnTo>
                          <a:pt x="114300" y="215900"/>
                        </a:lnTo>
                        <a:lnTo>
                          <a:pt x="0" y="76200"/>
                        </a:lnTo>
                        <a:close/>
                      </a:path>
                    </a:pathLst>
                  </a:custGeom>
                  <a:solidFill>
                    <a:srgbClr val="EA8A9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27" name="Oval 112">
                  <a:extLst>
                    <a:ext uri="{FF2B5EF4-FFF2-40B4-BE49-F238E27FC236}">
                      <a16:creationId xmlns:a16="http://schemas.microsoft.com/office/drawing/2014/main" id="{DD63D697-33A2-D406-53D6-38F9299D87F7}"/>
                    </a:ext>
                  </a:extLst>
                </p:cNvPr>
                <p:cNvSpPr/>
                <p:nvPr/>
              </p:nvSpPr>
              <p:spPr>
                <a:xfrm rot="726670">
                  <a:off x="8107814" y="1252568"/>
                  <a:ext cx="367852" cy="351970"/>
                </a:xfrm>
                <a:custGeom>
                  <a:avLst/>
                  <a:gdLst>
                    <a:gd name="connsiteX0" fmla="*/ 0 w 352198"/>
                    <a:gd name="connsiteY0" fmla="*/ 163510 h 327019"/>
                    <a:gd name="connsiteX1" fmla="*/ 176099 w 352198"/>
                    <a:gd name="connsiteY1" fmla="*/ 0 h 327019"/>
                    <a:gd name="connsiteX2" fmla="*/ 352198 w 352198"/>
                    <a:gd name="connsiteY2" fmla="*/ 163510 h 327019"/>
                    <a:gd name="connsiteX3" fmla="*/ 176099 w 352198"/>
                    <a:gd name="connsiteY3" fmla="*/ 327020 h 327019"/>
                    <a:gd name="connsiteX4" fmla="*/ 0 w 352198"/>
                    <a:gd name="connsiteY4" fmla="*/ 163510 h 327019"/>
                    <a:gd name="connsiteX0" fmla="*/ 6 w 352204"/>
                    <a:gd name="connsiteY0" fmla="*/ 186792 h 350302"/>
                    <a:gd name="connsiteX1" fmla="*/ 171109 w 352204"/>
                    <a:gd name="connsiteY1" fmla="*/ 0 h 350302"/>
                    <a:gd name="connsiteX2" fmla="*/ 352204 w 352204"/>
                    <a:gd name="connsiteY2" fmla="*/ 186792 h 350302"/>
                    <a:gd name="connsiteX3" fmla="*/ 176105 w 352204"/>
                    <a:gd name="connsiteY3" fmla="*/ 350302 h 350302"/>
                    <a:gd name="connsiteX4" fmla="*/ 6 w 352204"/>
                    <a:gd name="connsiteY4" fmla="*/ 186792 h 350302"/>
                    <a:gd name="connsiteX0" fmla="*/ 5 w 358198"/>
                    <a:gd name="connsiteY0" fmla="*/ 186911 h 350720"/>
                    <a:gd name="connsiteX1" fmla="*/ 171108 w 358198"/>
                    <a:gd name="connsiteY1" fmla="*/ 119 h 350720"/>
                    <a:gd name="connsiteX2" fmla="*/ 358198 w 358198"/>
                    <a:gd name="connsiteY2" fmla="*/ 214850 h 350720"/>
                    <a:gd name="connsiteX3" fmla="*/ 176104 w 358198"/>
                    <a:gd name="connsiteY3" fmla="*/ 350421 h 350720"/>
                    <a:gd name="connsiteX4" fmla="*/ 5 w 358198"/>
                    <a:gd name="connsiteY4" fmla="*/ 186911 h 350720"/>
                    <a:gd name="connsiteX0" fmla="*/ 5 w 367852"/>
                    <a:gd name="connsiteY0" fmla="*/ 187159 h 351970"/>
                    <a:gd name="connsiteX1" fmla="*/ 171108 w 367852"/>
                    <a:gd name="connsiteY1" fmla="*/ 367 h 351970"/>
                    <a:gd name="connsiteX2" fmla="*/ 367852 w 367852"/>
                    <a:gd name="connsiteY2" fmla="*/ 237382 h 351970"/>
                    <a:gd name="connsiteX3" fmla="*/ 176104 w 367852"/>
                    <a:gd name="connsiteY3" fmla="*/ 350669 h 351970"/>
                    <a:gd name="connsiteX4" fmla="*/ 5 w 367852"/>
                    <a:gd name="connsiteY4" fmla="*/ 187159 h 3519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7852" h="351970">
                      <a:moveTo>
                        <a:pt x="5" y="187159"/>
                      </a:moveTo>
                      <a:cubicBezTo>
                        <a:pt x="-828" y="128775"/>
                        <a:pt x="109800" y="-8004"/>
                        <a:pt x="171108" y="367"/>
                      </a:cubicBezTo>
                      <a:cubicBezTo>
                        <a:pt x="232416" y="8738"/>
                        <a:pt x="367852" y="147078"/>
                        <a:pt x="367852" y="237382"/>
                      </a:cubicBezTo>
                      <a:cubicBezTo>
                        <a:pt x="367852" y="327686"/>
                        <a:pt x="237412" y="359040"/>
                        <a:pt x="176104" y="350669"/>
                      </a:cubicBezTo>
                      <a:cubicBezTo>
                        <a:pt x="114796" y="342298"/>
                        <a:pt x="838" y="245543"/>
                        <a:pt x="5" y="187159"/>
                      </a:cubicBezTo>
                      <a:close/>
                    </a:path>
                  </a:pathLst>
                </a:custGeom>
                <a:solidFill>
                  <a:srgbClr val="42458A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484ABFD7-BA3B-F7DD-F35F-8A514C3464C5}"/>
                </a:ext>
              </a:extLst>
            </p:cNvPr>
            <p:cNvSpPr txBox="1"/>
            <p:nvPr/>
          </p:nvSpPr>
          <p:spPr>
            <a:xfrm>
              <a:off x="479055" y="-277557"/>
              <a:ext cx="2889787" cy="169277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400" dirty="0">
                  <a:ln>
                    <a:solidFill>
                      <a:sysClr val="windowText" lastClr="000000"/>
                    </a:solidFill>
                  </a:ln>
                  <a:latin typeface="Arial Black" panose="020B0A04020102020204" pitchFamily="34" charset="0"/>
                </a:rPr>
                <a:t>C</a:t>
              </a:r>
              <a:r>
                <a:rPr lang="en-US" sz="10400" dirty="0">
                  <a:ln>
                    <a:solidFill>
                      <a:sysClr val="windowText" lastClr="000000"/>
                    </a:solidFill>
                  </a:ln>
                  <a:solidFill>
                    <a:srgbClr val="452069"/>
                  </a:solidFill>
                  <a:latin typeface="Arial Black" panose="020B0A04020102020204" pitchFamily="34" charset="0"/>
                </a:rPr>
                <a:t>a</a:t>
              </a:r>
              <a:r>
                <a:rPr lang="en-US" sz="10400" dirty="0">
                  <a:ln>
                    <a:solidFill>
                      <a:sysClr val="windowText" lastClr="000000"/>
                    </a:solidFill>
                  </a:ln>
                  <a:latin typeface="Arial Black" panose="020B0A04020102020204" pitchFamily="34" charset="0"/>
                </a:rPr>
                <a:t>t</a:t>
              </a:r>
              <a:endParaRPr kumimoji="0" lang="en-US" sz="10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</a:endParaRPr>
            </a:p>
          </p:txBody>
        </p:sp>
      </p:grpSp>
      <p:grpSp>
        <p:nvGrpSpPr>
          <p:cNvPr id="214" name="Group 213">
            <a:extLst>
              <a:ext uri="{FF2B5EF4-FFF2-40B4-BE49-F238E27FC236}">
                <a16:creationId xmlns:a16="http://schemas.microsoft.com/office/drawing/2014/main" id="{1B697142-16E2-56D5-A875-1837985600EA}"/>
              </a:ext>
            </a:extLst>
          </p:cNvPr>
          <p:cNvGrpSpPr/>
          <p:nvPr/>
        </p:nvGrpSpPr>
        <p:grpSpPr>
          <a:xfrm>
            <a:off x="6742720" y="191069"/>
            <a:ext cx="4804143" cy="2359549"/>
            <a:chOff x="6001662" y="191042"/>
            <a:chExt cx="4804143" cy="2359549"/>
          </a:xfrm>
        </p:grpSpPr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956F243A-2FC1-9C2D-32A9-CBB0A8083D92}"/>
                </a:ext>
              </a:extLst>
            </p:cNvPr>
            <p:cNvSpPr txBox="1"/>
            <p:nvPr/>
          </p:nvSpPr>
          <p:spPr>
            <a:xfrm>
              <a:off x="6001662" y="191042"/>
              <a:ext cx="2893109" cy="169277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400" dirty="0">
                  <a:ln>
                    <a:solidFill>
                      <a:sysClr val="windowText" lastClr="000000"/>
                    </a:solidFill>
                  </a:ln>
                  <a:latin typeface="Arial Black" panose="020B0A04020102020204" pitchFamily="34" charset="0"/>
                </a:rPr>
                <a:t>B</a:t>
              </a:r>
              <a:r>
                <a:rPr lang="en-US" sz="10400" dirty="0">
                  <a:ln>
                    <a:solidFill>
                      <a:sysClr val="windowText" lastClr="000000"/>
                    </a:solidFill>
                  </a:ln>
                  <a:solidFill>
                    <a:srgbClr val="FCCFB2"/>
                  </a:solidFill>
                  <a:latin typeface="Arial Black" panose="020B0A04020102020204" pitchFamily="34" charset="0"/>
                </a:rPr>
                <a:t>a</a:t>
              </a:r>
              <a:r>
                <a:rPr lang="en-US" sz="10400" dirty="0">
                  <a:ln>
                    <a:solidFill>
                      <a:sysClr val="windowText" lastClr="000000"/>
                    </a:solidFill>
                  </a:ln>
                  <a:latin typeface="Arial Black" panose="020B0A04020102020204" pitchFamily="34" charset="0"/>
                </a:rPr>
                <a:t>t</a:t>
              </a:r>
              <a:endParaRPr kumimoji="0" lang="en-US" sz="10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</a:endParaRPr>
            </a:p>
          </p:txBody>
        </p:sp>
        <p:grpSp>
          <p:nvGrpSpPr>
            <p:cNvPr id="172" name="Group 171">
              <a:extLst>
                <a:ext uri="{FF2B5EF4-FFF2-40B4-BE49-F238E27FC236}">
                  <a16:creationId xmlns:a16="http://schemas.microsoft.com/office/drawing/2014/main" id="{1FB30685-BC54-0599-6607-01606F61AA51}"/>
                </a:ext>
              </a:extLst>
            </p:cNvPr>
            <p:cNvGrpSpPr/>
            <p:nvPr/>
          </p:nvGrpSpPr>
          <p:grpSpPr>
            <a:xfrm>
              <a:off x="8420284" y="376388"/>
              <a:ext cx="2385521" cy="2174203"/>
              <a:chOff x="3326130" y="872592"/>
              <a:chExt cx="5608781" cy="5111936"/>
            </a:xfrm>
          </p:grpSpPr>
          <p:sp>
            <p:nvSpPr>
              <p:cNvPr id="173" name="Rectangle 22">
                <a:extLst>
                  <a:ext uri="{FF2B5EF4-FFF2-40B4-BE49-F238E27FC236}">
                    <a16:creationId xmlns:a16="http://schemas.microsoft.com/office/drawing/2014/main" id="{4DFE7059-4508-FDFF-B744-BA930BA9F43E}"/>
                  </a:ext>
                </a:extLst>
              </p:cNvPr>
              <p:cNvSpPr/>
              <p:nvPr/>
            </p:nvSpPr>
            <p:spPr>
              <a:xfrm>
                <a:off x="5343910" y="5842796"/>
                <a:ext cx="311836" cy="118494"/>
              </a:xfrm>
              <a:custGeom>
                <a:avLst/>
                <a:gdLst>
                  <a:gd name="connsiteX0" fmla="*/ 0 w 304800"/>
                  <a:gd name="connsiteY0" fmla="*/ 0 h 114789"/>
                  <a:gd name="connsiteX1" fmla="*/ 304800 w 304800"/>
                  <a:gd name="connsiteY1" fmla="*/ 0 h 114789"/>
                  <a:gd name="connsiteX2" fmla="*/ 304800 w 304800"/>
                  <a:gd name="connsiteY2" fmla="*/ 114789 h 114789"/>
                  <a:gd name="connsiteX3" fmla="*/ 0 w 304800"/>
                  <a:gd name="connsiteY3" fmla="*/ 114789 h 114789"/>
                  <a:gd name="connsiteX4" fmla="*/ 0 w 304800"/>
                  <a:gd name="connsiteY4" fmla="*/ 0 h 114789"/>
                  <a:gd name="connsiteX0" fmla="*/ 0 w 304800"/>
                  <a:gd name="connsiteY0" fmla="*/ 33337 h 148126"/>
                  <a:gd name="connsiteX1" fmla="*/ 138113 w 304800"/>
                  <a:gd name="connsiteY1" fmla="*/ 0 h 148126"/>
                  <a:gd name="connsiteX2" fmla="*/ 304800 w 304800"/>
                  <a:gd name="connsiteY2" fmla="*/ 148126 h 148126"/>
                  <a:gd name="connsiteX3" fmla="*/ 0 w 304800"/>
                  <a:gd name="connsiteY3" fmla="*/ 148126 h 148126"/>
                  <a:gd name="connsiteX4" fmla="*/ 0 w 304800"/>
                  <a:gd name="connsiteY4" fmla="*/ 33337 h 148126"/>
                  <a:gd name="connsiteX0" fmla="*/ 0 w 304800"/>
                  <a:gd name="connsiteY0" fmla="*/ 33337 h 148126"/>
                  <a:gd name="connsiteX1" fmla="*/ 138113 w 304800"/>
                  <a:gd name="connsiteY1" fmla="*/ 0 h 148126"/>
                  <a:gd name="connsiteX2" fmla="*/ 304800 w 304800"/>
                  <a:gd name="connsiteY2" fmla="*/ 148126 h 148126"/>
                  <a:gd name="connsiteX3" fmla="*/ 0 w 304800"/>
                  <a:gd name="connsiteY3" fmla="*/ 148126 h 148126"/>
                  <a:gd name="connsiteX4" fmla="*/ 0 w 304800"/>
                  <a:gd name="connsiteY4" fmla="*/ 33337 h 148126"/>
                  <a:gd name="connsiteX0" fmla="*/ 0 w 304800"/>
                  <a:gd name="connsiteY0" fmla="*/ 33337 h 148126"/>
                  <a:gd name="connsiteX1" fmla="*/ 138113 w 304800"/>
                  <a:gd name="connsiteY1" fmla="*/ 0 h 148126"/>
                  <a:gd name="connsiteX2" fmla="*/ 304800 w 304800"/>
                  <a:gd name="connsiteY2" fmla="*/ 148126 h 148126"/>
                  <a:gd name="connsiteX3" fmla="*/ 0 w 304800"/>
                  <a:gd name="connsiteY3" fmla="*/ 148126 h 148126"/>
                  <a:gd name="connsiteX4" fmla="*/ 0 w 304800"/>
                  <a:gd name="connsiteY4" fmla="*/ 33337 h 148126"/>
                  <a:gd name="connsiteX0" fmla="*/ 0 w 309563"/>
                  <a:gd name="connsiteY0" fmla="*/ 57149 h 148126"/>
                  <a:gd name="connsiteX1" fmla="*/ 142876 w 309563"/>
                  <a:gd name="connsiteY1" fmla="*/ 0 h 148126"/>
                  <a:gd name="connsiteX2" fmla="*/ 309563 w 309563"/>
                  <a:gd name="connsiteY2" fmla="*/ 148126 h 148126"/>
                  <a:gd name="connsiteX3" fmla="*/ 4763 w 309563"/>
                  <a:gd name="connsiteY3" fmla="*/ 148126 h 148126"/>
                  <a:gd name="connsiteX4" fmla="*/ 0 w 309563"/>
                  <a:gd name="connsiteY4" fmla="*/ 57149 h 148126"/>
                  <a:gd name="connsiteX0" fmla="*/ 0 w 309563"/>
                  <a:gd name="connsiteY0" fmla="*/ 57149 h 148126"/>
                  <a:gd name="connsiteX1" fmla="*/ 142876 w 309563"/>
                  <a:gd name="connsiteY1" fmla="*/ 0 h 148126"/>
                  <a:gd name="connsiteX2" fmla="*/ 309563 w 309563"/>
                  <a:gd name="connsiteY2" fmla="*/ 148126 h 148126"/>
                  <a:gd name="connsiteX3" fmla="*/ 4763 w 309563"/>
                  <a:gd name="connsiteY3" fmla="*/ 138601 h 148126"/>
                  <a:gd name="connsiteX4" fmla="*/ 0 w 309563"/>
                  <a:gd name="connsiteY4" fmla="*/ 57149 h 148126"/>
                  <a:gd name="connsiteX0" fmla="*/ 0 w 309563"/>
                  <a:gd name="connsiteY0" fmla="*/ 57149 h 140982"/>
                  <a:gd name="connsiteX1" fmla="*/ 142876 w 309563"/>
                  <a:gd name="connsiteY1" fmla="*/ 0 h 140982"/>
                  <a:gd name="connsiteX2" fmla="*/ 309563 w 309563"/>
                  <a:gd name="connsiteY2" fmla="*/ 140982 h 140982"/>
                  <a:gd name="connsiteX3" fmla="*/ 4763 w 309563"/>
                  <a:gd name="connsiteY3" fmla="*/ 138601 h 140982"/>
                  <a:gd name="connsiteX4" fmla="*/ 0 w 309563"/>
                  <a:gd name="connsiteY4" fmla="*/ 57149 h 140982"/>
                  <a:gd name="connsiteX0" fmla="*/ 0 w 304800"/>
                  <a:gd name="connsiteY0" fmla="*/ 138601 h 140982"/>
                  <a:gd name="connsiteX1" fmla="*/ 138113 w 304800"/>
                  <a:gd name="connsiteY1" fmla="*/ 0 h 140982"/>
                  <a:gd name="connsiteX2" fmla="*/ 304800 w 304800"/>
                  <a:gd name="connsiteY2" fmla="*/ 140982 h 140982"/>
                  <a:gd name="connsiteX3" fmla="*/ 0 w 304800"/>
                  <a:gd name="connsiteY3" fmla="*/ 138601 h 140982"/>
                  <a:gd name="connsiteX0" fmla="*/ 0 w 304800"/>
                  <a:gd name="connsiteY0" fmla="*/ 138601 h 140982"/>
                  <a:gd name="connsiteX1" fmla="*/ 138113 w 304800"/>
                  <a:gd name="connsiteY1" fmla="*/ 0 h 140982"/>
                  <a:gd name="connsiteX2" fmla="*/ 304800 w 304800"/>
                  <a:gd name="connsiteY2" fmla="*/ 140982 h 140982"/>
                  <a:gd name="connsiteX3" fmla="*/ 0 w 304800"/>
                  <a:gd name="connsiteY3" fmla="*/ 138601 h 140982"/>
                  <a:gd name="connsiteX0" fmla="*/ 14537 w 319337"/>
                  <a:gd name="connsiteY0" fmla="*/ 138601 h 140982"/>
                  <a:gd name="connsiteX1" fmla="*/ 152650 w 319337"/>
                  <a:gd name="connsiteY1" fmla="*/ 0 h 140982"/>
                  <a:gd name="connsiteX2" fmla="*/ 319337 w 319337"/>
                  <a:gd name="connsiteY2" fmla="*/ 140982 h 140982"/>
                  <a:gd name="connsiteX3" fmla="*/ 14537 w 319337"/>
                  <a:gd name="connsiteY3" fmla="*/ 138601 h 140982"/>
                  <a:gd name="connsiteX0" fmla="*/ 14537 w 319337"/>
                  <a:gd name="connsiteY0" fmla="*/ 114788 h 117169"/>
                  <a:gd name="connsiteX1" fmla="*/ 152650 w 319337"/>
                  <a:gd name="connsiteY1" fmla="*/ 0 h 117169"/>
                  <a:gd name="connsiteX2" fmla="*/ 319337 w 319337"/>
                  <a:gd name="connsiteY2" fmla="*/ 117169 h 117169"/>
                  <a:gd name="connsiteX3" fmla="*/ 14537 w 319337"/>
                  <a:gd name="connsiteY3" fmla="*/ 114788 h 117169"/>
                  <a:gd name="connsiteX0" fmla="*/ 14537 w 319337"/>
                  <a:gd name="connsiteY0" fmla="*/ 114788 h 117169"/>
                  <a:gd name="connsiteX1" fmla="*/ 152650 w 319337"/>
                  <a:gd name="connsiteY1" fmla="*/ 0 h 117169"/>
                  <a:gd name="connsiteX2" fmla="*/ 319337 w 319337"/>
                  <a:gd name="connsiteY2" fmla="*/ 117169 h 117169"/>
                  <a:gd name="connsiteX3" fmla="*/ 14537 w 319337"/>
                  <a:gd name="connsiteY3" fmla="*/ 114788 h 117169"/>
                  <a:gd name="connsiteX0" fmla="*/ 7036 w 311836"/>
                  <a:gd name="connsiteY0" fmla="*/ 114788 h 117169"/>
                  <a:gd name="connsiteX1" fmla="*/ 145149 w 311836"/>
                  <a:gd name="connsiteY1" fmla="*/ 0 h 117169"/>
                  <a:gd name="connsiteX2" fmla="*/ 311836 w 311836"/>
                  <a:gd name="connsiteY2" fmla="*/ 117169 h 117169"/>
                  <a:gd name="connsiteX3" fmla="*/ 7036 w 311836"/>
                  <a:gd name="connsiteY3" fmla="*/ 114788 h 117169"/>
                  <a:gd name="connsiteX0" fmla="*/ 7036 w 311836"/>
                  <a:gd name="connsiteY0" fmla="*/ 114788 h 117169"/>
                  <a:gd name="connsiteX1" fmla="*/ 145149 w 311836"/>
                  <a:gd name="connsiteY1" fmla="*/ 0 h 117169"/>
                  <a:gd name="connsiteX2" fmla="*/ 311836 w 311836"/>
                  <a:gd name="connsiteY2" fmla="*/ 117169 h 117169"/>
                  <a:gd name="connsiteX3" fmla="*/ 216586 w 311836"/>
                  <a:gd name="connsiteY3" fmla="*/ 107155 h 117169"/>
                  <a:gd name="connsiteX4" fmla="*/ 7036 w 311836"/>
                  <a:gd name="connsiteY4" fmla="*/ 114788 h 117169"/>
                  <a:gd name="connsiteX0" fmla="*/ 7036 w 311836"/>
                  <a:gd name="connsiteY0" fmla="*/ 114788 h 117169"/>
                  <a:gd name="connsiteX1" fmla="*/ 145149 w 311836"/>
                  <a:gd name="connsiteY1" fmla="*/ 0 h 117169"/>
                  <a:gd name="connsiteX2" fmla="*/ 311836 w 311836"/>
                  <a:gd name="connsiteY2" fmla="*/ 117169 h 117169"/>
                  <a:gd name="connsiteX3" fmla="*/ 216586 w 311836"/>
                  <a:gd name="connsiteY3" fmla="*/ 107155 h 117169"/>
                  <a:gd name="connsiteX4" fmla="*/ 90379 w 311836"/>
                  <a:gd name="connsiteY4" fmla="*/ 104774 h 117169"/>
                  <a:gd name="connsiteX5" fmla="*/ 7036 w 311836"/>
                  <a:gd name="connsiteY5" fmla="*/ 114788 h 117169"/>
                  <a:gd name="connsiteX0" fmla="*/ 7036 w 311836"/>
                  <a:gd name="connsiteY0" fmla="*/ 114788 h 117169"/>
                  <a:gd name="connsiteX1" fmla="*/ 145149 w 311836"/>
                  <a:gd name="connsiteY1" fmla="*/ 0 h 117169"/>
                  <a:gd name="connsiteX2" fmla="*/ 311836 w 311836"/>
                  <a:gd name="connsiteY2" fmla="*/ 117169 h 117169"/>
                  <a:gd name="connsiteX3" fmla="*/ 216586 w 311836"/>
                  <a:gd name="connsiteY3" fmla="*/ 107155 h 117169"/>
                  <a:gd name="connsiteX4" fmla="*/ 90379 w 311836"/>
                  <a:gd name="connsiteY4" fmla="*/ 104774 h 117169"/>
                  <a:gd name="connsiteX5" fmla="*/ 7036 w 311836"/>
                  <a:gd name="connsiteY5" fmla="*/ 114788 h 117169"/>
                  <a:gd name="connsiteX0" fmla="*/ 7036 w 311836"/>
                  <a:gd name="connsiteY0" fmla="*/ 114788 h 118494"/>
                  <a:gd name="connsiteX1" fmla="*/ 145149 w 311836"/>
                  <a:gd name="connsiteY1" fmla="*/ 0 h 118494"/>
                  <a:gd name="connsiteX2" fmla="*/ 311836 w 311836"/>
                  <a:gd name="connsiteY2" fmla="*/ 117169 h 118494"/>
                  <a:gd name="connsiteX3" fmla="*/ 216586 w 311836"/>
                  <a:gd name="connsiteY3" fmla="*/ 107155 h 118494"/>
                  <a:gd name="connsiteX4" fmla="*/ 90379 w 311836"/>
                  <a:gd name="connsiteY4" fmla="*/ 104774 h 118494"/>
                  <a:gd name="connsiteX5" fmla="*/ 7036 w 311836"/>
                  <a:gd name="connsiteY5" fmla="*/ 114788 h 118494"/>
                  <a:gd name="connsiteX0" fmla="*/ 7036 w 311836"/>
                  <a:gd name="connsiteY0" fmla="*/ 114788 h 118494"/>
                  <a:gd name="connsiteX1" fmla="*/ 145149 w 311836"/>
                  <a:gd name="connsiteY1" fmla="*/ 0 h 118494"/>
                  <a:gd name="connsiteX2" fmla="*/ 311836 w 311836"/>
                  <a:gd name="connsiteY2" fmla="*/ 117169 h 118494"/>
                  <a:gd name="connsiteX3" fmla="*/ 216586 w 311836"/>
                  <a:gd name="connsiteY3" fmla="*/ 107155 h 118494"/>
                  <a:gd name="connsiteX4" fmla="*/ 90379 w 311836"/>
                  <a:gd name="connsiteY4" fmla="*/ 104774 h 118494"/>
                  <a:gd name="connsiteX5" fmla="*/ 7036 w 311836"/>
                  <a:gd name="connsiteY5" fmla="*/ 114788 h 118494"/>
                  <a:gd name="connsiteX0" fmla="*/ 7036 w 311836"/>
                  <a:gd name="connsiteY0" fmla="*/ 114788 h 118494"/>
                  <a:gd name="connsiteX1" fmla="*/ 145149 w 311836"/>
                  <a:gd name="connsiteY1" fmla="*/ 0 h 118494"/>
                  <a:gd name="connsiteX2" fmla="*/ 311836 w 311836"/>
                  <a:gd name="connsiteY2" fmla="*/ 117169 h 118494"/>
                  <a:gd name="connsiteX3" fmla="*/ 216586 w 311836"/>
                  <a:gd name="connsiteY3" fmla="*/ 107155 h 118494"/>
                  <a:gd name="connsiteX4" fmla="*/ 90379 w 311836"/>
                  <a:gd name="connsiteY4" fmla="*/ 104774 h 118494"/>
                  <a:gd name="connsiteX5" fmla="*/ 7036 w 311836"/>
                  <a:gd name="connsiteY5" fmla="*/ 114788 h 118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1836" h="118494">
                    <a:moveTo>
                      <a:pt x="7036" y="114788"/>
                    </a:moveTo>
                    <a:cubicBezTo>
                      <a:pt x="7830" y="82875"/>
                      <a:pt x="-48528" y="58106"/>
                      <a:pt x="145149" y="0"/>
                    </a:cubicBezTo>
                    <a:cubicBezTo>
                      <a:pt x="338824" y="54137"/>
                      <a:pt x="289612" y="63032"/>
                      <a:pt x="311836" y="117169"/>
                    </a:cubicBezTo>
                    <a:cubicBezTo>
                      <a:pt x="280086" y="116212"/>
                      <a:pt x="255479" y="122399"/>
                      <a:pt x="216586" y="107155"/>
                    </a:cubicBezTo>
                    <a:cubicBezTo>
                      <a:pt x="174517" y="123030"/>
                      <a:pt x="137211" y="122236"/>
                      <a:pt x="90379" y="104774"/>
                    </a:cubicBezTo>
                    <a:cubicBezTo>
                      <a:pt x="62598" y="127162"/>
                      <a:pt x="34817" y="111450"/>
                      <a:pt x="7036" y="114788"/>
                    </a:cubicBezTo>
                    <a:close/>
                  </a:path>
                </a:pathLst>
              </a:custGeom>
              <a:solidFill>
                <a:srgbClr val="FCDAC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Rectangle 22">
                <a:extLst>
                  <a:ext uri="{FF2B5EF4-FFF2-40B4-BE49-F238E27FC236}">
                    <a16:creationId xmlns:a16="http://schemas.microsoft.com/office/drawing/2014/main" id="{8EC2F700-FFF2-9406-E22F-4DEDACF89CD9}"/>
                  </a:ext>
                </a:extLst>
              </p:cNvPr>
              <p:cNvSpPr/>
              <p:nvPr/>
            </p:nvSpPr>
            <p:spPr>
              <a:xfrm>
                <a:off x="6491118" y="5853246"/>
                <a:ext cx="311836" cy="118494"/>
              </a:xfrm>
              <a:custGeom>
                <a:avLst/>
                <a:gdLst>
                  <a:gd name="connsiteX0" fmla="*/ 0 w 304800"/>
                  <a:gd name="connsiteY0" fmla="*/ 0 h 114789"/>
                  <a:gd name="connsiteX1" fmla="*/ 304800 w 304800"/>
                  <a:gd name="connsiteY1" fmla="*/ 0 h 114789"/>
                  <a:gd name="connsiteX2" fmla="*/ 304800 w 304800"/>
                  <a:gd name="connsiteY2" fmla="*/ 114789 h 114789"/>
                  <a:gd name="connsiteX3" fmla="*/ 0 w 304800"/>
                  <a:gd name="connsiteY3" fmla="*/ 114789 h 114789"/>
                  <a:gd name="connsiteX4" fmla="*/ 0 w 304800"/>
                  <a:gd name="connsiteY4" fmla="*/ 0 h 114789"/>
                  <a:gd name="connsiteX0" fmla="*/ 0 w 304800"/>
                  <a:gd name="connsiteY0" fmla="*/ 33337 h 148126"/>
                  <a:gd name="connsiteX1" fmla="*/ 138113 w 304800"/>
                  <a:gd name="connsiteY1" fmla="*/ 0 h 148126"/>
                  <a:gd name="connsiteX2" fmla="*/ 304800 w 304800"/>
                  <a:gd name="connsiteY2" fmla="*/ 148126 h 148126"/>
                  <a:gd name="connsiteX3" fmla="*/ 0 w 304800"/>
                  <a:gd name="connsiteY3" fmla="*/ 148126 h 148126"/>
                  <a:gd name="connsiteX4" fmla="*/ 0 w 304800"/>
                  <a:gd name="connsiteY4" fmla="*/ 33337 h 148126"/>
                  <a:gd name="connsiteX0" fmla="*/ 0 w 304800"/>
                  <a:gd name="connsiteY0" fmla="*/ 33337 h 148126"/>
                  <a:gd name="connsiteX1" fmla="*/ 138113 w 304800"/>
                  <a:gd name="connsiteY1" fmla="*/ 0 h 148126"/>
                  <a:gd name="connsiteX2" fmla="*/ 304800 w 304800"/>
                  <a:gd name="connsiteY2" fmla="*/ 148126 h 148126"/>
                  <a:gd name="connsiteX3" fmla="*/ 0 w 304800"/>
                  <a:gd name="connsiteY3" fmla="*/ 148126 h 148126"/>
                  <a:gd name="connsiteX4" fmla="*/ 0 w 304800"/>
                  <a:gd name="connsiteY4" fmla="*/ 33337 h 148126"/>
                  <a:gd name="connsiteX0" fmla="*/ 0 w 304800"/>
                  <a:gd name="connsiteY0" fmla="*/ 33337 h 148126"/>
                  <a:gd name="connsiteX1" fmla="*/ 138113 w 304800"/>
                  <a:gd name="connsiteY1" fmla="*/ 0 h 148126"/>
                  <a:gd name="connsiteX2" fmla="*/ 304800 w 304800"/>
                  <a:gd name="connsiteY2" fmla="*/ 148126 h 148126"/>
                  <a:gd name="connsiteX3" fmla="*/ 0 w 304800"/>
                  <a:gd name="connsiteY3" fmla="*/ 148126 h 148126"/>
                  <a:gd name="connsiteX4" fmla="*/ 0 w 304800"/>
                  <a:gd name="connsiteY4" fmla="*/ 33337 h 148126"/>
                  <a:gd name="connsiteX0" fmla="*/ 0 w 309563"/>
                  <a:gd name="connsiteY0" fmla="*/ 57149 h 148126"/>
                  <a:gd name="connsiteX1" fmla="*/ 142876 w 309563"/>
                  <a:gd name="connsiteY1" fmla="*/ 0 h 148126"/>
                  <a:gd name="connsiteX2" fmla="*/ 309563 w 309563"/>
                  <a:gd name="connsiteY2" fmla="*/ 148126 h 148126"/>
                  <a:gd name="connsiteX3" fmla="*/ 4763 w 309563"/>
                  <a:gd name="connsiteY3" fmla="*/ 148126 h 148126"/>
                  <a:gd name="connsiteX4" fmla="*/ 0 w 309563"/>
                  <a:gd name="connsiteY4" fmla="*/ 57149 h 148126"/>
                  <a:gd name="connsiteX0" fmla="*/ 0 w 309563"/>
                  <a:gd name="connsiteY0" fmla="*/ 57149 h 148126"/>
                  <a:gd name="connsiteX1" fmla="*/ 142876 w 309563"/>
                  <a:gd name="connsiteY1" fmla="*/ 0 h 148126"/>
                  <a:gd name="connsiteX2" fmla="*/ 309563 w 309563"/>
                  <a:gd name="connsiteY2" fmla="*/ 148126 h 148126"/>
                  <a:gd name="connsiteX3" fmla="*/ 4763 w 309563"/>
                  <a:gd name="connsiteY3" fmla="*/ 138601 h 148126"/>
                  <a:gd name="connsiteX4" fmla="*/ 0 w 309563"/>
                  <a:gd name="connsiteY4" fmla="*/ 57149 h 148126"/>
                  <a:gd name="connsiteX0" fmla="*/ 0 w 309563"/>
                  <a:gd name="connsiteY0" fmla="*/ 57149 h 140982"/>
                  <a:gd name="connsiteX1" fmla="*/ 142876 w 309563"/>
                  <a:gd name="connsiteY1" fmla="*/ 0 h 140982"/>
                  <a:gd name="connsiteX2" fmla="*/ 309563 w 309563"/>
                  <a:gd name="connsiteY2" fmla="*/ 140982 h 140982"/>
                  <a:gd name="connsiteX3" fmla="*/ 4763 w 309563"/>
                  <a:gd name="connsiteY3" fmla="*/ 138601 h 140982"/>
                  <a:gd name="connsiteX4" fmla="*/ 0 w 309563"/>
                  <a:gd name="connsiteY4" fmla="*/ 57149 h 140982"/>
                  <a:gd name="connsiteX0" fmla="*/ 0 w 304800"/>
                  <a:gd name="connsiteY0" fmla="*/ 138601 h 140982"/>
                  <a:gd name="connsiteX1" fmla="*/ 138113 w 304800"/>
                  <a:gd name="connsiteY1" fmla="*/ 0 h 140982"/>
                  <a:gd name="connsiteX2" fmla="*/ 304800 w 304800"/>
                  <a:gd name="connsiteY2" fmla="*/ 140982 h 140982"/>
                  <a:gd name="connsiteX3" fmla="*/ 0 w 304800"/>
                  <a:gd name="connsiteY3" fmla="*/ 138601 h 140982"/>
                  <a:gd name="connsiteX0" fmla="*/ 0 w 304800"/>
                  <a:gd name="connsiteY0" fmla="*/ 138601 h 140982"/>
                  <a:gd name="connsiteX1" fmla="*/ 138113 w 304800"/>
                  <a:gd name="connsiteY1" fmla="*/ 0 h 140982"/>
                  <a:gd name="connsiteX2" fmla="*/ 304800 w 304800"/>
                  <a:gd name="connsiteY2" fmla="*/ 140982 h 140982"/>
                  <a:gd name="connsiteX3" fmla="*/ 0 w 304800"/>
                  <a:gd name="connsiteY3" fmla="*/ 138601 h 140982"/>
                  <a:gd name="connsiteX0" fmla="*/ 14537 w 319337"/>
                  <a:gd name="connsiteY0" fmla="*/ 138601 h 140982"/>
                  <a:gd name="connsiteX1" fmla="*/ 152650 w 319337"/>
                  <a:gd name="connsiteY1" fmla="*/ 0 h 140982"/>
                  <a:gd name="connsiteX2" fmla="*/ 319337 w 319337"/>
                  <a:gd name="connsiteY2" fmla="*/ 140982 h 140982"/>
                  <a:gd name="connsiteX3" fmla="*/ 14537 w 319337"/>
                  <a:gd name="connsiteY3" fmla="*/ 138601 h 140982"/>
                  <a:gd name="connsiteX0" fmla="*/ 14537 w 319337"/>
                  <a:gd name="connsiteY0" fmla="*/ 114788 h 117169"/>
                  <a:gd name="connsiteX1" fmla="*/ 152650 w 319337"/>
                  <a:gd name="connsiteY1" fmla="*/ 0 h 117169"/>
                  <a:gd name="connsiteX2" fmla="*/ 319337 w 319337"/>
                  <a:gd name="connsiteY2" fmla="*/ 117169 h 117169"/>
                  <a:gd name="connsiteX3" fmla="*/ 14537 w 319337"/>
                  <a:gd name="connsiteY3" fmla="*/ 114788 h 117169"/>
                  <a:gd name="connsiteX0" fmla="*/ 14537 w 319337"/>
                  <a:gd name="connsiteY0" fmla="*/ 114788 h 117169"/>
                  <a:gd name="connsiteX1" fmla="*/ 152650 w 319337"/>
                  <a:gd name="connsiteY1" fmla="*/ 0 h 117169"/>
                  <a:gd name="connsiteX2" fmla="*/ 319337 w 319337"/>
                  <a:gd name="connsiteY2" fmla="*/ 117169 h 117169"/>
                  <a:gd name="connsiteX3" fmla="*/ 14537 w 319337"/>
                  <a:gd name="connsiteY3" fmla="*/ 114788 h 117169"/>
                  <a:gd name="connsiteX0" fmla="*/ 7036 w 311836"/>
                  <a:gd name="connsiteY0" fmla="*/ 114788 h 117169"/>
                  <a:gd name="connsiteX1" fmla="*/ 145149 w 311836"/>
                  <a:gd name="connsiteY1" fmla="*/ 0 h 117169"/>
                  <a:gd name="connsiteX2" fmla="*/ 311836 w 311836"/>
                  <a:gd name="connsiteY2" fmla="*/ 117169 h 117169"/>
                  <a:gd name="connsiteX3" fmla="*/ 7036 w 311836"/>
                  <a:gd name="connsiteY3" fmla="*/ 114788 h 117169"/>
                  <a:gd name="connsiteX0" fmla="*/ 7036 w 311836"/>
                  <a:gd name="connsiteY0" fmla="*/ 114788 h 117169"/>
                  <a:gd name="connsiteX1" fmla="*/ 145149 w 311836"/>
                  <a:gd name="connsiteY1" fmla="*/ 0 h 117169"/>
                  <a:gd name="connsiteX2" fmla="*/ 311836 w 311836"/>
                  <a:gd name="connsiteY2" fmla="*/ 117169 h 117169"/>
                  <a:gd name="connsiteX3" fmla="*/ 216586 w 311836"/>
                  <a:gd name="connsiteY3" fmla="*/ 107155 h 117169"/>
                  <a:gd name="connsiteX4" fmla="*/ 7036 w 311836"/>
                  <a:gd name="connsiteY4" fmla="*/ 114788 h 117169"/>
                  <a:gd name="connsiteX0" fmla="*/ 7036 w 311836"/>
                  <a:gd name="connsiteY0" fmla="*/ 114788 h 117169"/>
                  <a:gd name="connsiteX1" fmla="*/ 145149 w 311836"/>
                  <a:gd name="connsiteY1" fmla="*/ 0 h 117169"/>
                  <a:gd name="connsiteX2" fmla="*/ 311836 w 311836"/>
                  <a:gd name="connsiteY2" fmla="*/ 117169 h 117169"/>
                  <a:gd name="connsiteX3" fmla="*/ 216586 w 311836"/>
                  <a:gd name="connsiteY3" fmla="*/ 107155 h 117169"/>
                  <a:gd name="connsiteX4" fmla="*/ 90379 w 311836"/>
                  <a:gd name="connsiteY4" fmla="*/ 104774 h 117169"/>
                  <a:gd name="connsiteX5" fmla="*/ 7036 w 311836"/>
                  <a:gd name="connsiteY5" fmla="*/ 114788 h 117169"/>
                  <a:gd name="connsiteX0" fmla="*/ 7036 w 311836"/>
                  <a:gd name="connsiteY0" fmla="*/ 114788 h 117169"/>
                  <a:gd name="connsiteX1" fmla="*/ 145149 w 311836"/>
                  <a:gd name="connsiteY1" fmla="*/ 0 h 117169"/>
                  <a:gd name="connsiteX2" fmla="*/ 311836 w 311836"/>
                  <a:gd name="connsiteY2" fmla="*/ 117169 h 117169"/>
                  <a:gd name="connsiteX3" fmla="*/ 216586 w 311836"/>
                  <a:gd name="connsiteY3" fmla="*/ 107155 h 117169"/>
                  <a:gd name="connsiteX4" fmla="*/ 90379 w 311836"/>
                  <a:gd name="connsiteY4" fmla="*/ 104774 h 117169"/>
                  <a:gd name="connsiteX5" fmla="*/ 7036 w 311836"/>
                  <a:gd name="connsiteY5" fmla="*/ 114788 h 117169"/>
                  <a:gd name="connsiteX0" fmla="*/ 7036 w 311836"/>
                  <a:gd name="connsiteY0" fmla="*/ 114788 h 118494"/>
                  <a:gd name="connsiteX1" fmla="*/ 145149 w 311836"/>
                  <a:gd name="connsiteY1" fmla="*/ 0 h 118494"/>
                  <a:gd name="connsiteX2" fmla="*/ 311836 w 311836"/>
                  <a:gd name="connsiteY2" fmla="*/ 117169 h 118494"/>
                  <a:gd name="connsiteX3" fmla="*/ 216586 w 311836"/>
                  <a:gd name="connsiteY3" fmla="*/ 107155 h 118494"/>
                  <a:gd name="connsiteX4" fmla="*/ 90379 w 311836"/>
                  <a:gd name="connsiteY4" fmla="*/ 104774 h 118494"/>
                  <a:gd name="connsiteX5" fmla="*/ 7036 w 311836"/>
                  <a:gd name="connsiteY5" fmla="*/ 114788 h 118494"/>
                  <a:gd name="connsiteX0" fmla="*/ 7036 w 311836"/>
                  <a:gd name="connsiteY0" fmla="*/ 114788 h 118494"/>
                  <a:gd name="connsiteX1" fmla="*/ 145149 w 311836"/>
                  <a:gd name="connsiteY1" fmla="*/ 0 h 118494"/>
                  <a:gd name="connsiteX2" fmla="*/ 311836 w 311836"/>
                  <a:gd name="connsiteY2" fmla="*/ 117169 h 118494"/>
                  <a:gd name="connsiteX3" fmla="*/ 216586 w 311836"/>
                  <a:gd name="connsiteY3" fmla="*/ 107155 h 118494"/>
                  <a:gd name="connsiteX4" fmla="*/ 90379 w 311836"/>
                  <a:gd name="connsiteY4" fmla="*/ 104774 h 118494"/>
                  <a:gd name="connsiteX5" fmla="*/ 7036 w 311836"/>
                  <a:gd name="connsiteY5" fmla="*/ 114788 h 118494"/>
                  <a:gd name="connsiteX0" fmla="*/ 7036 w 311836"/>
                  <a:gd name="connsiteY0" fmla="*/ 114788 h 118494"/>
                  <a:gd name="connsiteX1" fmla="*/ 145149 w 311836"/>
                  <a:gd name="connsiteY1" fmla="*/ 0 h 118494"/>
                  <a:gd name="connsiteX2" fmla="*/ 311836 w 311836"/>
                  <a:gd name="connsiteY2" fmla="*/ 117169 h 118494"/>
                  <a:gd name="connsiteX3" fmla="*/ 216586 w 311836"/>
                  <a:gd name="connsiteY3" fmla="*/ 107155 h 118494"/>
                  <a:gd name="connsiteX4" fmla="*/ 90379 w 311836"/>
                  <a:gd name="connsiteY4" fmla="*/ 104774 h 118494"/>
                  <a:gd name="connsiteX5" fmla="*/ 7036 w 311836"/>
                  <a:gd name="connsiteY5" fmla="*/ 114788 h 118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1836" h="118494">
                    <a:moveTo>
                      <a:pt x="7036" y="114788"/>
                    </a:moveTo>
                    <a:cubicBezTo>
                      <a:pt x="7830" y="82875"/>
                      <a:pt x="-48528" y="58106"/>
                      <a:pt x="145149" y="0"/>
                    </a:cubicBezTo>
                    <a:cubicBezTo>
                      <a:pt x="338824" y="54137"/>
                      <a:pt x="289612" y="63032"/>
                      <a:pt x="311836" y="117169"/>
                    </a:cubicBezTo>
                    <a:cubicBezTo>
                      <a:pt x="280086" y="116212"/>
                      <a:pt x="255479" y="122399"/>
                      <a:pt x="216586" y="107155"/>
                    </a:cubicBezTo>
                    <a:cubicBezTo>
                      <a:pt x="174517" y="123030"/>
                      <a:pt x="137211" y="122236"/>
                      <a:pt x="90379" y="104774"/>
                    </a:cubicBezTo>
                    <a:cubicBezTo>
                      <a:pt x="62598" y="127162"/>
                      <a:pt x="34817" y="111450"/>
                      <a:pt x="7036" y="114788"/>
                    </a:cubicBezTo>
                    <a:close/>
                  </a:path>
                </a:pathLst>
              </a:custGeom>
              <a:solidFill>
                <a:srgbClr val="FCDAC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Rectangle 25">
                <a:extLst>
                  <a:ext uri="{FF2B5EF4-FFF2-40B4-BE49-F238E27FC236}">
                    <a16:creationId xmlns:a16="http://schemas.microsoft.com/office/drawing/2014/main" id="{779151F5-53E3-F630-AAAC-35B1019B1872}"/>
                  </a:ext>
                </a:extLst>
              </p:cNvPr>
              <p:cNvSpPr/>
              <p:nvPr/>
            </p:nvSpPr>
            <p:spPr>
              <a:xfrm>
                <a:off x="3326130" y="4828980"/>
                <a:ext cx="2170697" cy="1111458"/>
              </a:xfrm>
              <a:custGeom>
                <a:avLst/>
                <a:gdLst>
                  <a:gd name="connsiteX0" fmla="*/ 0 w 1002297"/>
                  <a:gd name="connsiteY0" fmla="*/ 0 h 498489"/>
                  <a:gd name="connsiteX1" fmla="*/ 1002297 w 1002297"/>
                  <a:gd name="connsiteY1" fmla="*/ 0 h 498489"/>
                  <a:gd name="connsiteX2" fmla="*/ 1002297 w 1002297"/>
                  <a:gd name="connsiteY2" fmla="*/ 498489 h 498489"/>
                  <a:gd name="connsiteX3" fmla="*/ 0 w 1002297"/>
                  <a:gd name="connsiteY3" fmla="*/ 498489 h 498489"/>
                  <a:gd name="connsiteX4" fmla="*/ 0 w 1002297"/>
                  <a:gd name="connsiteY4" fmla="*/ 0 h 498489"/>
                  <a:gd name="connsiteX0" fmla="*/ 0 w 3224797"/>
                  <a:gd name="connsiteY0" fmla="*/ 88900 h 498489"/>
                  <a:gd name="connsiteX1" fmla="*/ 3224797 w 3224797"/>
                  <a:gd name="connsiteY1" fmla="*/ 0 h 498489"/>
                  <a:gd name="connsiteX2" fmla="*/ 3224797 w 3224797"/>
                  <a:gd name="connsiteY2" fmla="*/ 498489 h 498489"/>
                  <a:gd name="connsiteX3" fmla="*/ 2222500 w 3224797"/>
                  <a:gd name="connsiteY3" fmla="*/ 498489 h 498489"/>
                  <a:gd name="connsiteX4" fmla="*/ 0 w 3224797"/>
                  <a:gd name="connsiteY4" fmla="*/ 88900 h 498489"/>
                  <a:gd name="connsiteX0" fmla="*/ 0 w 3224797"/>
                  <a:gd name="connsiteY0" fmla="*/ 88900 h 701689"/>
                  <a:gd name="connsiteX1" fmla="*/ 3224797 w 3224797"/>
                  <a:gd name="connsiteY1" fmla="*/ 0 h 701689"/>
                  <a:gd name="connsiteX2" fmla="*/ 3224797 w 3224797"/>
                  <a:gd name="connsiteY2" fmla="*/ 498489 h 701689"/>
                  <a:gd name="connsiteX3" fmla="*/ 825500 w 3224797"/>
                  <a:gd name="connsiteY3" fmla="*/ 701689 h 701689"/>
                  <a:gd name="connsiteX4" fmla="*/ 0 w 3224797"/>
                  <a:gd name="connsiteY4" fmla="*/ 88900 h 701689"/>
                  <a:gd name="connsiteX0" fmla="*/ 0 w 3224797"/>
                  <a:gd name="connsiteY0" fmla="*/ 88900 h 701689"/>
                  <a:gd name="connsiteX1" fmla="*/ 3224797 w 3224797"/>
                  <a:gd name="connsiteY1" fmla="*/ 0 h 701689"/>
                  <a:gd name="connsiteX2" fmla="*/ 2170697 w 3224797"/>
                  <a:gd name="connsiteY2" fmla="*/ 561989 h 701689"/>
                  <a:gd name="connsiteX3" fmla="*/ 825500 w 3224797"/>
                  <a:gd name="connsiteY3" fmla="*/ 701689 h 701689"/>
                  <a:gd name="connsiteX4" fmla="*/ 0 w 3224797"/>
                  <a:gd name="connsiteY4" fmla="*/ 88900 h 701689"/>
                  <a:gd name="connsiteX0" fmla="*/ 0 w 2170697"/>
                  <a:gd name="connsiteY0" fmla="*/ 0 h 612789"/>
                  <a:gd name="connsiteX1" fmla="*/ 1992897 w 2170697"/>
                  <a:gd name="connsiteY1" fmla="*/ 25400 h 612789"/>
                  <a:gd name="connsiteX2" fmla="*/ 2170697 w 2170697"/>
                  <a:gd name="connsiteY2" fmla="*/ 473089 h 612789"/>
                  <a:gd name="connsiteX3" fmla="*/ 825500 w 2170697"/>
                  <a:gd name="connsiteY3" fmla="*/ 612789 h 612789"/>
                  <a:gd name="connsiteX4" fmla="*/ 0 w 2170697"/>
                  <a:gd name="connsiteY4" fmla="*/ 0 h 612789"/>
                  <a:gd name="connsiteX0" fmla="*/ 0 w 2170697"/>
                  <a:gd name="connsiteY0" fmla="*/ 378238 h 991027"/>
                  <a:gd name="connsiteX1" fmla="*/ 1992897 w 2170697"/>
                  <a:gd name="connsiteY1" fmla="*/ 403638 h 991027"/>
                  <a:gd name="connsiteX2" fmla="*/ 2170697 w 2170697"/>
                  <a:gd name="connsiteY2" fmla="*/ 851327 h 991027"/>
                  <a:gd name="connsiteX3" fmla="*/ 825500 w 2170697"/>
                  <a:gd name="connsiteY3" fmla="*/ 991027 h 991027"/>
                  <a:gd name="connsiteX4" fmla="*/ 0 w 2170697"/>
                  <a:gd name="connsiteY4" fmla="*/ 378238 h 991027"/>
                  <a:gd name="connsiteX0" fmla="*/ 0 w 2170697"/>
                  <a:gd name="connsiteY0" fmla="*/ 498669 h 1111458"/>
                  <a:gd name="connsiteX1" fmla="*/ 1992897 w 2170697"/>
                  <a:gd name="connsiteY1" fmla="*/ 524069 h 1111458"/>
                  <a:gd name="connsiteX2" fmla="*/ 2170697 w 2170697"/>
                  <a:gd name="connsiteY2" fmla="*/ 971758 h 1111458"/>
                  <a:gd name="connsiteX3" fmla="*/ 825500 w 2170697"/>
                  <a:gd name="connsiteY3" fmla="*/ 1111458 h 1111458"/>
                  <a:gd name="connsiteX4" fmla="*/ 0 w 2170697"/>
                  <a:gd name="connsiteY4" fmla="*/ 498669 h 1111458"/>
                  <a:gd name="connsiteX0" fmla="*/ 0 w 2170697"/>
                  <a:gd name="connsiteY0" fmla="*/ 498669 h 1111458"/>
                  <a:gd name="connsiteX1" fmla="*/ 1992897 w 2170697"/>
                  <a:gd name="connsiteY1" fmla="*/ 524069 h 1111458"/>
                  <a:gd name="connsiteX2" fmla="*/ 2170697 w 2170697"/>
                  <a:gd name="connsiteY2" fmla="*/ 971758 h 1111458"/>
                  <a:gd name="connsiteX3" fmla="*/ 825500 w 2170697"/>
                  <a:gd name="connsiteY3" fmla="*/ 1111458 h 1111458"/>
                  <a:gd name="connsiteX4" fmla="*/ 0 w 2170697"/>
                  <a:gd name="connsiteY4" fmla="*/ 498669 h 1111458"/>
                  <a:gd name="connsiteX0" fmla="*/ 0 w 2170697"/>
                  <a:gd name="connsiteY0" fmla="*/ 498669 h 1111458"/>
                  <a:gd name="connsiteX1" fmla="*/ 1992897 w 2170697"/>
                  <a:gd name="connsiteY1" fmla="*/ 524069 h 1111458"/>
                  <a:gd name="connsiteX2" fmla="*/ 2170697 w 2170697"/>
                  <a:gd name="connsiteY2" fmla="*/ 971758 h 1111458"/>
                  <a:gd name="connsiteX3" fmla="*/ 825500 w 2170697"/>
                  <a:gd name="connsiteY3" fmla="*/ 1111458 h 1111458"/>
                  <a:gd name="connsiteX4" fmla="*/ 0 w 2170697"/>
                  <a:gd name="connsiteY4" fmla="*/ 498669 h 1111458"/>
                  <a:gd name="connsiteX0" fmla="*/ 0 w 2170697"/>
                  <a:gd name="connsiteY0" fmla="*/ 498669 h 1111458"/>
                  <a:gd name="connsiteX1" fmla="*/ 1992897 w 2170697"/>
                  <a:gd name="connsiteY1" fmla="*/ 524069 h 1111458"/>
                  <a:gd name="connsiteX2" fmla="*/ 2170697 w 2170697"/>
                  <a:gd name="connsiteY2" fmla="*/ 971758 h 1111458"/>
                  <a:gd name="connsiteX3" fmla="*/ 825500 w 2170697"/>
                  <a:gd name="connsiteY3" fmla="*/ 1111458 h 1111458"/>
                  <a:gd name="connsiteX4" fmla="*/ 0 w 2170697"/>
                  <a:gd name="connsiteY4" fmla="*/ 498669 h 1111458"/>
                  <a:gd name="connsiteX0" fmla="*/ 0 w 2170697"/>
                  <a:gd name="connsiteY0" fmla="*/ 498669 h 1111458"/>
                  <a:gd name="connsiteX1" fmla="*/ 1992897 w 2170697"/>
                  <a:gd name="connsiteY1" fmla="*/ 524069 h 1111458"/>
                  <a:gd name="connsiteX2" fmla="*/ 2170697 w 2170697"/>
                  <a:gd name="connsiteY2" fmla="*/ 971758 h 1111458"/>
                  <a:gd name="connsiteX3" fmla="*/ 825500 w 2170697"/>
                  <a:gd name="connsiteY3" fmla="*/ 1111458 h 1111458"/>
                  <a:gd name="connsiteX4" fmla="*/ 0 w 2170697"/>
                  <a:gd name="connsiteY4" fmla="*/ 498669 h 1111458"/>
                  <a:gd name="connsiteX0" fmla="*/ 0 w 2170697"/>
                  <a:gd name="connsiteY0" fmla="*/ 498669 h 1111458"/>
                  <a:gd name="connsiteX1" fmla="*/ 1992897 w 2170697"/>
                  <a:gd name="connsiteY1" fmla="*/ 524069 h 1111458"/>
                  <a:gd name="connsiteX2" fmla="*/ 2170697 w 2170697"/>
                  <a:gd name="connsiteY2" fmla="*/ 971758 h 1111458"/>
                  <a:gd name="connsiteX3" fmla="*/ 825500 w 2170697"/>
                  <a:gd name="connsiteY3" fmla="*/ 1111458 h 1111458"/>
                  <a:gd name="connsiteX4" fmla="*/ 0 w 2170697"/>
                  <a:gd name="connsiteY4" fmla="*/ 498669 h 1111458"/>
                  <a:gd name="connsiteX0" fmla="*/ 0 w 2170697"/>
                  <a:gd name="connsiteY0" fmla="*/ 498669 h 1111458"/>
                  <a:gd name="connsiteX1" fmla="*/ 1992897 w 2170697"/>
                  <a:gd name="connsiteY1" fmla="*/ 524069 h 1111458"/>
                  <a:gd name="connsiteX2" fmla="*/ 2170697 w 2170697"/>
                  <a:gd name="connsiteY2" fmla="*/ 971758 h 1111458"/>
                  <a:gd name="connsiteX3" fmla="*/ 825500 w 2170697"/>
                  <a:gd name="connsiteY3" fmla="*/ 1111458 h 1111458"/>
                  <a:gd name="connsiteX4" fmla="*/ 0 w 2170697"/>
                  <a:gd name="connsiteY4" fmla="*/ 498669 h 11114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70697" h="1111458">
                    <a:moveTo>
                      <a:pt x="0" y="498669"/>
                    </a:moveTo>
                    <a:cubicBezTo>
                      <a:pt x="219799" y="62636"/>
                      <a:pt x="858698" y="-373398"/>
                      <a:pt x="1992897" y="524069"/>
                    </a:cubicBezTo>
                    <a:lnTo>
                      <a:pt x="2170697" y="971758"/>
                    </a:lnTo>
                    <a:cubicBezTo>
                      <a:pt x="1900098" y="891325"/>
                      <a:pt x="1413599" y="658491"/>
                      <a:pt x="825500" y="1111458"/>
                    </a:cubicBezTo>
                    <a:cubicBezTo>
                      <a:pt x="740833" y="957995"/>
                      <a:pt x="821267" y="296532"/>
                      <a:pt x="0" y="498669"/>
                    </a:cubicBezTo>
                    <a:close/>
                  </a:path>
                </a:pathLst>
              </a:custGeom>
              <a:solidFill>
                <a:srgbClr val="FCCFB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Rectangle 25">
                <a:extLst>
                  <a:ext uri="{FF2B5EF4-FFF2-40B4-BE49-F238E27FC236}">
                    <a16:creationId xmlns:a16="http://schemas.microsoft.com/office/drawing/2014/main" id="{0E6C1F94-A906-7E9B-3C42-412C7431560C}"/>
                  </a:ext>
                </a:extLst>
              </p:cNvPr>
              <p:cNvSpPr/>
              <p:nvPr/>
            </p:nvSpPr>
            <p:spPr>
              <a:xfrm flipH="1">
                <a:off x="6764214" y="4849832"/>
                <a:ext cx="2170697" cy="1111458"/>
              </a:xfrm>
              <a:custGeom>
                <a:avLst/>
                <a:gdLst>
                  <a:gd name="connsiteX0" fmla="*/ 0 w 1002297"/>
                  <a:gd name="connsiteY0" fmla="*/ 0 h 498489"/>
                  <a:gd name="connsiteX1" fmla="*/ 1002297 w 1002297"/>
                  <a:gd name="connsiteY1" fmla="*/ 0 h 498489"/>
                  <a:gd name="connsiteX2" fmla="*/ 1002297 w 1002297"/>
                  <a:gd name="connsiteY2" fmla="*/ 498489 h 498489"/>
                  <a:gd name="connsiteX3" fmla="*/ 0 w 1002297"/>
                  <a:gd name="connsiteY3" fmla="*/ 498489 h 498489"/>
                  <a:gd name="connsiteX4" fmla="*/ 0 w 1002297"/>
                  <a:gd name="connsiteY4" fmla="*/ 0 h 498489"/>
                  <a:gd name="connsiteX0" fmla="*/ 0 w 3224797"/>
                  <a:gd name="connsiteY0" fmla="*/ 88900 h 498489"/>
                  <a:gd name="connsiteX1" fmla="*/ 3224797 w 3224797"/>
                  <a:gd name="connsiteY1" fmla="*/ 0 h 498489"/>
                  <a:gd name="connsiteX2" fmla="*/ 3224797 w 3224797"/>
                  <a:gd name="connsiteY2" fmla="*/ 498489 h 498489"/>
                  <a:gd name="connsiteX3" fmla="*/ 2222500 w 3224797"/>
                  <a:gd name="connsiteY3" fmla="*/ 498489 h 498489"/>
                  <a:gd name="connsiteX4" fmla="*/ 0 w 3224797"/>
                  <a:gd name="connsiteY4" fmla="*/ 88900 h 498489"/>
                  <a:gd name="connsiteX0" fmla="*/ 0 w 3224797"/>
                  <a:gd name="connsiteY0" fmla="*/ 88900 h 701689"/>
                  <a:gd name="connsiteX1" fmla="*/ 3224797 w 3224797"/>
                  <a:gd name="connsiteY1" fmla="*/ 0 h 701689"/>
                  <a:gd name="connsiteX2" fmla="*/ 3224797 w 3224797"/>
                  <a:gd name="connsiteY2" fmla="*/ 498489 h 701689"/>
                  <a:gd name="connsiteX3" fmla="*/ 825500 w 3224797"/>
                  <a:gd name="connsiteY3" fmla="*/ 701689 h 701689"/>
                  <a:gd name="connsiteX4" fmla="*/ 0 w 3224797"/>
                  <a:gd name="connsiteY4" fmla="*/ 88900 h 701689"/>
                  <a:gd name="connsiteX0" fmla="*/ 0 w 3224797"/>
                  <a:gd name="connsiteY0" fmla="*/ 88900 h 701689"/>
                  <a:gd name="connsiteX1" fmla="*/ 3224797 w 3224797"/>
                  <a:gd name="connsiteY1" fmla="*/ 0 h 701689"/>
                  <a:gd name="connsiteX2" fmla="*/ 2170697 w 3224797"/>
                  <a:gd name="connsiteY2" fmla="*/ 561989 h 701689"/>
                  <a:gd name="connsiteX3" fmla="*/ 825500 w 3224797"/>
                  <a:gd name="connsiteY3" fmla="*/ 701689 h 701689"/>
                  <a:gd name="connsiteX4" fmla="*/ 0 w 3224797"/>
                  <a:gd name="connsiteY4" fmla="*/ 88900 h 701689"/>
                  <a:gd name="connsiteX0" fmla="*/ 0 w 2170697"/>
                  <a:gd name="connsiteY0" fmla="*/ 0 h 612789"/>
                  <a:gd name="connsiteX1" fmla="*/ 1992897 w 2170697"/>
                  <a:gd name="connsiteY1" fmla="*/ 25400 h 612789"/>
                  <a:gd name="connsiteX2" fmla="*/ 2170697 w 2170697"/>
                  <a:gd name="connsiteY2" fmla="*/ 473089 h 612789"/>
                  <a:gd name="connsiteX3" fmla="*/ 825500 w 2170697"/>
                  <a:gd name="connsiteY3" fmla="*/ 612789 h 612789"/>
                  <a:gd name="connsiteX4" fmla="*/ 0 w 2170697"/>
                  <a:gd name="connsiteY4" fmla="*/ 0 h 612789"/>
                  <a:gd name="connsiteX0" fmla="*/ 0 w 2170697"/>
                  <a:gd name="connsiteY0" fmla="*/ 378238 h 991027"/>
                  <a:gd name="connsiteX1" fmla="*/ 1992897 w 2170697"/>
                  <a:gd name="connsiteY1" fmla="*/ 403638 h 991027"/>
                  <a:gd name="connsiteX2" fmla="*/ 2170697 w 2170697"/>
                  <a:gd name="connsiteY2" fmla="*/ 851327 h 991027"/>
                  <a:gd name="connsiteX3" fmla="*/ 825500 w 2170697"/>
                  <a:gd name="connsiteY3" fmla="*/ 991027 h 991027"/>
                  <a:gd name="connsiteX4" fmla="*/ 0 w 2170697"/>
                  <a:gd name="connsiteY4" fmla="*/ 378238 h 991027"/>
                  <a:gd name="connsiteX0" fmla="*/ 0 w 2170697"/>
                  <a:gd name="connsiteY0" fmla="*/ 498669 h 1111458"/>
                  <a:gd name="connsiteX1" fmla="*/ 1992897 w 2170697"/>
                  <a:gd name="connsiteY1" fmla="*/ 524069 h 1111458"/>
                  <a:gd name="connsiteX2" fmla="*/ 2170697 w 2170697"/>
                  <a:gd name="connsiteY2" fmla="*/ 971758 h 1111458"/>
                  <a:gd name="connsiteX3" fmla="*/ 825500 w 2170697"/>
                  <a:gd name="connsiteY3" fmla="*/ 1111458 h 1111458"/>
                  <a:gd name="connsiteX4" fmla="*/ 0 w 2170697"/>
                  <a:gd name="connsiteY4" fmla="*/ 498669 h 1111458"/>
                  <a:gd name="connsiteX0" fmla="*/ 0 w 2170697"/>
                  <a:gd name="connsiteY0" fmla="*/ 498669 h 1111458"/>
                  <a:gd name="connsiteX1" fmla="*/ 1992897 w 2170697"/>
                  <a:gd name="connsiteY1" fmla="*/ 524069 h 1111458"/>
                  <a:gd name="connsiteX2" fmla="*/ 2170697 w 2170697"/>
                  <a:gd name="connsiteY2" fmla="*/ 971758 h 1111458"/>
                  <a:gd name="connsiteX3" fmla="*/ 825500 w 2170697"/>
                  <a:gd name="connsiteY3" fmla="*/ 1111458 h 1111458"/>
                  <a:gd name="connsiteX4" fmla="*/ 0 w 2170697"/>
                  <a:gd name="connsiteY4" fmla="*/ 498669 h 1111458"/>
                  <a:gd name="connsiteX0" fmla="*/ 0 w 2170697"/>
                  <a:gd name="connsiteY0" fmla="*/ 498669 h 1111458"/>
                  <a:gd name="connsiteX1" fmla="*/ 1992897 w 2170697"/>
                  <a:gd name="connsiteY1" fmla="*/ 524069 h 1111458"/>
                  <a:gd name="connsiteX2" fmla="*/ 2170697 w 2170697"/>
                  <a:gd name="connsiteY2" fmla="*/ 971758 h 1111458"/>
                  <a:gd name="connsiteX3" fmla="*/ 825500 w 2170697"/>
                  <a:gd name="connsiteY3" fmla="*/ 1111458 h 1111458"/>
                  <a:gd name="connsiteX4" fmla="*/ 0 w 2170697"/>
                  <a:gd name="connsiteY4" fmla="*/ 498669 h 1111458"/>
                  <a:gd name="connsiteX0" fmla="*/ 0 w 2170697"/>
                  <a:gd name="connsiteY0" fmla="*/ 498669 h 1111458"/>
                  <a:gd name="connsiteX1" fmla="*/ 1992897 w 2170697"/>
                  <a:gd name="connsiteY1" fmla="*/ 524069 h 1111458"/>
                  <a:gd name="connsiteX2" fmla="*/ 2170697 w 2170697"/>
                  <a:gd name="connsiteY2" fmla="*/ 971758 h 1111458"/>
                  <a:gd name="connsiteX3" fmla="*/ 825500 w 2170697"/>
                  <a:gd name="connsiteY3" fmla="*/ 1111458 h 1111458"/>
                  <a:gd name="connsiteX4" fmla="*/ 0 w 2170697"/>
                  <a:gd name="connsiteY4" fmla="*/ 498669 h 1111458"/>
                  <a:gd name="connsiteX0" fmla="*/ 0 w 2170697"/>
                  <a:gd name="connsiteY0" fmla="*/ 498669 h 1111458"/>
                  <a:gd name="connsiteX1" fmla="*/ 1992897 w 2170697"/>
                  <a:gd name="connsiteY1" fmla="*/ 524069 h 1111458"/>
                  <a:gd name="connsiteX2" fmla="*/ 2170697 w 2170697"/>
                  <a:gd name="connsiteY2" fmla="*/ 971758 h 1111458"/>
                  <a:gd name="connsiteX3" fmla="*/ 825500 w 2170697"/>
                  <a:gd name="connsiteY3" fmla="*/ 1111458 h 1111458"/>
                  <a:gd name="connsiteX4" fmla="*/ 0 w 2170697"/>
                  <a:gd name="connsiteY4" fmla="*/ 498669 h 1111458"/>
                  <a:gd name="connsiteX0" fmla="*/ 0 w 2170697"/>
                  <a:gd name="connsiteY0" fmla="*/ 498669 h 1111458"/>
                  <a:gd name="connsiteX1" fmla="*/ 1992897 w 2170697"/>
                  <a:gd name="connsiteY1" fmla="*/ 524069 h 1111458"/>
                  <a:gd name="connsiteX2" fmla="*/ 2170697 w 2170697"/>
                  <a:gd name="connsiteY2" fmla="*/ 971758 h 1111458"/>
                  <a:gd name="connsiteX3" fmla="*/ 825500 w 2170697"/>
                  <a:gd name="connsiteY3" fmla="*/ 1111458 h 1111458"/>
                  <a:gd name="connsiteX4" fmla="*/ 0 w 2170697"/>
                  <a:gd name="connsiteY4" fmla="*/ 498669 h 1111458"/>
                  <a:gd name="connsiteX0" fmla="*/ 0 w 2170697"/>
                  <a:gd name="connsiteY0" fmla="*/ 498669 h 1111458"/>
                  <a:gd name="connsiteX1" fmla="*/ 1992897 w 2170697"/>
                  <a:gd name="connsiteY1" fmla="*/ 524069 h 1111458"/>
                  <a:gd name="connsiteX2" fmla="*/ 2170697 w 2170697"/>
                  <a:gd name="connsiteY2" fmla="*/ 971758 h 1111458"/>
                  <a:gd name="connsiteX3" fmla="*/ 825500 w 2170697"/>
                  <a:gd name="connsiteY3" fmla="*/ 1111458 h 1111458"/>
                  <a:gd name="connsiteX4" fmla="*/ 0 w 2170697"/>
                  <a:gd name="connsiteY4" fmla="*/ 498669 h 11114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70697" h="1111458">
                    <a:moveTo>
                      <a:pt x="0" y="498669"/>
                    </a:moveTo>
                    <a:cubicBezTo>
                      <a:pt x="219799" y="62636"/>
                      <a:pt x="858698" y="-373398"/>
                      <a:pt x="1992897" y="524069"/>
                    </a:cubicBezTo>
                    <a:lnTo>
                      <a:pt x="2170697" y="971758"/>
                    </a:lnTo>
                    <a:cubicBezTo>
                      <a:pt x="1900098" y="891325"/>
                      <a:pt x="1413599" y="658491"/>
                      <a:pt x="825500" y="1111458"/>
                    </a:cubicBezTo>
                    <a:cubicBezTo>
                      <a:pt x="740833" y="957995"/>
                      <a:pt x="821267" y="296532"/>
                      <a:pt x="0" y="498669"/>
                    </a:cubicBezTo>
                    <a:close/>
                  </a:path>
                </a:pathLst>
              </a:custGeom>
              <a:solidFill>
                <a:srgbClr val="FCCFB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Rectangle 17">
                <a:extLst>
                  <a:ext uri="{FF2B5EF4-FFF2-40B4-BE49-F238E27FC236}">
                    <a16:creationId xmlns:a16="http://schemas.microsoft.com/office/drawing/2014/main" id="{20E0D60E-5EB6-0373-89CA-A34E3A9864DB}"/>
                  </a:ext>
                </a:extLst>
              </p:cNvPr>
              <p:cNvSpPr/>
              <p:nvPr/>
            </p:nvSpPr>
            <p:spPr>
              <a:xfrm>
                <a:off x="5188132" y="4358972"/>
                <a:ext cx="1766410" cy="1623217"/>
              </a:xfrm>
              <a:custGeom>
                <a:avLst/>
                <a:gdLst>
                  <a:gd name="connsiteX0" fmla="*/ 0 w 948246"/>
                  <a:gd name="connsiteY0" fmla="*/ 0 h 294179"/>
                  <a:gd name="connsiteX1" fmla="*/ 948246 w 948246"/>
                  <a:gd name="connsiteY1" fmla="*/ 0 h 294179"/>
                  <a:gd name="connsiteX2" fmla="*/ 948246 w 948246"/>
                  <a:gd name="connsiteY2" fmla="*/ 294179 h 294179"/>
                  <a:gd name="connsiteX3" fmla="*/ 0 w 948246"/>
                  <a:gd name="connsiteY3" fmla="*/ 294179 h 294179"/>
                  <a:gd name="connsiteX4" fmla="*/ 0 w 948246"/>
                  <a:gd name="connsiteY4" fmla="*/ 0 h 294179"/>
                  <a:gd name="connsiteX0" fmla="*/ 136478 w 1084724"/>
                  <a:gd name="connsiteY0" fmla="*/ 0 h 1495182"/>
                  <a:gd name="connsiteX1" fmla="*/ 1084724 w 1084724"/>
                  <a:gd name="connsiteY1" fmla="*/ 0 h 1495182"/>
                  <a:gd name="connsiteX2" fmla="*/ 1084724 w 1084724"/>
                  <a:gd name="connsiteY2" fmla="*/ 294179 h 1495182"/>
                  <a:gd name="connsiteX3" fmla="*/ 0 w 1084724"/>
                  <a:gd name="connsiteY3" fmla="*/ 1495182 h 1495182"/>
                  <a:gd name="connsiteX4" fmla="*/ 136478 w 1084724"/>
                  <a:gd name="connsiteY4" fmla="*/ 0 h 1495182"/>
                  <a:gd name="connsiteX0" fmla="*/ 414548 w 1362794"/>
                  <a:gd name="connsiteY0" fmla="*/ 0 h 1495182"/>
                  <a:gd name="connsiteX1" fmla="*/ 1362794 w 1362794"/>
                  <a:gd name="connsiteY1" fmla="*/ 0 h 1495182"/>
                  <a:gd name="connsiteX2" fmla="*/ 1362794 w 1362794"/>
                  <a:gd name="connsiteY2" fmla="*/ 294179 h 1495182"/>
                  <a:gd name="connsiteX3" fmla="*/ 278070 w 1362794"/>
                  <a:gd name="connsiteY3" fmla="*/ 1495182 h 1495182"/>
                  <a:gd name="connsiteX4" fmla="*/ 414548 w 1362794"/>
                  <a:gd name="connsiteY4" fmla="*/ 0 h 1495182"/>
                  <a:gd name="connsiteX0" fmla="*/ 414548 w 1526567"/>
                  <a:gd name="connsiteY0" fmla="*/ 0 h 1508829"/>
                  <a:gd name="connsiteX1" fmla="*/ 1362794 w 1526567"/>
                  <a:gd name="connsiteY1" fmla="*/ 0 h 1508829"/>
                  <a:gd name="connsiteX2" fmla="*/ 1526567 w 1526567"/>
                  <a:gd name="connsiteY2" fmla="*/ 1508829 h 1508829"/>
                  <a:gd name="connsiteX3" fmla="*/ 278070 w 1526567"/>
                  <a:gd name="connsiteY3" fmla="*/ 1495182 h 1508829"/>
                  <a:gd name="connsiteX4" fmla="*/ 414548 w 1526567"/>
                  <a:gd name="connsiteY4" fmla="*/ 0 h 1508829"/>
                  <a:gd name="connsiteX0" fmla="*/ 414548 w 1766410"/>
                  <a:gd name="connsiteY0" fmla="*/ 0 h 1508829"/>
                  <a:gd name="connsiteX1" fmla="*/ 1362794 w 1766410"/>
                  <a:gd name="connsiteY1" fmla="*/ 0 h 1508829"/>
                  <a:gd name="connsiteX2" fmla="*/ 1526567 w 1766410"/>
                  <a:gd name="connsiteY2" fmla="*/ 1508829 h 1508829"/>
                  <a:gd name="connsiteX3" fmla="*/ 278070 w 1766410"/>
                  <a:gd name="connsiteY3" fmla="*/ 1495182 h 1508829"/>
                  <a:gd name="connsiteX4" fmla="*/ 414548 w 1766410"/>
                  <a:gd name="connsiteY4" fmla="*/ 0 h 1508829"/>
                  <a:gd name="connsiteX0" fmla="*/ 414548 w 1766410"/>
                  <a:gd name="connsiteY0" fmla="*/ 0 h 1601399"/>
                  <a:gd name="connsiteX1" fmla="*/ 1362794 w 1766410"/>
                  <a:gd name="connsiteY1" fmla="*/ 0 h 1601399"/>
                  <a:gd name="connsiteX2" fmla="*/ 1526567 w 1766410"/>
                  <a:gd name="connsiteY2" fmla="*/ 1508829 h 1601399"/>
                  <a:gd name="connsiteX3" fmla="*/ 278070 w 1766410"/>
                  <a:gd name="connsiteY3" fmla="*/ 1495182 h 1601399"/>
                  <a:gd name="connsiteX4" fmla="*/ 414548 w 1766410"/>
                  <a:gd name="connsiteY4" fmla="*/ 0 h 1601399"/>
                  <a:gd name="connsiteX0" fmla="*/ 414548 w 1766410"/>
                  <a:gd name="connsiteY0" fmla="*/ 0 h 1623217"/>
                  <a:gd name="connsiteX1" fmla="*/ 1362794 w 1766410"/>
                  <a:gd name="connsiteY1" fmla="*/ 0 h 1623217"/>
                  <a:gd name="connsiteX2" fmla="*/ 1526567 w 1766410"/>
                  <a:gd name="connsiteY2" fmla="*/ 1508829 h 1623217"/>
                  <a:gd name="connsiteX3" fmla="*/ 278070 w 1766410"/>
                  <a:gd name="connsiteY3" fmla="*/ 1495182 h 1623217"/>
                  <a:gd name="connsiteX4" fmla="*/ 414548 w 1766410"/>
                  <a:gd name="connsiteY4" fmla="*/ 0 h 16232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66410" h="1623217">
                    <a:moveTo>
                      <a:pt x="414548" y="0"/>
                    </a:moveTo>
                    <a:lnTo>
                      <a:pt x="1362794" y="0"/>
                    </a:lnTo>
                    <a:cubicBezTo>
                      <a:pt x="1417385" y="502943"/>
                      <a:pt x="2127069" y="910352"/>
                      <a:pt x="1526567" y="1508829"/>
                    </a:cubicBezTo>
                    <a:cubicBezTo>
                      <a:pt x="1237401" y="1586830"/>
                      <a:pt x="865686" y="1728331"/>
                      <a:pt x="278070" y="1495182"/>
                    </a:cubicBezTo>
                    <a:cubicBezTo>
                      <a:pt x="-399769" y="955844"/>
                      <a:pt x="369055" y="498394"/>
                      <a:pt x="414548" y="0"/>
                    </a:cubicBezTo>
                    <a:close/>
                  </a:path>
                </a:pathLst>
              </a:custGeom>
              <a:solidFill>
                <a:schemeClr val="bg2">
                  <a:lumMod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Oval 19">
                <a:extLst>
                  <a:ext uri="{FF2B5EF4-FFF2-40B4-BE49-F238E27FC236}">
                    <a16:creationId xmlns:a16="http://schemas.microsoft.com/office/drawing/2014/main" id="{AF1DF2A2-BD75-6379-3ED2-36F0DE5C6E82}"/>
                  </a:ext>
                </a:extLst>
              </p:cNvPr>
              <p:cNvSpPr/>
              <p:nvPr/>
            </p:nvSpPr>
            <p:spPr>
              <a:xfrm>
                <a:off x="5502828" y="5238749"/>
                <a:ext cx="1164674" cy="743609"/>
              </a:xfrm>
              <a:custGeom>
                <a:avLst/>
                <a:gdLst>
                  <a:gd name="connsiteX0" fmla="*/ 0 w 1164673"/>
                  <a:gd name="connsiteY0" fmla="*/ 371720 h 743439"/>
                  <a:gd name="connsiteX1" fmla="*/ 582337 w 1164673"/>
                  <a:gd name="connsiteY1" fmla="*/ 0 h 743439"/>
                  <a:gd name="connsiteX2" fmla="*/ 1164674 w 1164673"/>
                  <a:gd name="connsiteY2" fmla="*/ 371720 h 743439"/>
                  <a:gd name="connsiteX3" fmla="*/ 582337 w 1164673"/>
                  <a:gd name="connsiteY3" fmla="*/ 743440 h 743439"/>
                  <a:gd name="connsiteX4" fmla="*/ 0 w 1164673"/>
                  <a:gd name="connsiteY4" fmla="*/ 371720 h 743439"/>
                  <a:gd name="connsiteX0" fmla="*/ 0 w 1164674"/>
                  <a:gd name="connsiteY0" fmla="*/ 371720 h 743609"/>
                  <a:gd name="connsiteX1" fmla="*/ 582337 w 1164674"/>
                  <a:gd name="connsiteY1" fmla="*/ 0 h 743609"/>
                  <a:gd name="connsiteX2" fmla="*/ 1164674 w 1164674"/>
                  <a:gd name="connsiteY2" fmla="*/ 371720 h 743609"/>
                  <a:gd name="connsiteX3" fmla="*/ 582337 w 1164674"/>
                  <a:gd name="connsiteY3" fmla="*/ 743440 h 743609"/>
                  <a:gd name="connsiteX4" fmla="*/ 0 w 1164674"/>
                  <a:gd name="connsiteY4" fmla="*/ 371720 h 7436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4674" h="743609">
                    <a:moveTo>
                      <a:pt x="0" y="371720"/>
                    </a:moveTo>
                    <a:cubicBezTo>
                      <a:pt x="0" y="166425"/>
                      <a:pt x="260721" y="0"/>
                      <a:pt x="582337" y="0"/>
                    </a:cubicBezTo>
                    <a:cubicBezTo>
                      <a:pt x="903953" y="0"/>
                      <a:pt x="1164674" y="166425"/>
                      <a:pt x="1164674" y="371720"/>
                    </a:cubicBezTo>
                    <a:cubicBezTo>
                      <a:pt x="1164674" y="577015"/>
                      <a:pt x="1037303" y="749790"/>
                      <a:pt x="582337" y="743440"/>
                    </a:cubicBezTo>
                    <a:cubicBezTo>
                      <a:pt x="127371" y="737090"/>
                      <a:pt x="0" y="577015"/>
                      <a:pt x="0" y="371720"/>
                    </a:cubicBezTo>
                    <a:close/>
                  </a:path>
                </a:pathLst>
              </a:custGeom>
              <a:solidFill>
                <a:srgbClr val="FCF1D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79" name="Group 178">
                <a:extLst>
                  <a:ext uri="{FF2B5EF4-FFF2-40B4-BE49-F238E27FC236}">
                    <a16:creationId xmlns:a16="http://schemas.microsoft.com/office/drawing/2014/main" id="{1827453B-9D48-73F6-8488-8C3A3BFAC494}"/>
                  </a:ext>
                </a:extLst>
              </p:cNvPr>
              <p:cNvGrpSpPr/>
              <p:nvPr/>
            </p:nvGrpSpPr>
            <p:grpSpPr>
              <a:xfrm>
                <a:off x="5463136" y="4281986"/>
                <a:ext cx="475107" cy="1702541"/>
                <a:chOff x="5488873" y="4330559"/>
                <a:chExt cx="475107" cy="1702541"/>
              </a:xfrm>
            </p:grpSpPr>
            <p:sp>
              <p:nvSpPr>
                <p:cNvPr id="212" name="Rectangle 20">
                  <a:extLst>
                    <a:ext uri="{FF2B5EF4-FFF2-40B4-BE49-F238E27FC236}">
                      <a16:creationId xmlns:a16="http://schemas.microsoft.com/office/drawing/2014/main" id="{9AA412C5-7811-2CB4-BEDB-A28B48C26219}"/>
                    </a:ext>
                  </a:extLst>
                </p:cNvPr>
                <p:cNvSpPr/>
                <p:nvPr/>
              </p:nvSpPr>
              <p:spPr>
                <a:xfrm>
                  <a:off x="5488873" y="4330559"/>
                  <a:ext cx="475107" cy="1702541"/>
                </a:xfrm>
                <a:custGeom>
                  <a:avLst/>
                  <a:gdLst>
                    <a:gd name="connsiteX0" fmla="*/ 0 w 236281"/>
                    <a:gd name="connsiteY0" fmla="*/ 0 h 255049"/>
                    <a:gd name="connsiteX1" fmla="*/ 236281 w 236281"/>
                    <a:gd name="connsiteY1" fmla="*/ 0 h 255049"/>
                    <a:gd name="connsiteX2" fmla="*/ 236281 w 236281"/>
                    <a:gd name="connsiteY2" fmla="*/ 255049 h 255049"/>
                    <a:gd name="connsiteX3" fmla="*/ 0 w 236281"/>
                    <a:gd name="connsiteY3" fmla="*/ 255049 h 255049"/>
                    <a:gd name="connsiteX4" fmla="*/ 0 w 236281"/>
                    <a:gd name="connsiteY4" fmla="*/ 0 h 255049"/>
                    <a:gd name="connsiteX0" fmla="*/ 0 w 236281"/>
                    <a:gd name="connsiteY0" fmla="*/ 0 h 1683799"/>
                    <a:gd name="connsiteX1" fmla="*/ 236281 w 236281"/>
                    <a:gd name="connsiteY1" fmla="*/ 0 h 1683799"/>
                    <a:gd name="connsiteX2" fmla="*/ 210881 w 236281"/>
                    <a:gd name="connsiteY2" fmla="*/ 1683799 h 1683799"/>
                    <a:gd name="connsiteX3" fmla="*/ 0 w 236281"/>
                    <a:gd name="connsiteY3" fmla="*/ 255049 h 1683799"/>
                    <a:gd name="connsiteX4" fmla="*/ 0 w 236281"/>
                    <a:gd name="connsiteY4" fmla="*/ 0 h 1683799"/>
                    <a:gd name="connsiteX0" fmla="*/ 0 w 236281"/>
                    <a:gd name="connsiteY0" fmla="*/ 0 h 1676179"/>
                    <a:gd name="connsiteX1" fmla="*/ 236281 w 236281"/>
                    <a:gd name="connsiteY1" fmla="*/ 0 h 1676179"/>
                    <a:gd name="connsiteX2" fmla="*/ 218501 w 236281"/>
                    <a:gd name="connsiteY2" fmla="*/ 1676179 h 1676179"/>
                    <a:gd name="connsiteX3" fmla="*/ 0 w 236281"/>
                    <a:gd name="connsiteY3" fmla="*/ 255049 h 1676179"/>
                    <a:gd name="connsiteX4" fmla="*/ 0 w 236281"/>
                    <a:gd name="connsiteY4" fmla="*/ 0 h 1676179"/>
                    <a:gd name="connsiteX0" fmla="*/ 0 w 236281"/>
                    <a:gd name="connsiteY0" fmla="*/ 0 h 1676179"/>
                    <a:gd name="connsiteX1" fmla="*/ 236281 w 236281"/>
                    <a:gd name="connsiteY1" fmla="*/ 0 h 1676179"/>
                    <a:gd name="connsiteX2" fmla="*/ 218501 w 236281"/>
                    <a:gd name="connsiteY2" fmla="*/ 1676179 h 1676179"/>
                    <a:gd name="connsiteX3" fmla="*/ 15240 w 236281"/>
                    <a:gd name="connsiteY3" fmla="*/ 1398049 h 1676179"/>
                    <a:gd name="connsiteX4" fmla="*/ 0 w 236281"/>
                    <a:gd name="connsiteY4" fmla="*/ 0 h 1676179"/>
                    <a:gd name="connsiteX0" fmla="*/ 0 w 236281"/>
                    <a:gd name="connsiteY0" fmla="*/ 0 h 1676179"/>
                    <a:gd name="connsiteX1" fmla="*/ 236281 w 236281"/>
                    <a:gd name="connsiteY1" fmla="*/ 0 h 1676179"/>
                    <a:gd name="connsiteX2" fmla="*/ 177800 w 236281"/>
                    <a:gd name="connsiteY2" fmla="*/ 1407301 h 1676179"/>
                    <a:gd name="connsiteX3" fmla="*/ 218501 w 236281"/>
                    <a:gd name="connsiteY3" fmla="*/ 1676179 h 1676179"/>
                    <a:gd name="connsiteX4" fmla="*/ 15240 w 236281"/>
                    <a:gd name="connsiteY4" fmla="*/ 1398049 h 1676179"/>
                    <a:gd name="connsiteX5" fmla="*/ 0 w 236281"/>
                    <a:gd name="connsiteY5" fmla="*/ 0 h 1676179"/>
                    <a:gd name="connsiteX0" fmla="*/ 0 w 236281"/>
                    <a:gd name="connsiteY0" fmla="*/ 0 h 1676179"/>
                    <a:gd name="connsiteX1" fmla="*/ 236281 w 236281"/>
                    <a:gd name="connsiteY1" fmla="*/ 0 h 1676179"/>
                    <a:gd name="connsiteX2" fmla="*/ 190500 w 236281"/>
                    <a:gd name="connsiteY2" fmla="*/ 1432701 h 1676179"/>
                    <a:gd name="connsiteX3" fmla="*/ 218501 w 236281"/>
                    <a:gd name="connsiteY3" fmla="*/ 1676179 h 1676179"/>
                    <a:gd name="connsiteX4" fmla="*/ 15240 w 236281"/>
                    <a:gd name="connsiteY4" fmla="*/ 1398049 h 1676179"/>
                    <a:gd name="connsiteX5" fmla="*/ 0 w 236281"/>
                    <a:gd name="connsiteY5" fmla="*/ 0 h 1676179"/>
                    <a:gd name="connsiteX0" fmla="*/ 0 w 236281"/>
                    <a:gd name="connsiteY0" fmla="*/ 0 h 1676179"/>
                    <a:gd name="connsiteX1" fmla="*/ 236281 w 236281"/>
                    <a:gd name="connsiteY1" fmla="*/ 0 h 1676179"/>
                    <a:gd name="connsiteX2" fmla="*/ 190500 w 236281"/>
                    <a:gd name="connsiteY2" fmla="*/ 1432701 h 1676179"/>
                    <a:gd name="connsiteX3" fmla="*/ 218501 w 236281"/>
                    <a:gd name="connsiteY3" fmla="*/ 1676179 h 1676179"/>
                    <a:gd name="connsiteX4" fmla="*/ 5715 w 236281"/>
                    <a:gd name="connsiteY4" fmla="*/ 1420274 h 1676179"/>
                    <a:gd name="connsiteX5" fmla="*/ 0 w 236281"/>
                    <a:gd name="connsiteY5" fmla="*/ 0 h 1676179"/>
                    <a:gd name="connsiteX0" fmla="*/ 65352 w 301633"/>
                    <a:gd name="connsiteY0" fmla="*/ 0 h 1676179"/>
                    <a:gd name="connsiteX1" fmla="*/ 301633 w 301633"/>
                    <a:gd name="connsiteY1" fmla="*/ 0 h 1676179"/>
                    <a:gd name="connsiteX2" fmla="*/ 255852 w 301633"/>
                    <a:gd name="connsiteY2" fmla="*/ 1432701 h 1676179"/>
                    <a:gd name="connsiteX3" fmla="*/ 283853 w 301633"/>
                    <a:gd name="connsiteY3" fmla="*/ 1676179 h 1676179"/>
                    <a:gd name="connsiteX4" fmla="*/ 71067 w 301633"/>
                    <a:gd name="connsiteY4" fmla="*/ 1420274 h 1676179"/>
                    <a:gd name="connsiteX5" fmla="*/ 65352 w 301633"/>
                    <a:gd name="connsiteY5" fmla="*/ 0 h 1676179"/>
                    <a:gd name="connsiteX0" fmla="*/ 218086 w 454367"/>
                    <a:gd name="connsiteY0" fmla="*/ 0 h 1676179"/>
                    <a:gd name="connsiteX1" fmla="*/ 454367 w 454367"/>
                    <a:gd name="connsiteY1" fmla="*/ 0 h 1676179"/>
                    <a:gd name="connsiteX2" fmla="*/ 408586 w 454367"/>
                    <a:gd name="connsiteY2" fmla="*/ 1432701 h 1676179"/>
                    <a:gd name="connsiteX3" fmla="*/ 436587 w 454367"/>
                    <a:gd name="connsiteY3" fmla="*/ 1676179 h 1676179"/>
                    <a:gd name="connsiteX4" fmla="*/ 223801 w 454367"/>
                    <a:gd name="connsiteY4" fmla="*/ 1420274 h 1676179"/>
                    <a:gd name="connsiteX5" fmla="*/ 218086 w 454367"/>
                    <a:gd name="connsiteY5" fmla="*/ 0 h 1676179"/>
                    <a:gd name="connsiteX0" fmla="*/ 231255 w 467536"/>
                    <a:gd name="connsiteY0" fmla="*/ 0 h 1676179"/>
                    <a:gd name="connsiteX1" fmla="*/ 467536 w 467536"/>
                    <a:gd name="connsiteY1" fmla="*/ 0 h 1676179"/>
                    <a:gd name="connsiteX2" fmla="*/ 421755 w 467536"/>
                    <a:gd name="connsiteY2" fmla="*/ 1432701 h 1676179"/>
                    <a:gd name="connsiteX3" fmla="*/ 449756 w 467536"/>
                    <a:gd name="connsiteY3" fmla="*/ 1676179 h 1676179"/>
                    <a:gd name="connsiteX4" fmla="*/ 236970 w 467536"/>
                    <a:gd name="connsiteY4" fmla="*/ 1420274 h 1676179"/>
                    <a:gd name="connsiteX5" fmla="*/ 231255 w 467536"/>
                    <a:gd name="connsiteY5" fmla="*/ 0 h 1676179"/>
                    <a:gd name="connsiteX0" fmla="*/ 219718 w 455999"/>
                    <a:gd name="connsiteY0" fmla="*/ 0 h 1676179"/>
                    <a:gd name="connsiteX1" fmla="*/ 455999 w 455999"/>
                    <a:gd name="connsiteY1" fmla="*/ 0 h 1676179"/>
                    <a:gd name="connsiteX2" fmla="*/ 410218 w 455999"/>
                    <a:gd name="connsiteY2" fmla="*/ 1432701 h 1676179"/>
                    <a:gd name="connsiteX3" fmla="*/ 438219 w 455999"/>
                    <a:gd name="connsiteY3" fmla="*/ 1676179 h 1676179"/>
                    <a:gd name="connsiteX4" fmla="*/ 257183 w 455999"/>
                    <a:gd name="connsiteY4" fmla="*/ 1420274 h 1676179"/>
                    <a:gd name="connsiteX5" fmla="*/ 219718 w 455999"/>
                    <a:gd name="connsiteY5" fmla="*/ 0 h 1676179"/>
                    <a:gd name="connsiteX0" fmla="*/ 219718 w 455999"/>
                    <a:gd name="connsiteY0" fmla="*/ 0 h 1676179"/>
                    <a:gd name="connsiteX1" fmla="*/ 455999 w 455999"/>
                    <a:gd name="connsiteY1" fmla="*/ 0 h 1676179"/>
                    <a:gd name="connsiteX2" fmla="*/ 410218 w 455999"/>
                    <a:gd name="connsiteY2" fmla="*/ 1432701 h 1676179"/>
                    <a:gd name="connsiteX3" fmla="*/ 438219 w 455999"/>
                    <a:gd name="connsiteY3" fmla="*/ 1676179 h 1676179"/>
                    <a:gd name="connsiteX4" fmla="*/ 123198 w 455999"/>
                    <a:gd name="connsiteY4" fmla="*/ 1658761 h 1676179"/>
                    <a:gd name="connsiteX5" fmla="*/ 257183 w 455999"/>
                    <a:gd name="connsiteY5" fmla="*/ 1420274 h 1676179"/>
                    <a:gd name="connsiteX6" fmla="*/ 219718 w 455999"/>
                    <a:gd name="connsiteY6" fmla="*/ 0 h 1676179"/>
                    <a:gd name="connsiteX0" fmla="*/ 232463 w 468744"/>
                    <a:gd name="connsiteY0" fmla="*/ 0 h 1676179"/>
                    <a:gd name="connsiteX1" fmla="*/ 468744 w 468744"/>
                    <a:gd name="connsiteY1" fmla="*/ 0 h 1676179"/>
                    <a:gd name="connsiteX2" fmla="*/ 422963 w 468744"/>
                    <a:gd name="connsiteY2" fmla="*/ 1432701 h 1676179"/>
                    <a:gd name="connsiteX3" fmla="*/ 450964 w 468744"/>
                    <a:gd name="connsiteY3" fmla="*/ 1676179 h 1676179"/>
                    <a:gd name="connsiteX4" fmla="*/ 135943 w 468744"/>
                    <a:gd name="connsiteY4" fmla="*/ 1658761 h 1676179"/>
                    <a:gd name="connsiteX5" fmla="*/ 235003 w 468744"/>
                    <a:gd name="connsiteY5" fmla="*/ 1417099 h 1676179"/>
                    <a:gd name="connsiteX6" fmla="*/ 232463 w 468744"/>
                    <a:gd name="connsiteY6" fmla="*/ 0 h 1676179"/>
                    <a:gd name="connsiteX0" fmla="*/ 192113 w 428394"/>
                    <a:gd name="connsiteY0" fmla="*/ 0 h 1676179"/>
                    <a:gd name="connsiteX1" fmla="*/ 428394 w 428394"/>
                    <a:gd name="connsiteY1" fmla="*/ 0 h 1676179"/>
                    <a:gd name="connsiteX2" fmla="*/ 382613 w 428394"/>
                    <a:gd name="connsiteY2" fmla="*/ 1432701 h 1676179"/>
                    <a:gd name="connsiteX3" fmla="*/ 410614 w 428394"/>
                    <a:gd name="connsiteY3" fmla="*/ 1676179 h 1676179"/>
                    <a:gd name="connsiteX4" fmla="*/ 95593 w 428394"/>
                    <a:gd name="connsiteY4" fmla="*/ 1658761 h 1676179"/>
                    <a:gd name="connsiteX5" fmla="*/ 194653 w 428394"/>
                    <a:gd name="connsiteY5" fmla="*/ 1417099 h 1676179"/>
                    <a:gd name="connsiteX6" fmla="*/ 192113 w 428394"/>
                    <a:gd name="connsiteY6" fmla="*/ 0 h 1676179"/>
                    <a:gd name="connsiteX0" fmla="*/ 232222 w 468503"/>
                    <a:gd name="connsiteY0" fmla="*/ 0 h 1676179"/>
                    <a:gd name="connsiteX1" fmla="*/ 468503 w 468503"/>
                    <a:gd name="connsiteY1" fmla="*/ 0 h 1676179"/>
                    <a:gd name="connsiteX2" fmla="*/ 422722 w 468503"/>
                    <a:gd name="connsiteY2" fmla="*/ 1432701 h 1676179"/>
                    <a:gd name="connsiteX3" fmla="*/ 450723 w 468503"/>
                    <a:gd name="connsiteY3" fmla="*/ 1676179 h 1676179"/>
                    <a:gd name="connsiteX4" fmla="*/ 135702 w 468503"/>
                    <a:gd name="connsiteY4" fmla="*/ 1658761 h 1676179"/>
                    <a:gd name="connsiteX5" fmla="*/ 234762 w 468503"/>
                    <a:gd name="connsiteY5" fmla="*/ 1417099 h 1676179"/>
                    <a:gd name="connsiteX6" fmla="*/ 232222 w 468503"/>
                    <a:gd name="connsiteY6" fmla="*/ 0 h 1676179"/>
                    <a:gd name="connsiteX0" fmla="*/ 205069 w 441350"/>
                    <a:gd name="connsiteY0" fmla="*/ 0 h 1676179"/>
                    <a:gd name="connsiteX1" fmla="*/ 441350 w 441350"/>
                    <a:gd name="connsiteY1" fmla="*/ 0 h 1676179"/>
                    <a:gd name="connsiteX2" fmla="*/ 395569 w 441350"/>
                    <a:gd name="connsiteY2" fmla="*/ 1432701 h 1676179"/>
                    <a:gd name="connsiteX3" fmla="*/ 423570 w 441350"/>
                    <a:gd name="connsiteY3" fmla="*/ 1676179 h 1676179"/>
                    <a:gd name="connsiteX4" fmla="*/ 108549 w 441350"/>
                    <a:gd name="connsiteY4" fmla="*/ 1658761 h 1676179"/>
                    <a:gd name="connsiteX5" fmla="*/ 207609 w 441350"/>
                    <a:gd name="connsiteY5" fmla="*/ 1417099 h 1676179"/>
                    <a:gd name="connsiteX6" fmla="*/ 205069 w 441350"/>
                    <a:gd name="connsiteY6" fmla="*/ 0 h 1676179"/>
                    <a:gd name="connsiteX0" fmla="*/ 238826 w 475107"/>
                    <a:gd name="connsiteY0" fmla="*/ 0 h 1676179"/>
                    <a:gd name="connsiteX1" fmla="*/ 475107 w 475107"/>
                    <a:gd name="connsiteY1" fmla="*/ 0 h 1676179"/>
                    <a:gd name="connsiteX2" fmla="*/ 429326 w 475107"/>
                    <a:gd name="connsiteY2" fmla="*/ 1432701 h 1676179"/>
                    <a:gd name="connsiteX3" fmla="*/ 457327 w 475107"/>
                    <a:gd name="connsiteY3" fmla="*/ 1676179 h 1676179"/>
                    <a:gd name="connsiteX4" fmla="*/ 142306 w 475107"/>
                    <a:gd name="connsiteY4" fmla="*/ 1658761 h 1676179"/>
                    <a:gd name="connsiteX5" fmla="*/ 241366 w 475107"/>
                    <a:gd name="connsiteY5" fmla="*/ 1417099 h 1676179"/>
                    <a:gd name="connsiteX6" fmla="*/ 238826 w 475107"/>
                    <a:gd name="connsiteY6" fmla="*/ 0 h 1676179"/>
                    <a:gd name="connsiteX0" fmla="*/ 238826 w 475107"/>
                    <a:gd name="connsiteY0" fmla="*/ 0 h 1698870"/>
                    <a:gd name="connsiteX1" fmla="*/ 475107 w 475107"/>
                    <a:gd name="connsiteY1" fmla="*/ 0 h 1698870"/>
                    <a:gd name="connsiteX2" fmla="*/ 429326 w 475107"/>
                    <a:gd name="connsiteY2" fmla="*/ 1432701 h 1698870"/>
                    <a:gd name="connsiteX3" fmla="*/ 457327 w 475107"/>
                    <a:gd name="connsiteY3" fmla="*/ 1676179 h 1698870"/>
                    <a:gd name="connsiteX4" fmla="*/ 245177 w 475107"/>
                    <a:gd name="connsiteY4" fmla="*/ 1689241 h 1698870"/>
                    <a:gd name="connsiteX5" fmla="*/ 142306 w 475107"/>
                    <a:gd name="connsiteY5" fmla="*/ 1658761 h 1698870"/>
                    <a:gd name="connsiteX6" fmla="*/ 241366 w 475107"/>
                    <a:gd name="connsiteY6" fmla="*/ 1417099 h 1698870"/>
                    <a:gd name="connsiteX7" fmla="*/ 238826 w 475107"/>
                    <a:gd name="connsiteY7" fmla="*/ 0 h 1698870"/>
                    <a:gd name="connsiteX0" fmla="*/ 238826 w 475107"/>
                    <a:gd name="connsiteY0" fmla="*/ 0 h 1698069"/>
                    <a:gd name="connsiteX1" fmla="*/ 475107 w 475107"/>
                    <a:gd name="connsiteY1" fmla="*/ 0 h 1698069"/>
                    <a:gd name="connsiteX2" fmla="*/ 429326 w 475107"/>
                    <a:gd name="connsiteY2" fmla="*/ 1432701 h 1698069"/>
                    <a:gd name="connsiteX3" fmla="*/ 457327 w 475107"/>
                    <a:gd name="connsiteY3" fmla="*/ 1676179 h 1698069"/>
                    <a:gd name="connsiteX4" fmla="*/ 364240 w 475107"/>
                    <a:gd name="connsiteY4" fmla="*/ 1684478 h 1698069"/>
                    <a:gd name="connsiteX5" fmla="*/ 245177 w 475107"/>
                    <a:gd name="connsiteY5" fmla="*/ 1689241 h 1698069"/>
                    <a:gd name="connsiteX6" fmla="*/ 142306 w 475107"/>
                    <a:gd name="connsiteY6" fmla="*/ 1658761 h 1698069"/>
                    <a:gd name="connsiteX7" fmla="*/ 241366 w 475107"/>
                    <a:gd name="connsiteY7" fmla="*/ 1417099 h 1698069"/>
                    <a:gd name="connsiteX8" fmla="*/ 238826 w 475107"/>
                    <a:gd name="connsiteY8" fmla="*/ 0 h 1698069"/>
                    <a:gd name="connsiteX0" fmla="*/ 238826 w 475107"/>
                    <a:gd name="connsiteY0" fmla="*/ 0 h 1698069"/>
                    <a:gd name="connsiteX1" fmla="*/ 475107 w 475107"/>
                    <a:gd name="connsiteY1" fmla="*/ 0 h 1698069"/>
                    <a:gd name="connsiteX2" fmla="*/ 429326 w 475107"/>
                    <a:gd name="connsiteY2" fmla="*/ 1432701 h 1698069"/>
                    <a:gd name="connsiteX3" fmla="*/ 457327 w 475107"/>
                    <a:gd name="connsiteY3" fmla="*/ 1676179 h 1698069"/>
                    <a:gd name="connsiteX4" fmla="*/ 364240 w 475107"/>
                    <a:gd name="connsiteY4" fmla="*/ 1684478 h 1698069"/>
                    <a:gd name="connsiteX5" fmla="*/ 245177 w 475107"/>
                    <a:gd name="connsiteY5" fmla="*/ 1689241 h 1698069"/>
                    <a:gd name="connsiteX6" fmla="*/ 142306 w 475107"/>
                    <a:gd name="connsiteY6" fmla="*/ 1658761 h 1698069"/>
                    <a:gd name="connsiteX7" fmla="*/ 241366 w 475107"/>
                    <a:gd name="connsiteY7" fmla="*/ 1417099 h 1698069"/>
                    <a:gd name="connsiteX8" fmla="*/ 238826 w 475107"/>
                    <a:gd name="connsiteY8" fmla="*/ 0 h 1698069"/>
                    <a:gd name="connsiteX0" fmla="*/ 238826 w 475107"/>
                    <a:gd name="connsiteY0" fmla="*/ 0 h 1698069"/>
                    <a:gd name="connsiteX1" fmla="*/ 475107 w 475107"/>
                    <a:gd name="connsiteY1" fmla="*/ 0 h 1698069"/>
                    <a:gd name="connsiteX2" fmla="*/ 429326 w 475107"/>
                    <a:gd name="connsiteY2" fmla="*/ 1432701 h 1698069"/>
                    <a:gd name="connsiteX3" fmla="*/ 457327 w 475107"/>
                    <a:gd name="connsiteY3" fmla="*/ 1676179 h 1698069"/>
                    <a:gd name="connsiteX4" fmla="*/ 364240 w 475107"/>
                    <a:gd name="connsiteY4" fmla="*/ 1684478 h 1698069"/>
                    <a:gd name="connsiteX5" fmla="*/ 245177 w 475107"/>
                    <a:gd name="connsiteY5" fmla="*/ 1689241 h 1698069"/>
                    <a:gd name="connsiteX6" fmla="*/ 142306 w 475107"/>
                    <a:gd name="connsiteY6" fmla="*/ 1658761 h 1698069"/>
                    <a:gd name="connsiteX7" fmla="*/ 241366 w 475107"/>
                    <a:gd name="connsiteY7" fmla="*/ 1417099 h 1698069"/>
                    <a:gd name="connsiteX8" fmla="*/ 238826 w 475107"/>
                    <a:gd name="connsiteY8" fmla="*/ 0 h 1698069"/>
                    <a:gd name="connsiteX0" fmla="*/ 238826 w 475107"/>
                    <a:gd name="connsiteY0" fmla="*/ 0 h 1702541"/>
                    <a:gd name="connsiteX1" fmla="*/ 475107 w 475107"/>
                    <a:gd name="connsiteY1" fmla="*/ 0 h 1702541"/>
                    <a:gd name="connsiteX2" fmla="*/ 429326 w 475107"/>
                    <a:gd name="connsiteY2" fmla="*/ 1432701 h 1702541"/>
                    <a:gd name="connsiteX3" fmla="*/ 457327 w 475107"/>
                    <a:gd name="connsiteY3" fmla="*/ 1676179 h 1702541"/>
                    <a:gd name="connsiteX4" fmla="*/ 364240 w 475107"/>
                    <a:gd name="connsiteY4" fmla="*/ 1684478 h 1702541"/>
                    <a:gd name="connsiteX5" fmla="*/ 245177 w 475107"/>
                    <a:gd name="connsiteY5" fmla="*/ 1689241 h 1702541"/>
                    <a:gd name="connsiteX6" fmla="*/ 142306 w 475107"/>
                    <a:gd name="connsiteY6" fmla="*/ 1658761 h 1702541"/>
                    <a:gd name="connsiteX7" fmla="*/ 241366 w 475107"/>
                    <a:gd name="connsiteY7" fmla="*/ 1417099 h 1702541"/>
                    <a:gd name="connsiteX8" fmla="*/ 238826 w 475107"/>
                    <a:gd name="connsiteY8" fmla="*/ 0 h 1702541"/>
                    <a:gd name="connsiteX0" fmla="*/ 238826 w 475107"/>
                    <a:gd name="connsiteY0" fmla="*/ 0 h 1702541"/>
                    <a:gd name="connsiteX1" fmla="*/ 475107 w 475107"/>
                    <a:gd name="connsiteY1" fmla="*/ 0 h 1702541"/>
                    <a:gd name="connsiteX2" fmla="*/ 429326 w 475107"/>
                    <a:gd name="connsiteY2" fmla="*/ 1432701 h 1702541"/>
                    <a:gd name="connsiteX3" fmla="*/ 457327 w 475107"/>
                    <a:gd name="connsiteY3" fmla="*/ 1676179 h 1702541"/>
                    <a:gd name="connsiteX4" fmla="*/ 364240 w 475107"/>
                    <a:gd name="connsiteY4" fmla="*/ 1684478 h 1702541"/>
                    <a:gd name="connsiteX5" fmla="*/ 245177 w 475107"/>
                    <a:gd name="connsiteY5" fmla="*/ 1689241 h 1702541"/>
                    <a:gd name="connsiteX6" fmla="*/ 142306 w 475107"/>
                    <a:gd name="connsiteY6" fmla="*/ 1658761 h 1702541"/>
                    <a:gd name="connsiteX7" fmla="*/ 241366 w 475107"/>
                    <a:gd name="connsiteY7" fmla="*/ 1417099 h 1702541"/>
                    <a:gd name="connsiteX8" fmla="*/ 238826 w 475107"/>
                    <a:gd name="connsiteY8" fmla="*/ 0 h 17025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75107" h="1702541">
                      <a:moveTo>
                        <a:pt x="238826" y="0"/>
                      </a:moveTo>
                      <a:lnTo>
                        <a:pt x="475107" y="0"/>
                      </a:lnTo>
                      <a:cubicBezTo>
                        <a:pt x="465773" y="471640"/>
                        <a:pt x="438660" y="961061"/>
                        <a:pt x="429326" y="1432701"/>
                      </a:cubicBezTo>
                      <a:lnTo>
                        <a:pt x="457327" y="1676179"/>
                      </a:lnTo>
                      <a:cubicBezTo>
                        <a:pt x="417111" y="1721317"/>
                        <a:pt x="399598" y="1682301"/>
                        <a:pt x="364240" y="1684478"/>
                      </a:cubicBezTo>
                      <a:cubicBezTo>
                        <a:pt x="325707" y="1705705"/>
                        <a:pt x="281372" y="1709402"/>
                        <a:pt x="245177" y="1689241"/>
                      </a:cubicBezTo>
                      <a:cubicBezTo>
                        <a:pt x="199457" y="1704005"/>
                        <a:pt x="144529" y="1700943"/>
                        <a:pt x="142306" y="1658761"/>
                      </a:cubicBezTo>
                      <a:lnTo>
                        <a:pt x="241366" y="1417099"/>
                      </a:lnTo>
                      <a:cubicBezTo>
                        <a:pt x="309311" y="1375474"/>
                        <a:pt x="-332357" y="440087"/>
                        <a:pt x="238826" y="0"/>
                      </a:cubicBezTo>
                      <a:close/>
                    </a:path>
                  </a:pathLst>
                </a:custGeom>
                <a:solidFill>
                  <a:schemeClr val="bg2">
                    <a:lumMod val="2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3" name="Freeform: Shape 212">
                  <a:extLst>
                    <a:ext uri="{FF2B5EF4-FFF2-40B4-BE49-F238E27FC236}">
                      <a16:creationId xmlns:a16="http://schemas.microsoft.com/office/drawing/2014/main" id="{10F02220-A39F-C0B6-EC5A-010E831232FD}"/>
                    </a:ext>
                  </a:extLst>
                </p:cNvPr>
                <p:cNvSpPr/>
                <p:nvPr/>
              </p:nvSpPr>
              <p:spPr>
                <a:xfrm>
                  <a:off x="5641790" y="5729965"/>
                  <a:ext cx="298508" cy="303135"/>
                </a:xfrm>
                <a:custGeom>
                  <a:avLst/>
                  <a:gdLst>
                    <a:gd name="connsiteX0" fmla="*/ 275095 w 315021"/>
                    <a:gd name="connsiteY0" fmla="*/ 0 h 303135"/>
                    <a:gd name="connsiteX1" fmla="*/ 288062 w 315021"/>
                    <a:gd name="connsiteY1" fmla="*/ 697 h 303135"/>
                    <a:gd name="connsiteX2" fmla="*/ 287020 w 315021"/>
                    <a:gd name="connsiteY2" fmla="*/ 33295 h 303135"/>
                    <a:gd name="connsiteX3" fmla="*/ 315021 w 315021"/>
                    <a:gd name="connsiteY3" fmla="*/ 276773 h 303135"/>
                    <a:gd name="connsiteX4" fmla="*/ 221934 w 315021"/>
                    <a:gd name="connsiteY4" fmla="*/ 285072 h 303135"/>
                    <a:gd name="connsiteX5" fmla="*/ 102871 w 315021"/>
                    <a:gd name="connsiteY5" fmla="*/ 289835 h 303135"/>
                    <a:gd name="connsiteX6" fmla="*/ 0 w 315021"/>
                    <a:gd name="connsiteY6" fmla="*/ 259355 h 303135"/>
                    <a:gd name="connsiteX7" fmla="*/ 99060 w 315021"/>
                    <a:gd name="connsiteY7" fmla="*/ 17693 h 303135"/>
                    <a:gd name="connsiteX8" fmla="*/ 99510 w 315021"/>
                    <a:gd name="connsiteY8" fmla="*/ 16042 h 303135"/>
                    <a:gd name="connsiteX9" fmla="*/ 158595 w 315021"/>
                    <a:gd name="connsiteY9" fmla="*/ 6262 h 303135"/>
                    <a:gd name="connsiteX10" fmla="*/ 275095 w 315021"/>
                    <a:gd name="connsiteY10" fmla="*/ 0 h 3031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15021" h="303135">
                      <a:moveTo>
                        <a:pt x="275095" y="0"/>
                      </a:moveTo>
                      <a:lnTo>
                        <a:pt x="288062" y="697"/>
                      </a:lnTo>
                      <a:lnTo>
                        <a:pt x="287020" y="33295"/>
                      </a:lnTo>
                      <a:lnTo>
                        <a:pt x="315021" y="276773"/>
                      </a:lnTo>
                      <a:cubicBezTo>
                        <a:pt x="274805" y="321911"/>
                        <a:pt x="257292" y="282895"/>
                        <a:pt x="221934" y="285072"/>
                      </a:cubicBezTo>
                      <a:cubicBezTo>
                        <a:pt x="183401" y="306299"/>
                        <a:pt x="139066" y="309996"/>
                        <a:pt x="102871" y="289835"/>
                      </a:cubicBezTo>
                      <a:cubicBezTo>
                        <a:pt x="57151" y="304599"/>
                        <a:pt x="2223" y="301537"/>
                        <a:pt x="0" y="259355"/>
                      </a:cubicBezTo>
                      <a:lnTo>
                        <a:pt x="99060" y="17693"/>
                      </a:lnTo>
                      <a:lnTo>
                        <a:pt x="99510" y="16042"/>
                      </a:lnTo>
                      <a:lnTo>
                        <a:pt x="158595" y="6262"/>
                      </a:lnTo>
                      <a:cubicBezTo>
                        <a:pt x="196226" y="2156"/>
                        <a:pt x="235188" y="0"/>
                        <a:pt x="275095" y="0"/>
                      </a:cubicBezTo>
                      <a:close/>
                    </a:path>
                  </a:pathLst>
                </a:custGeom>
                <a:solidFill>
                  <a:srgbClr val="FCDACE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80" name="Group 179">
                <a:extLst>
                  <a:ext uri="{FF2B5EF4-FFF2-40B4-BE49-F238E27FC236}">
                    <a16:creationId xmlns:a16="http://schemas.microsoft.com/office/drawing/2014/main" id="{297AF01A-607C-10DA-4745-40DF67690972}"/>
                  </a:ext>
                </a:extLst>
              </p:cNvPr>
              <p:cNvGrpSpPr/>
              <p:nvPr/>
            </p:nvGrpSpPr>
            <p:grpSpPr>
              <a:xfrm flipH="1">
                <a:off x="6198396" y="4281987"/>
                <a:ext cx="475107" cy="1702541"/>
                <a:chOff x="5488873" y="4330559"/>
                <a:chExt cx="475107" cy="1702541"/>
              </a:xfrm>
            </p:grpSpPr>
            <p:sp>
              <p:nvSpPr>
                <p:cNvPr id="210" name="Rectangle 20">
                  <a:extLst>
                    <a:ext uri="{FF2B5EF4-FFF2-40B4-BE49-F238E27FC236}">
                      <a16:creationId xmlns:a16="http://schemas.microsoft.com/office/drawing/2014/main" id="{D0E825D2-9194-8CCF-5042-023D5CE86FA5}"/>
                    </a:ext>
                  </a:extLst>
                </p:cNvPr>
                <p:cNvSpPr/>
                <p:nvPr/>
              </p:nvSpPr>
              <p:spPr>
                <a:xfrm>
                  <a:off x="5488873" y="4330559"/>
                  <a:ext cx="475107" cy="1702541"/>
                </a:xfrm>
                <a:custGeom>
                  <a:avLst/>
                  <a:gdLst>
                    <a:gd name="connsiteX0" fmla="*/ 0 w 236281"/>
                    <a:gd name="connsiteY0" fmla="*/ 0 h 255049"/>
                    <a:gd name="connsiteX1" fmla="*/ 236281 w 236281"/>
                    <a:gd name="connsiteY1" fmla="*/ 0 h 255049"/>
                    <a:gd name="connsiteX2" fmla="*/ 236281 w 236281"/>
                    <a:gd name="connsiteY2" fmla="*/ 255049 h 255049"/>
                    <a:gd name="connsiteX3" fmla="*/ 0 w 236281"/>
                    <a:gd name="connsiteY3" fmla="*/ 255049 h 255049"/>
                    <a:gd name="connsiteX4" fmla="*/ 0 w 236281"/>
                    <a:gd name="connsiteY4" fmla="*/ 0 h 255049"/>
                    <a:gd name="connsiteX0" fmla="*/ 0 w 236281"/>
                    <a:gd name="connsiteY0" fmla="*/ 0 h 1683799"/>
                    <a:gd name="connsiteX1" fmla="*/ 236281 w 236281"/>
                    <a:gd name="connsiteY1" fmla="*/ 0 h 1683799"/>
                    <a:gd name="connsiteX2" fmla="*/ 210881 w 236281"/>
                    <a:gd name="connsiteY2" fmla="*/ 1683799 h 1683799"/>
                    <a:gd name="connsiteX3" fmla="*/ 0 w 236281"/>
                    <a:gd name="connsiteY3" fmla="*/ 255049 h 1683799"/>
                    <a:gd name="connsiteX4" fmla="*/ 0 w 236281"/>
                    <a:gd name="connsiteY4" fmla="*/ 0 h 1683799"/>
                    <a:gd name="connsiteX0" fmla="*/ 0 w 236281"/>
                    <a:gd name="connsiteY0" fmla="*/ 0 h 1676179"/>
                    <a:gd name="connsiteX1" fmla="*/ 236281 w 236281"/>
                    <a:gd name="connsiteY1" fmla="*/ 0 h 1676179"/>
                    <a:gd name="connsiteX2" fmla="*/ 218501 w 236281"/>
                    <a:gd name="connsiteY2" fmla="*/ 1676179 h 1676179"/>
                    <a:gd name="connsiteX3" fmla="*/ 0 w 236281"/>
                    <a:gd name="connsiteY3" fmla="*/ 255049 h 1676179"/>
                    <a:gd name="connsiteX4" fmla="*/ 0 w 236281"/>
                    <a:gd name="connsiteY4" fmla="*/ 0 h 1676179"/>
                    <a:gd name="connsiteX0" fmla="*/ 0 w 236281"/>
                    <a:gd name="connsiteY0" fmla="*/ 0 h 1676179"/>
                    <a:gd name="connsiteX1" fmla="*/ 236281 w 236281"/>
                    <a:gd name="connsiteY1" fmla="*/ 0 h 1676179"/>
                    <a:gd name="connsiteX2" fmla="*/ 218501 w 236281"/>
                    <a:gd name="connsiteY2" fmla="*/ 1676179 h 1676179"/>
                    <a:gd name="connsiteX3" fmla="*/ 15240 w 236281"/>
                    <a:gd name="connsiteY3" fmla="*/ 1398049 h 1676179"/>
                    <a:gd name="connsiteX4" fmla="*/ 0 w 236281"/>
                    <a:gd name="connsiteY4" fmla="*/ 0 h 1676179"/>
                    <a:gd name="connsiteX0" fmla="*/ 0 w 236281"/>
                    <a:gd name="connsiteY0" fmla="*/ 0 h 1676179"/>
                    <a:gd name="connsiteX1" fmla="*/ 236281 w 236281"/>
                    <a:gd name="connsiteY1" fmla="*/ 0 h 1676179"/>
                    <a:gd name="connsiteX2" fmla="*/ 177800 w 236281"/>
                    <a:gd name="connsiteY2" fmla="*/ 1407301 h 1676179"/>
                    <a:gd name="connsiteX3" fmla="*/ 218501 w 236281"/>
                    <a:gd name="connsiteY3" fmla="*/ 1676179 h 1676179"/>
                    <a:gd name="connsiteX4" fmla="*/ 15240 w 236281"/>
                    <a:gd name="connsiteY4" fmla="*/ 1398049 h 1676179"/>
                    <a:gd name="connsiteX5" fmla="*/ 0 w 236281"/>
                    <a:gd name="connsiteY5" fmla="*/ 0 h 1676179"/>
                    <a:gd name="connsiteX0" fmla="*/ 0 w 236281"/>
                    <a:gd name="connsiteY0" fmla="*/ 0 h 1676179"/>
                    <a:gd name="connsiteX1" fmla="*/ 236281 w 236281"/>
                    <a:gd name="connsiteY1" fmla="*/ 0 h 1676179"/>
                    <a:gd name="connsiteX2" fmla="*/ 190500 w 236281"/>
                    <a:gd name="connsiteY2" fmla="*/ 1432701 h 1676179"/>
                    <a:gd name="connsiteX3" fmla="*/ 218501 w 236281"/>
                    <a:gd name="connsiteY3" fmla="*/ 1676179 h 1676179"/>
                    <a:gd name="connsiteX4" fmla="*/ 15240 w 236281"/>
                    <a:gd name="connsiteY4" fmla="*/ 1398049 h 1676179"/>
                    <a:gd name="connsiteX5" fmla="*/ 0 w 236281"/>
                    <a:gd name="connsiteY5" fmla="*/ 0 h 1676179"/>
                    <a:gd name="connsiteX0" fmla="*/ 0 w 236281"/>
                    <a:gd name="connsiteY0" fmla="*/ 0 h 1676179"/>
                    <a:gd name="connsiteX1" fmla="*/ 236281 w 236281"/>
                    <a:gd name="connsiteY1" fmla="*/ 0 h 1676179"/>
                    <a:gd name="connsiteX2" fmla="*/ 190500 w 236281"/>
                    <a:gd name="connsiteY2" fmla="*/ 1432701 h 1676179"/>
                    <a:gd name="connsiteX3" fmla="*/ 218501 w 236281"/>
                    <a:gd name="connsiteY3" fmla="*/ 1676179 h 1676179"/>
                    <a:gd name="connsiteX4" fmla="*/ 5715 w 236281"/>
                    <a:gd name="connsiteY4" fmla="*/ 1420274 h 1676179"/>
                    <a:gd name="connsiteX5" fmla="*/ 0 w 236281"/>
                    <a:gd name="connsiteY5" fmla="*/ 0 h 1676179"/>
                    <a:gd name="connsiteX0" fmla="*/ 65352 w 301633"/>
                    <a:gd name="connsiteY0" fmla="*/ 0 h 1676179"/>
                    <a:gd name="connsiteX1" fmla="*/ 301633 w 301633"/>
                    <a:gd name="connsiteY1" fmla="*/ 0 h 1676179"/>
                    <a:gd name="connsiteX2" fmla="*/ 255852 w 301633"/>
                    <a:gd name="connsiteY2" fmla="*/ 1432701 h 1676179"/>
                    <a:gd name="connsiteX3" fmla="*/ 283853 w 301633"/>
                    <a:gd name="connsiteY3" fmla="*/ 1676179 h 1676179"/>
                    <a:gd name="connsiteX4" fmla="*/ 71067 w 301633"/>
                    <a:gd name="connsiteY4" fmla="*/ 1420274 h 1676179"/>
                    <a:gd name="connsiteX5" fmla="*/ 65352 w 301633"/>
                    <a:gd name="connsiteY5" fmla="*/ 0 h 1676179"/>
                    <a:gd name="connsiteX0" fmla="*/ 218086 w 454367"/>
                    <a:gd name="connsiteY0" fmla="*/ 0 h 1676179"/>
                    <a:gd name="connsiteX1" fmla="*/ 454367 w 454367"/>
                    <a:gd name="connsiteY1" fmla="*/ 0 h 1676179"/>
                    <a:gd name="connsiteX2" fmla="*/ 408586 w 454367"/>
                    <a:gd name="connsiteY2" fmla="*/ 1432701 h 1676179"/>
                    <a:gd name="connsiteX3" fmla="*/ 436587 w 454367"/>
                    <a:gd name="connsiteY3" fmla="*/ 1676179 h 1676179"/>
                    <a:gd name="connsiteX4" fmla="*/ 223801 w 454367"/>
                    <a:gd name="connsiteY4" fmla="*/ 1420274 h 1676179"/>
                    <a:gd name="connsiteX5" fmla="*/ 218086 w 454367"/>
                    <a:gd name="connsiteY5" fmla="*/ 0 h 1676179"/>
                    <a:gd name="connsiteX0" fmla="*/ 231255 w 467536"/>
                    <a:gd name="connsiteY0" fmla="*/ 0 h 1676179"/>
                    <a:gd name="connsiteX1" fmla="*/ 467536 w 467536"/>
                    <a:gd name="connsiteY1" fmla="*/ 0 h 1676179"/>
                    <a:gd name="connsiteX2" fmla="*/ 421755 w 467536"/>
                    <a:gd name="connsiteY2" fmla="*/ 1432701 h 1676179"/>
                    <a:gd name="connsiteX3" fmla="*/ 449756 w 467536"/>
                    <a:gd name="connsiteY3" fmla="*/ 1676179 h 1676179"/>
                    <a:gd name="connsiteX4" fmla="*/ 236970 w 467536"/>
                    <a:gd name="connsiteY4" fmla="*/ 1420274 h 1676179"/>
                    <a:gd name="connsiteX5" fmla="*/ 231255 w 467536"/>
                    <a:gd name="connsiteY5" fmla="*/ 0 h 1676179"/>
                    <a:gd name="connsiteX0" fmla="*/ 219718 w 455999"/>
                    <a:gd name="connsiteY0" fmla="*/ 0 h 1676179"/>
                    <a:gd name="connsiteX1" fmla="*/ 455999 w 455999"/>
                    <a:gd name="connsiteY1" fmla="*/ 0 h 1676179"/>
                    <a:gd name="connsiteX2" fmla="*/ 410218 w 455999"/>
                    <a:gd name="connsiteY2" fmla="*/ 1432701 h 1676179"/>
                    <a:gd name="connsiteX3" fmla="*/ 438219 w 455999"/>
                    <a:gd name="connsiteY3" fmla="*/ 1676179 h 1676179"/>
                    <a:gd name="connsiteX4" fmla="*/ 257183 w 455999"/>
                    <a:gd name="connsiteY4" fmla="*/ 1420274 h 1676179"/>
                    <a:gd name="connsiteX5" fmla="*/ 219718 w 455999"/>
                    <a:gd name="connsiteY5" fmla="*/ 0 h 1676179"/>
                    <a:gd name="connsiteX0" fmla="*/ 219718 w 455999"/>
                    <a:gd name="connsiteY0" fmla="*/ 0 h 1676179"/>
                    <a:gd name="connsiteX1" fmla="*/ 455999 w 455999"/>
                    <a:gd name="connsiteY1" fmla="*/ 0 h 1676179"/>
                    <a:gd name="connsiteX2" fmla="*/ 410218 w 455999"/>
                    <a:gd name="connsiteY2" fmla="*/ 1432701 h 1676179"/>
                    <a:gd name="connsiteX3" fmla="*/ 438219 w 455999"/>
                    <a:gd name="connsiteY3" fmla="*/ 1676179 h 1676179"/>
                    <a:gd name="connsiteX4" fmla="*/ 123198 w 455999"/>
                    <a:gd name="connsiteY4" fmla="*/ 1658761 h 1676179"/>
                    <a:gd name="connsiteX5" fmla="*/ 257183 w 455999"/>
                    <a:gd name="connsiteY5" fmla="*/ 1420274 h 1676179"/>
                    <a:gd name="connsiteX6" fmla="*/ 219718 w 455999"/>
                    <a:gd name="connsiteY6" fmla="*/ 0 h 1676179"/>
                    <a:gd name="connsiteX0" fmla="*/ 232463 w 468744"/>
                    <a:gd name="connsiteY0" fmla="*/ 0 h 1676179"/>
                    <a:gd name="connsiteX1" fmla="*/ 468744 w 468744"/>
                    <a:gd name="connsiteY1" fmla="*/ 0 h 1676179"/>
                    <a:gd name="connsiteX2" fmla="*/ 422963 w 468744"/>
                    <a:gd name="connsiteY2" fmla="*/ 1432701 h 1676179"/>
                    <a:gd name="connsiteX3" fmla="*/ 450964 w 468744"/>
                    <a:gd name="connsiteY3" fmla="*/ 1676179 h 1676179"/>
                    <a:gd name="connsiteX4" fmla="*/ 135943 w 468744"/>
                    <a:gd name="connsiteY4" fmla="*/ 1658761 h 1676179"/>
                    <a:gd name="connsiteX5" fmla="*/ 235003 w 468744"/>
                    <a:gd name="connsiteY5" fmla="*/ 1417099 h 1676179"/>
                    <a:gd name="connsiteX6" fmla="*/ 232463 w 468744"/>
                    <a:gd name="connsiteY6" fmla="*/ 0 h 1676179"/>
                    <a:gd name="connsiteX0" fmla="*/ 192113 w 428394"/>
                    <a:gd name="connsiteY0" fmla="*/ 0 h 1676179"/>
                    <a:gd name="connsiteX1" fmla="*/ 428394 w 428394"/>
                    <a:gd name="connsiteY1" fmla="*/ 0 h 1676179"/>
                    <a:gd name="connsiteX2" fmla="*/ 382613 w 428394"/>
                    <a:gd name="connsiteY2" fmla="*/ 1432701 h 1676179"/>
                    <a:gd name="connsiteX3" fmla="*/ 410614 w 428394"/>
                    <a:gd name="connsiteY3" fmla="*/ 1676179 h 1676179"/>
                    <a:gd name="connsiteX4" fmla="*/ 95593 w 428394"/>
                    <a:gd name="connsiteY4" fmla="*/ 1658761 h 1676179"/>
                    <a:gd name="connsiteX5" fmla="*/ 194653 w 428394"/>
                    <a:gd name="connsiteY5" fmla="*/ 1417099 h 1676179"/>
                    <a:gd name="connsiteX6" fmla="*/ 192113 w 428394"/>
                    <a:gd name="connsiteY6" fmla="*/ 0 h 1676179"/>
                    <a:gd name="connsiteX0" fmla="*/ 232222 w 468503"/>
                    <a:gd name="connsiteY0" fmla="*/ 0 h 1676179"/>
                    <a:gd name="connsiteX1" fmla="*/ 468503 w 468503"/>
                    <a:gd name="connsiteY1" fmla="*/ 0 h 1676179"/>
                    <a:gd name="connsiteX2" fmla="*/ 422722 w 468503"/>
                    <a:gd name="connsiteY2" fmla="*/ 1432701 h 1676179"/>
                    <a:gd name="connsiteX3" fmla="*/ 450723 w 468503"/>
                    <a:gd name="connsiteY3" fmla="*/ 1676179 h 1676179"/>
                    <a:gd name="connsiteX4" fmla="*/ 135702 w 468503"/>
                    <a:gd name="connsiteY4" fmla="*/ 1658761 h 1676179"/>
                    <a:gd name="connsiteX5" fmla="*/ 234762 w 468503"/>
                    <a:gd name="connsiteY5" fmla="*/ 1417099 h 1676179"/>
                    <a:gd name="connsiteX6" fmla="*/ 232222 w 468503"/>
                    <a:gd name="connsiteY6" fmla="*/ 0 h 1676179"/>
                    <a:gd name="connsiteX0" fmla="*/ 205069 w 441350"/>
                    <a:gd name="connsiteY0" fmla="*/ 0 h 1676179"/>
                    <a:gd name="connsiteX1" fmla="*/ 441350 w 441350"/>
                    <a:gd name="connsiteY1" fmla="*/ 0 h 1676179"/>
                    <a:gd name="connsiteX2" fmla="*/ 395569 w 441350"/>
                    <a:gd name="connsiteY2" fmla="*/ 1432701 h 1676179"/>
                    <a:gd name="connsiteX3" fmla="*/ 423570 w 441350"/>
                    <a:gd name="connsiteY3" fmla="*/ 1676179 h 1676179"/>
                    <a:gd name="connsiteX4" fmla="*/ 108549 w 441350"/>
                    <a:gd name="connsiteY4" fmla="*/ 1658761 h 1676179"/>
                    <a:gd name="connsiteX5" fmla="*/ 207609 w 441350"/>
                    <a:gd name="connsiteY5" fmla="*/ 1417099 h 1676179"/>
                    <a:gd name="connsiteX6" fmla="*/ 205069 w 441350"/>
                    <a:gd name="connsiteY6" fmla="*/ 0 h 1676179"/>
                    <a:gd name="connsiteX0" fmla="*/ 238826 w 475107"/>
                    <a:gd name="connsiteY0" fmla="*/ 0 h 1676179"/>
                    <a:gd name="connsiteX1" fmla="*/ 475107 w 475107"/>
                    <a:gd name="connsiteY1" fmla="*/ 0 h 1676179"/>
                    <a:gd name="connsiteX2" fmla="*/ 429326 w 475107"/>
                    <a:gd name="connsiteY2" fmla="*/ 1432701 h 1676179"/>
                    <a:gd name="connsiteX3" fmla="*/ 457327 w 475107"/>
                    <a:gd name="connsiteY3" fmla="*/ 1676179 h 1676179"/>
                    <a:gd name="connsiteX4" fmla="*/ 142306 w 475107"/>
                    <a:gd name="connsiteY4" fmla="*/ 1658761 h 1676179"/>
                    <a:gd name="connsiteX5" fmla="*/ 241366 w 475107"/>
                    <a:gd name="connsiteY5" fmla="*/ 1417099 h 1676179"/>
                    <a:gd name="connsiteX6" fmla="*/ 238826 w 475107"/>
                    <a:gd name="connsiteY6" fmla="*/ 0 h 1676179"/>
                    <a:gd name="connsiteX0" fmla="*/ 238826 w 475107"/>
                    <a:gd name="connsiteY0" fmla="*/ 0 h 1698870"/>
                    <a:gd name="connsiteX1" fmla="*/ 475107 w 475107"/>
                    <a:gd name="connsiteY1" fmla="*/ 0 h 1698870"/>
                    <a:gd name="connsiteX2" fmla="*/ 429326 w 475107"/>
                    <a:gd name="connsiteY2" fmla="*/ 1432701 h 1698870"/>
                    <a:gd name="connsiteX3" fmla="*/ 457327 w 475107"/>
                    <a:gd name="connsiteY3" fmla="*/ 1676179 h 1698870"/>
                    <a:gd name="connsiteX4" fmla="*/ 245177 w 475107"/>
                    <a:gd name="connsiteY4" fmla="*/ 1689241 h 1698870"/>
                    <a:gd name="connsiteX5" fmla="*/ 142306 w 475107"/>
                    <a:gd name="connsiteY5" fmla="*/ 1658761 h 1698870"/>
                    <a:gd name="connsiteX6" fmla="*/ 241366 w 475107"/>
                    <a:gd name="connsiteY6" fmla="*/ 1417099 h 1698870"/>
                    <a:gd name="connsiteX7" fmla="*/ 238826 w 475107"/>
                    <a:gd name="connsiteY7" fmla="*/ 0 h 1698870"/>
                    <a:gd name="connsiteX0" fmla="*/ 238826 w 475107"/>
                    <a:gd name="connsiteY0" fmla="*/ 0 h 1698069"/>
                    <a:gd name="connsiteX1" fmla="*/ 475107 w 475107"/>
                    <a:gd name="connsiteY1" fmla="*/ 0 h 1698069"/>
                    <a:gd name="connsiteX2" fmla="*/ 429326 w 475107"/>
                    <a:gd name="connsiteY2" fmla="*/ 1432701 h 1698069"/>
                    <a:gd name="connsiteX3" fmla="*/ 457327 w 475107"/>
                    <a:gd name="connsiteY3" fmla="*/ 1676179 h 1698069"/>
                    <a:gd name="connsiteX4" fmla="*/ 364240 w 475107"/>
                    <a:gd name="connsiteY4" fmla="*/ 1684478 h 1698069"/>
                    <a:gd name="connsiteX5" fmla="*/ 245177 w 475107"/>
                    <a:gd name="connsiteY5" fmla="*/ 1689241 h 1698069"/>
                    <a:gd name="connsiteX6" fmla="*/ 142306 w 475107"/>
                    <a:gd name="connsiteY6" fmla="*/ 1658761 h 1698069"/>
                    <a:gd name="connsiteX7" fmla="*/ 241366 w 475107"/>
                    <a:gd name="connsiteY7" fmla="*/ 1417099 h 1698069"/>
                    <a:gd name="connsiteX8" fmla="*/ 238826 w 475107"/>
                    <a:gd name="connsiteY8" fmla="*/ 0 h 1698069"/>
                    <a:gd name="connsiteX0" fmla="*/ 238826 w 475107"/>
                    <a:gd name="connsiteY0" fmla="*/ 0 h 1698069"/>
                    <a:gd name="connsiteX1" fmla="*/ 475107 w 475107"/>
                    <a:gd name="connsiteY1" fmla="*/ 0 h 1698069"/>
                    <a:gd name="connsiteX2" fmla="*/ 429326 w 475107"/>
                    <a:gd name="connsiteY2" fmla="*/ 1432701 h 1698069"/>
                    <a:gd name="connsiteX3" fmla="*/ 457327 w 475107"/>
                    <a:gd name="connsiteY3" fmla="*/ 1676179 h 1698069"/>
                    <a:gd name="connsiteX4" fmla="*/ 364240 w 475107"/>
                    <a:gd name="connsiteY4" fmla="*/ 1684478 h 1698069"/>
                    <a:gd name="connsiteX5" fmla="*/ 245177 w 475107"/>
                    <a:gd name="connsiteY5" fmla="*/ 1689241 h 1698069"/>
                    <a:gd name="connsiteX6" fmla="*/ 142306 w 475107"/>
                    <a:gd name="connsiteY6" fmla="*/ 1658761 h 1698069"/>
                    <a:gd name="connsiteX7" fmla="*/ 241366 w 475107"/>
                    <a:gd name="connsiteY7" fmla="*/ 1417099 h 1698069"/>
                    <a:gd name="connsiteX8" fmla="*/ 238826 w 475107"/>
                    <a:gd name="connsiteY8" fmla="*/ 0 h 1698069"/>
                    <a:gd name="connsiteX0" fmla="*/ 238826 w 475107"/>
                    <a:gd name="connsiteY0" fmla="*/ 0 h 1698069"/>
                    <a:gd name="connsiteX1" fmla="*/ 475107 w 475107"/>
                    <a:gd name="connsiteY1" fmla="*/ 0 h 1698069"/>
                    <a:gd name="connsiteX2" fmla="*/ 429326 w 475107"/>
                    <a:gd name="connsiteY2" fmla="*/ 1432701 h 1698069"/>
                    <a:gd name="connsiteX3" fmla="*/ 457327 w 475107"/>
                    <a:gd name="connsiteY3" fmla="*/ 1676179 h 1698069"/>
                    <a:gd name="connsiteX4" fmla="*/ 364240 w 475107"/>
                    <a:gd name="connsiteY4" fmla="*/ 1684478 h 1698069"/>
                    <a:gd name="connsiteX5" fmla="*/ 245177 w 475107"/>
                    <a:gd name="connsiteY5" fmla="*/ 1689241 h 1698069"/>
                    <a:gd name="connsiteX6" fmla="*/ 142306 w 475107"/>
                    <a:gd name="connsiteY6" fmla="*/ 1658761 h 1698069"/>
                    <a:gd name="connsiteX7" fmla="*/ 241366 w 475107"/>
                    <a:gd name="connsiteY7" fmla="*/ 1417099 h 1698069"/>
                    <a:gd name="connsiteX8" fmla="*/ 238826 w 475107"/>
                    <a:gd name="connsiteY8" fmla="*/ 0 h 1698069"/>
                    <a:gd name="connsiteX0" fmla="*/ 238826 w 475107"/>
                    <a:gd name="connsiteY0" fmla="*/ 0 h 1702541"/>
                    <a:gd name="connsiteX1" fmla="*/ 475107 w 475107"/>
                    <a:gd name="connsiteY1" fmla="*/ 0 h 1702541"/>
                    <a:gd name="connsiteX2" fmla="*/ 429326 w 475107"/>
                    <a:gd name="connsiteY2" fmla="*/ 1432701 h 1702541"/>
                    <a:gd name="connsiteX3" fmla="*/ 457327 w 475107"/>
                    <a:gd name="connsiteY3" fmla="*/ 1676179 h 1702541"/>
                    <a:gd name="connsiteX4" fmla="*/ 364240 w 475107"/>
                    <a:gd name="connsiteY4" fmla="*/ 1684478 h 1702541"/>
                    <a:gd name="connsiteX5" fmla="*/ 245177 w 475107"/>
                    <a:gd name="connsiteY5" fmla="*/ 1689241 h 1702541"/>
                    <a:gd name="connsiteX6" fmla="*/ 142306 w 475107"/>
                    <a:gd name="connsiteY6" fmla="*/ 1658761 h 1702541"/>
                    <a:gd name="connsiteX7" fmla="*/ 241366 w 475107"/>
                    <a:gd name="connsiteY7" fmla="*/ 1417099 h 1702541"/>
                    <a:gd name="connsiteX8" fmla="*/ 238826 w 475107"/>
                    <a:gd name="connsiteY8" fmla="*/ 0 h 1702541"/>
                    <a:gd name="connsiteX0" fmla="*/ 238826 w 475107"/>
                    <a:gd name="connsiteY0" fmla="*/ 0 h 1702541"/>
                    <a:gd name="connsiteX1" fmla="*/ 475107 w 475107"/>
                    <a:gd name="connsiteY1" fmla="*/ 0 h 1702541"/>
                    <a:gd name="connsiteX2" fmla="*/ 429326 w 475107"/>
                    <a:gd name="connsiteY2" fmla="*/ 1432701 h 1702541"/>
                    <a:gd name="connsiteX3" fmla="*/ 457327 w 475107"/>
                    <a:gd name="connsiteY3" fmla="*/ 1676179 h 1702541"/>
                    <a:gd name="connsiteX4" fmla="*/ 364240 w 475107"/>
                    <a:gd name="connsiteY4" fmla="*/ 1684478 h 1702541"/>
                    <a:gd name="connsiteX5" fmla="*/ 245177 w 475107"/>
                    <a:gd name="connsiteY5" fmla="*/ 1689241 h 1702541"/>
                    <a:gd name="connsiteX6" fmla="*/ 142306 w 475107"/>
                    <a:gd name="connsiteY6" fmla="*/ 1658761 h 1702541"/>
                    <a:gd name="connsiteX7" fmla="*/ 241366 w 475107"/>
                    <a:gd name="connsiteY7" fmla="*/ 1417099 h 1702541"/>
                    <a:gd name="connsiteX8" fmla="*/ 238826 w 475107"/>
                    <a:gd name="connsiteY8" fmla="*/ 0 h 17025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75107" h="1702541">
                      <a:moveTo>
                        <a:pt x="238826" y="0"/>
                      </a:moveTo>
                      <a:lnTo>
                        <a:pt x="475107" y="0"/>
                      </a:lnTo>
                      <a:cubicBezTo>
                        <a:pt x="465773" y="471640"/>
                        <a:pt x="438660" y="961061"/>
                        <a:pt x="429326" y="1432701"/>
                      </a:cubicBezTo>
                      <a:lnTo>
                        <a:pt x="457327" y="1676179"/>
                      </a:lnTo>
                      <a:cubicBezTo>
                        <a:pt x="417111" y="1721317"/>
                        <a:pt x="399598" y="1682301"/>
                        <a:pt x="364240" y="1684478"/>
                      </a:cubicBezTo>
                      <a:cubicBezTo>
                        <a:pt x="325707" y="1705705"/>
                        <a:pt x="281372" y="1709402"/>
                        <a:pt x="245177" y="1689241"/>
                      </a:cubicBezTo>
                      <a:cubicBezTo>
                        <a:pt x="199457" y="1704005"/>
                        <a:pt x="144529" y="1700943"/>
                        <a:pt x="142306" y="1658761"/>
                      </a:cubicBezTo>
                      <a:lnTo>
                        <a:pt x="241366" y="1417099"/>
                      </a:lnTo>
                      <a:cubicBezTo>
                        <a:pt x="309311" y="1375474"/>
                        <a:pt x="-332357" y="440087"/>
                        <a:pt x="238826" y="0"/>
                      </a:cubicBezTo>
                      <a:close/>
                    </a:path>
                  </a:pathLst>
                </a:custGeom>
                <a:solidFill>
                  <a:schemeClr val="bg2">
                    <a:lumMod val="2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1" name="Freeform: Shape 210">
                  <a:extLst>
                    <a:ext uri="{FF2B5EF4-FFF2-40B4-BE49-F238E27FC236}">
                      <a16:creationId xmlns:a16="http://schemas.microsoft.com/office/drawing/2014/main" id="{443A3B96-2EE0-D1F2-D59E-3784CD11209D}"/>
                    </a:ext>
                  </a:extLst>
                </p:cNvPr>
                <p:cNvSpPr/>
                <p:nvPr/>
              </p:nvSpPr>
              <p:spPr>
                <a:xfrm>
                  <a:off x="5642514" y="5729965"/>
                  <a:ext cx="297785" cy="303135"/>
                </a:xfrm>
                <a:custGeom>
                  <a:avLst/>
                  <a:gdLst>
                    <a:gd name="connsiteX0" fmla="*/ 275095 w 315021"/>
                    <a:gd name="connsiteY0" fmla="*/ 0 h 303135"/>
                    <a:gd name="connsiteX1" fmla="*/ 288062 w 315021"/>
                    <a:gd name="connsiteY1" fmla="*/ 697 h 303135"/>
                    <a:gd name="connsiteX2" fmla="*/ 287020 w 315021"/>
                    <a:gd name="connsiteY2" fmla="*/ 33295 h 303135"/>
                    <a:gd name="connsiteX3" fmla="*/ 315021 w 315021"/>
                    <a:gd name="connsiteY3" fmla="*/ 276773 h 303135"/>
                    <a:gd name="connsiteX4" fmla="*/ 221934 w 315021"/>
                    <a:gd name="connsiteY4" fmla="*/ 285072 h 303135"/>
                    <a:gd name="connsiteX5" fmla="*/ 102871 w 315021"/>
                    <a:gd name="connsiteY5" fmla="*/ 289835 h 303135"/>
                    <a:gd name="connsiteX6" fmla="*/ 0 w 315021"/>
                    <a:gd name="connsiteY6" fmla="*/ 259355 h 303135"/>
                    <a:gd name="connsiteX7" fmla="*/ 99060 w 315021"/>
                    <a:gd name="connsiteY7" fmla="*/ 17693 h 303135"/>
                    <a:gd name="connsiteX8" fmla="*/ 99510 w 315021"/>
                    <a:gd name="connsiteY8" fmla="*/ 16042 h 303135"/>
                    <a:gd name="connsiteX9" fmla="*/ 158595 w 315021"/>
                    <a:gd name="connsiteY9" fmla="*/ 6262 h 303135"/>
                    <a:gd name="connsiteX10" fmla="*/ 275095 w 315021"/>
                    <a:gd name="connsiteY10" fmla="*/ 0 h 3031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15021" h="303135">
                      <a:moveTo>
                        <a:pt x="275095" y="0"/>
                      </a:moveTo>
                      <a:lnTo>
                        <a:pt x="288062" y="697"/>
                      </a:lnTo>
                      <a:lnTo>
                        <a:pt x="287020" y="33295"/>
                      </a:lnTo>
                      <a:lnTo>
                        <a:pt x="315021" y="276773"/>
                      </a:lnTo>
                      <a:cubicBezTo>
                        <a:pt x="274805" y="321911"/>
                        <a:pt x="257292" y="282895"/>
                        <a:pt x="221934" y="285072"/>
                      </a:cubicBezTo>
                      <a:cubicBezTo>
                        <a:pt x="183401" y="306299"/>
                        <a:pt x="139066" y="309996"/>
                        <a:pt x="102871" y="289835"/>
                      </a:cubicBezTo>
                      <a:cubicBezTo>
                        <a:pt x="57151" y="304599"/>
                        <a:pt x="2223" y="301537"/>
                        <a:pt x="0" y="259355"/>
                      </a:cubicBezTo>
                      <a:lnTo>
                        <a:pt x="99060" y="17693"/>
                      </a:lnTo>
                      <a:lnTo>
                        <a:pt x="99510" y="16042"/>
                      </a:lnTo>
                      <a:lnTo>
                        <a:pt x="158595" y="6262"/>
                      </a:lnTo>
                      <a:cubicBezTo>
                        <a:pt x="196226" y="2156"/>
                        <a:pt x="235188" y="0"/>
                        <a:pt x="275095" y="0"/>
                      </a:cubicBezTo>
                      <a:close/>
                    </a:path>
                  </a:pathLst>
                </a:custGeom>
                <a:solidFill>
                  <a:srgbClr val="FCDACE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81" name="Rectangle 21">
                <a:extLst>
                  <a:ext uri="{FF2B5EF4-FFF2-40B4-BE49-F238E27FC236}">
                    <a16:creationId xmlns:a16="http://schemas.microsoft.com/office/drawing/2014/main" id="{C16A22DD-FE73-15B5-3EF1-A00B9D85419C}"/>
                  </a:ext>
                </a:extLst>
              </p:cNvPr>
              <p:cNvSpPr/>
              <p:nvPr/>
            </p:nvSpPr>
            <p:spPr>
              <a:xfrm>
                <a:off x="5756980" y="4289804"/>
                <a:ext cx="643411" cy="1336878"/>
              </a:xfrm>
              <a:custGeom>
                <a:avLst/>
                <a:gdLst>
                  <a:gd name="connsiteX0" fmla="*/ 0 w 539751"/>
                  <a:gd name="connsiteY0" fmla="*/ 0 h 239372"/>
                  <a:gd name="connsiteX1" fmla="*/ 539751 w 539751"/>
                  <a:gd name="connsiteY1" fmla="*/ 0 h 239372"/>
                  <a:gd name="connsiteX2" fmla="*/ 539751 w 539751"/>
                  <a:gd name="connsiteY2" fmla="*/ 239372 h 239372"/>
                  <a:gd name="connsiteX3" fmla="*/ 0 w 539751"/>
                  <a:gd name="connsiteY3" fmla="*/ 239372 h 239372"/>
                  <a:gd name="connsiteX4" fmla="*/ 0 w 539751"/>
                  <a:gd name="connsiteY4" fmla="*/ 0 h 239372"/>
                  <a:gd name="connsiteX0" fmla="*/ 44450 w 584201"/>
                  <a:gd name="connsiteY0" fmla="*/ 0 h 518772"/>
                  <a:gd name="connsiteX1" fmla="*/ 584201 w 584201"/>
                  <a:gd name="connsiteY1" fmla="*/ 0 h 518772"/>
                  <a:gd name="connsiteX2" fmla="*/ 584201 w 584201"/>
                  <a:gd name="connsiteY2" fmla="*/ 239372 h 518772"/>
                  <a:gd name="connsiteX3" fmla="*/ 0 w 584201"/>
                  <a:gd name="connsiteY3" fmla="*/ 518772 h 518772"/>
                  <a:gd name="connsiteX4" fmla="*/ 44450 w 584201"/>
                  <a:gd name="connsiteY4" fmla="*/ 0 h 518772"/>
                  <a:gd name="connsiteX0" fmla="*/ 44450 w 641351"/>
                  <a:gd name="connsiteY0" fmla="*/ 0 h 525122"/>
                  <a:gd name="connsiteX1" fmla="*/ 584201 w 641351"/>
                  <a:gd name="connsiteY1" fmla="*/ 0 h 525122"/>
                  <a:gd name="connsiteX2" fmla="*/ 641351 w 641351"/>
                  <a:gd name="connsiteY2" fmla="*/ 525122 h 525122"/>
                  <a:gd name="connsiteX3" fmla="*/ 0 w 641351"/>
                  <a:gd name="connsiteY3" fmla="*/ 518772 h 525122"/>
                  <a:gd name="connsiteX4" fmla="*/ 44450 w 641351"/>
                  <a:gd name="connsiteY4" fmla="*/ 0 h 525122"/>
                  <a:gd name="connsiteX0" fmla="*/ 44450 w 641351"/>
                  <a:gd name="connsiteY0" fmla="*/ 0 h 727216"/>
                  <a:gd name="connsiteX1" fmla="*/ 584201 w 641351"/>
                  <a:gd name="connsiteY1" fmla="*/ 0 h 727216"/>
                  <a:gd name="connsiteX2" fmla="*/ 641351 w 641351"/>
                  <a:gd name="connsiteY2" fmla="*/ 525122 h 727216"/>
                  <a:gd name="connsiteX3" fmla="*/ 511176 w 641351"/>
                  <a:gd name="connsiteY3" fmla="*/ 727216 h 727216"/>
                  <a:gd name="connsiteX4" fmla="*/ 0 w 641351"/>
                  <a:gd name="connsiteY4" fmla="*/ 518772 h 727216"/>
                  <a:gd name="connsiteX5" fmla="*/ 44450 w 641351"/>
                  <a:gd name="connsiteY5" fmla="*/ 0 h 727216"/>
                  <a:gd name="connsiteX0" fmla="*/ 44450 w 641351"/>
                  <a:gd name="connsiteY0" fmla="*/ 0 h 754558"/>
                  <a:gd name="connsiteX1" fmla="*/ 584201 w 641351"/>
                  <a:gd name="connsiteY1" fmla="*/ 0 h 754558"/>
                  <a:gd name="connsiteX2" fmla="*/ 641351 w 641351"/>
                  <a:gd name="connsiteY2" fmla="*/ 525122 h 754558"/>
                  <a:gd name="connsiteX3" fmla="*/ 511176 w 641351"/>
                  <a:gd name="connsiteY3" fmla="*/ 727216 h 754558"/>
                  <a:gd name="connsiteX4" fmla="*/ 73026 w 641351"/>
                  <a:gd name="connsiteY4" fmla="*/ 746266 h 754558"/>
                  <a:gd name="connsiteX5" fmla="*/ 0 w 641351"/>
                  <a:gd name="connsiteY5" fmla="*/ 518772 h 754558"/>
                  <a:gd name="connsiteX6" fmla="*/ 44450 w 641351"/>
                  <a:gd name="connsiteY6" fmla="*/ 0 h 754558"/>
                  <a:gd name="connsiteX0" fmla="*/ 44450 w 641351"/>
                  <a:gd name="connsiteY0" fmla="*/ 0 h 965381"/>
                  <a:gd name="connsiteX1" fmla="*/ 584201 w 641351"/>
                  <a:gd name="connsiteY1" fmla="*/ 0 h 965381"/>
                  <a:gd name="connsiteX2" fmla="*/ 641351 w 641351"/>
                  <a:gd name="connsiteY2" fmla="*/ 525122 h 965381"/>
                  <a:gd name="connsiteX3" fmla="*/ 511176 w 641351"/>
                  <a:gd name="connsiteY3" fmla="*/ 727216 h 965381"/>
                  <a:gd name="connsiteX4" fmla="*/ 482601 w 641351"/>
                  <a:gd name="connsiteY4" fmla="*/ 965341 h 965381"/>
                  <a:gd name="connsiteX5" fmla="*/ 73026 w 641351"/>
                  <a:gd name="connsiteY5" fmla="*/ 746266 h 965381"/>
                  <a:gd name="connsiteX6" fmla="*/ 0 w 641351"/>
                  <a:gd name="connsiteY6" fmla="*/ 518772 h 965381"/>
                  <a:gd name="connsiteX7" fmla="*/ 44450 w 641351"/>
                  <a:gd name="connsiteY7" fmla="*/ 0 h 965381"/>
                  <a:gd name="connsiteX0" fmla="*/ 44450 w 641351"/>
                  <a:gd name="connsiteY0" fmla="*/ 0 h 1000638"/>
                  <a:gd name="connsiteX1" fmla="*/ 584201 w 641351"/>
                  <a:gd name="connsiteY1" fmla="*/ 0 h 1000638"/>
                  <a:gd name="connsiteX2" fmla="*/ 641351 w 641351"/>
                  <a:gd name="connsiteY2" fmla="*/ 525122 h 1000638"/>
                  <a:gd name="connsiteX3" fmla="*/ 511176 w 641351"/>
                  <a:gd name="connsiteY3" fmla="*/ 727216 h 1000638"/>
                  <a:gd name="connsiteX4" fmla="*/ 482601 w 641351"/>
                  <a:gd name="connsiteY4" fmla="*/ 965341 h 1000638"/>
                  <a:gd name="connsiteX5" fmla="*/ 187326 w 641351"/>
                  <a:gd name="connsiteY5" fmla="*/ 984391 h 1000638"/>
                  <a:gd name="connsiteX6" fmla="*/ 73026 w 641351"/>
                  <a:gd name="connsiteY6" fmla="*/ 746266 h 1000638"/>
                  <a:gd name="connsiteX7" fmla="*/ 0 w 641351"/>
                  <a:gd name="connsiteY7" fmla="*/ 518772 h 1000638"/>
                  <a:gd name="connsiteX8" fmla="*/ 44450 w 641351"/>
                  <a:gd name="connsiteY8" fmla="*/ 0 h 1000638"/>
                  <a:gd name="connsiteX0" fmla="*/ 44450 w 641351"/>
                  <a:gd name="connsiteY0" fmla="*/ 0 h 1119154"/>
                  <a:gd name="connsiteX1" fmla="*/ 584201 w 641351"/>
                  <a:gd name="connsiteY1" fmla="*/ 0 h 1119154"/>
                  <a:gd name="connsiteX2" fmla="*/ 641351 w 641351"/>
                  <a:gd name="connsiteY2" fmla="*/ 525122 h 1119154"/>
                  <a:gd name="connsiteX3" fmla="*/ 511176 w 641351"/>
                  <a:gd name="connsiteY3" fmla="*/ 727216 h 1119154"/>
                  <a:gd name="connsiteX4" fmla="*/ 482601 w 641351"/>
                  <a:gd name="connsiteY4" fmla="*/ 965341 h 1119154"/>
                  <a:gd name="connsiteX5" fmla="*/ 187326 w 641351"/>
                  <a:gd name="connsiteY5" fmla="*/ 984391 h 1119154"/>
                  <a:gd name="connsiteX6" fmla="*/ 73026 w 641351"/>
                  <a:gd name="connsiteY6" fmla="*/ 746266 h 1119154"/>
                  <a:gd name="connsiteX7" fmla="*/ 0 w 641351"/>
                  <a:gd name="connsiteY7" fmla="*/ 518772 h 1119154"/>
                  <a:gd name="connsiteX8" fmla="*/ 44450 w 641351"/>
                  <a:gd name="connsiteY8" fmla="*/ 0 h 1119154"/>
                  <a:gd name="connsiteX0" fmla="*/ 44450 w 641351"/>
                  <a:gd name="connsiteY0" fmla="*/ 0 h 1270172"/>
                  <a:gd name="connsiteX1" fmla="*/ 584201 w 641351"/>
                  <a:gd name="connsiteY1" fmla="*/ 0 h 1270172"/>
                  <a:gd name="connsiteX2" fmla="*/ 641351 w 641351"/>
                  <a:gd name="connsiteY2" fmla="*/ 525122 h 1270172"/>
                  <a:gd name="connsiteX3" fmla="*/ 511176 w 641351"/>
                  <a:gd name="connsiteY3" fmla="*/ 727216 h 1270172"/>
                  <a:gd name="connsiteX4" fmla="*/ 482601 w 641351"/>
                  <a:gd name="connsiteY4" fmla="*/ 965341 h 1270172"/>
                  <a:gd name="connsiteX5" fmla="*/ 311151 w 641351"/>
                  <a:gd name="connsiteY5" fmla="*/ 1270140 h 1270172"/>
                  <a:gd name="connsiteX6" fmla="*/ 187326 w 641351"/>
                  <a:gd name="connsiteY6" fmla="*/ 984391 h 1270172"/>
                  <a:gd name="connsiteX7" fmla="*/ 73026 w 641351"/>
                  <a:gd name="connsiteY7" fmla="*/ 746266 h 1270172"/>
                  <a:gd name="connsiteX8" fmla="*/ 0 w 641351"/>
                  <a:gd name="connsiteY8" fmla="*/ 518772 h 1270172"/>
                  <a:gd name="connsiteX9" fmla="*/ 44450 w 641351"/>
                  <a:gd name="connsiteY9" fmla="*/ 0 h 1270172"/>
                  <a:gd name="connsiteX0" fmla="*/ 44450 w 641351"/>
                  <a:gd name="connsiteY0" fmla="*/ 0 h 1270172"/>
                  <a:gd name="connsiteX1" fmla="*/ 584201 w 641351"/>
                  <a:gd name="connsiteY1" fmla="*/ 0 h 1270172"/>
                  <a:gd name="connsiteX2" fmla="*/ 641351 w 641351"/>
                  <a:gd name="connsiteY2" fmla="*/ 525122 h 1270172"/>
                  <a:gd name="connsiteX3" fmla="*/ 539751 w 641351"/>
                  <a:gd name="connsiteY3" fmla="*/ 746266 h 1270172"/>
                  <a:gd name="connsiteX4" fmla="*/ 482601 w 641351"/>
                  <a:gd name="connsiteY4" fmla="*/ 965341 h 1270172"/>
                  <a:gd name="connsiteX5" fmla="*/ 311151 w 641351"/>
                  <a:gd name="connsiteY5" fmla="*/ 1270140 h 1270172"/>
                  <a:gd name="connsiteX6" fmla="*/ 187326 w 641351"/>
                  <a:gd name="connsiteY6" fmla="*/ 984391 h 1270172"/>
                  <a:gd name="connsiteX7" fmla="*/ 73026 w 641351"/>
                  <a:gd name="connsiteY7" fmla="*/ 746266 h 1270172"/>
                  <a:gd name="connsiteX8" fmla="*/ 0 w 641351"/>
                  <a:gd name="connsiteY8" fmla="*/ 518772 h 1270172"/>
                  <a:gd name="connsiteX9" fmla="*/ 44450 w 641351"/>
                  <a:gd name="connsiteY9" fmla="*/ 0 h 1270172"/>
                  <a:gd name="connsiteX0" fmla="*/ 44450 w 641351"/>
                  <a:gd name="connsiteY0" fmla="*/ 0 h 1270172"/>
                  <a:gd name="connsiteX1" fmla="*/ 584201 w 641351"/>
                  <a:gd name="connsiteY1" fmla="*/ 0 h 1270172"/>
                  <a:gd name="connsiteX2" fmla="*/ 641351 w 641351"/>
                  <a:gd name="connsiteY2" fmla="*/ 525122 h 1270172"/>
                  <a:gd name="connsiteX3" fmla="*/ 539751 w 641351"/>
                  <a:gd name="connsiteY3" fmla="*/ 746266 h 1270172"/>
                  <a:gd name="connsiteX4" fmla="*/ 482601 w 641351"/>
                  <a:gd name="connsiteY4" fmla="*/ 965341 h 1270172"/>
                  <a:gd name="connsiteX5" fmla="*/ 311151 w 641351"/>
                  <a:gd name="connsiteY5" fmla="*/ 1270140 h 1270172"/>
                  <a:gd name="connsiteX6" fmla="*/ 187326 w 641351"/>
                  <a:gd name="connsiteY6" fmla="*/ 984391 h 1270172"/>
                  <a:gd name="connsiteX7" fmla="*/ 73026 w 641351"/>
                  <a:gd name="connsiteY7" fmla="*/ 746266 h 1270172"/>
                  <a:gd name="connsiteX8" fmla="*/ 0 w 641351"/>
                  <a:gd name="connsiteY8" fmla="*/ 518772 h 1270172"/>
                  <a:gd name="connsiteX9" fmla="*/ 44450 w 641351"/>
                  <a:gd name="connsiteY9" fmla="*/ 0 h 1270172"/>
                  <a:gd name="connsiteX0" fmla="*/ 44450 w 641351"/>
                  <a:gd name="connsiteY0" fmla="*/ 0 h 1270172"/>
                  <a:gd name="connsiteX1" fmla="*/ 584201 w 641351"/>
                  <a:gd name="connsiteY1" fmla="*/ 0 h 1270172"/>
                  <a:gd name="connsiteX2" fmla="*/ 641351 w 641351"/>
                  <a:gd name="connsiteY2" fmla="*/ 525122 h 1270172"/>
                  <a:gd name="connsiteX3" fmla="*/ 539751 w 641351"/>
                  <a:gd name="connsiteY3" fmla="*/ 746266 h 1270172"/>
                  <a:gd name="connsiteX4" fmla="*/ 482601 w 641351"/>
                  <a:gd name="connsiteY4" fmla="*/ 965341 h 1270172"/>
                  <a:gd name="connsiteX5" fmla="*/ 311151 w 641351"/>
                  <a:gd name="connsiteY5" fmla="*/ 1270140 h 1270172"/>
                  <a:gd name="connsiteX6" fmla="*/ 187326 w 641351"/>
                  <a:gd name="connsiteY6" fmla="*/ 984391 h 1270172"/>
                  <a:gd name="connsiteX7" fmla="*/ 73026 w 641351"/>
                  <a:gd name="connsiteY7" fmla="*/ 746266 h 1270172"/>
                  <a:gd name="connsiteX8" fmla="*/ 0 w 641351"/>
                  <a:gd name="connsiteY8" fmla="*/ 518772 h 1270172"/>
                  <a:gd name="connsiteX9" fmla="*/ 44450 w 641351"/>
                  <a:gd name="connsiteY9" fmla="*/ 0 h 1270172"/>
                  <a:gd name="connsiteX0" fmla="*/ 44450 w 641351"/>
                  <a:gd name="connsiteY0" fmla="*/ 0 h 1270172"/>
                  <a:gd name="connsiteX1" fmla="*/ 584201 w 641351"/>
                  <a:gd name="connsiteY1" fmla="*/ 0 h 1270172"/>
                  <a:gd name="connsiteX2" fmla="*/ 641351 w 641351"/>
                  <a:gd name="connsiteY2" fmla="*/ 525122 h 1270172"/>
                  <a:gd name="connsiteX3" fmla="*/ 539751 w 641351"/>
                  <a:gd name="connsiteY3" fmla="*/ 746266 h 1270172"/>
                  <a:gd name="connsiteX4" fmla="*/ 482601 w 641351"/>
                  <a:gd name="connsiteY4" fmla="*/ 965341 h 1270172"/>
                  <a:gd name="connsiteX5" fmla="*/ 311151 w 641351"/>
                  <a:gd name="connsiteY5" fmla="*/ 1270140 h 1270172"/>
                  <a:gd name="connsiteX6" fmla="*/ 187326 w 641351"/>
                  <a:gd name="connsiteY6" fmla="*/ 984391 h 1270172"/>
                  <a:gd name="connsiteX7" fmla="*/ 73026 w 641351"/>
                  <a:gd name="connsiteY7" fmla="*/ 746266 h 1270172"/>
                  <a:gd name="connsiteX8" fmla="*/ 0 w 641351"/>
                  <a:gd name="connsiteY8" fmla="*/ 518772 h 1270172"/>
                  <a:gd name="connsiteX9" fmla="*/ 44450 w 641351"/>
                  <a:gd name="connsiteY9" fmla="*/ 0 h 1270172"/>
                  <a:gd name="connsiteX0" fmla="*/ 52033 w 648934"/>
                  <a:gd name="connsiteY0" fmla="*/ 0 h 1270172"/>
                  <a:gd name="connsiteX1" fmla="*/ 591784 w 648934"/>
                  <a:gd name="connsiteY1" fmla="*/ 0 h 1270172"/>
                  <a:gd name="connsiteX2" fmla="*/ 648934 w 648934"/>
                  <a:gd name="connsiteY2" fmla="*/ 525122 h 1270172"/>
                  <a:gd name="connsiteX3" fmla="*/ 547334 w 648934"/>
                  <a:gd name="connsiteY3" fmla="*/ 746266 h 1270172"/>
                  <a:gd name="connsiteX4" fmla="*/ 490184 w 648934"/>
                  <a:gd name="connsiteY4" fmla="*/ 965341 h 1270172"/>
                  <a:gd name="connsiteX5" fmla="*/ 318734 w 648934"/>
                  <a:gd name="connsiteY5" fmla="*/ 1270140 h 1270172"/>
                  <a:gd name="connsiteX6" fmla="*/ 194909 w 648934"/>
                  <a:gd name="connsiteY6" fmla="*/ 984391 h 1270172"/>
                  <a:gd name="connsiteX7" fmla="*/ 80609 w 648934"/>
                  <a:gd name="connsiteY7" fmla="*/ 746266 h 1270172"/>
                  <a:gd name="connsiteX8" fmla="*/ 7583 w 648934"/>
                  <a:gd name="connsiteY8" fmla="*/ 518772 h 1270172"/>
                  <a:gd name="connsiteX9" fmla="*/ 52033 w 648934"/>
                  <a:gd name="connsiteY9" fmla="*/ 0 h 1270172"/>
                  <a:gd name="connsiteX0" fmla="*/ 52033 w 648934"/>
                  <a:gd name="connsiteY0" fmla="*/ 0 h 1270172"/>
                  <a:gd name="connsiteX1" fmla="*/ 591784 w 648934"/>
                  <a:gd name="connsiteY1" fmla="*/ 0 h 1270172"/>
                  <a:gd name="connsiteX2" fmla="*/ 648934 w 648934"/>
                  <a:gd name="connsiteY2" fmla="*/ 525122 h 1270172"/>
                  <a:gd name="connsiteX3" fmla="*/ 547334 w 648934"/>
                  <a:gd name="connsiteY3" fmla="*/ 746266 h 1270172"/>
                  <a:gd name="connsiteX4" fmla="*/ 490184 w 648934"/>
                  <a:gd name="connsiteY4" fmla="*/ 965341 h 1270172"/>
                  <a:gd name="connsiteX5" fmla="*/ 318734 w 648934"/>
                  <a:gd name="connsiteY5" fmla="*/ 1270140 h 1270172"/>
                  <a:gd name="connsiteX6" fmla="*/ 194909 w 648934"/>
                  <a:gd name="connsiteY6" fmla="*/ 984391 h 1270172"/>
                  <a:gd name="connsiteX7" fmla="*/ 80609 w 648934"/>
                  <a:gd name="connsiteY7" fmla="*/ 746266 h 1270172"/>
                  <a:gd name="connsiteX8" fmla="*/ 7583 w 648934"/>
                  <a:gd name="connsiteY8" fmla="*/ 518772 h 1270172"/>
                  <a:gd name="connsiteX9" fmla="*/ 52033 w 648934"/>
                  <a:gd name="connsiteY9" fmla="*/ 0 h 1270172"/>
                  <a:gd name="connsiteX0" fmla="*/ 52033 w 648934"/>
                  <a:gd name="connsiteY0" fmla="*/ 0 h 1336840"/>
                  <a:gd name="connsiteX1" fmla="*/ 591784 w 648934"/>
                  <a:gd name="connsiteY1" fmla="*/ 0 h 1336840"/>
                  <a:gd name="connsiteX2" fmla="*/ 648934 w 648934"/>
                  <a:gd name="connsiteY2" fmla="*/ 525122 h 1336840"/>
                  <a:gd name="connsiteX3" fmla="*/ 547334 w 648934"/>
                  <a:gd name="connsiteY3" fmla="*/ 746266 h 1336840"/>
                  <a:gd name="connsiteX4" fmla="*/ 490184 w 648934"/>
                  <a:gd name="connsiteY4" fmla="*/ 965341 h 1336840"/>
                  <a:gd name="connsiteX5" fmla="*/ 304447 w 648934"/>
                  <a:gd name="connsiteY5" fmla="*/ 1336815 h 1336840"/>
                  <a:gd name="connsiteX6" fmla="*/ 194909 w 648934"/>
                  <a:gd name="connsiteY6" fmla="*/ 984391 h 1336840"/>
                  <a:gd name="connsiteX7" fmla="*/ 80609 w 648934"/>
                  <a:gd name="connsiteY7" fmla="*/ 746266 h 1336840"/>
                  <a:gd name="connsiteX8" fmla="*/ 7583 w 648934"/>
                  <a:gd name="connsiteY8" fmla="*/ 518772 h 1336840"/>
                  <a:gd name="connsiteX9" fmla="*/ 52033 w 648934"/>
                  <a:gd name="connsiteY9" fmla="*/ 0 h 1336840"/>
                  <a:gd name="connsiteX0" fmla="*/ 52033 w 648934"/>
                  <a:gd name="connsiteY0" fmla="*/ 0 h 1336878"/>
                  <a:gd name="connsiteX1" fmla="*/ 591784 w 648934"/>
                  <a:gd name="connsiteY1" fmla="*/ 0 h 1336878"/>
                  <a:gd name="connsiteX2" fmla="*/ 648934 w 648934"/>
                  <a:gd name="connsiteY2" fmla="*/ 525122 h 1336878"/>
                  <a:gd name="connsiteX3" fmla="*/ 547334 w 648934"/>
                  <a:gd name="connsiteY3" fmla="*/ 746266 h 1336878"/>
                  <a:gd name="connsiteX4" fmla="*/ 490184 w 648934"/>
                  <a:gd name="connsiteY4" fmla="*/ 965341 h 1336878"/>
                  <a:gd name="connsiteX5" fmla="*/ 304447 w 648934"/>
                  <a:gd name="connsiteY5" fmla="*/ 1336815 h 1336878"/>
                  <a:gd name="connsiteX6" fmla="*/ 194909 w 648934"/>
                  <a:gd name="connsiteY6" fmla="*/ 984391 h 1336878"/>
                  <a:gd name="connsiteX7" fmla="*/ 80609 w 648934"/>
                  <a:gd name="connsiteY7" fmla="*/ 746266 h 1336878"/>
                  <a:gd name="connsiteX8" fmla="*/ 7583 w 648934"/>
                  <a:gd name="connsiteY8" fmla="*/ 518772 h 1336878"/>
                  <a:gd name="connsiteX9" fmla="*/ 52033 w 648934"/>
                  <a:gd name="connsiteY9" fmla="*/ 0 h 1336878"/>
                  <a:gd name="connsiteX0" fmla="*/ 52033 w 648934"/>
                  <a:gd name="connsiteY0" fmla="*/ 0 h 1336878"/>
                  <a:gd name="connsiteX1" fmla="*/ 591784 w 648934"/>
                  <a:gd name="connsiteY1" fmla="*/ 0 h 1336878"/>
                  <a:gd name="connsiteX2" fmla="*/ 648934 w 648934"/>
                  <a:gd name="connsiteY2" fmla="*/ 525122 h 1336878"/>
                  <a:gd name="connsiteX3" fmla="*/ 547334 w 648934"/>
                  <a:gd name="connsiteY3" fmla="*/ 746266 h 1336878"/>
                  <a:gd name="connsiteX4" fmla="*/ 490184 w 648934"/>
                  <a:gd name="connsiteY4" fmla="*/ 965341 h 1336878"/>
                  <a:gd name="connsiteX5" fmla="*/ 304447 w 648934"/>
                  <a:gd name="connsiteY5" fmla="*/ 1336815 h 1336878"/>
                  <a:gd name="connsiteX6" fmla="*/ 194909 w 648934"/>
                  <a:gd name="connsiteY6" fmla="*/ 984391 h 1336878"/>
                  <a:gd name="connsiteX7" fmla="*/ 80609 w 648934"/>
                  <a:gd name="connsiteY7" fmla="*/ 746266 h 1336878"/>
                  <a:gd name="connsiteX8" fmla="*/ 7583 w 648934"/>
                  <a:gd name="connsiteY8" fmla="*/ 518772 h 1336878"/>
                  <a:gd name="connsiteX9" fmla="*/ 52033 w 648934"/>
                  <a:gd name="connsiteY9" fmla="*/ 0 h 1336878"/>
                  <a:gd name="connsiteX0" fmla="*/ 52033 w 648934"/>
                  <a:gd name="connsiteY0" fmla="*/ 0 h 1336878"/>
                  <a:gd name="connsiteX1" fmla="*/ 591784 w 648934"/>
                  <a:gd name="connsiteY1" fmla="*/ 0 h 1336878"/>
                  <a:gd name="connsiteX2" fmla="*/ 648934 w 648934"/>
                  <a:gd name="connsiteY2" fmla="*/ 525122 h 1336878"/>
                  <a:gd name="connsiteX3" fmla="*/ 547334 w 648934"/>
                  <a:gd name="connsiteY3" fmla="*/ 746266 h 1336878"/>
                  <a:gd name="connsiteX4" fmla="*/ 490184 w 648934"/>
                  <a:gd name="connsiteY4" fmla="*/ 965341 h 1336878"/>
                  <a:gd name="connsiteX5" fmla="*/ 304447 w 648934"/>
                  <a:gd name="connsiteY5" fmla="*/ 1336815 h 1336878"/>
                  <a:gd name="connsiteX6" fmla="*/ 194909 w 648934"/>
                  <a:gd name="connsiteY6" fmla="*/ 984391 h 1336878"/>
                  <a:gd name="connsiteX7" fmla="*/ 80609 w 648934"/>
                  <a:gd name="connsiteY7" fmla="*/ 746266 h 1336878"/>
                  <a:gd name="connsiteX8" fmla="*/ 7583 w 648934"/>
                  <a:gd name="connsiteY8" fmla="*/ 518772 h 1336878"/>
                  <a:gd name="connsiteX9" fmla="*/ 52033 w 648934"/>
                  <a:gd name="connsiteY9" fmla="*/ 0 h 1336878"/>
                  <a:gd name="connsiteX0" fmla="*/ 44729 w 641630"/>
                  <a:gd name="connsiteY0" fmla="*/ 0 h 1336878"/>
                  <a:gd name="connsiteX1" fmla="*/ 584480 w 641630"/>
                  <a:gd name="connsiteY1" fmla="*/ 0 h 1336878"/>
                  <a:gd name="connsiteX2" fmla="*/ 641630 w 641630"/>
                  <a:gd name="connsiteY2" fmla="*/ 525122 h 1336878"/>
                  <a:gd name="connsiteX3" fmla="*/ 540030 w 641630"/>
                  <a:gd name="connsiteY3" fmla="*/ 746266 h 1336878"/>
                  <a:gd name="connsiteX4" fmla="*/ 482880 w 641630"/>
                  <a:gd name="connsiteY4" fmla="*/ 965341 h 1336878"/>
                  <a:gd name="connsiteX5" fmla="*/ 297143 w 641630"/>
                  <a:gd name="connsiteY5" fmla="*/ 1336815 h 1336878"/>
                  <a:gd name="connsiteX6" fmla="*/ 187605 w 641630"/>
                  <a:gd name="connsiteY6" fmla="*/ 984391 h 1336878"/>
                  <a:gd name="connsiteX7" fmla="*/ 73305 w 641630"/>
                  <a:gd name="connsiteY7" fmla="*/ 746266 h 1336878"/>
                  <a:gd name="connsiteX8" fmla="*/ 279 w 641630"/>
                  <a:gd name="connsiteY8" fmla="*/ 518772 h 1336878"/>
                  <a:gd name="connsiteX9" fmla="*/ 163793 w 641630"/>
                  <a:gd name="connsiteY9" fmla="*/ 203340 h 1336878"/>
                  <a:gd name="connsiteX10" fmla="*/ 44729 w 641630"/>
                  <a:gd name="connsiteY10" fmla="*/ 0 h 1336878"/>
                  <a:gd name="connsiteX0" fmla="*/ 45408 w 642309"/>
                  <a:gd name="connsiteY0" fmla="*/ 0 h 1336878"/>
                  <a:gd name="connsiteX1" fmla="*/ 585159 w 642309"/>
                  <a:gd name="connsiteY1" fmla="*/ 0 h 1336878"/>
                  <a:gd name="connsiteX2" fmla="*/ 642309 w 642309"/>
                  <a:gd name="connsiteY2" fmla="*/ 525122 h 1336878"/>
                  <a:gd name="connsiteX3" fmla="*/ 540709 w 642309"/>
                  <a:gd name="connsiteY3" fmla="*/ 746266 h 1336878"/>
                  <a:gd name="connsiteX4" fmla="*/ 483559 w 642309"/>
                  <a:gd name="connsiteY4" fmla="*/ 965341 h 1336878"/>
                  <a:gd name="connsiteX5" fmla="*/ 297822 w 642309"/>
                  <a:gd name="connsiteY5" fmla="*/ 1336815 h 1336878"/>
                  <a:gd name="connsiteX6" fmla="*/ 188284 w 642309"/>
                  <a:gd name="connsiteY6" fmla="*/ 984391 h 1336878"/>
                  <a:gd name="connsiteX7" fmla="*/ 73984 w 642309"/>
                  <a:gd name="connsiteY7" fmla="*/ 746266 h 1336878"/>
                  <a:gd name="connsiteX8" fmla="*/ 958 w 642309"/>
                  <a:gd name="connsiteY8" fmla="*/ 518772 h 1336878"/>
                  <a:gd name="connsiteX9" fmla="*/ 164472 w 642309"/>
                  <a:gd name="connsiteY9" fmla="*/ 203340 h 1336878"/>
                  <a:gd name="connsiteX10" fmla="*/ 45408 w 642309"/>
                  <a:gd name="connsiteY10" fmla="*/ 0 h 1336878"/>
                  <a:gd name="connsiteX0" fmla="*/ 46510 w 643411"/>
                  <a:gd name="connsiteY0" fmla="*/ 0 h 1336878"/>
                  <a:gd name="connsiteX1" fmla="*/ 586261 w 643411"/>
                  <a:gd name="connsiteY1" fmla="*/ 0 h 1336878"/>
                  <a:gd name="connsiteX2" fmla="*/ 643411 w 643411"/>
                  <a:gd name="connsiteY2" fmla="*/ 525122 h 1336878"/>
                  <a:gd name="connsiteX3" fmla="*/ 541811 w 643411"/>
                  <a:gd name="connsiteY3" fmla="*/ 746266 h 1336878"/>
                  <a:gd name="connsiteX4" fmla="*/ 484661 w 643411"/>
                  <a:gd name="connsiteY4" fmla="*/ 965341 h 1336878"/>
                  <a:gd name="connsiteX5" fmla="*/ 298924 w 643411"/>
                  <a:gd name="connsiteY5" fmla="*/ 1336815 h 1336878"/>
                  <a:gd name="connsiteX6" fmla="*/ 189386 w 643411"/>
                  <a:gd name="connsiteY6" fmla="*/ 984391 h 1336878"/>
                  <a:gd name="connsiteX7" fmla="*/ 75086 w 643411"/>
                  <a:gd name="connsiteY7" fmla="*/ 746266 h 1336878"/>
                  <a:gd name="connsiteX8" fmla="*/ 2060 w 643411"/>
                  <a:gd name="connsiteY8" fmla="*/ 518772 h 1336878"/>
                  <a:gd name="connsiteX9" fmla="*/ 165574 w 643411"/>
                  <a:gd name="connsiteY9" fmla="*/ 203340 h 1336878"/>
                  <a:gd name="connsiteX10" fmla="*/ 46510 w 643411"/>
                  <a:gd name="connsiteY10" fmla="*/ 0 h 1336878"/>
                  <a:gd name="connsiteX0" fmla="*/ 46510 w 643411"/>
                  <a:gd name="connsiteY0" fmla="*/ 0 h 1336878"/>
                  <a:gd name="connsiteX1" fmla="*/ 586261 w 643411"/>
                  <a:gd name="connsiteY1" fmla="*/ 0 h 1336878"/>
                  <a:gd name="connsiteX2" fmla="*/ 484662 w 643411"/>
                  <a:gd name="connsiteY2" fmla="*/ 236678 h 1336878"/>
                  <a:gd name="connsiteX3" fmla="*/ 643411 w 643411"/>
                  <a:gd name="connsiteY3" fmla="*/ 525122 h 1336878"/>
                  <a:gd name="connsiteX4" fmla="*/ 541811 w 643411"/>
                  <a:gd name="connsiteY4" fmla="*/ 746266 h 1336878"/>
                  <a:gd name="connsiteX5" fmla="*/ 484661 w 643411"/>
                  <a:gd name="connsiteY5" fmla="*/ 965341 h 1336878"/>
                  <a:gd name="connsiteX6" fmla="*/ 298924 w 643411"/>
                  <a:gd name="connsiteY6" fmla="*/ 1336815 h 1336878"/>
                  <a:gd name="connsiteX7" fmla="*/ 189386 w 643411"/>
                  <a:gd name="connsiteY7" fmla="*/ 984391 h 1336878"/>
                  <a:gd name="connsiteX8" fmla="*/ 75086 w 643411"/>
                  <a:gd name="connsiteY8" fmla="*/ 746266 h 1336878"/>
                  <a:gd name="connsiteX9" fmla="*/ 2060 w 643411"/>
                  <a:gd name="connsiteY9" fmla="*/ 518772 h 1336878"/>
                  <a:gd name="connsiteX10" fmla="*/ 165574 w 643411"/>
                  <a:gd name="connsiteY10" fmla="*/ 203340 h 1336878"/>
                  <a:gd name="connsiteX11" fmla="*/ 46510 w 643411"/>
                  <a:gd name="connsiteY11" fmla="*/ 0 h 1336878"/>
                  <a:gd name="connsiteX0" fmla="*/ 46510 w 643411"/>
                  <a:gd name="connsiteY0" fmla="*/ 0 h 1336878"/>
                  <a:gd name="connsiteX1" fmla="*/ 586261 w 643411"/>
                  <a:gd name="connsiteY1" fmla="*/ 0 h 1336878"/>
                  <a:gd name="connsiteX2" fmla="*/ 484662 w 643411"/>
                  <a:gd name="connsiteY2" fmla="*/ 236678 h 1336878"/>
                  <a:gd name="connsiteX3" fmla="*/ 643411 w 643411"/>
                  <a:gd name="connsiteY3" fmla="*/ 525122 h 1336878"/>
                  <a:gd name="connsiteX4" fmla="*/ 541811 w 643411"/>
                  <a:gd name="connsiteY4" fmla="*/ 746266 h 1336878"/>
                  <a:gd name="connsiteX5" fmla="*/ 484661 w 643411"/>
                  <a:gd name="connsiteY5" fmla="*/ 965341 h 1336878"/>
                  <a:gd name="connsiteX6" fmla="*/ 298924 w 643411"/>
                  <a:gd name="connsiteY6" fmla="*/ 1336815 h 1336878"/>
                  <a:gd name="connsiteX7" fmla="*/ 189386 w 643411"/>
                  <a:gd name="connsiteY7" fmla="*/ 984391 h 1336878"/>
                  <a:gd name="connsiteX8" fmla="*/ 75086 w 643411"/>
                  <a:gd name="connsiteY8" fmla="*/ 746266 h 1336878"/>
                  <a:gd name="connsiteX9" fmla="*/ 2060 w 643411"/>
                  <a:gd name="connsiteY9" fmla="*/ 518772 h 1336878"/>
                  <a:gd name="connsiteX10" fmla="*/ 165574 w 643411"/>
                  <a:gd name="connsiteY10" fmla="*/ 203340 h 1336878"/>
                  <a:gd name="connsiteX11" fmla="*/ 46510 w 643411"/>
                  <a:gd name="connsiteY11" fmla="*/ 0 h 1336878"/>
                  <a:gd name="connsiteX0" fmla="*/ 46510 w 643411"/>
                  <a:gd name="connsiteY0" fmla="*/ 0 h 1336878"/>
                  <a:gd name="connsiteX1" fmla="*/ 586261 w 643411"/>
                  <a:gd name="connsiteY1" fmla="*/ 0 h 1336878"/>
                  <a:gd name="connsiteX2" fmla="*/ 484662 w 643411"/>
                  <a:gd name="connsiteY2" fmla="*/ 236678 h 1336878"/>
                  <a:gd name="connsiteX3" fmla="*/ 643411 w 643411"/>
                  <a:gd name="connsiteY3" fmla="*/ 525122 h 1336878"/>
                  <a:gd name="connsiteX4" fmla="*/ 541811 w 643411"/>
                  <a:gd name="connsiteY4" fmla="*/ 746266 h 1336878"/>
                  <a:gd name="connsiteX5" fmla="*/ 484661 w 643411"/>
                  <a:gd name="connsiteY5" fmla="*/ 965341 h 1336878"/>
                  <a:gd name="connsiteX6" fmla="*/ 298924 w 643411"/>
                  <a:gd name="connsiteY6" fmla="*/ 1336815 h 1336878"/>
                  <a:gd name="connsiteX7" fmla="*/ 189386 w 643411"/>
                  <a:gd name="connsiteY7" fmla="*/ 984391 h 1336878"/>
                  <a:gd name="connsiteX8" fmla="*/ 75086 w 643411"/>
                  <a:gd name="connsiteY8" fmla="*/ 746266 h 1336878"/>
                  <a:gd name="connsiteX9" fmla="*/ 2060 w 643411"/>
                  <a:gd name="connsiteY9" fmla="*/ 518772 h 1336878"/>
                  <a:gd name="connsiteX10" fmla="*/ 165574 w 643411"/>
                  <a:gd name="connsiteY10" fmla="*/ 203340 h 1336878"/>
                  <a:gd name="connsiteX11" fmla="*/ 46510 w 643411"/>
                  <a:gd name="connsiteY11" fmla="*/ 0 h 1336878"/>
                  <a:gd name="connsiteX0" fmla="*/ 46510 w 643411"/>
                  <a:gd name="connsiteY0" fmla="*/ 0 h 1336878"/>
                  <a:gd name="connsiteX1" fmla="*/ 586261 w 643411"/>
                  <a:gd name="connsiteY1" fmla="*/ 0 h 1336878"/>
                  <a:gd name="connsiteX2" fmla="*/ 484662 w 643411"/>
                  <a:gd name="connsiteY2" fmla="*/ 236678 h 1336878"/>
                  <a:gd name="connsiteX3" fmla="*/ 643411 w 643411"/>
                  <a:gd name="connsiteY3" fmla="*/ 525122 h 1336878"/>
                  <a:gd name="connsiteX4" fmla="*/ 541811 w 643411"/>
                  <a:gd name="connsiteY4" fmla="*/ 746266 h 1336878"/>
                  <a:gd name="connsiteX5" fmla="*/ 484661 w 643411"/>
                  <a:gd name="connsiteY5" fmla="*/ 965341 h 1336878"/>
                  <a:gd name="connsiteX6" fmla="*/ 298924 w 643411"/>
                  <a:gd name="connsiteY6" fmla="*/ 1336815 h 1336878"/>
                  <a:gd name="connsiteX7" fmla="*/ 189386 w 643411"/>
                  <a:gd name="connsiteY7" fmla="*/ 984391 h 1336878"/>
                  <a:gd name="connsiteX8" fmla="*/ 75086 w 643411"/>
                  <a:gd name="connsiteY8" fmla="*/ 746266 h 1336878"/>
                  <a:gd name="connsiteX9" fmla="*/ 2060 w 643411"/>
                  <a:gd name="connsiteY9" fmla="*/ 518772 h 1336878"/>
                  <a:gd name="connsiteX10" fmla="*/ 165574 w 643411"/>
                  <a:gd name="connsiteY10" fmla="*/ 203340 h 1336878"/>
                  <a:gd name="connsiteX11" fmla="*/ 46510 w 643411"/>
                  <a:gd name="connsiteY11" fmla="*/ 0 h 13368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43411" h="1336878">
                    <a:moveTo>
                      <a:pt x="46510" y="0"/>
                    </a:moveTo>
                    <a:lnTo>
                      <a:pt x="586261" y="0"/>
                    </a:lnTo>
                    <a:cubicBezTo>
                      <a:pt x="596845" y="72543"/>
                      <a:pt x="474078" y="164135"/>
                      <a:pt x="484662" y="236678"/>
                    </a:cubicBezTo>
                    <a:cubicBezTo>
                      <a:pt x="623303" y="351876"/>
                      <a:pt x="623833" y="438499"/>
                      <a:pt x="643411" y="525122"/>
                    </a:cubicBezTo>
                    <a:cubicBezTo>
                      <a:pt x="627006" y="587725"/>
                      <a:pt x="639178" y="745576"/>
                      <a:pt x="541811" y="746266"/>
                    </a:cubicBezTo>
                    <a:cubicBezTo>
                      <a:pt x="578853" y="810111"/>
                      <a:pt x="557686" y="962166"/>
                      <a:pt x="484661" y="965341"/>
                    </a:cubicBezTo>
                    <a:cubicBezTo>
                      <a:pt x="451324" y="1027253"/>
                      <a:pt x="386236" y="1328878"/>
                      <a:pt x="298924" y="1336815"/>
                    </a:cubicBezTo>
                    <a:cubicBezTo>
                      <a:pt x="235425" y="1339990"/>
                      <a:pt x="214787" y="1224103"/>
                      <a:pt x="189386" y="984391"/>
                    </a:cubicBezTo>
                    <a:cubicBezTo>
                      <a:pt x="121124" y="947879"/>
                      <a:pt x="84082" y="841332"/>
                      <a:pt x="75086" y="746266"/>
                    </a:cubicBezTo>
                    <a:cubicBezTo>
                      <a:pt x="-15931" y="675197"/>
                      <a:pt x="26402" y="594603"/>
                      <a:pt x="2060" y="518772"/>
                    </a:cubicBezTo>
                    <a:cubicBezTo>
                      <a:pt x="-10640" y="399710"/>
                      <a:pt x="34341" y="351714"/>
                      <a:pt x="165574" y="203340"/>
                    </a:cubicBezTo>
                    <a:cubicBezTo>
                      <a:pt x="172982" y="116878"/>
                      <a:pt x="-46623" y="19602"/>
                      <a:pt x="46510" y="0"/>
                    </a:cubicBezTo>
                    <a:close/>
                  </a:path>
                </a:pathLst>
              </a:custGeom>
              <a:solidFill>
                <a:srgbClr val="FCF1D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82" name="Group 181">
                <a:extLst>
                  <a:ext uri="{FF2B5EF4-FFF2-40B4-BE49-F238E27FC236}">
                    <a16:creationId xmlns:a16="http://schemas.microsoft.com/office/drawing/2014/main" id="{50CD95F8-A85A-D9A4-2833-06D2B63BF3BE}"/>
                  </a:ext>
                </a:extLst>
              </p:cNvPr>
              <p:cNvGrpSpPr/>
              <p:nvPr/>
            </p:nvGrpSpPr>
            <p:grpSpPr>
              <a:xfrm>
                <a:off x="3748090" y="872592"/>
                <a:ext cx="4674149" cy="3590426"/>
                <a:chOff x="3775100" y="892339"/>
                <a:chExt cx="4674149" cy="3590426"/>
              </a:xfrm>
            </p:grpSpPr>
            <p:sp>
              <p:nvSpPr>
                <p:cNvPr id="191" name="Rectangle 23">
                  <a:extLst>
                    <a:ext uri="{FF2B5EF4-FFF2-40B4-BE49-F238E27FC236}">
                      <a16:creationId xmlns:a16="http://schemas.microsoft.com/office/drawing/2014/main" id="{C81523D5-7CFB-F30C-EF08-56155F1961A3}"/>
                    </a:ext>
                  </a:extLst>
                </p:cNvPr>
                <p:cNvSpPr/>
                <p:nvPr/>
              </p:nvSpPr>
              <p:spPr>
                <a:xfrm rot="522345" flipH="1">
                  <a:off x="3775100" y="909940"/>
                  <a:ext cx="1688977" cy="2204519"/>
                </a:xfrm>
                <a:custGeom>
                  <a:avLst/>
                  <a:gdLst>
                    <a:gd name="connsiteX0" fmla="*/ 0 w 876298"/>
                    <a:gd name="connsiteY0" fmla="*/ 0 h 629719"/>
                    <a:gd name="connsiteX1" fmla="*/ 876298 w 876298"/>
                    <a:gd name="connsiteY1" fmla="*/ 0 h 629719"/>
                    <a:gd name="connsiteX2" fmla="*/ 876298 w 876298"/>
                    <a:gd name="connsiteY2" fmla="*/ 629719 h 629719"/>
                    <a:gd name="connsiteX3" fmla="*/ 0 w 876298"/>
                    <a:gd name="connsiteY3" fmla="*/ 629719 h 629719"/>
                    <a:gd name="connsiteX4" fmla="*/ 0 w 876298"/>
                    <a:gd name="connsiteY4" fmla="*/ 0 h 629719"/>
                    <a:gd name="connsiteX0" fmla="*/ 0 w 1701798"/>
                    <a:gd name="connsiteY0" fmla="*/ 1333500 h 1963219"/>
                    <a:gd name="connsiteX1" fmla="*/ 1701798 w 1701798"/>
                    <a:gd name="connsiteY1" fmla="*/ 0 h 1963219"/>
                    <a:gd name="connsiteX2" fmla="*/ 876298 w 1701798"/>
                    <a:gd name="connsiteY2" fmla="*/ 1963219 h 1963219"/>
                    <a:gd name="connsiteX3" fmla="*/ 0 w 1701798"/>
                    <a:gd name="connsiteY3" fmla="*/ 1963219 h 1963219"/>
                    <a:gd name="connsiteX4" fmla="*/ 0 w 1701798"/>
                    <a:gd name="connsiteY4" fmla="*/ 1333500 h 1963219"/>
                    <a:gd name="connsiteX0" fmla="*/ 0 w 1701798"/>
                    <a:gd name="connsiteY0" fmla="*/ 1333500 h 1963219"/>
                    <a:gd name="connsiteX1" fmla="*/ 1701798 w 1701798"/>
                    <a:gd name="connsiteY1" fmla="*/ 0 h 1963219"/>
                    <a:gd name="connsiteX2" fmla="*/ 876298 w 1701798"/>
                    <a:gd name="connsiteY2" fmla="*/ 1963219 h 1963219"/>
                    <a:gd name="connsiteX3" fmla="*/ 0 w 1701798"/>
                    <a:gd name="connsiteY3" fmla="*/ 1333500 h 1963219"/>
                    <a:gd name="connsiteX0" fmla="*/ 0 w 1701798"/>
                    <a:gd name="connsiteY0" fmla="*/ 1333500 h 2293419"/>
                    <a:gd name="connsiteX1" fmla="*/ 1701798 w 1701798"/>
                    <a:gd name="connsiteY1" fmla="*/ 0 h 2293419"/>
                    <a:gd name="connsiteX2" fmla="*/ 647698 w 1701798"/>
                    <a:gd name="connsiteY2" fmla="*/ 2293419 h 2293419"/>
                    <a:gd name="connsiteX3" fmla="*/ 0 w 1701798"/>
                    <a:gd name="connsiteY3" fmla="*/ 1333500 h 2293419"/>
                    <a:gd name="connsiteX0" fmla="*/ 0 w 1650998"/>
                    <a:gd name="connsiteY0" fmla="*/ 1701800 h 2293419"/>
                    <a:gd name="connsiteX1" fmla="*/ 1650998 w 1650998"/>
                    <a:gd name="connsiteY1" fmla="*/ 0 h 2293419"/>
                    <a:gd name="connsiteX2" fmla="*/ 596898 w 1650998"/>
                    <a:gd name="connsiteY2" fmla="*/ 2293419 h 2293419"/>
                    <a:gd name="connsiteX3" fmla="*/ 0 w 1650998"/>
                    <a:gd name="connsiteY3" fmla="*/ 1701800 h 2293419"/>
                    <a:gd name="connsiteX0" fmla="*/ 38842 w 1689840"/>
                    <a:gd name="connsiteY0" fmla="*/ 1701800 h 2293419"/>
                    <a:gd name="connsiteX1" fmla="*/ 1689840 w 1689840"/>
                    <a:gd name="connsiteY1" fmla="*/ 0 h 2293419"/>
                    <a:gd name="connsiteX2" fmla="*/ 635740 w 1689840"/>
                    <a:gd name="connsiteY2" fmla="*/ 2293419 h 2293419"/>
                    <a:gd name="connsiteX3" fmla="*/ 38842 w 1689840"/>
                    <a:gd name="connsiteY3" fmla="*/ 1701800 h 2293419"/>
                    <a:gd name="connsiteX0" fmla="*/ 37979 w 1688977"/>
                    <a:gd name="connsiteY0" fmla="*/ 1701800 h 2293419"/>
                    <a:gd name="connsiteX1" fmla="*/ 1688977 w 1688977"/>
                    <a:gd name="connsiteY1" fmla="*/ 0 h 2293419"/>
                    <a:gd name="connsiteX2" fmla="*/ 634877 w 1688977"/>
                    <a:gd name="connsiteY2" fmla="*/ 2293419 h 2293419"/>
                    <a:gd name="connsiteX3" fmla="*/ 37979 w 1688977"/>
                    <a:gd name="connsiteY3" fmla="*/ 1701800 h 2293419"/>
                    <a:gd name="connsiteX0" fmla="*/ 37979 w 1688977"/>
                    <a:gd name="connsiteY0" fmla="*/ 1701800 h 2204519"/>
                    <a:gd name="connsiteX1" fmla="*/ 1688977 w 1688977"/>
                    <a:gd name="connsiteY1" fmla="*/ 0 h 2204519"/>
                    <a:gd name="connsiteX2" fmla="*/ 571377 w 1688977"/>
                    <a:gd name="connsiteY2" fmla="*/ 2204519 h 2204519"/>
                    <a:gd name="connsiteX3" fmla="*/ 37979 w 1688977"/>
                    <a:gd name="connsiteY3" fmla="*/ 1701800 h 2204519"/>
                    <a:gd name="connsiteX0" fmla="*/ 37979 w 1688977"/>
                    <a:gd name="connsiteY0" fmla="*/ 1701800 h 2204519"/>
                    <a:gd name="connsiteX1" fmla="*/ 1688977 w 1688977"/>
                    <a:gd name="connsiteY1" fmla="*/ 0 h 2204519"/>
                    <a:gd name="connsiteX2" fmla="*/ 571377 w 1688977"/>
                    <a:gd name="connsiteY2" fmla="*/ 2204519 h 2204519"/>
                    <a:gd name="connsiteX3" fmla="*/ 37979 w 1688977"/>
                    <a:gd name="connsiteY3" fmla="*/ 1701800 h 2204519"/>
                    <a:gd name="connsiteX0" fmla="*/ 37979 w 1688977"/>
                    <a:gd name="connsiteY0" fmla="*/ 1701800 h 2204519"/>
                    <a:gd name="connsiteX1" fmla="*/ 1688977 w 1688977"/>
                    <a:gd name="connsiteY1" fmla="*/ 0 h 2204519"/>
                    <a:gd name="connsiteX2" fmla="*/ 571377 w 1688977"/>
                    <a:gd name="connsiteY2" fmla="*/ 2204519 h 2204519"/>
                    <a:gd name="connsiteX3" fmla="*/ 37979 w 1688977"/>
                    <a:gd name="connsiteY3" fmla="*/ 1701800 h 2204519"/>
                    <a:gd name="connsiteX0" fmla="*/ 37979 w 1688977"/>
                    <a:gd name="connsiteY0" fmla="*/ 1701800 h 2204519"/>
                    <a:gd name="connsiteX1" fmla="*/ 1688977 w 1688977"/>
                    <a:gd name="connsiteY1" fmla="*/ 0 h 2204519"/>
                    <a:gd name="connsiteX2" fmla="*/ 571377 w 1688977"/>
                    <a:gd name="connsiteY2" fmla="*/ 2204519 h 2204519"/>
                    <a:gd name="connsiteX3" fmla="*/ 37979 w 1688977"/>
                    <a:gd name="connsiteY3" fmla="*/ 1701800 h 22045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688977" h="2204519">
                      <a:moveTo>
                        <a:pt x="37979" y="1701800"/>
                      </a:moveTo>
                      <a:cubicBezTo>
                        <a:pt x="-249888" y="867833"/>
                        <a:pt x="1176744" y="148167"/>
                        <a:pt x="1688977" y="0"/>
                      </a:cubicBezTo>
                      <a:cubicBezTo>
                        <a:pt x="1227544" y="455440"/>
                        <a:pt x="1731310" y="1977679"/>
                        <a:pt x="571377" y="2204519"/>
                      </a:cubicBezTo>
                      <a:lnTo>
                        <a:pt x="37979" y="1701800"/>
                      </a:lnTo>
                      <a:close/>
                    </a:path>
                  </a:pathLst>
                </a:custGeom>
                <a:solidFill>
                  <a:srgbClr val="FCCFB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2" name="Rectangle 23">
                  <a:extLst>
                    <a:ext uri="{FF2B5EF4-FFF2-40B4-BE49-F238E27FC236}">
                      <a16:creationId xmlns:a16="http://schemas.microsoft.com/office/drawing/2014/main" id="{3E790D45-D32A-2435-779D-6195950E9333}"/>
                    </a:ext>
                  </a:extLst>
                </p:cNvPr>
                <p:cNvSpPr/>
                <p:nvPr/>
              </p:nvSpPr>
              <p:spPr>
                <a:xfrm rot="20934534">
                  <a:off x="6760272" y="892339"/>
                  <a:ext cx="1688977" cy="2204519"/>
                </a:xfrm>
                <a:custGeom>
                  <a:avLst/>
                  <a:gdLst>
                    <a:gd name="connsiteX0" fmla="*/ 0 w 876298"/>
                    <a:gd name="connsiteY0" fmla="*/ 0 h 629719"/>
                    <a:gd name="connsiteX1" fmla="*/ 876298 w 876298"/>
                    <a:gd name="connsiteY1" fmla="*/ 0 h 629719"/>
                    <a:gd name="connsiteX2" fmla="*/ 876298 w 876298"/>
                    <a:gd name="connsiteY2" fmla="*/ 629719 h 629719"/>
                    <a:gd name="connsiteX3" fmla="*/ 0 w 876298"/>
                    <a:gd name="connsiteY3" fmla="*/ 629719 h 629719"/>
                    <a:gd name="connsiteX4" fmla="*/ 0 w 876298"/>
                    <a:gd name="connsiteY4" fmla="*/ 0 h 629719"/>
                    <a:gd name="connsiteX0" fmla="*/ 0 w 1701798"/>
                    <a:gd name="connsiteY0" fmla="*/ 1333500 h 1963219"/>
                    <a:gd name="connsiteX1" fmla="*/ 1701798 w 1701798"/>
                    <a:gd name="connsiteY1" fmla="*/ 0 h 1963219"/>
                    <a:gd name="connsiteX2" fmla="*/ 876298 w 1701798"/>
                    <a:gd name="connsiteY2" fmla="*/ 1963219 h 1963219"/>
                    <a:gd name="connsiteX3" fmla="*/ 0 w 1701798"/>
                    <a:gd name="connsiteY3" fmla="*/ 1963219 h 1963219"/>
                    <a:gd name="connsiteX4" fmla="*/ 0 w 1701798"/>
                    <a:gd name="connsiteY4" fmla="*/ 1333500 h 1963219"/>
                    <a:gd name="connsiteX0" fmla="*/ 0 w 1701798"/>
                    <a:gd name="connsiteY0" fmla="*/ 1333500 h 1963219"/>
                    <a:gd name="connsiteX1" fmla="*/ 1701798 w 1701798"/>
                    <a:gd name="connsiteY1" fmla="*/ 0 h 1963219"/>
                    <a:gd name="connsiteX2" fmla="*/ 876298 w 1701798"/>
                    <a:gd name="connsiteY2" fmla="*/ 1963219 h 1963219"/>
                    <a:gd name="connsiteX3" fmla="*/ 0 w 1701798"/>
                    <a:gd name="connsiteY3" fmla="*/ 1333500 h 1963219"/>
                    <a:gd name="connsiteX0" fmla="*/ 0 w 1701798"/>
                    <a:gd name="connsiteY0" fmla="*/ 1333500 h 2293419"/>
                    <a:gd name="connsiteX1" fmla="*/ 1701798 w 1701798"/>
                    <a:gd name="connsiteY1" fmla="*/ 0 h 2293419"/>
                    <a:gd name="connsiteX2" fmla="*/ 647698 w 1701798"/>
                    <a:gd name="connsiteY2" fmla="*/ 2293419 h 2293419"/>
                    <a:gd name="connsiteX3" fmla="*/ 0 w 1701798"/>
                    <a:gd name="connsiteY3" fmla="*/ 1333500 h 2293419"/>
                    <a:gd name="connsiteX0" fmla="*/ 0 w 1650998"/>
                    <a:gd name="connsiteY0" fmla="*/ 1701800 h 2293419"/>
                    <a:gd name="connsiteX1" fmla="*/ 1650998 w 1650998"/>
                    <a:gd name="connsiteY1" fmla="*/ 0 h 2293419"/>
                    <a:gd name="connsiteX2" fmla="*/ 596898 w 1650998"/>
                    <a:gd name="connsiteY2" fmla="*/ 2293419 h 2293419"/>
                    <a:gd name="connsiteX3" fmla="*/ 0 w 1650998"/>
                    <a:gd name="connsiteY3" fmla="*/ 1701800 h 2293419"/>
                    <a:gd name="connsiteX0" fmla="*/ 38842 w 1689840"/>
                    <a:gd name="connsiteY0" fmla="*/ 1701800 h 2293419"/>
                    <a:gd name="connsiteX1" fmla="*/ 1689840 w 1689840"/>
                    <a:gd name="connsiteY1" fmla="*/ 0 h 2293419"/>
                    <a:gd name="connsiteX2" fmla="*/ 635740 w 1689840"/>
                    <a:gd name="connsiteY2" fmla="*/ 2293419 h 2293419"/>
                    <a:gd name="connsiteX3" fmla="*/ 38842 w 1689840"/>
                    <a:gd name="connsiteY3" fmla="*/ 1701800 h 2293419"/>
                    <a:gd name="connsiteX0" fmla="*/ 37979 w 1688977"/>
                    <a:gd name="connsiteY0" fmla="*/ 1701800 h 2293419"/>
                    <a:gd name="connsiteX1" fmla="*/ 1688977 w 1688977"/>
                    <a:gd name="connsiteY1" fmla="*/ 0 h 2293419"/>
                    <a:gd name="connsiteX2" fmla="*/ 634877 w 1688977"/>
                    <a:gd name="connsiteY2" fmla="*/ 2293419 h 2293419"/>
                    <a:gd name="connsiteX3" fmla="*/ 37979 w 1688977"/>
                    <a:gd name="connsiteY3" fmla="*/ 1701800 h 2293419"/>
                    <a:gd name="connsiteX0" fmla="*/ 37979 w 1688977"/>
                    <a:gd name="connsiteY0" fmla="*/ 1701800 h 2204519"/>
                    <a:gd name="connsiteX1" fmla="*/ 1688977 w 1688977"/>
                    <a:gd name="connsiteY1" fmla="*/ 0 h 2204519"/>
                    <a:gd name="connsiteX2" fmla="*/ 571377 w 1688977"/>
                    <a:gd name="connsiteY2" fmla="*/ 2204519 h 2204519"/>
                    <a:gd name="connsiteX3" fmla="*/ 37979 w 1688977"/>
                    <a:gd name="connsiteY3" fmla="*/ 1701800 h 2204519"/>
                    <a:gd name="connsiteX0" fmla="*/ 37979 w 1688977"/>
                    <a:gd name="connsiteY0" fmla="*/ 1701800 h 2204519"/>
                    <a:gd name="connsiteX1" fmla="*/ 1688977 w 1688977"/>
                    <a:gd name="connsiteY1" fmla="*/ 0 h 2204519"/>
                    <a:gd name="connsiteX2" fmla="*/ 571377 w 1688977"/>
                    <a:gd name="connsiteY2" fmla="*/ 2204519 h 2204519"/>
                    <a:gd name="connsiteX3" fmla="*/ 37979 w 1688977"/>
                    <a:gd name="connsiteY3" fmla="*/ 1701800 h 2204519"/>
                    <a:gd name="connsiteX0" fmla="*/ 37979 w 1688977"/>
                    <a:gd name="connsiteY0" fmla="*/ 1701800 h 2204519"/>
                    <a:gd name="connsiteX1" fmla="*/ 1688977 w 1688977"/>
                    <a:gd name="connsiteY1" fmla="*/ 0 h 2204519"/>
                    <a:gd name="connsiteX2" fmla="*/ 571377 w 1688977"/>
                    <a:gd name="connsiteY2" fmla="*/ 2204519 h 2204519"/>
                    <a:gd name="connsiteX3" fmla="*/ 37979 w 1688977"/>
                    <a:gd name="connsiteY3" fmla="*/ 1701800 h 2204519"/>
                    <a:gd name="connsiteX0" fmla="*/ 37979 w 1688977"/>
                    <a:gd name="connsiteY0" fmla="*/ 1701800 h 2204519"/>
                    <a:gd name="connsiteX1" fmla="*/ 1688977 w 1688977"/>
                    <a:gd name="connsiteY1" fmla="*/ 0 h 2204519"/>
                    <a:gd name="connsiteX2" fmla="*/ 571377 w 1688977"/>
                    <a:gd name="connsiteY2" fmla="*/ 2204519 h 2204519"/>
                    <a:gd name="connsiteX3" fmla="*/ 37979 w 1688977"/>
                    <a:gd name="connsiteY3" fmla="*/ 1701800 h 22045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688977" h="2204519">
                      <a:moveTo>
                        <a:pt x="37979" y="1701800"/>
                      </a:moveTo>
                      <a:cubicBezTo>
                        <a:pt x="-249888" y="867833"/>
                        <a:pt x="1176744" y="148167"/>
                        <a:pt x="1688977" y="0"/>
                      </a:cubicBezTo>
                      <a:cubicBezTo>
                        <a:pt x="1227544" y="455440"/>
                        <a:pt x="1731310" y="1977679"/>
                        <a:pt x="571377" y="2204519"/>
                      </a:cubicBezTo>
                      <a:lnTo>
                        <a:pt x="37979" y="1701800"/>
                      </a:lnTo>
                      <a:close/>
                    </a:path>
                  </a:pathLst>
                </a:custGeom>
                <a:solidFill>
                  <a:srgbClr val="FCCFB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3" name="Rectangle 7">
                  <a:extLst>
                    <a:ext uri="{FF2B5EF4-FFF2-40B4-BE49-F238E27FC236}">
                      <a16:creationId xmlns:a16="http://schemas.microsoft.com/office/drawing/2014/main" id="{058C4533-D52E-602E-8E78-4F8AFE87DAAC}"/>
                    </a:ext>
                  </a:extLst>
                </p:cNvPr>
                <p:cNvSpPr/>
                <p:nvPr/>
              </p:nvSpPr>
              <p:spPr>
                <a:xfrm>
                  <a:off x="4490085" y="2062681"/>
                  <a:ext cx="3164230" cy="2406923"/>
                </a:xfrm>
                <a:custGeom>
                  <a:avLst/>
                  <a:gdLst>
                    <a:gd name="connsiteX0" fmla="*/ 0 w 1727200"/>
                    <a:gd name="connsiteY0" fmla="*/ 0 h 127000"/>
                    <a:gd name="connsiteX1" fmla="*/ 1727200 w 1727200"/>
                    <a:gd name="connsiteY1" fmla="*/ 0 h 127000"/>
                    <a:gd name="connsiteX2" fmla="*/ 1727200 w 1727200"/>
                    <a:gd name="connsiteY2" fmla="*/ 127000 h 127000"/>
                    <a:gd name="connsiteX3" fmla="*/ 0 w 1727200"/>
                    <a:gd name="connsiteY3" fmla="*/ 127000 h 127000"/>
                    <a:gd name="connsiteX4" fmla="*/ 0 w 1727200"/>
                    <a:gd name="connsiteY4" fmla="*/ 0 h 127000"/>
                    <a:gd name="connsiteX0" fmla="*/ 254000 w 1727200"/>
                    <a:gd name="connsiteY0" fmla="*/ 0 h 152400"/>
                    <a:gd name="connsiteX1" fmla="*/ 1727200 w 1727200"/>
                    <a:gd name="connsiteY1" fmla="*/ 25400 h 152400"/>
                    <a:gd name="connsiteX2" fmla="*/ 1727200 w 1727200"/>
                    <a:gd name="connsiteY2" fmla="*/ 152400 h 152400"/>
                    <a:gd name="connsiteX3" fmla="*/ 0 w 1727200"/>
                    <a:gd name="connsiteY3" fmla="*/ 152400 h 152400"/>
                    <a:gd name="connsiteX4" fmla="*/ 254000 w 1727200"/>
                    <a:gd name="connsiteY4" fmla="*/ 0 h 152400"/>
                    <a:gd name="connsiteX0" fmla="*/ 254000 w 1727200"/>
                    <a:gd name="connsiteY0" fmla="*/ 25400 h 177800"/>
                    <a:gd name="connsiteX1" fmla="*/ 1397000 w 1727200"/>
                    <a:gd name="connsiteY1" fmla="*/ 0 h 177800"/>
                    <a:gd name="connsiteX2" fmla="*/ 1727200 w 1727200"/>
                    <a:gd name="connsiteY2" fmla="*/ 177800 h 177800"/>
                    <a:gd name="connsiteX3" fmla="*/ 0 w 1727200"/>
                    <a:gd name="connsiteY3" fmla="*/ 177800 h 177800"/>
                    <a:gd name="connsiteX4" fmla="*/ 254000 w 1727200"/>
                    <a:gd name="connsiteY4" fmla="*/ 25400 h 177800"/>
                    <a:gd name="connsiteX0" fmla="*/ 254000 w 2082800"/>
                    <a:gd name="connsiteY0" fmla="*/ 50800 h 203200"/>
                    <a:gd name="connsiteX1" fmla="*/ 1397000 w 2082800"/>
                    <a:gd name="connsiteY1" fmla="*/ 25400 h 203200"/>
                    <a:gd name="connsiteX2" fmla="*/ 2082800 w 2082800"/>
                    <a:gd name="connsiteY2" fmla="*/ 0 h 203200"/>
                    <a:gd name="connsiteX3" fmla="*/ 0 w 2082800"/>
                    <a:gd name="connsiteY3" fmla="*/ 203200 h 203200"/>
                    <a:gd name="connsiteX4" fmla="*/ 254000 w 2082800"/>
                    <a:gd name="connsiteY4" fmla="*/ 50800 h 203200"/>
                    <a:gd name="connsiteX0" fmla="*/ 685800 w 2514600"/>
                    <a:gd name="connsiteY0" fmla="*/ 50800 h 50800"/>
                    <a:gd name="connsiteX1" fmla="*/ 1828800 w 2514600"/>
                    <a:gd name="connsiteY1" fmla="*/ 25400 h 50800"/>
                    <a:gd name="connsiteX2" fmla="*/ 2514600 w 2514600"/>
                    <a:gd name="connsiteY2" fmla="*/ 0 h 50800"/>
                    <a:gd name="connsiteX3" fmla="*/ 0 w 2514600"/>
                    <a:gd name="connsiteY3" fmla="*/ 25400 h 50800"/>
                    <a:gd name="connsiteX4" fmla="*/ 685800 w 2514600"/>
                    <a:gd name="connsiteY4" fmla="*/ 50800 h 50800"/>
                    <a:gd name="connsiteX0" fmla="*/ 685800 w 2514600"/>
                    <a:gd name="connsiteY0" fmla="*/ 50800 h 350026"/>
                    <a:gd name="connsiteX1" fmla="*/ 1828800 w 2514600"/>
                    <a:gd name="connsiteY1" fmla="*/ 25400 h 350026"/>
                    <a:gd name="connsiteX2" fmla="*/ 2514600 w 2514600"/>
                    <a:gd name="connsiteY2" fmla="*/ 0 h 350026"/>
                    <a:gd name="connsiteX3" fmla="*/ 0 w 2514600"/>
                    <a:gd name="connsiteY3" fmla="*/ 25400 h 350026"/>
                    <a:gd name="connsiteX4" fmla="*/ 685800 w 2514600"/>
                    <a:gd name="connsiteY4" fmla="*/ 50800 h 350026"/>
                    <a:gd name="connsiteX0" fmla="*/ 685800 w 2514600"/>
                    <a:gd name="connsiteY0" fmla="*/ 50800 h 430389"/>
                    <a:gd name="connsiteX1" fmla="*/ 1828800 w 2514600"/>
                    <a:gd name="connsiteY1" fmla="*/ 25400 h 430389"/>
                    <a:gd name="connsiteX2" fmla="*/ 2514600 w 2514600"/>
                    <a:gd name="connsiteY2" fmla="*/ 0 h 430389"/>
                    <a:gd name="connsiteX3" fmla="*/ 0 w 2514600"/>
                    <a:gd name="connsiteY3" fmla="*/ 25400 h 430389"/>
                    <a:gd name="connsiteX4" fmla="*/ 685800 w 2514600"/>
                    <a:gd name="connsiteY4" fmla="*/ 50800 h 430389"/>
                    <a:gd name="connsiteX0" fmla="*/ 685800 w 2514600"/>
                    <a:gd name="connsiteY0" fmla="*/ 194888 h 574477"/>
                    <a:gd name="connsiteX1" fmla="*/ 1828800 w 2514600"/>
                    <a:gd name="connsiteY1" fmla="*/ 169488 h 574477"/>
                    <a:gd name="connsiteX2" fmla="*/ 2514600 w 2514600"/>
                    <a:gd name="connsiteY2" fmla="*/ 144088 h 574477"/>
                    <a:gd name="connsiteX3" fmla="*/ 0 w 2514600"/>
                    <a:gd name="connsiteY3" fmla="*/ 169488 h 574477"/>
                    <a:gd name="connsiteX4" fmla="*/ 685800 w 2514600"/>
                    <a:gd name="connsiteY4" fmla="*/ 194888 h 574477"/>
                    <a:gd name="connsiteX0" fmla="*/ 685800 w 2514600"/>
                    <a:gd name="connsiteY0" fmla="*/ 212306 h 591895"/>
                    <a:gd name="connsiteX1" fmla="*/ 1828800 w 2514600"/>
                    <a:gd name="connsiteY1" fmla="*/ 186906 h 591895"/>
                    <a:gd name="connsiteX2" fmla="*/ 2514600 w 2514600"/>
                    <a:gd name="connsiteY2" fmla="*/ 161506 h 591895"/>
                    <a:gd name="connsiteX3" fmla="*/ 0 w 2514600"/>
                    <a:gd name="connsiteY3" fmla="*/ 186906 h 591895"/>
                    <a:gd name="connsiteX4" fmla="*/ 685800 w 2514600"/>
                    <a:gd name="connsiteY4" fmla="*/ 212306 h 591895"/>
                    <a:gd name="connsiteX0" fmla="*/ 685800 w 2514600"/>
                    <a:gd name="connsiteY0" fmla="*/ 212306 h 591895"/>
                    <a:gd name="connsiteX1" fmla="*/ 1828800 w 2514600"/>
                    <a:gd name="connsiteY1" fmla="*/ 186906 h 591895"/>
                    <a:gd name="connsiteX2" fmla="*/ 2514600 w 2514600"/>
                    <a:gd name="connsiteY2" fmla="*/ 161506 h 591895"/>
                    <a:gd name="connsiteX3" fmla="*/ 0 w 2514600"/>
                    <a:gd name="connsiteY3" fmla="*/ 186906 h 591895"/>
                    <a:gd name="connsiteX4" fmla="*/ 685800 w 2514600"/>
                    <a:gd name="connsiteY4" fmla="*/ 212306 h 591895"/>
                    <a:gd name="connsiteX0" fmla="*/ 685800 w 2514600"/>
                    <a:gd name="connsiteY0" fmla="*/ 236877 h 616466"/>
                    <a:gd name="connsiteX1" fmla="*/ 1828800 w 2514600"/>
                    <a:gd name="connsiteY1" fmla="*/ 211477 h 616466"/>
                    <a:gd name="connsiteX2" fmla="*/ 2514600 w 2514600"/>
                    <a:gd name="connsiteY2" fmla="*/ 186077 h 616466"/>
                    <a:gd name="connsiteX3" fmla="*/ 0 w 2514600"/>
                    <a:gd name="connsiteY3" fmla="*/ 211477 h 616466"/>
                    <a:gd name="connsiteX4" fmla="*/ 685800 w 2514600"/>
                    <a:gd name="connsiteY4" fmla="*/ 236877 h 616466"/>
                    <a:gd name="connsiteX0" fmla="*/ 685800 w 2514600"/>
                    <a:gd name="connsiteY0" fmla="*/ 236877 h 616466"/>
                    <a:gd name="connsiteX1" fmla="*/ 1828800 w 2514600"/>
                    <a:gd name="connsiteY1" fmla="*/ 211477 h 616466"/>
                    <a:gd name="connsiteX2" fmla="*/ 2514600 w 2514600"/>
                    <a:gd name="connsiteY2" fmla="*/ 186077 h 616466"/>
                    <a:gd name="connsiteX3" fmla="*/ 0 w 2514600"/>
                    <a:gd name="connsiteY3" fmla="*/ 211477 h 616466"/>
                    <a:gd name="connsiteX4" fmla="*/ 685800 w 2514600"/>
                    <a:gd name="connsiteY4" fmla="*/ 236877 h 616466"/>
                    <a:gd name="connsiteX0" fmla="*/ 685800 w 2514600"/>
                    <a:gd name="connsiteY0" fmla="*/ 236877 h 616466"/>
                    <a:gd name="connsiteX1" fmla="*/ 1828800 w 2514600"/>
                    <a:gd name="connsiteY1" fmla="*/ 211477 h 616466"/>
                    <a:gd name="connsiteX2" fmla="*/ 2514600 w 2514600"/>
                    <a:gd name="connsiteY2" fmla="*/ 186077 h 616466"/>
                    <a:gd name="connsiteX3" fmla="*/ 0 w 2514600"/>
                    <a:gd name="connsiteY3" fmla="*/ 211477 h 616466"/>
                    <a:gd name="connsiteX4" fmla="*/ 685800 w 2514600"/>
                    <a:gd name="connsiteY4" fmla="*/ 236877 h 616466"/>
                    <a:gd name="connsiteX0" fmla="*/ 739140 w 2567940"/>
                    <a:gd name="connsiteY0" fmla="*/ 236877 h 616466"/>
                    <a:gd name="connsiteX1" fmla="*/ 1882140 w 2567940"/>
                    <a:gd name="connsiteY1" fmla="*/ 211477 h 616466"/>
                    <a:gd name="connsiteX2" fmla="*/ 2567940 w 2567940"/>
                    <a:gd name="connsiteY2" fmla="*/ 186077 h 616466"/>
                    <a:gd name="connsiteX3" fmla="*/ 0 w 2567940"/>
                    <a:gd name="connsiteY3" fmla="*/ 211477 h 616466"/>
                    <a:gd name="connsiteX4" fmla="*/ 739140 w 2567940"/>
                    <a:gd name="connsiteY4" fmla="*/ 236877 h 616466"/>
                    <a:gd name="connsiteX0" fmla="*/ 739140 w 2621280"/>
                    <a:gd name="connsiteY0" fmla="*/ 236877 h 616466"/>
                    <a:gd name="connsiteX1" fmla="*/ 1882140 w 2621280"/>
                    <a:gd name="connsiteY1" fmla="*/ 211477 h 616466"/>
                    <a:gd name="connsiteX2" fmla="*/ 2621280 w 2621280"/>
                    <a:gd name="connsiteY2" fmla="*/ 186077 h 616466"/>
                    <a:gd name="connsiteX3" fmla="*/ 0 w 2621280"/>
                    <a:gd name="connsiteY3" fmla="*/ 211477 h 616466"/>
                    <a:gd name="connsiteX4" fmla="*/ 739140 w 2621280"/>
                    <a:gd name="connsiteY4" fmla="*/ 236877 h 616466"/>
                    <a:gd name="connsiteX0" fmla="*/ 739140 w 2621280"/>
                    <a:gd name="connsiteY0" fmla="*/ 236877 h 616466"/>
                    <a:gd name="connsiteX1" fmla="*/ 1882140 w 2621280"/>
                    <a:gd name="connsiteY1" fmla="*/ 211477 h 616466"/>
                    <a:gd name="connsiteX2" fmla="*/ 2621280 w 2621280"/>
                    <a:gd name="connsiteY2" fmla="*/ 186077 h 616466"/>
                    <a:gd name="connsiteX3" fmla="*/ 0 w 2621280"/>
                    <a:gd name="connsiteY3" fmla="*/ 211477 h 616466"/>
                    <a:gd name="connsiteX4" fmla="*/ 739140 w 2621280"/>
                    <a:gd name="connsiteY4" fmla="*/ 236877 h 616466"/>
                    <a:gd name="connsiteX0" fmla="*/ 929640 w 2811780"/>
                    <a:gd name="connsiteY0" fmla="*/ 357872 h 620184"/>
                    <a:gd name="connsiteX1" fmla="*/ 2072640 w 2811780"/>
                    <a:gd name="connsiteY1" fmla="*/ 332472 h 620184"/>
                    <a:gd name="connsiteX2" fmla="*/ 2811780 w 2811780"/>
                    <a:gd name="connsiteY2" fmla="*/ 307072 h 620184"/>
                    <a:gd name="connsiteX3" fmla="*/ 0 w 2811780"/>
                    <a:gd name="connsiteY3" fmla="*/ 132447 h 620184"/>
                    <a:gd name="connsiteX4" fmla="*/ 929640 w 2811780"/>
                    <a:gd name="connsiteY4" fmla="*/ 357872 h 620184"/>
                    <a:gd name="connsiteX0" fmla="*/ 929640 w 2811780"/>
                    <a:gd name="connsiteY0" fmla="*/ 357872 h 742994"/>
                    <a:gd name="connsiteX1" fmla="*/ 2072640 w 2811780"/>
                    <a:gd name="connsiteY1" fmla="*/ 332472 h 742994"/>
                    <a:gd name="connsiteX2" fmla="*/ 2811780 w 2811780"/>
                    <a:gd name="connsiteY2" fmla="*/ 307072 h 742994"/>
                    <a:gd name="connsiteX3" fmla="*/ 0 w 2811780"/>
                    <a:gd name="connsiteY3" fmla="*/ 132447 h 742994"/>
                    <a:gd name="connsiteX4" fmla="*/ 929640 w 2811780"/>
                    <a:gd name="connsiteY4" fmla="*/ 357872 h 742994"/>
                    <a:gd name="connsiteX0" fmla="*/ 929640 w 3059430"/>
                    <a:gd name="connsiteY0" fmla="*/ 417206 h 711254"/>
                    <a:gd name="connsiteX1" fmla="*/ 2072640 w 3059430"/>
                    <a:gd name="connsiteY1" fmla="*/ 391806 h 711254"/>
                    <a:gd name="connsiteX2" fmla="*/ 3059430 w 3059430"/>
                    <a:gd name="connsiteY2" fmla="*/ 109231 h 711254"/>
                    <a:gd name="connsiteX3" fmla="*/ 0 w 3059430"/>
                    <a:gd name="connsiteY3" fmla="*/ 191781 h 711254"/>
                    <a:gd name="connsiteX4" fmla="*/ 929640 w 3059430"/>
                    <a:gd name="connsiteY4" fmla="*/ 417206 h 711254"/>
                    <a:gd name="connsiteX0" fmla="*/ 929640 w 3059430"/>
                    <a:gd name="connsiteY0" fmla="*/ 417206 h 800063"/>
                    <a:gd name="connsiteX1" fmla="*/ 2072640 w 3059430"/>
                    <a:gd name="connsiteY1" fmla="*/ 391806 h 800063"/>
                    <a:gd name="connsiteX2" fmla="*/ 3059430 w 3059430"/>
                    <a:gd name="connsiteY2" fmla="*/ 109231 h 800063"/>
                    <a:gd name="connsiteX3" fmla="*/ 0 w 3059430"/>
                    <a:gd name="connsiteY3" fmla="*/ 191781 h 800063"/>
                    <a:gd name="connsiteX4" fmla="*/ 929640 w 3059430"/>
                    <a:gd name="connsiteY4" fmla="*/ 417206 h 800063"/>
                    <a:gd name="connsiteX0" fmla="*/ 929640 w 3059430"/>
                    <a:gd name="connsiteY0" fmla="*/ 1308453 h 1691310"/>
                    <a:gd name="connsiteX1" fmla="*/ 2863215 w 3059430"/>
                    <a:gd name="connsiteY1" fmla="*/ 44803 h 1691310"/>
                    <a:gd name="connsiteX2" fmla="*/ 3059430 w 3059430"/>
                    <a:gd name="connsiteY2" fmla="*/ 1000478 h 1691310"/>
                    <a:gd name="connsiteX3" fmla="*/ 0 w 3059430"/>
                    <a:gd name="connsiteY3" fmla="*/ 1083028 h 1691310"/>
                    <a:gd name="connsiteX4" fmla="*/ 929640 w 3059430"/>
                    <a:gd name="connsiteY4" fmla="*/ 1308453 h 1691310"/>
                    <a:gd name="connsiteX0" fmla="*/ 929640 w 3238922"/>
                    <a:gd name="connsiteY0" fmla="*/ 1308453 h 1691310"/>
                    <a:gd name="connsiteX1" fmla="*/ 2863215 w 3238922"/>
                    <a:gd name="connsiteY1" fmla="*/ 44803 h 1691310"/>
                    <a:gd name="connsiteX2" fmla="*/ 2844165 w 3238922"/>
                    <a:gd name="connsiteY2" fmla="*/ 872209 h 1691310"/>
                    <a:gd name="connsiteX3" fmla="*/ 3059430 w 3238922"/>
                    <a:gd name="connsiteY3" fmla="*/ 1000478 h 1691310"/>
                    <a:gd name="connsiteX4" fmla="*/ 0 w 3238922"/>
                    <a:gd name="connsiteY4" fmla="*/ 1083028 h 1691310"/>
                    <a:gd name="connsiteX5" fmla="*/ 929640 w 3238922"/>
                    <a:gd name="connsiteY5" fmla="*/ 1308453 h 1691310"/>
                    <a:gd name="connsiteX0" fmla="*/ 929640 w 3059455"/>
                    <a:gd name="connsiteY0" fmla="*/ 1308453 h 1691310"/>
                    <a:gd name="connsiteX1" fmla="*/ 2863215 w 3059455"/>
                    <a:gd name="connsiteY1" fmla="*/ 44803 h 1691310"/>
                    <a:gd name="connsiteX2" fmla="*/ 2844165 w 3059455"/>
                    <a:gd name="connsiteY2" fmla="*/ 872209 h 1691310"/>
                    <a:gd name="connsiteX3" fmla="*/ 3059430 w 3059455"/>
                    <a:gd name="connsiteY3" fmla="*/ 1000478 h 1691310"/>
                    <a:gd name="connsiteX4" fmla="*/ 0 w 3059455"/>
                    <a:gd name="connsiteY4" fmla="*/ 1083028 h 1691310"/>
                    <a:gd name="connsiteX5" fmla="*/ 929640 w 3059455"/>
                    <a:gd name="connsiteY5" fmla="*/ 1308453 h 1691310"/>
                    <a:gd name="connsiteX0" fmla="*/ 929640 w 3059456"/>
                    <a:gd name="connsiteY0" fmla="*/ 1308453 h 1691310"/>
                    <a:gd name="connsiteX1" fmla="*/ 2863215 w 3059456"/>
                    <a:gd name="connsiteY1" fmla="*/ 44803 h 1691310"/>
                    <a:gd name="connsiteX2" fmla="*/ 2848927 w 3059456"/>
                    <a:gd name="connsiteY2" fmla="*/ 891259 h 1691310"/>
                    <a:gd name="connsiteX3" fmla="*/ 3059430 w 3059456"/>
                    <a:gd name="connsiteY3" fmla="*/ 1000478 h 1691310"/>
                    <a:gd name="connsiteX4" fmla="*/ 0 w 3059456"/>
                    <a:gd name="connsiteY4" fmla="*/ 1083028 h 1691310"/>
                    <a:gd name="connsiteX5" fmla="*/ 929640 w 3059456"/>
                    <a:gd name="connsiteY5" fmla="*/ 1308453 h 1691310"/>
                    <a:gd name="connsiteX0" fmla="*/ 929640 w 3059456"/>
                    <a:gd name="connsiteY0" fmla="*/ 1308453 h 1691310"/>
                    <a:gd name="connsiteX1" fmla="*/ 2863215 w 3059456"/>
                    <a:gd name="connsiteY1" fmla="*/ 44803 h 1691310"/>
                    <a:gd name="connsiteX2" fmla="*/ 2848927 w 3059456"/>
                    <a:gd name="connsiteY2" fmla="*/ 876972 h 1691310"/>
                    <a:gd name="connsiteX3" fmla="*/ 3059430 w 3059456"/>
                    <a:gd name="connsiteY3" fmla="*/ 1000478 h 1691310"/>
                    <a:gd name="connsiteX4" fmla="*/ 0 w 3059456"/>
                    <a:gd name="connsiteY4" fmla="*/ 1083028 h 1691310"/>
                    <a:gd name="connsiteX5" fmla="*/ 929640 w 3059456"/>
                    <a:gd name="connsiteY5" fmla="*/ 1308453 h 1691310"/>
                    <a:gd name="connsiteX0" fmla="*/ 929640 w 3059456"/>
                    <a:gd name="connsiteY0" fmla="*/ 1308453 h 1691310"/>
                    <a:gd name="connsiteX1" fmla="*/ 2863215 w 3059456"/>
                    <a:gd name="connsiteY1" fmla="*/ 44803 h 1691310"/>
                    <a:gd name="connsiteX2" fmla="*/ 2848927 w 3059456"/>
                    <a:gd name="connsiteY2" fmla="*/ 876972 h 1691310"/>
                    <a:gd name="connsiteX3" fmla="*/ 3059430 w 3059456"/>
                    <a:gd name="connsiteY3" fmla="*/ 1000478 h 1691310"/>
                    <a:gd name="connsiteX4" fmla="*/ 0 w 3059456"/>
                    <a:gd name="connsiteY4" fmla="*/ 1083028 h 1691310"/>
                    <a:gd name="connsiteX5" fmla="*/ 929640 w 3059456"/>
                    <a:gd name="connsiteY5" fmla="*/ 1308453 h 1691310"/>
                    <a:gd name="connsiteX0" fmla="*/ 943927 w 3073743"/>
                    <a:gd name="connsiteY0" fmla="*/ 1308453 h 1706135"/>
                    <a:gd name="connsiteX1" fmla="*/ 2877502 w 3073743"/>
                    <a:gd name="connsiteY1" fmla="*/ 44803 h 1706135"/>
                    <a:gd name="connsiteX2" fmla="*/ 2863214 w 3073743"/>
                    <a:gd name="connsiteY2" fmla="*/ 876972 h 1706135"/>
                    <a:gd name="connsiteX3" fmla="*/ 3073717 w 3073743"/>
                    <a:gd name="connsiteY3" fmla="*/ 1000478 h 1706135"/>
                    <a:gd name="connsiteX4" fmla="*/ 0 w 3073743"/>
                    <a:gd name="connsiteY4" fmla="*/ 1106841 h 1706135"/>
                    <a:gd name="connsiteX5" fmla="*/ 943927 w 3073743"/>
                    <a:gd name="connsiteY5" fmla="*/ 1308453 h 1706135"/>
                    <a:gd name="connsiteX0" fmla="*/ 1034414 w 3164230"/>
                    <a:gd name="connsiteY0" fmla="*/ 1308453 h 1665163"/>
                    <a:gd name="connsiteX1" fmla="*/ 2967989 w 3164230"/>
                    <a:gd name="connsiteY1" fmla="*/ 44803 h 1665163"/>
                    <a:gd name="connsiteX2" fmla="*/ 2953701 w 3164230"/>
                    <a:gd name="connsiteY2" fmla="*/ 876972 h 1665163"/>
                    <a:gd name="connsiteX3" fmla="*/ 3164204 w 3164230"/>
                    <a:gd name="connsiteY3" fmla="*/ 1000478 h 1665163"/>
                    <a:gd name="connsiteX4" fmla="*/ 0 w 3164230"/>
                    <a:gd name="connsiteY4" fmla="*/ 1040166 h 1665163"/>
                    <a:gd name="connsiteX5" fmla="*/ 1034414 w 3164230"/>
                    <a:gd name="connsiteY5" fmla="*/ 1308453 h 1665163"/>
                    <a:gd name="connsiteX0" fmla="*/ 210501 w 3164230"/>
                    <a:gd name="connsiteY0" fmla="*/ 929340 h 1681337"/>
                    <a:gd name="connsiteX1" fmla="*/ 2967989 w 3164230"/>
                    <a:gd name="connsiteY1" fmla="*/ 60977 h 1681337"/>
                    <a:gd name="connsiteX2" fmla="*/ 2953701 w 3164230"/>
                    <a:gd name="connsiteY2" fmla="*/ 893146 h 1681337"/>
                    <a:gd name="connsiteX3" fmla="*/ 3164204 w 3164230"/>
                    <a:gd name="connsiteY3" fmla="*/ 1016652 h 1681337"/>
                    <a:gd name="connsiteX4" fmla="*/ 0 w 3164230"/>
                    <a:gd name="connsiteY4" fmla="*/ 1056340 h 1681337"/>
                    <a:gd name="connsiteX5" fmla="*/ 210501 w 3164230"/>
                    <a:gd name="connsiteY5" fmla="*/ 929340 h 1681337"/>
                    <a:gd name="connsiteX0" fmla="*/ 210501 w 3164230"/>
                    <a:gd name="connsiteY0" fmla="*/ 929340 h 1681337"/>
                    <a:gd name="connsiteX1" fmla="*/ 2967989 w 3164230"/>
                    <a:gd name="connsiteY1" fmla="*/ 60977 h 1681337"/>
                    <a:gd name="connsiteX2" fmla="*/ 2953701 w 3164230"/>
                    <a:gd name="connsiteY2" fmla="*/ 893146 h 1681337"/>
                    <a:gd name="connsiteX3" fmla="*/ 3164204 w 3164230"/>
                    <a:gd name="connsiteY3" fmla="*/ 1016652 h 1681337"/>
                    <a:gd name="connsiteX4" fmla="*/ 0 w 3164230"/>
                    <a:gd name="connsiteY4" fmla="*/ 1056340 h 1681337"/>
                    <a:gd name="connsiteX5" fmla="*/ 210501 w 3164230"/>
                    <a:gd name="connsiteY5" fmla="*/ 929340 h 1681337"/>
                    <a:gd name="connsiteX0" fmla="*/ 210501 w 3164230"/>
                    <a:gd name="connsiteY0" fmla="*/ 929340 h 1681337"/>
                    <a:gd name="connsiteX1" fmla="*/ 2967989 w 3164230"/>
                    <a:gd name="connsiteY1" fmla="*/ 60977 h 1681337"/>
                    <a:gd name="connsiteX2" fmla="*/ 2953701 w 3164230"/>
                    <a:gd name="connsiteY2" fmla="*/ 893146 h 1681337"/>
                    <a:gd name="connsiteX3" fmla="*/ 3164204 w 3164230"/>
                    <a:gd name="connsiteY3" fmla="*/ 1016652 h 1681337"/>
                    <a:gd name="connsiteX4" fmla="*/ 0 w 3164230"/>
                    <a:gd name="connsiteY4" fmla="*/ 1056340 h 1681337"/>
                    <a:gd name="connsiteX5" fmla="*/ 210501 w 3164230"/>
                    <a:gd name="connsiteY5" fmla="*/ 929340 h 1681337"/>
                    <a:gd name="connsiteX0" fmla="*/ 210501 w 3164230"/>
                    <a:gd name="connsiteY0" fmla="*/ 929340 h 1681337"/>
                    <a:gd name="connsiteX1" fmla="*/ 2967989 w 3164230"/>
                    <a:gd name="connsiteY1" fmla="*/ 60977 h 1681337"/>
                    <a:gd name="connsiteX2" fmla="*/ 2953701 w 3164230"/>
                    <a:gd name="connsiteY2" fmla="*/ 893146 h 1681337"/>
                    <a:gd name="connsiteX3" fmla="*/ 3164204 w 3164230"/>
                    <a:gd name="connsiteY3" fmla="*/ 1016652 h 1681337"/>
                    <a:gd name="connsiteX4" fmla="*/ 0 w 3164230"/>
                    <a:gd name="connsiteY4" fmla="*/ 1056340 h 1681337"/>
                    <a:gd name="connsiteX5" fmla="*/ 210501 w 3164230"/>
                    <a:gd name="connsiteY5" fmla="*/ 929340 h 1681337"/>
                    <a:gd name="connsiteX0" fmla="*/ 210501 w 3164230"/>
                    <a:gd name="connsiteY0" fmla="*/ 929340 h 1681337"/>
                    <a:gd name="connsiteX1" fmla="*/ 2967989 w 3164230"/>
                    <a:gd name="connsiteY1" fmla="*/ 60977 h 1681337"/>
                    <a:gd name="connsiteX2" fmla="*/ 2953701 w 3164230"/>
                    <a:gd name="connsiteY2" fmla="*/ 893146 h 1681337"/>
                    <a:gd name="connsiteX3" fmla="*/ 3164204 w 3164230"/>
                    <a:gd name="connsiteY3" fmla="*/ 1016652 h 1681337"/>
                    <a:gd name="connsiteX4" fmla="*/ 0 w 3164230"/>
                    <a:gd name="connsiteY4" fmla="*/ 1056340 h 1681337"/>
                    <a:gd name="connsiteX5" fmla="*/ 210501 w 3164230"/>
                    <a:gd name="connsiteY5" fmla="*/ 929340 h 1681337"/>
                    <a:gd name="connsiteX0" fmla="*/ 210501 w 3164230"/>
                    <a:gd name="connsiteY0" fmla="*/ 929340 h 1681337"/>
                    <a:gd name="connsiteX1" fmla="*/ 2967989 w 3164230"/>
                    <a:gd name="connsiteY1" fmla="*/ 60977 h 1681337"/>
                    <a:gd name="connsiteX2" fmla="*/ 2953701 w 3164230"/>
                    <a:gd name="connsiteY2" fmla="*/ 893146 h 1681337"/>
                    <a:gd name="connsiteX3" fmla="*/ 3164204 w 3164230"/>
                    <a:gd name="connsiteY3" fmla="*/ 1016652 h 1681337"/>
                    <a:gd name="connsiteX4" fmla="*/ 0 w 3164230"/>
                    <a:gd name="connsiteY4" fmla="*/ 1056340 h 1681337"/>
                    <a:gd name="connsiteX5" fmla="*/ 210501 w 3164230"/>
                    <a:gd name="connsiteY5" fmla="*/ 929340 h 1681337"/>
                    <a:gd name="connsiteX0" fmla="*/ 210501 w 3164230"/>
                    <a:gd name="connsiteY0" fmla="*/ 926909 h 1678906"/>
                    <a:gd name="connsiteX1" fmla="*/ 243840 w 3164230"/>
                    <a:gd name="connsiteY1" fmla="*/ 76327 h 1678906"/>
                    <a:gd name="connsiteX2" fmla="*/ 2967989 w 3164230"/>
                    <a:gd name="connsiteY2" fmla="*/ 58546 h 1678906"/>
                    <a:gd name="connsiteX3" fmla="*/ 2953701 w 3164230"/>
                    <a:gd name="connsiteY3" fmla="*/ 890715 h 1678906"/>
                    <a:gd name="connsiteX4" fmla="*/ 3164204 w 3164230"/>
                    <a:gd name="connsiteY4" fmla="*/ 1014221 h 1678906"/>
                    <a:gd name="connsiteX5" fmla="*/ 0 w 3164230"/>
                    <a:gd name="connsiteY5" fmla="*/ 1053909 h 1678906"/>
                    <a:gd name="connsiteX6" fmla="*/ 210501 w 3164230"/>
                    <a:gd name="connsiteY6" fmla="*/ 926909 h 1678906"/>
                    <a:gd name="connsiteX0" fmla="*/ 210501 w 3164230"/>
                    <a:gd name="connsiteY0" fmla="*/ 926909 h 1678906"/>
                    <a:gd name="connsiteX1" fmla="*/ 243840 w 3164230"/>
                    <a:gd name="connsiteY1" fmla="*/ 76327 h 1678906"/>
                    <a:gd name="connsiteX2" fmla="*/ 2967989 w 3164230"/>
                    <a:gd name="connsiteY2" fmla="*/ 58546 h 1678906"/>
                    <a:gd name="connsiteX3" fmla="*/ 2953701 w 3164230"/>
                    <a:gd name="connsiteY3" fmla="*/ 890715 h 1678906"/>
                    <a:gd name="connsiteX4" fmla="*/ 3164204 w 3164230"/>
                    <a:gd name="connsiteY4" fmla="*/ 1014221 h 1678906"/>
                    <a:gd name="connsiteX5" fmla="*/ 0 w 3164230"/>
                    <a:gd name="connsiteY5" fmla="*/ 1053909 h 1678906"/>
                    <a:gd name="connsiteX6" fmla="*/ 210501 w 3164230"/>
                    <a:gd name="connsiteY6" fmla="*/ 926909 h 1678906"/>
                    <a:gd name="connsiteX0" fmla="*/ 210501 w 3164230"/>
                    <a:gd name="connsiteY0" fmla="*/ 926909 h 1678906"/>
                    <a:gd name="connsiteX1" fmla="*/ 243840 w 3164230"/>
                    <a:gd name="connsiteY1" fmla="*/ 76327 h 1678906"/>
                    <a:gd name="connsiteX2" fmla="*/ 2967989 w 3164230"/>
                    <a:gd name="connsiteY2" fmla="*/ 58546 h 1678906"/>
                    <a:gd name="connsiteX3" fmla="*/ 2953701 w 3164230"/>
                    <a:gd name="connsiteY3" fmla="*/ 890715 h 1678906"/>
                    <a:gd name="connsiteX4" fmla="*/ 3164204 w 3164230"/>
                    <a:gd name="connsiteY4" fmla="*/ 1014221 h 1678906"/>
                    <a:gd name="connsiteX5" fmla="*/ 0 w 3164230"/>
                    <a:gd name="connsiteY5" fmla="*/ 1053909 h 1678906"/>
                    <a:gd name="connsiteX6" fmla="*/ 210501 w 3164230"/>
                    <a:gd name="connsiteY6" fmla="*/ 926909 h 1678906"/>
                    <a:gd name="connsiteX0" fmla="*/ 210501 w 3164230"/>
                    <a:gd name="connsiteY0" fmla="*/ 926909 h 1678906"/>
                    <a:gd name="connsiteX1" fmla="*/ 243840 w 3164230"/>
                    <a:gd name="connsiteY1" fmla="*/ 76327 h 1678906"/>
                    <a:gd name="connsiteX2" fmla="*/ 2967989 w 3164230"/>
                    <a:gd name="connsiteY2" fmla="*/ 58546 h 1678906"/>
                    <a:gd name="connsiteX3" fmla="*/ 2953701 w 3164230"/>
                    <a:gd name="connsiteY3" fmla="*/ 890715 h 1678906"/>
                    <a:gd name="connsiteX4" fmla="*/ 3164204 w 3164230"/>
                    <a:gd name="connsiteY4" fmla="*/ 1014221 h 1678906"/>
                    <a:gd name="connsiteX5" fmla="*/ 0 w 3164230"/>
                    <a:gd name="connsiteY5" fmla="*/ 1053909 h 1678906"/>
                    <a:gd name="connsiteX6" fmla="*/ 210501 w 3164230"/>
                    <a:gd name="connsiteY6" fmla="*/ 926909 h 1678906"/>
                    <a:gd name="connsiteX0" fmla="*/ 210501 w 3164230"/>
                    <a:gd name="connsiteY0" fmla="*/ 926909 h 1678906"/>
                    <a:gd name="connsiteX1" fmla="*/ 243840 w 3164230"/>
                    <a:gd name="connsiteY1" fmla="*/ 76327 h 1678906"/>
                    <a:gd name="connsiteX2" fmla="*/ 2967989 w 3164230"/>
                    <a:gd name="connsiteY2" fmla="*/ 58546 h 1678906"/>
                    <a:gd name="connsiteX3" fmla="*/ 2953701 w 3164230"/>
                    <a:gd name="connsiteY3" fmla="*/ 890715 h 1678906"/>
                    <a:gd name="connsiteX4" fmla="*/ 3164204 w 3164230"/>
                    <a:gd name="connsiteY4" fmla="*/ 1014221 h 1678906"/>
                    <a:gd name="connsiteX5" fmla="*/ 0 w 3164230"/>
                    <a:gd name="connsiteY5" fmla="*/ 1053909 h 1678906"/>
                    <a:gd name="connsiteX6" fmla="*/ 210501 w 3164230"/>
                    <a:gd name="connsiteY6" fmla="*/ 926909 h 1678906"/>
                    <a:gd name="connsiteX0" fmla="*/ 210501 w 3164230"/>
                    <a:gd name="connsiteY0" fmla="*/ 1492750 h 2244747"/>
                    <a:gd name="connsiteX1" fmla="*/ 243840 w 3164230"/>
                    <a:gd name="connsiteY1" fmla="*/ 642168 h 2244747"/>
                    <a:gd name="connsiteX2" fmla="*/ 2967989 w 3164230"/>
                    <a:gd name="connsiteY2" fmla="*/ 624387 h 2244747"/>
                    <a:gd name="connsiteX3" fmla="*/ 2953701 w 3164230"/>
                    <a:gd name="connsiteY3" fmla="*/ 1456556 h 2244747"/>
                    <a:gd name="connsiteX4" fmla="*/ 3164204 w 3164230"/>
                    <a:gd name="connsiteY4" fmla="*/ 1580062 h 2244747"/>
                    <a:gd name="connsiteX5" fmla="*/ 0 w 3164230"/>
                    <a:gd name="connsiteY5" fmla="*/ 1619750 h 2244747"/>
                    <a:gd name="connsiteX6" fmla="*/ 210501 w 3164230"/>
                    <a:gd name="connsiteY6" fmla="*/ 1492750 h 2244747"/>
                    <a:gd name="connsiteX0" fmla="*/ 210501 w 3164230"/>
                    <a:gd name="connsiteY0" fmla="*/ 1651999 h 2403996"/>
                    <a:gd name="connsiteX1" fmla="*/ 243840 w 3164230"/>
                    <a:gd name="connsiteY1" fmla="*/ 801417 h 2403996"/>
                    <a:gd name="connsiteX2" fmla="*/ 2967989 w 3164230"/>
                    <a:gd name="connsiteY2" fmla="*/ 783636 h 2403996"/>
                    <a:gd name="connsiteX3" fmla="*/ 2953701 w 3164230"/>
                    <a:gd name="connsiteY3" fmla="*/ 1615805 h 2403996"/>
                    <a:gd name="connsiteX4" fmla="*/ 3164204 w 3164230"/>
                    <a:gd name="connsiteY4" fmla="*/ 1739311 h 2403996"/>
                    <a:gd name="connsiteX5" fmla="*/ 0 w 3164230"/>
                    <a:gd name="connsiteY5" fmla="*/ 1778999 h 2403996"/>
                    <a:gd name="connsiteX6" fmla="*/ 210501 w 3164230"/>
                    <a:gd name="connsiteY6" fmla="*/ 1651999 h 2403996"/>
                    <a:gd name="connsiteX0" fmla="*/ 210501 w 3164230"/>
                    <a:gd name="connsiteY0" fmla="*/ 1599480 h 2351477"/>
                    <a:gd name="connsiteX1" fmla="*/ 243840 w 3164230"/>
                    <a:gd name="connsiteY1" fmla="*/ 748898 h 2351477"/>
                    <a:gd name="connsiteX2" fmla="*/ 2967989 w 3164230"/>
                    <a:gd name="connsiteY2" fmla="*/ 731117 h 2351477"/>
                    <a:gd name="connsiteX3" fmla="*/ 2953701 w 3164230"/>
                    <a:gd name="connsiteY3" fmla="*/ 1563286 h 2351477"/>
                    <a:gd name="connsiteX4" fmla="*/ 3164204 w 3164230"/>
                    <a:gd name="connsiteY4" fmla="*/ 1686792 h 2351477"/>
                    <a:gd name="connsiteX5" fmla="*/ 0 w 3164230"/>
                    <a:gd name="connsiteY5" fmla="*/ 1726480 h 2351477"/>
                    <a:gd name="connsiteX6" fmla="*/ 210501 w 3164230"/>
                    <a:gd name="connsiteY6" fmla="*/ 1599480 h 2351477"/>
                    <a:gd name="connsiteX0" fmla="*/ 210501 w 3164230"/>
                    <a:gd name="connsiteY0" fmla="*/ 1687815 h 2439812"/>
                    <a:gd name="connsiteX1" fmla="*/ 243840 w 3164230"/>
                    <a:gd name="connsiteY1" fmla="*/ 837233 h 2439812"/>
                    <a:gd name="connsiteX2" fmla="*/ 2844164 w 3164230"/>
                    <a:gd name="connsiteY2" fmla="*/ 609902 h 2439812"/>
                    <a:gd name="connsiteX3" fmla="*/ 2953701 w 3164230"/>
                    <a:gd name="connsiteY3" fmla="*/ 1651621 h 2439812"/>
                    <a:gd name="connsiteX4" fmla="*/ 3164204 w 3164230"/>
                    <a:gd name="connsiteY4" fmla="*/ 1775127 h 2439812"/>
                    <a:gd name="connsiteX5" fmla="*/ 0 w 3164230"/>
                    <a:gd name="connsiteY5" fmla="*/ 1814815 h 2439812"/>
                    <a:gd name="connsiteX6" fmla="*/ 210501 w 3164230"/>
                    <a:gd name="connsiteY6" fmla="*/ 1687815 h 2439812"/>
                    <a:gd name="connsiteX0" fmla="*/ 210501 w 3164230"/>
                    <a:gd name="connsiteY0" fmla="*/ 1687815 h 2439812"/>
                    <a:gd name="connsiteX1" fmla="*/ 243840 w 3164230"/>
                    <a:gd name="connsiteY1" fmla="*/ 837233 h 2439812"/>
                    <a:gd name="connsiteX2" fmla="*/ 2844164 w 3164230"/>
                    <a:gd name="connsiteY2" fmla="*/ 609902 h 2439812"/>
                    <a:gd name="connsiteX3" fmla="*/ 2953701 w 3164230"/>
                    <a:gd name="connsiteY3" fmla="*/ 1651621 h 2439812"/>
                    <a:gd name="connsiteX4" fmla="*/ 3164204 w 3164230"/>
                    <a:gd name="connsiteY4" fmla="*/ 1775127 h 2439812"/>
                    <a:gd name="connsiteX5" fmla="*/ 0 w 3164230"/>
                    <a:gd name="connsiteY5" fmla="*/ 1814815 h 2439812"/>
                    <a:gd name="connsiteX6" fmla="*/ 210501 w 3164230"/>
                    <a:gd name="connsiteY6" fmla="*/ 1687815 h 2439812"/>
                    <a:gd name="connsiteX0" fmla="*/ 210501 w 3164230"/>
                    <a:gd name="connsiteY0" fmla="*/ 1687815 h 2439812"/>
                    <a:gd name="connsiteX1" fmla="*/ 243840 w 3164230"/>
                    <a:gd name="connsiteY1" fmla="*/ 837233 h 2439812"/>
                    <a:gd name="connsiteX2" fmla="*/ 2844164 w 3164230"/>
                    <a:gd name="connsiteY2" fmla="*/ 609902 h 2439812"/>
                    <a:gd name="connsiteX3" fmla="*/ 2953701 w 3164230"/>
                    <a:gd name="connsiteY3" fmla="*/ 1651621 h 2439812"/>
                    <a:gd name="connsiteX4" fmla="*/ 3164204 w 3164230"/>
                    <a:gd name="connsiteY4" fmla="*/ 1775127 h 2439812"/>
                    <a:gd name="connsiteX5" fmla="*/ 0 w 3164230"/>
                    <a:gd name="connsiteY5" fmla="*/ 1814815 h 2439812"/>
                    <a:gd name="connsiteX6" fmla="*/ 210501 w 3164230"/>
                    <a:gd name="connsiteY6" fmla="*/ 1687815 h 2439812"/>
                    <a:gd name="connsiteX0" fmla="*/ 210501 w 3164230"/>
                    <a:gd name="connsiteY0" fmla="*/ 1737957 h 2489954"/>
                    <a:gd name="connsiteX1" fmla="*/ 243840 w 3164230"/>
                    <a:gd name="connsiteY1" fmla="*/ 887375 h 2489954"/>
                    <a:gd name="connsiteX2" fmla="*/ 2834639 w 3164230"/>
                    <a:gd name="connsiteY2" fmla="*/ 555269 h 2489954"/>
                    <a:gd name="connsiteX3" fmla="*/ 2953701 w 3164230"/>
                    <a:gd name="connsiteY3" fmla="*/ 1701763 h 2489954"/>
                    <a:gd name="connsiteX4" fmla="*/ 3164204 w 3164230"/>
                    <a:gd name="connsiteY4" fmla="*/ 1825269 h 2489954"/>
                    <a:gd name="connsiteX5" fmla="*/ 0 w 3164230"/>
                    <a:gd name="connsiteY5" fmla="*/ 1864957 h 2489954"/>
                    <a:gd name="connsiteX6" fmla="*/ 210501 w 3164230"/>
                    <a:gd name="connsiteY6" fmla="*/ 1737957 h 2489954"/>
                    <a:gd name="connsiteX0" fmla="*/ 210501 w 3164230"/>
                    <a:gd name="connsiteY0" fmla="*/ 1840146 h 2592143"/>
                    <a:gd name="connsiteX1" fmla="*/ 243840 w 3164230"/>
                    <a:gd name="connsiteY1" fmla="*/ 989564 h 2592143"/>
                    <a:gd name="connsiteX2" fmla="*/ 2606039 w 3164230"/>
                    <a:gd name="connsiteY2" fmla="*/ 466958 h 2592143"/>
                    <a:gd name="connsiteX3" fmla="*/ 2953701 w 3164230"/>
                    <a:gd name="connsiteY3" fmla="*/ 1803952 h 2592143"/>
                    <a:gd name="connsiteX4" fmla="*/ 3164204 w 3164230"/>
                    <a:gd name="connsiteY4" fmla="*/ 1927458 h 2592143"/>
                    <a:gd name="connsiteX5" fmla="*/ 0 w 3164230"/>
                    <a:gd name="connsiteY5" fmla="*/ 1967146 h 2592143"/>
                    <a:gd name="connsiteX6" fmla="*/ 210501 w 3164230"/>
                    <a:gd name="connsiteY6" fmla="*/ 1840146 h 2592143"/>
                    <a:gd name="connsiteX0" fmla="*/ 210501 w 3164230"/>
                    <a:gd name="connsiteY0" fmla="*/ 1840146 h 2592143"/>
                    <a:gd name="connsiteX1" fmla="*/ 243840 w 3164230"/>
                    <a:gd name="connsiteY1" fmla="*/ 989564 h 2592143"/>
                    <a:gd name="connsiteX2" fmla="*/ 2606039 w 3164230"/>
                    <a:gd name="connsiteY2" fmla="*/ 466958 h 2592143"/>
                    <a:gd name="connsiteX3" fmla="*/ 2953701 w 3164230"/>
                    <a:gd name="connsiteY3" fmla="*/ 1803952 h 2592143"/>
                    <a:gd name="connsiteX4" fmla="*/ 3164204 w 3164230"/>
                    <a:gd name="connsiteY4" fmla="*/ 1927458 h 2592143"/>
                    <a:gd name="connsiteX5" fmla="*/ 0 w 3164230"/>
                    <a:gd name="connsiteY5" fmla="*/ 1967146 h 2592143"/>
                    <a:gd name="connsiteX6" fmla="*/ 210501 w 3164230"/>
                    <a:gd name="connsiteY6" fmla="*/ 1840146 h 2592143"/>
                    <a:gd name="connsiteX0" fmla="*/ 210501 w 3164230"/>
                    <a:gd name="connsiteY0" fmla="*/ 1840146 h 2592143"/>
                    <a:gd name="connsiteX1" fmla="*/ 243840 w 3164230"/>
                    <a:gd name="connsiteY1" fmla="*/ 989564 h 2592143"/>
                    <a:gd name="connsiteX2" fmla="*/ 2606039 w 3164230"/>
                    <a:gd name="connsiteY2" fmla="*/ 466958 h 2592143"/>
                    <a:gd name="connsiteX3" fmla="*/ 2953701 w 3164230"/>
                    <a:gd name="connsiteY3" fmla="*/ 1803952 h 2592143"/>
                    <a:gd name="connsiteX4" fmla="*/ 3164204 w 3164230"/>
                    <a:gd name="connsiteY4" fmla="*/ 1927458 h 2592143"/>
                    <a:gd name="connsiteX5" fmla="*/ 0 w 3164230"/>
                    <a:gd name="connsiteY5" fmla="*/ 1967146 h 2592143"/>
                    <a:gd name="connsiteX6" fmla="*/ 210501 w 3164230"/>
                    <a:gd name="connsiteY6" fmla="*/ 1840146 h 2592143"/>
                    <a:gd name="connsiteX0" fmla="*/ 210501 w 3164230"/>
                    <a:gd name="connsiteY0" fmla="*/ 1697484 h 2449481"/>
                    <a:gd name="connsiteX1" fmla="*/ 243840 w 3164230"/>
                    <a:gd name="connsiteY1" fmla="*/ 846902 h 2449481"/>
                    <a:gd name="connsiteX2" fmla="*/ 2606039 w 3164230"/>
                    <a:gd name="connsiteY2" fmla="*/ 324296 h 2449481"/>
                    <a:gd name="connsiteX3" fmla="*/ 2953701 w 3164230"/>
                    <a:gd name="connsiteY3" fmla="*/ 1661290 h 2449481"/>
                    <a:gd name="connsiteX4" fmla="*/ 3164204 w 3164230"/>
                    <a:gd name="connsiteY4" fmla="*/ 1784796 h 2449481"/>
                    <a:gd name="connsiteX5" fmla="*/ 0 w 3164230"/>
                    <a:gd name="connsiteY5" fmla="*/ 1824484 h 2449481"/>
                    <a:gd name="connsiteX6" fmla="*/ 210501 w 3164230"/>
                    <a:gd name="connsiteY6" fmla="*/ 1697484 h 2449481"/>
                    <a:gd name="connsiteX0" fmla="*/ 210501 w 3164230"/>
                    <a:gd name="connsiteY0" fmla="*/ 1678668 h 2430665"/>
                    <a:gd name="connsiteX1" fmla="*/ 243840 w 3164230"/>
                    <a:gd name="connsiteY1" fmla="*/ 828086 h 2430665"/>
                    <a:gd name="connsiteX2" fmla="*/ 2577464 w 3164230"/>
                    <a:gd name="connsiteY2" fmla="*/ 343580 h 2430665"/>
                    <a:gd name="connsiteX3" fmla="*/ 2953701 w 3164230"/>
                    <a:gd name="connsiteY3" fmla="*/ 1642474 h 2430665"/>
                    <a:gd name="connsiteX4" fmla="*/ 3164204 w 3164230"/>
                    <a:gd name="connsiteY4" fmla="*/ 1765980 h 2430665"/>
                    <a:gd name="connsiteX5" fmla="*/ 0 w 3164230"/>
                    <a:gd name="connsiteY5" fmla="*/ 1805668 h 2430665"/>
                    <a:gd name="connsiteX6" fmla="*/ 210501 w 3164230"/>
                    <a:gd name="connsiteY6" fmla="*/ 1678668 h 2430665"/>
                    <a:gd name="connsiteX0" fmla="*/ 210501 w 3164230"/>
                    <a:gd name="connsiteY0" fmla="*/ 1664767 h 2416764"/>
                    <a:gd name="connsiteX1" fmla="*/ 243840 w 3164230"/>
                    <a:gd name="connsiteY1" fmla="*/ 814185 h 2416764"/>
                    <a:gd name="connsiteX2" fmla="*/ 2577464 w 3164230"/>
                    <a:gd name="connsiteY2" fmla="*/ 329679 h 2416764"/>
                    <a:gd name="connsiteX3" fmla="*/ 2953701 w 3164230"/>
                    <a:gd name="connsiteY3" fmla="*/ 1628573 h 2416764"/>
                    <a:gd name="connsiteX4" fmla="*/ 3164204 w 3164230"/>
                    <a:gd name="connsiteY4" fmla="*/ 1752079 h 2416764"/>
                    <a:gd name="connsiteX5" fmla="*/ 0 w 3164230"/>
                    <a:gd name="connsiteY5" fmla="*/ 1791767 h 2416764"/>
                    <a:gd name="connsiteX6" fmla="*/ 210501 w 3164230"/>
                    <a:gd name="connsiteY6" fmla="*/ 1664767 h 2416764"/>
                    <a:gd name="connsiteX0" fmla="*/ 210501 w 3164230"/>
                    <a:gd name="connsiteY0" fmla="*/ 1972853 h 2724850"/>
                    <a:gd name="connsiteX1" fmla="*/ 615315 w 3164230"/>
                    <a:gd name="connsiteY1" fmla="*/ 626971 h 2724850"/>
                    <a:gd name="connsiteX2" fmla="*/ 2577464 w 3164230"/>
                    <a:gd name="connsiteY2" fmla="*/ 637765 h 2724850"/>
                    <a:gd name="connsiteX3" fmla="*/ 2953701 w 3164230"/>
                    <a:gd name="connsiteY3" fmla="*/ 1936659 h 2724850"/>
                    <a:gd name="connsiteX4" fmla="*/ 3164204 w 3164230"/>
                    <a:gd name="connsiteY4" fmla="*/ 2060165 h 2724850"/>
                    <a:gd name="connsiteX5" fmla="*/ 0 w 3164230"/>
                    <a:gd name="connsiteY5" fmla="*/ 2099853 h 2724850"/>
                    <a:gd name="connsiteX6" fmla="*/ 210501 w 3164230"/>
                    <a:gd name="connsiteY6" fmla="*/ 1972853 h 2724850"/>
                    <a:gd name="connsiteX0" fmla="*/ 210501 w 3164230"/>
                    <a:gd name="connsiteY0" fmla="*/ 1972853 h 2724850"/>
                    <a:gd name="connsiteX1" fmla="*/ 615315 w 3164230"/>
                    <a:gd name="connsiteY1" fmla="*/ 626971 h 2724850"/>
                    <a:gd name="connsiteX2" fmla="*/ 2577464 w 3164230"/>
                    <a:gd name="connsiteY2" fmla="*/ 637765 h 2724850"/>
                    <a:gd name="connsiteX3" fmla="*/ 2953701 w 3164230"/>
                    <a:gd name="connsiteY3" fmla="*/ 1936659 h 2724850"/>
                    <a:gd name="connsiteX4" fmla="*/ 3164204 w 3164230"/>
                    <a:gd name="connsiteY4" fmla="*/ 2060165 h 2724850"/>
                    <a:gd name="connsiteX5" fmla="*/ 0 w 3164230"/>
                    <a:gd name="connsiteY5" fmla="*/ 2099853 h 2724850"/>
                    <a:gd name="connsiteX6" fmla="*/ 210501 w 3164230"/>
                    <a:gd name="connsiteY6" fmla="*/ 1972853 h 2724850"/>
                    <a:gd name="connsiteX0" fmla="*/ 210501 w 3164230"/>
                    <a:gd name="connsiteY0" fmla="*/ 1654926 h 2406923"/>
                    <a:gd name="connsiteX1" fmla="*/ 615315 w 3164230"/>
                    <a:gd name="connsiteY1" fmla="*/ 309044 h 2406923"/>
                    <a:gd name="connsiteX2" fmla="*/ 2577464 w 3164230"/>
                    <a:gd name="connsiteY2" fmla="*/ 319838 h 2406923"/>
                    <a:gd name="connsiteX3" fmla="*/ 2953701 w 3164230"/>
                    <a:gd name="connsiteY3" fmla="*/ 1618732 h 2406923"/>
                    <a:gd name="connsiteX4" fmla="*/ 3164204 w 3164230"/>
                    <a:gd name="connsiteY4" fmla="*/ 1742238 h 2406923"/>
                    <a:gd name="connsiteX5" fmla="*/ 0 w 3164230"/>
                    <a:gd name="connsiteY5" fmla="*/ 1781926 h 2406923"/>
                    <a:gd name="connsiteX6" fmla="*/ 210501 w 3164230"/>
                    <a:gd name="connsiteY6" fmla="*/ 1654926 h 2406923"/>
                    <a:gd name="connsiteX0" fmla="*/ 210501 w 3164230"/>
                    <a:gd name="connsiteY0" fmla="*/ 1654926 h 2406923"/>
                    <a:gd name="connsiteX1" fmla="*/ 615315 w 3164230"/>
                    <a:gd name="connsiteY1" fmla="*/ 309044 h 2406923"/>
                    <a:gd name="connsiteX2" fmla="*/ 2577464 w 3164230"/>
                    <a:gd name="connsiteY2" fmla="*/ 319838 h 2406923"/>
                    <a:gd name="connsiteX3" fmla="*/ 2953701 w 3164230"/>
                    <a:gd name="connsiteY3" fmla="*/ 1618732 h 2406923"/>
                    <a:gd name="connsiteX4" fmla="*/ 3164204 w 3164230"/>
                    <a:gd name="connsiteY4" fmla="*/ 1742238 h 2406923"/>
                    <a:gd name="connsiteX5" fmla="*/ 0 w 3164230"/>
                    <a:gd name="connsiteY5" fmla="*/ 1781926 h 2406923"/>
                    <a:gd name="connsiteX6" fmla="*/ 210501 w 3164230"/>
                    <a:gd name="connsiteY6" fmla="*/ 1654926 h 2406923"/>
                    <a:gd name="connsiteX0" fmla="*/ 210501 w 3164230"/>
                    <a:gd name="connsiteY0" fmla="*/ 1654926 h 2406923"/>
                    <a:gd name="connsiteX1" fmla="*/ 615315 w 3164230"/>
                    <a:gd name="connsiteY1" fmla="*/ 309044 h 2406923"/>
                    <a:gd name="connsiteX2" fmla="*/ 2577464 w 3164230"/>
                    <a:gd name="connsiteY2" fmla="*/ 319838 h 2406923"/>
                    <a:gd name="connsiteX3" fmla="*/ 2953701 w 3164230"/>
                    <a:gd name="connsiteY3" fmla="*/ 1618732 h 2406923"/>
                    <a:gd name="connsiteX4" fmla="*/ 3164204 w 3164230"/>
                    <a:gd name="connsiteY4" fmla="*/ 1742238 h 2406923"/>
                    <a:gd name="connsiteX5" fmla="*/ 0 w 3164230"/>
                    <a:gd name="connsiteY5" fmla="*/ 1781926 h 2406923"/>
                    <a:gd name="connsiteX6" fmla="*/ 210501 w 3164230"/>
                    <a:gd name="connsiteY6" fmla="*/ 1654926 h 2406923"/>
                    <a:gd name="connsiteX0" fmla="*/ 210501 w 3164230"/>
                    <a:gd name="connsiteY0" fmla="*/ 1654926 h 2406923"/>
                    <a:gd name="connsiteX1" fmla="*/ 615315 w 3164230"/>
                    <a:gd name="connsiteY1" fmla="*/ 309044 h 2406923"/>
                    <a:gd name="connsiteX2" fmla="*/ 2577464 w 3164230"/>
                    <a:gd name="connsiteY2" fmla="*/ 319838 h 2406923"/>
                    <a:gd name="connsiteX3" fmla="*/ 2953701 w 3164230"/>
                    <a:gd name="connsiteY3" fmla="*/ 1618732 h 2406923"/>
                    <a:gd name="connsiteX4" fmla="*/ 3164204 w 3164230"/>
                    <a:gd name="connsiteY4" fmla="*/ 1742238 h 2406923"/>
                    <a:gd name="connsiteX5" fmla="*/ 0 w 3164230"/>
                    <a:gd name="connsiteY5" fmla="*/ 1781926 h 2406923"/>
                    <a:gd name="connsiteX6" fmla="*/ 210501 w 3164230"/>
                    <a:gd name="connsiteY6" fmla="*/ 1654926 h 2406923"/>
                    <a:gd name="connsiteX0" fmla="*/ 210501 w 3164230"/>
                    <a:gd name="connsiteY0" fmla="*/ 1654926 h 2406923"/>
                    <a:gd name="connsiteX1" fmla="*/ 615315 w 3164230"/>
                    <a:gd name="connsiteY1" fmla="*/ 309044 h 2406923"/>
                    <a:gd name="connsiteX2" fmla="*/ 2577464 w 3164230"/>
                    <a:gd name="connsiteY2" fmla="*/ 319838 h 2406923"/>
                    <a:gd name="connsiteX3" fmla="*/ 2953701 w 3164230"/>
                    <a:gd name="connsiteY3" fmla="*/ 1618732 h 2406923"/>
                    <a:gd name="connsiteX4" fmla="*/ 3164204 w 3164230"/>
                    <a:gd name="connsiteY4" fmla="*/ 1742238 h 2406923"/>
                    <a:gd name="connsiteX5" fmla="*/ 0 w 3164230"/>
                    <a:gd name="connsiteY5" fmla="*/ 1781926 h 2406923"/>
                    <a:gd name="connsiteX6" fmla="*/ 210501 w 3164230"/>
                    <a:gd name="connsiteY6" fmla="*/ 1654926 h 24069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164230" h="2406923">
                      <a:moveTo>
                        <a:pt x="210501" y="1654926"/>
                      </a:moveTo>
                      <a:cubicBezTo>
                        <a:pt x="65245" y="1577721"/>
                        <a:pt x="49054" y="599504"/>
                        <a:pt x="615315" y="309044"/>
                      </a:cubicBezTo>
                      <a:cubicBezTo>
                        <a:pt x="1481296" y="-264308"/>
                        <a:pt x="2183764" y="93619"/>
                        <a:pt x="2577464" y="319838"/>
                      </a:cubicBezTo>
                      <a:cubicBezTo>
                        <a:pt x="3253738" y="885306"/>
                        <a:pt x="3125786" y="1730916"/>
                        <a:pt x="2953701" y="1618732"/>
                      </a:cubicBezTo>
                      <a:cubicBezTo>
                        <a:pt x="2986403" y="1720861"/>
                        <a:pt x="3166745" y="1664239"/>
                        <a:pt x="3164204" y="1742238"/>
                      </a:cubicBezTo>
                      <a:cubicBezTo>
                        <a:pt x="2754629" y="2382530"/>
                        <a:pt x="977900" y="2827559"/>
                        <a:pt x="0" y="1781926"/>
                      </a:cubicBezTo>
                      <a:cubicBezTo>
                        <a:pt x="180975" y="1591956"/>
                        <a:pt x="171449" y="1655984"/>
                        <a:pt x="210501" y="1654926"/>
                      </a:cubicBezTo>
                      <a:close/>
                    </a:path>
                  </a:pathLst>
                </a:custGeom>
                <a:solidFill>
                  <a:schemeClr val="bg2">
                    <a:lumMod val="2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4" name="Rectangle 9">
                  <a:extLst>
                    <a:ext uri="{FF2B5EF4-FFF2-40B4-BE49-F238E27FC236}">
                      <a16:creationId xmlns:a16="http://schemas.microsoft.com/office/drawing/2014/main" id="{1146736E-8DF6-3B43-D282-800507CE8FE5}"/>
                    </a:ext>
                  </a:extLst>
                </p:cNvPr>
                <p:cNvSpPr/>
                <p:nvPr/>
              </p:nvSpPr>
              <p:spPr>
                <a:xfrm>
                  <a:off x="4622140" y="1178430"/>
                  <a:ext cx="2982620" cy="2296290"/>
                </a:xfrm>
                <a:custGeom>
                  <a:avLst/>
                  <a:gdLst>
                    <a:gd name="connsiteX0" fmla="*/ 0 w 1611020"/>
                    <a:gd name="connsiteY0" fmla="*/ 0 h 647700"/>
                    <a:gd name="connsiteX1" fmla="*/ 1611020 w 1611020"/>
                    <a:gd name="connsiteY1" fmla="*/ 0 h 647700"/>
                    <a:gd name="connsiteX2" fmla="*/ 1611020 w 1611020"/>
                    <a:gd name="connsiteY2" fmla="*/ 647700 h 647700"/>
                    <a:gd name="connsiteX3" fmla="*/ 0 w 1611020"/>
                    <a:gd name="connsiteY3" fmla="*/ 647700 h 647700"/>
                    <a:gd name="connsiteX4" fmla="*/ 0 w 1611020"/>
                    <a:gd name="connsiteY4" fmla="*/ 0 h 647700"/>
                    <a:gd name="connsiteX0" fmla="*/ 472440 w 2083460"/>
                    <a:gd name="connsiteY0" fmla="*/ 0 h 982980"/>
                    <a:gd name="connsiteX1" fmla="*/ 2083460 w 2083460"/>
                    <a:gd name="connsiteY1" fmla="*/ 0 h 982980"/>
                    <a:gd name="connsiteX2" fmla="*/ 2083460 w 2083460"/>
                    <a:gd name="connsiteY2" fmla="*/ 647700 h 982980"/>
                    <a:gd name="connsiteX3" fmla="*/ 0 w 2083460"/>
                    <a:gd name="connsiteY3" fmla="*/ 982980 h 982980"/>
                    <a:gd name="connsiteX4" fmla="*/ 472440 w 2083460"/>
                    <a:gd name="connsiteY4" fmla="*/ 0 h 982980"/>
                    <a:gd name="connsiteX0" fmla="*/ 472440 w 2814980"/>
                    <a:gd name="connsiteY0" fmla="*/ 0 h 982980"/>
                    <a:gd name="connsiteX1" fmla="*/ 2083460 w 2814980"/>
                    <a:gd name="connsiteY1" fmla="*/ 0 h 982980"/>
                    <a:gd name="connsiteX2" fmla="*/ 2814980 w 2814980"/>
                    <a:gd name="connsiteY2" fmla="*/ 807720 h 982980"/>
                    <a:gd name="connsiteX3" fmla="*/ 0 w 2814980"/>
                    <a:gd name="connsiteY3" fmla="*/ 982980 h 982980"/>
                    <a:gd name="connsiteX4" fmla="*/ 472440 w 2814980"/>
                    <a:gd name="connsiteY4" fmla="*/ 0 h 982980"/>
                    <a:gd name="connsiteX0" fmla="*/ 518160 w 2860700"/>
                    <a:gd name="connsiteY0" fmla="*/ 0 h 807720"/>
                    <a:gd name="connsiteX1" fmla="*/ 2129180 w 2860700"/>
                    <a:gd name="connsiteY1" fmla="*/ 0 h 807720"/>
                    <a:gd name="connsiteX2" fmla="*/ 2860700 w 2860700"/>
                    <a:gd name="connsiteY2" fmla="*/ 807720 h 807720"/>
                    <a:gd name="connsiteX3" fmla="*/ 0 w 2860700"/>
                    <a:gd name="connsiteY3" fmla="*/ 807720 h 807720"/>
                    <a:gd name="connsiteX4" fmla="*/ 518160 w 2860700"/>
                    <a:gd name="connsiteY4" fmla="*/ 0 h 807720"/>
                    <a:gd name="connsiteX0" fmla="*/ 281940 w 2860700"/>
                    <a:gd name="connsiteY0" fmla="*/ 0 h 1844040"/>
                    <a:gd name="connsiteX1" fmla="*/ 2129180 w 2860700"/>
                    <a:gd name="connsiteY1" fmla="*/ 1036320 h 1844040"/>
                    <a:gd name="connsiteX2" fmla="*/ 2860700 w 2860700"/>
                    <a:gd name="connsiteY2" fmla="*/ 1844040 h 1844040"/>
                    <a:gd name="connsiteX3" fmla="*/ 0 w 2860700"/>
                    <a:gd name="connsiteY3" fmla="*/ 1844040 h 1844040"/>
                    <a:gd name="connsiteX4" fmla="*/ 281940 w 2860700"/>
                    <a:gd name="connsiteY4" fmla="*/ 0 h 1844040"/>
                    <a:gd name="connsiteX0" fmla="*/ 281940 w 2860700"/>
                    <a:gd name="connsiteY0" fmla="*/ 0 h 1844040"/>
                    <a:gd name="connsiteX1" fmla="*/ 803300 w 2860700"/>
                    <a:gd name="connsiteY1" fmla="*/ 716280 h 1844040"/>
                    <a:gd name="connsiteX2" fmla="*/ 2129180 w 2860700"/>
                    <a:gd name="connsiteY2" fmla="*/ 1036320 h 1844040"/>
                    <a:gd name="connsiteX3" fmla="*/ 2860700 w 2860700"/>
                    <a:gd name="connsiteY3" fmla="*/ 1844040 h 1844040"/>
                    <a:gd name="connsiteX4" fmla="*/ 0 w 2860700"/>
                    <a:gd name="connsiteY4" fmla="*/ 1844040 h 1844040"/>
                    <a:gd name="connsiteX5" fmla="*/ 281940 w 2860700"/>
                    <a:gd name="connsiteY5" fmla="*/ 0 h 1844040"/>
                    <a:gd name="connsiteX0" fmla="*/ 281940 w 2860700"/>
                    <a:gd name="connsiteY0" fmla="*/ 0 h 1844040"/>
                    <a:gd name="connsiteX1" fmla="*/ 803300 w 2860700"/>
                    <a:gd name="connsiteY1" fmla="*/ 716280 h 1844040"/>
                    <a:gd name="connsiteX2" fmla="*/ 2030120 w 2860700"/>
                    <a:gd name="connsiteY2" fmla="*/ 708660 h 1844040"/>
                    <a:gd name="connsiteX3" fmla="*/ 2860700 w 2860700"/>
                    <a:gd name="connsiteY3" fmla="*/ 1844040 h 1844040"/>
                    <a:gd name="connsiteX4" fmla="*/ 0 w 2860700"/>
                    <a:gd name="connsiteY4" fmla="*/ 1844040 h 1844040"/>
                    <a:gd name="connsiteX5" fmla="*/ 281940 w 2860700"/>
                    <a:gd name="connsiteY5" fmla="*/ 0 h 1844040"/>
                    <a:gd name="connsiteX0" fmla="*/ 281940 w 2860700"/>
                    <a:gd name="connsiteY0" fmla="*/ 223532 h 2067572"/>
                    <a:gd name="connsiteX1" fmla="*/ 803300 w 2860700"/>
                    <a:gd name="connsiteY1" fmla="*/ 939812 h 2067572"/>
                    <a:gd name="connsiteX2" fmla="*/ 2030120 w 2860700"/>
                    <a:gd name="connsiteY2" fmla="*/ 932192 h 2067572"/>
                    <a:gd name="connsiteX3" fmla="*/ 2578760 w 2860700"/>
                    <a:gd name="connsiteY3" fmla="*/ 2552 h 2067572"/>
                    <a:gd name="connsiteX4" fmla="*/ 2860700 w 2860700"/>
                    <a:gd name="connsiteY4" fmla="*/ 2067572 h 2067572"/>
                    <a:gd name="connsiteX5" fmla="*/ 0 w 2860700"/>
                    <a:gd name="connsiteY5" fmla="*/ 2067572 h 2067572"/>
                    <a:gd name="connsiteX6" fmla="*/ 281940 w 2860700"/>
                    <a:gd name="connsiteY6" fmla="*/ 223532 h 2067572"/>
                    <a:gd name="connsiteX0" fmla="*/ 0 w 2921660"/>
                    <a:gd name="connsiteY0" fmla="*/ 0 h 2263140"/>
                    <a:gd name="connsiteX1" fmla="*/ 864260 w 2921660"/>
                    <a:gd name="connsiteY1" fmla="*/ 1135380 h 2263140"/>
                    <a:gd name="connsiteX2" fmla="*/ 2091080 w 2921660"/>
                    <a:gd name="connsiteY2" fmla="*/ 1127760 h 2263140"/>
                    <a:gd name="connsiteX3" fmla="*/ 2639720 w 2921660"/>
                    <a:gd name="connsiteY3" fmla="*/ 198120 h 2263140"/>
                    <a:gd name="connsiteX4" fmla="*/ 2921660 w 2921660"/>
                    <a:gd name="connsiteY4" fmla="*/ 2263140 h 2263140"/>
                    <a:gd name="connsiteX5" fmla="*/ 60960 w 2921660"/>
                    <a:gd name="connsiteY5" fmla="*/ 2263140 h 2263140"/>
                    <a:gd name="connsiteX6" fmla="*/ 0 w 2921660"/>
                    <a:gd name="connsiteY6" fmla="*/ 0 h 2263140"/>
                    <a:gd name="connsiteX0" fmla="*/ 0 w 2921660"/>
                    <a:gd name="connsiteY0" fmla="*/ 0 h 2263140"/>
                    <a:gd name="connsiteX1" fmla="*/ 864260 w 2921660"/>
                    <a:gd name="connsiteY1" fmla="*/ 1135380 h 2263140"/>
                    <a:gd name="connsiteX2" fmla="*/ 2091080 w 2921660"/>
                    <a:gd name="connsiteY2" fmla="*/ 1127760 h 2263140"/>
                    <a:gd name="connsiteX3" fmla="*/ 2639720 w 2921660"/>
                    <a:gd name="connsiteY3" fmla="*/ 198120 h 2263140"/>
                    <a:gd name="connsiteX4" fmla="*/ 2921660 w 2921660"/>
                    <a:gd name="connsiteY4" fmla="*/ 2263140 h 2263140"/>
                    <a:gd name="connsiteX5" fmla="*/ 60960 w 2921660"/>
                    <a:gd name="connsiteY5" fmla="*/ 2263140 h 2263140"/>
                    <a:gd name="connsiteX6" fmla="*/ 0 w 2921660"/>
                    <a:gd name="connsiteY6" fmla="*/ 0 h 2263140"/>
                    <a:gd name="connsiteX0" fmla="*/ 0 w 2921660"/>
                    <a:gd name="connsiteY0" fmla="*/ 0 h 2263140"/>
                    <a:gd name="connsiteX1" fmla="*/ 864260 w 2921660"/>
                    <a:gd name="connsiteY1" fmla="*/ 1135380 h 2263140"/>
                    <a:gd name="connsiteX2" fmla="*/ 2091080 w 2921660"/>
                    <a:gd name="connsiteY2" fmla="*/ 1127760 h 2263140"/>
                    <a:gd name="connsiteX3" fmla="*/ 2639720 w 2921660"/>
                    <a:gd name="connsiteY3" fmla="*/ 198120 h 2263140"/>
                    <a:gd name="connsiteX4" fmla="*/ 2921660 w 2921660"/>
                    <a:gd name="connsiteY4" fmla="*/ 2263140 h 2263140"/>
                    <a:gd name="connsiteX5" fmla="*/ 60960 w 2921660"/>
                    <a:gd name="connsiteY5" fmla="*/ 2263140 h 2263140"/>
                    <a:gd name="connsiteX6" fmla="*/ 0 w 2921660"/>
                    <a:gd name="connsiteY6" fmla="*/ 0 h 2263140"/>
                    <a:gd name="connsiteX0" fmla="*/ 0 w 2921660"/>
                    <a:gd name="connsiteY0" fmla="*/ 0 h 2263140"/>
                    <a:gd name="connsiteX1" fmla="*/ 864260 w 2921660"/>
                    <a:gd name="connsiteY1" fmla="*/ 1135380 h 2263140"/>
                    <a:gd name="connsiteX2" fmla="*/ 2091080 w 2921660"/>
                    <a:gd name="connsiteY2" fmla="*/ 1127760 h 2263140"/>
                    <a:gd name="connsiteX3" fmla="*/ 2639720 w 2921660"/>
                    <a:gd name="connsiteY3" fmla="*/ 198120 h 2263140"/>
                    <a:gd name="connsiteX4" fmla="*/ 2921660 w 2921660"/>
                    <a:gd name="connsiteY4" fmla="*/ 2263140 h 2263140"/>
                    <a:gd name="connsiteX5" fmla="*/ 60960 w 2921660"/>
                    <a:gd name="connsiteY5" fmla="*/ 2263140 h 2263140"/>
                    <a:gd name="connsiteX6" fmla="*/ 0 w 2921660"/>
                    <a:gd name="connsiteY6" fmla="*/ 0 h 2263140"/>
                    <a:gd name="connsiteX0" fmla="*/ 0 w 2921660"/>
                    <a:gd name="connsiteY0" fmla="*/ 0 h 2263140"/>
                    <a:gd name="connsiteX1" fmla="*/ 864260 w 2921660"/>
                    <a:gd name="connsiteY1" fmla="*/ 1135380 h 2263140"/>
                    <a:gd name="connsiteX2" fmla="*/ 2091080 w 2921660"/>
                    <a:gd name="connsiteY2" fmla="*/ 1127760 h 2263140"/>
                    <a:gd name="connsiteX3" fmla="*/ 2639720 w 2921660"/>
                    <a:gd name="connsiteY3" fmla="*/ 198120 h 2263140"/>
                    <a:gd name="connsiteX4" fmla="*/ 2921660 w 2921660"/>
                    <a:gd name="connsiteY4" fmla="*/ 2263140 h 2263140"/>
                    <a:gd name="connsiteX5" fmla="*/ 60960 w 2921660"/>
                    <a:gd name="connsiteY5" fmla="*/ 2263140 h 2263140"/>
                    <a:gd name="connsiteX6" fmla="*/ 0 w 2921660"/>
                    <a:gd name="connsiteY6" fmla="*/ 0 h 2263140"/>
                    <a:gd name="connsiteX0" fmla="*/ 0 w 2921660"/>
                    <a:gd name="connsiteY0" fmla="*/ 0 h 2263140"/>
                    <a:gd name="connsiteX1" fmla="*/ 864260 w 2921660"/>
                    <a:gd name="connsiteY1" fmla="*/ 1135380 h 2263140"/>
                    <a:gd name="connsiteX2" fmla="*/ 2091080 w 2921660"/>
                    <a:gd name="connsiteY2" fmla="*/ 1127760 h 2263140"/>
                    <a:gd name="connsiteX3" fmla="*/ 2639720 w 2921660"/>
                    <a:gd name="connsiteY3" fmla="*/ 198120 h 2263140"/>
                    <a:gd name="connsiteX4" fmla="*/ 2921660 w 2921660"/>
                    <a:gd name="connsiteY4" fmla="*/ 2263140 h 2263140"/>
                    <a:gd name="connsiteX5" fmla="*/ 60960 w 2921660"/>
                    <a:gd name="connsiteY5" fmla="*/ 2263140 h 2263140"/>
                    <a:gd name="connsiteX6" fmla="*/ 0 w 2921660"/>
                    <a:gd name="connsiteY6" fmla="*/ 0 h 2263140"/>
                    <a:gd name="connsiteX0" fmla="*/ 0 w 2982620"/>
                    <a:gd name="connsiteY0" fmla="*/ 33150 h 2296290"/>
                    <a:gd name="connsiteX1" fmla="*/ 864260 w 2982620"/>
                    <a:gd name="connsiteY1" fmla="*/ 1168530 h 2296290"/>
                    <a:gd name="connsiteX2" fmla="*/ 2091080 w 2982620"/>
                    <a:gd name="connsiteY2" fmla="*/ 1160910 h 2296290"/>
                    <a:gd name="connsiteX3" fmla="*/ 2982620 w 2982620"/>
                    <a:gd name="connsiteY3" fmla="*/ 2670 h 2296290"/>
                    <a:gd name="connsiteX4" fmla="*/ 2921660 w 2982620"/>
                    <a:gd name="connsiteY4" fmla="*/ 2296290 h 2296290"/>
                    <a:gd name="connsiteX5" fmla="*/ 60960 w 2982620"/>
                    <a:gd name="connsiteY5" fmla="*/ 2296290 h 2296290"/>
                    <a:gd name="connsiteX6" fmla="*/ 0 w 2982620"/>
                    <a:gd name="connsiteY6" fmla="*/ 33150 h 2296290"/>
                    <a:gd name="connsiteX0" fmla="*/ 0 w 2982620"/>
                    <a:gd name="connsiteY0" fmla="*/ 33150 h 2296290"/>
                    <a:gd name="connsiteX1" fmla="*/ 864260 w 2982620"/>
                    <a:gd name="connsiteY1" fmla="*/ 1168530 h 2296290"/>
                    <a:gd name="connsiteX2" fmla="*/ 2091080 w 2982620"/>
                    <a:gd name="connsiteY2" fmla="*/ 1160910 h 2296290"/>
                    <a:gd name="connsiteX3" fmla="*/ 2982620 w 2982620"/>
                    <a:gd name="connsiteY3" fmla="*/ 2670 h 2296290"/>
                    <a:gd name="connsiteX4" fmla="*/ 2921660 w 2982620"/>
                    <a:gd name="connsiteY4" fmla="*/ 2296290 h 2296290"/>
                    <a:gd name="connsiteX5" fmla="*/ 60960 w 2982620"/>
                    <a:gd name="connsiteY5" fmla="*/ 2296290 h 2296290"/>
                    <a:gd name="connsiteX6" fmla="*/ 0 w 2982620"/>
                    <a:gd name="connsiteY6" fmla="*/ 33150 h 22962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982620" h="2296290">
                      <a:moveTo>
                        <a:pt x="0" y="33150"/>
                      </a:moveTo>
                      <a:cubicBezTo>
                        <a:pt x="242367" y="165230"/>
                        <a:pt x="786993" y="769750"/>
                        <a:pt x="864260" y="1168530"/>
                      </a:cubicBezTo>
                      <a:cubicBezTo>
                        <a:pt x="1387500" y="873890"/>
                        <a:pt x="1732940" y="998350"/>
                        <a:pt x="2091080" y="1160910"/>
                      </a:cubicBezTo>
                      <a:cubicBezTo>
                        <a:pt x="2108860" y="942470"/>
                        <a:pt x="2939440" y="-58290"/>
                        <a:pt x="2982620" y="2670"/>
                      </a:cubicBezTo>
                      <a:cubicBezTo>
                        <a:pt x="2124100" y="1033910"/>
                        <a:pt x="2941980" y="1531750"/>
                        <a:pt x="2921660" y="2296290"/>
                      </a:cubicBezTo>
                      <a:lnTo>
                        <a:pt x="60960" y="2296290"/>
                      </a:lnTo>
                      <a:cubicBezTo>
                        <a:pt x="40640" y="1541910"/>
                        <a:pt x="782320" y="990730"/>
                        <a:pt x="0" y="33150"/>
                      </a:cubicBezTo>
                      <a:close/>
                    </a:path>
                  </a:pathLst>
                </a:custGeom>
                <a:solidFill>
                  <a:schemeClr val="bg2">
                    <a:lumMod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95" name="Group 194">
                  <a:extLst>
                    <a:ext uri="{FF2B5EF4-FFF2-40B4-BE49-F238E27FC236}">
                      <a16:creationId xmlns:a16="http://schemas.microsoft.com/office/drawing/2014/main" id="{0E660F8C-7E86-BF86-B63A-C3F5BC714F1D}"/>
                    </a:ext>
                  </a:extLst>
                </p:cNvPr>
                <p:cNvGrpSpPr/>
                <p:nvPr/>
              </p:nvGrpSpPr>
              <p:grpSpPr>
                <a:xfrm>
                  <a:off x="5067301" y="3330315"/>
                  <a:ext cx="706530" cy="809885"/>
                  <a:chOff x="5067301" y="3330315"/>
                  <a:chExt cx="706530" cy="809885"/>
                </a:xfrm>
              </p:grpSpPr>
              <p:sp>
                <p:nvSpPr>
                  <p:cNvPr id="206" name="Freeform: Shape 205">
                    <a:extLst>
                      <a:ext uri="{FF2B5EF4-FFF2-40B4-BE49-F238E27FC236}">
                        <a16:creationId xmlns:a16="http://schemas.microsoft.com/office/drawing/2014/main" id="{447D1DE4-150B-9AB4-0D17-FC0EC60D00CE}"/>
                      </a:ext>
                    </a:extLst>
                  </p:cNvPr>
                  <p:cNvSpPr/>
                  <p:nvPr/>
                </p:nvSpPr>
                <p:spPr>
                  <a:xfrm>
                    <a:off x="5067301" y="3330315"/>
                    <a:ext cx="706530" cy="698760"/>
                  </a:xfrm>
                  <a:custGeom>
                    <a:avLst/>
                    <a:gdLst>
                      <a:gd name="connsiteX0" fmla="*/ 0 w 614363"/>
                      <a:gd name="connsiteY0" fmla="*/ 0 h 428625"/>
                      <a:gd name="connsiteX1" fmla="*/ 614363 w 614363"/>
                      <a:gd name="connsiteY1" fmla="*/ 428625 h 428625"/>
                      <a:gd name="connsiteX2" fmla="*/ 614363 w 614363"/>
                      <a:gd name="connsiteY2" fmla="*/ 428625 h 428625"/>
                      <a:gd name="connsiteX0" fmla="*/ 0 w 614363"/>
                      <a:gd name="connsiteY0" fmla="*/ 0 h 409575"/>
                      <a:gd name="connsiteX1" fmla="*/ 614363 w 614363"/>
                      <a:gd name="connsiteY1" fmla="*/ 409575 h 409575"/>
                      <a:gd name="connsiteX2" fmla="*/ 614363 w 614363"/>
                      <a:gd name="connsiteY2" fmla="*/ 409575 h 409575"/>
                      <a:gd name="connsiteX0" fmla="*/ 0 w 614363"/>
                      <a:gd name="connsiteY0" fmla="*/ 205010 h 614585"/>
                      <a:gd name="connsiteX1" fmla="*/ 614363 w 614363"/>
                      <a:gd name="connsiteY1" fmla="*/ 614585 h 614585"/>
                      <a:gd name="connsiteX2" fmla="*/ 614363 w 614363"/>
                      <a:gd name="connsiteY2" fmla="*/ 614585 h 614585"/>
                      <a:gd name="connsiteX0" fmla="*/ 0 w 706530"/>
                      <a:gd name="connsiteY0" fmla="*/ 289185 h 698760"/>
                      <a:gd name="connsiteX1" fmla="*/ 614363 w 706530"/>
                      <a:gd name="connsiteY1" fmla="*/ 698760 h 698760"/>
                      <a:gd name="connsiteX2" fmla="*/ 614363 w 706530"/>
                      <a:gd name="connsiteY2" fmla="*/ 698760 h 69876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706530" h="698760">
                        <a:moveTo>
                          <a:pt x="0" y="289185"/>
                        </a:moveTo>
                        <a:cubicBezTo>
                          <a:pt x="271463" y="-302953"/>
                          <a:pt x="952500" y="105035"/>
                          <a:pt x="614363" y="698760"/>
                        </a:cubicBezTo>
                        <a:lnTo>
                          <a:pt x="614363" y="698760"/>
                        </a:ln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7" name="Oval 206">
                    <a:extLst>
                      <a:ext uri="{FF2B5EF4-FFF2-40B4-BE49-F238E27FC236}">
                        <a16:creationId xmlns:a16="http://schemas.microsoft.com/office/drawing/2014/main" id="{904F89D7-B6F1-E2C3-04E9-090FCBE65EBE}"/>
                      </a:ext>
                    </a:extLst>
                  </p:cNvPr>
                  <p:cNvSpPr/>
                  <p:nvPr/>
                </p:nvSpPr>
                <p:spPr>
                  <a:xfrm>
                    <a:off x="5112360" y="3429000"/>
                    <a:ext cx="615340" cy="7112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8" name="Oval 207">
                    <a:extLst>
                      <a:ext uri="{FF2B5EF4-FFF2-40B4-BE49-F238E27FC236}">
                        <a16:creationId xmlns:a16="http://schemas.microsoft.com/office/drawing/2014/main" id="{EC5B8B54-BDA2-74FF-AACB-7B4F200BAF83}"/>
                      </a:ext>
                    </a:extLst>
                  </p:cNvPr>
                  <p:cNvSpPr/>
                  <p:nvPr/>
                </p:nvSpPr>
                <p:spPr>
                  <a:xfrm>
                    <a:off x="5254435" y="3589378"/>
                    <a:ext cx="331190" cy="38278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9" name="Oval 208">
                    <a:extLst>
                      <a:ext uri="{FF2B5EF4-FFF2-40B4-BE49-F238E27FC236}">
                        <a16:creationId xmlns:a16="http://schemas.microsoft.com/office/drawing/2014/main" id="{82FFAC75-943E-9FE4-325F-63BCB3B4CCE6}"/>
                      </a:ext>
                    </a:extLst>
                  </p:cNvPr>
                  <p:cNvSpPr/>
                  <p:nvPr/>
                </p:nvSpPr>
                <p:spPr>
                  <a:xfrm>
                    <a:off x="5337232" y="3589378"/>
                    <a:ext cx="165595" cy="19139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96" name="Group 195">
                  <a:extLst>
                    <a:ext uri="{FF2B5EF4-FFF2-40B4-BE49-F238E27FC236}">
                      <a16:creationId xmlns:a16="http://schemas.microsoft.com/office/drawing/2014/main" id="{5A9A0480-A0E3-A0F4-A7A7-38E4F87B0F47}"/>
                    </a:ext>
                  </a:extLst>
                </p:cNvPr>
                <p:cNvGrpSpPr/>
                <p:nvPr/>
              </p:nvGrpSpPr>
              <p:grpSpPr>
                <a:xfrm>
                  <a:off x="6340694" y="3315790"/>
                  <a:ext cx="706530" cy="809885"/>
                  <a:chOff x="5067301" y="3330315"/>
                  <a:chExt cx="706530" cy="809885"/>
                </a:xfrm>
              </p:grpSpPr>
              <p:sp>
                <p:nvSpPr>
                  <p:cNvPr id="202" name="Oval 201">
                    <a:extLst>
                      <a:ext uri="{FF2B5EF4-FFF2-40B4-BE49-F238E27FC236}">
                        <a16:creationId xmlns:a16="http://schemas.microsoft.com/office/drawing/2014/main" id="{D7C76E79-0C66-B3FE-9822-732683900602}"/>
                      </a:ext>
                    </a:extLst>
                  </p:cNvPr>
                  <p:cNvSpPr/>
                  <p:nvPr/>
                </p:nvSpPr>
                <p:spPr>
                  <a:xfrm>
                    <a:off x="5112360" y="3429000"/>
                    <a:ext cx="615340" cy="7112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3" name="Oval 202">
                    <a:extLst>
                      <a:ext uri="{FF2B5EF4-FFF2-40B4-BE49-F238E27FC236}">
                        <a16:creationId xmlns:a16="http://schemas.microsoft.com/office/drawing/2014/main" id="{F665EFDE-9C32-EE42-C17C-5E92A25FCCE1}"/>
                      </a:ext>
                    </a:extLst>
                  </p:cNvPr>
                  <p:cNvSpPr/>
                  <p:nvPr/>
                </p:nvSpPr>
                <p:spPr>
                  <a:xfrm>
                    <a:off x="5254435" y="3589378"/>
                    <a:ext cx="331190" cy="38278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4" name="Oval 203">
                    <a:extLst>
                      <a:ext uri="{FF2B5EF4-FFF2-40B4-BE49-F238E27FC236}">
                        <a16:creationId xmlns:a16="http://schemas.microsoft.com/office/drawing/2014/main" id="{6F315573-8379-98BF-A2A0-FC6DCADF9250}"/>
                      </a:ext>
                    </a:extLst>
                  </p:cNvPr>
                  <p:cNvSpPr/>
                  <p:nvPr/>
                </p:nvSpPr>
                <p:spPr>
                  <a:xfrm>
                    <a:off x="5337232" y="3589378"/>
                    <a:ext cx="165595" cy="19139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5" name="Freeform: Shape 204">
                    <a:extLst>
                      <a:ext uri="{FF2B5EF4-FFF2-40B4-BE49-F238E27FC236}">
                        <a16:creationId xmlns:a16="http://schemas.microsoft.com/office/drawing/2014/main" id="{13F6CDF6-9F8E-B9B6-47D1-422CBC98E0E6}"/>
                      </a:ext>
                    </a:extLst>
                  </p:cNvPr>
                  <p:cNvSpPr/>
                  <p:nvPr/>
                </p:nvSpPr>
                <p:spPr>
                  <a:xfrm flipH="1">
                    <a:off x="5067301" y="3330315"/>
                    <a:ext cx="706530" cy="698760"/>
                  </a:xfrm>
                  <a:custGeom>
                    <a:avLst/>
                    <a:gdLst>
                      <a:gd name="connsiteX0" fmla="*/ 0 w 614363"/>
                      <a:gd name="connsiteY0" fmla="*/ 0 h 428625"/>
                      <a:gd name="connsiteX1" fmla="*/ 614363 w 614363"/>
                      <a:gd name="connsiteY1" fmla="*/ 428625 h 428625"/>
                      <a:gd name="connsiteX2" fmla="*/ 614363 w 614363"/>
                      <a:gd name="connsiteY2" fmla="*/ 428625 h 428625"/>
                      <a:gd name="connsiteX0" fmla="*/ 0 w 614363"/>
                      <a:gd name="connsiteY0" fmla="*/ 0 h 409575"/>
                      <a:gd name="connsiteX1" fmla="*/ 614363 w 614363"/>
                      <a:gd name="connsiteY1" fmla="*/ 409575 h 409575"/>
                      <a:gd name="connsiteX2" fmla="*/ 614363 w 614363"/>
                      <a:gd name="connsiteY2" fmla="*/ 409575 h 409575"/>
                      <a:gd name="connsiteX0" fmla="*/ 0 w 614363"/>
                      <a:gd name="connsiteY0" fmla="*/ 205010 h 614585"/>
                      <a:gd name="connsiteX1" fmla="*/ 614363 w 614363"/>
                      <a:gd name="connsiteY1" fmla="*/ 614585 h 614585"/>
                      <a:gd name="connsiteX2" fmla="*/ 614363 w 614363"/>
                      <a:gd name="connsiteY2" fmla="*/ 614585 h 614585"/>
                      <a:gd name="connsiteX0" fmla="*/ 0 w 706530"/>
                      <a:gd name="connsiteY0" fmla="*/ 289185 h 698760"/>
                      <a:gd name="connsiteX1" fmla="*/ 614363 w 706530"/>
                      <a:gd name="connsiteY1" fmla="*/ 698760 h 698760"/>
                      <a:gd name="connsiteX2" fmla="*/ 614363 w 706530"/>
                      <a:gd name="connsiteY2" fmla="*/ 698760 h 69876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706530" h="698760">
                        <a:moveTo>
                          <a:pt x="0" y="289185"/>
                        </a:moveTo>
                        <a:cubicBezTo>
                          <a:pt x="271463" y="-302953"/>
                          <a:pt x="952500" y="105035"/>
                          <a:pt x="614363" y="698760"/>
                        </a:cubicBezTo>
                        <a:lnTo>
                          <a:pt x="614363" y="698760"/>
                        </a:ln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97" name="Rectangle 7">
                  <a:extLst>
                    <a:ext uri="{FF2B5EF4-FFF2-40B4-BE49-F238E27FC236}">
                      <a16:creationId xmlns:a16="http://schemas.microsoft.com/office/drawing/2014/main" id="{25A03934-67F5-3BB2-7B88-3CFD7CE3E232}"/>
                    </a:ext>
                  </a:extLst>
                </p:cNvPr>
                <p:cNvSpPr/>
                <p:nvPr/>
              </p:nvSpPr>
              <p:spPr>
                <a:xfrm>
                  <a:off x="4761559" y="3866299"/>
                  <a:ext cx="2621280" cy="616466"/>
                </a:xfrm>
                <a:custGeom>
                  <a:avLst/>
                  <a:gdLst>
                    <a:gd name="connsiteX0" fmla="*/ 0 w 1727200"/>
                    <a:gd name="connsiteY0" fmla="*/ 0 h 127000"/>
                    <a:gd name="connsiteX1" fmla="*/ 1727200 w 1727200"/>
                    <a:gd name="connsiteY1" fmla="*/ 0 h 127000"/>
                    <a:gd name="connsiteX2" fmla="*/ 1727200 w 1727200"/>
                    <a:gd name="connsiteY2" fmla="*/ 127000 h 127000"/>
                    <a:gd name="connsiteX3" fmla="*/ 0 w 1727200"/>
                    <a:gd name="connsiteY3" fmla="*/ 127000 h 127000"/>
                    <a:gd name="connsiteX4" fmla="*/ 0 w 1727200"/>
                    <a:gd name="connsiteY4" fmla="*/ 0 h 127000"/>
                    <a:gd name="connsiteX0" fmla="*/ 254000 w 1727200"/>
                    <a:gd name="connsiteY0" fmla="*/ 0 h 152400"/>
                    <a:gd name="connsiteX1" fmla="*/ 1727200 w 1727200"/>
                    <a:gd name="connsiteY1" fmla="*/ 25400 h 152400"/>
                    <a:gd name="connsiteX2" fmla="*/ 1727200 w 1727200"/>
                    <a:gd name="connsiteY2" fmla="*/ 152400 h 152400"/>
                    <a:gd name="connsiteX3" fmla="*/ 0 w 1727200"/>
                    <a:gd name="connsiteY3" fmla="*/ 152400 h 152400"/>
                    <a:gd name="connsiteX4" fmla="*/ 254000 w 1727200"/>
                    <a:gd name="connsiteY4" fmla="*/ 0 h 152400"/>
                    <a:gd name="connsiteX0" fmla="*/ 254000 w 1727200"/>
                    <a:gd name="connsiteY0" fmla="*/ 25400 h 177800"/>
                    <a:gd name="connsiteX1" fmla="*/ 1397000 w 1727200"/>
                    <a:gd name="connsiteY1" fmla="*/ 0 h 177800"/>
                    <a:gd name="connsiteX2" fmla="*/ 1727200 w 1727200"/>
                    <a:gd name="connsiteY2" fmla="*/ 177800 h 177800"/>
                    <a:gd name="connsiteX3" fmla="*/ 0 w 1727200"/>
                    <a:gd name="connsiteY3" fmla="*/ 177800 h 177800"/>
                    <a:gd name="connsiteX4" fmla="*/ 254000 w 1727200"/>
                    <a:gd name="connsiteY4" fmla="*/ 25400 h 177800"/>
                    <a:gd name="connsiteX0" fmla="*/ 254000 w 2082800"/>
                    <a:gd name="connsiteY0" fmla="*/ 50800 h 203200"/>
                    <a:gd name="connsiteX1" fmla="*/ 1397000 w 2082800"/>
                    <a:gd name="connsiteY1" fmla="*/ 25400 h 203200"/>
                    <a:gd name="connsiteX2" fmla="*/ 2082800 w 2082800"/>
                    <a:gd name="connsiteY2" fmla="*/ 0 h 203200"/>
                    <a:gd name="connsiteX3" fmla="*/ 0 w 2082800"/>
                    <a:gd name="connsiteY3" fmla="*/ 203200 h 203200"/>
                    <a:gd name="connsiteX4" fmla="*/ 254000 w 2082800"/>
                    <a:gd name="connsiteY4" fmla="*/ 50800 h 203200"/>
                    <a:gd name="connsiteX0" fmla="*/ 685800 w 2514600"/>
                    <a:gd name="connsiteY0" fmla="*/ 50800 h 50800"/>
                    <a:gd name="connsiteX1" fmla="*/ 1828800 w 2514600"/>
                    <a:gd name="connsiteY1" fmla="*/ 25400 h 50800"/>
                    <a:gd name="connsiteX2" fmla="*/ 2514600 w 2514600"/>
                    <a:gd name="connsiteY2" fmla="*/ 0 h 50800"/>
                    <a:gd name="connsiteX3" fmla="*/ 0 w 2514600"/>
                    <a:gd name="connsiteY3" fmla="*/ 25400 h 50800"/>
                    <a:gd name="connsiteX4" fmla="*/ 685800 w 2514600"/>
                    <a:gd name="connsiteY4" fmla="*/ 50800 h 50800"/>
                    <a:gd name="connsiteX0" fmla="*/ 685800 w 2514600"/>
                    <a:gd name="connsiteY0" fmla="*/ 50800 h 350026"/>
                    <a:gd name="connsiteX1" fmla="*/ 1828800 w 2514600"/>
                    <a:gd name="connsiteY1" fmla="*/ 25400 h 350026"/>
                    <a:gd name="connsiteX2" fmla="*/ 2514600 w 2514600"/>
                    <a:gd name="connsiteY2" fmla="*/ 0 h 350026"/>
                    <a:gd name="connsiteX3" fmla="*/ 0 w 2514600"/>
                    <a:gd name="connsiteY3" fmla="*/ 25400 h 350026"/>
                    <a:gd name="connsiteX4" fmla="*/ 685800 w 2514600"/>
                    <a:gd name="connsiteY4" fmla="*/ 50800 h 350026"/>
                    <a:gd name="connsiteX0" fmla="*/ 685800 w 2514600"/>
                    <a:gd name="connsiteY0" fmla="*/ 50800 h 430389"/>
                    <a:gd name="connsiteX1" fmla="*/ 1828800 w 2514600"/>
                    <a:gd name="connsiteY1" fmla="*/ 25400 h 430389"/>
                    <a:gd name="connsiteX2" fmla="*/ 2514600 w 2514600"/>
                    <a:gd name="connsiteY2" fmla="*/ 0 h 430389"/>
                    <a:gd name="connsiteX3" fmla="*/ 0 w 2514600"/>
                    <a:gd name="connsiteY3" fmla="*/ 25400 h 430389"/>
                    <a:gd name="connsiteX4" fmla="*/ 685800 w 2514600"/>
                    <a:gd name="connsiteY4" fmla="*/ 50800 h 430389"/>
                    <a:gd name="connsiteX0" fmla="*/ 685800 w 2514600"/>
                    <a:gd name="connsiteY0" fmla="*/ 194888 h 574477"/>
                    <a:gd name="connsiteX1" fmla="*/ 1828800 w 2514600"/>
                    <a:gd name="connsiteY1" fmla="*/ 169488 h 574477"/>
                    <a:gd name="connsiteX2" fmla="*/ 2514600 w 2514600"/>
                    <a:gd name="connsiteY2" fmla="*/ 144088 h 574477"/>
                    <a:gd name="connsiteX3" fmla="*/ 0 w 2514600"/>
                    <a:gd name="connsiteY3" fmla="*/ 169488 h 574477"/>
                    <a:gd name="connsiteX4" fmla="*/ 685800 w 2514600"/>
                    <a:gd name="connsiteY4" fmla="*/ 194888 h 574477"/>
                    <a:gd name="connsiteX0" fmla="*/ 685800 w 2514600"/>
                    <a:gd name="connsiteY0" fmla="*/ 212306 h 591895"/>
                    <a:gd name="connsiteX1" fmla="*/ 1828800 w 2514600"/>
                    <a:gd name="connsiteY1" fmla="*/ 186906 h 591895"/>
                    <a:gd name="connsiteX2" fmla="*/ 2514600 w 2514600"/>
                    <a:gd name="connsiteY2" fmla="*/ 161506 h 591895"/>
                    <a:gd name="connsiteX3" fmla="*/ 0 w 2514600"/>
                    <a:gd name="connsiteY3" fmla="*/ 186906 h 591895"/>
                    <a:gd name="connsiteX4" fmla="*/ 685800 w 2514600"/>
                    <a:gd name="connsiteY4" fmla="*/ 212306 h 591895"/>
                    <a:gd name="connsiteX0" fmla="*/ 685800 w 2514600"/>
                    <a:gd name="connsiteY0" fmla="*/ 212306 h 591895"/>
                    <a:gd name="connsiteX1" fmla="*/ 1828800 w 2514600"/>
                    <a:gd name="connsiteY1" fmla="*/ 186906 h 591895"/>
                    <a:gd name="connsiteX2" fmla="*/ 2514600 w 2514600"/>
                    <a:gd name="connsiteY2" fmla="*/ 161506 h 591895"/>
                    <a:gd name="connsiteX3" fmla="*/ 0 w 2514600"/>
                    <a:gd name="connsiteY3" fmla="*/ 186906 h 591895"/>
                    <a:gd name="connsiteX4" fmla="*/ 685800 w 2514600"/>
                    <a:gd name="connsiteY4" fmla="*/ 212306 h 591895"/>
                    <a:gd name="connsiteX0" fmla="*/ 685800 w 2514600"/>
                    <a:gd name="connsiteY0" fmla="*/ 236877 h 616466"/>
                    <a:gd name="connsiteX1" fmla="*/ 1828800 w 2514600"/>
                    <a:gd name="connsiteY1" fmla="*/ 211477 h 616466"/>
                    <a:gd name="connsiteX2" fmla="*/ 2514600 w 2514600"/>
                    <a:gd name="connsiteY2" fmla="*/ 186077 h 616466"/>
                    <a:gd name="connsiteX3" fmla="*/ 0 w 2514600"/>
                    <a:gd name="connsiteY3" fmla="*/ 211477 h 616466"/>
                    <a:gd name="connsiteX4" fmla="*/ 685800 w 2514600"/>
                    <a:gd name="connsiteY4" fmla="*/ 236877 h 616466"/>
                    <a:gd name="connsiteX0" fmla="*/ 685800 w 2514600"/>
                    <a:gd name="connsiteY0" fmla="*/ 236877 h 616466"/>
                    <a:gd name="connsiteX1" fmla="*/ 1828800 w 2514600"/>
                    <a:gd name="connsiteY1" fmla="*/ 211477 h 616466"/>
                    <a:gd name="connsiteX2" fmla="*/ 2514600 w 2514600"/>
                    <a:gd name="connsiteY2" fmla="*/ 186077 h 616466"/>
                    <a:gd name="connsiteX3" fmla="*/ 0 w 2514600"/>
                    <a:gd name="connsiteY3" fmla="*/ 211477 h 616466"/>
                    <a:gd name="connsiteX4" fmla="*/ 685800 w 2514600"/>
                    <a:gd name="connsiteY4" fmla="*/ 236877 h 616466"/>
                    <a:gd name="connsiteX0" fmla="*/ 685800 w 2514600"/>
                    <a:gd name="connsiteY0" fmla="*/ 236877 h 616466"/>
                    <a:gd name="connsiteX1" fmla="*/ 1828800 w 2514600"/>
                    <a:gd name="connsiteY1" fmla="*/ 211477 h 616466"/>
                    <a:gd name="connsiteX2" fmla="*/ 2514600 w 2514600"/>
                    <a:gd name="connsiteY2" fmla="*/ 186077 h 616466"/>
                    <a:gd name="connsiteX3" fmla="*/ 0 w 2514600"/>
                    <a:gd name="connsiteY3" fmla="*/ 211477 h 616466"/>
                    <a:gd name="connsiteX4" fmla="*/ 685800 w 2514600"/>
                    <a:gd name="connsiteY4" fmla="*/ 236877 h 616466"/>
                    <a:gd name="connsiteX0" fmla="*/ 739140 w 2567940"/>
                    <a:gd name="connsiteY0" fmla="*/ 236877 h 616466"/>
                    <a:gd name="connsiteX1" fmla="*/ 1882140 w 2567940"/>
                    <a:gd name="connsiteY1" fmla="*/ 211477 h 616466"/>
                    <a:gd name="connsiteX2" fmla="*/ 2567940 w 2567940"/>
                    <a:gd name="connsiteY2" fmla="*/ 186077 h 616466"/>
                    <a:gd name="connsiteX3" fmla="*/ 0 w 2567940"/>
                    <a:gd name="connsiteY3" fmla="*/ 211477 h 616466"/>
                    <a:gd name="connsiteX4" fmla="*/ 739140 w 2567940"/>
                    <a:gd name="connsiteY4" fmla="*/ 236877 h 616466"/>
                    <a:gd name="connsiteX0" fmla="*/ 739140 w 2621280"/>
                    <a:gd name="connsiteY0" fmla="*/ 236877 h 616466"/>
                    <a:gd name="connsiteX1" fmla="*/ 1882140 w 2621280"/>
                    <a:gd name="connsiteY1" fmla="*/ 211477 h 616466"/>
                    <a:gd name="connsiteX2" fmla="*/ 2621280 w 2621280"/>
                    <a:gd name="connsiteY2" fmla="*/ 186077 h 616466"/>
                    <a:gd name="connsiteX3" fmla="*/ 0 w 2621280"/>
                    <a:gd name="connsiteY3" fmla="*/ 211477 h 616466"/>
                    <a:gd name="connsiteX4" fmla="*/ 739140 w 2621280"/>
                    <a:gd name="connsiteY4" fmla="*/ 236877 h 616466"/>
                    <a:gd name="connsiteX0" fmla="*/ 739140 w 2621280"/>
                    <a:gd name="connsiteY0" fmla="*/ 236877 h 616466"/>
                    <a:gd name="connsiteX1" fmla="*/ 1882140 w 2621280"/>
                    <a:gd name="connsiteY1" fmla="*/ 211477 h 616466"/>
                    <a:gd name="connsiteX2" fmla="*/ 2621280 w 2621280"/>
                    <a:gd name="connsiteY2" fmla="*/ 186077 h 616466"/>
                    <a:gd name="connsiteX3" fmla="*/ 0 w 2621280"/>
                    <a:gd name="connsiteY3" fmla="*/ 211477 h 616466"/>
                    <a:gd name="connsiteX4" fmla="*/ 739140 w 2621280"/>
                    <a:gd name="connsiteY4" fmla="*/ 236877 h 6164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621280" h="616466">
                      <a:moveTo>
                        <a:pt x="739140" y="236877"/>
                      </a:moveTo>
                      <a:cubicBezTo>
                        <a:pt x="1196340" y="-63690"/>
                        <a:pt x="1310640" y="-84856"/>
                        <a:pt x="1882140" y="211477"/>
                      </a:cubicBezTo>
                      <a:cubicBezTo>
                        <a:pt x="2034540" y="126810"/>
                        <a:pt x="2329180" y="-148356"/>
                        <a:pt x="2621280" y="186077"/>
                      </a:cubicBezTo>
                      <a:cubicBezTo>
                        <a:pt x="2278380" y="512044"/>
                        <a:pt x="1016000" y="952310"/>
                        <a:pt x="0" y="211477"/>
                      </a:cubicBezTo>
                      <a:cubicBezTo>
                        <a:pt x="152400" y="-97556"/>
                        <a:pt x="571500" y="-190"/>
                        <a:pt x="739140" y="236877"/>
                      </a:cubicBezTo>
                      <a:close/>
                    </a:path>
                  </a:pathLst>
                </a:custGeom>
                <a:solidFill>
                  <a:srgbClr val="FEDBBF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98" name="Group 197">
                  <a:extLst>
                    <a:ext uri="{FF2B5EF4-FFF2-40B4-BE49-F238E27FC236}">
                      <a16:creationId xmlns:a16="http://schemas.microsoft.com/office/drawing/2014/main" id="{8E6DAC08-3EB4-5F9A-16A9-E8CB49150293}"/>
                    </a:ext>
                  </a:extLst>
                </p:cNvPr>
                <p:cNvGrpSpPr/>
                <p:nvPr/>
              </p:nvGrpSpPr>
              <p:grpSpPr>
                <a:xfrm>
                  <a:off x="5829299" y="3960933"/>
                  <a:ext cx="482390" cy="282035"/>
                  <a:chOff x="5829299" y="3960933"/>
                  <a:chExt cx="482390" cy="282035"/>
                </a:xfrm>
              </p:grpSpPr>
              <p:sp>
                <p:nvSpPr>
                  <p:cNvPr id="199" name="Oval 13">
                    <a:extLst>
                      <a:ext uri="{FF2B5EF4-FFF2-40B4-BE49-F238E27FC236}">
                        <a16:creationId xmlns:a16="http://schemas.microsoft.com/office/drawing/2014/main" id="{E77778F5-E1AA-908A-0115-2CD44391DF91}"/>
                      </a:ext>
                    </a:extLst>
                  </p:cNvPr>
                  <p:cNvSpPr/>
                  <p:nvPr/>
                </p:nvSpPr>
                <p:spPr>
                  <a:xfrm>
                    <a:off x="5975137" y="3960933"/>
                    <a:ext cx="194125" cy="122785"/>
                  </a:xfrm>
                  <a:custGeom>
                    <a:avLst/>
                    <a:gdLst>
                      <a:gd name="connsiteX0" fmla="*/ 0 w 297790"/>
                      <a:gd name="connsiteY0" fmla="*/ 148895 h 297790"/>
                      <a:gd name="connsiteX1" fmla="*/ 148895 w 297790"/>
                      <a:gd name="connsiteY1" fmla="*/ 0 h 297790"/>
                      <a:gd name="connsiteX2" fmla="*/ 297790 w 297790"/>
                      <a:gd name="connsiteY2" fmla="*/ 148895 h 297790"/>
                      <a:gd name="connsiteX3" fmla="*/ 148895 w 297790"/>
                      <a:gd name="connsiteY3" fmla="*/ 297790 h 297790"/>
                      <a:gd name="connsiteX4" fmla="*/ 0 w 297790"/>
                      <a:gd name="connsiteY4" fmla="*/ 148895 h 297790"/>
                      <a:gd name="connsiteX0" fmla="*/ 0 w 301928"/>
                      <a:gd name="connsiteY0" fmla="*/ 18612 h 167507"/>
                      <a:gd name="connsiteX1" fmla="*/ 297790 w 301928"/>
                      <a:gd name="connsiteY1" fmla="*/ 18612 h 167507"/>
                      <a:gd name="connsiteX2" fmla="*/ 148895 w 301928"/>
                      <a:gd name="connsiteY2" fmla="*/ 167507 h 167507"/>
                      <a:gd name="connsiteX3" fmla="*/ 0 w 301928"/>
                      <a:gd name="connsiteY3" fmla="*/ 18612 h 167507"/>
                      <a:gd name="connsiteX0" fmla="*/ 0 w 301928"/>
                      <a:gd name="connsiteY0" fmla="*/ 41303 h 190198"/>
                      <a:gd name="connsiteX1" fmla="*/ 297790 w 301928"/>
                      <a:gd name="connsiteY1" fmla="*/ 41303 h 190198"/>
                      <a:gd name="connsiteX2" fmla="*/ 148895 w 301928"/>
                      <a:gd name="connsiteY2" fmla="*/ 190198 h 190198"/>
                      <a:gd name="connsiteX3" fmla="*/ 0 w 301928"/>
                      <a:gd name="connsiteY3" fmla="*/ 41303 h 190198"/>
                      <a:gd name="connsiteX0" fmla="*/ 0 w 287230"/>
                      <a:gd name="connsiteY0" fmla="*/ 20083 h 207915"/>
                      <a:gd name="connsiteX1" fmla="*/ 284035 w 287230"/>
                      <a:gd name="connsiteY1" fmla="*/ 58790 h 207915"/>
                      <a:gd name="connsiteX2" fmla="*/ 135140 w 287230"/>
                      <a:gd name="connsiteY2" fmla="*/ 207685 h 207915"/>
                      <a:gd name="connsiteX3" fmla="*/ 0 w 287230"/>
                      <a:gd name="connsiteY3" fmla="*/ 20083 h 207915"/>
                      <a:gd name="connsiteX0" fmla="*/ 0 w 301035"/>
                      <a:gd name="connsiteY0" fmla="*/ 36316 h 192962"/>
                      <a:gd name="connsiteX1" fmla="*/ 297790 w 301035"/>
                      <a:gd name="connsiteY1" fmla="*/ 44059 h 192962"/>
                      <a:gd name="connsiteX2" fmla="*/ 148895 w 301035"/>
                      <a:gd name="connsiteY2" fmla="*/ 192954 h 192962"/>
                      <a:gd name="connsiteX3" fmla="*/ 0 w 301035"/>
                      <a:gd name="connsiteY3" fmla="*/ 36316 h 192962"/>
                      <a:gd name="connsiteX0" fmla="*/ 0 w 280330"/>
                      <a:gd name="connsiteY0" fmla="*/ 27374 h 199581"/>
                      <a:gd name="connsiteX1" fmla="*/ 277159 w 280330"/>
                      <a:gd name="connsiteY1" fmla="*/ 50600 h 199581"/>
                      <a:gd name="connsiteX2" fmla="*/ 128264 w 280330"/>
                      <a:gd name="connsiteY2" fmla="*/ 199495 h 199581"/>
                      <a:gd name="connsiteX3" fmla="*/ 0 w 280330"/>
                      <a:gd name="connsiteY3" fmla="*/ 27374 h 1995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80330" h="199581">
                        <a:moveTo>
                          <a:pt x="0" y="27374"/>
                        </a:moveTo>
                        <a:cubicBezTo>
                          <a:pt x="24816" y="2558"/>
                          <a:pt x="224834" y="-28406"/>
                          <a:pt x="277159" y="50600"/>
                        </a:cubicBezTo>
                        <a:cubicBezTo>
                          <a:pt x="301975" y="75416"/>
                          <a:pt x="174457" y="203366"/>
                          <a:pt x="128264" y="199495"/>
                        </a:cubicBezTo>
                        <a:cubicBezTo>
                          <a:pt x="82071" y="195624"/>
                          <a:pt x="0" y="109606"/>
                          <a:pt x="0" y="27374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0" name="Freeform: Shape 199">
                    <a:extLst>
                      <a:ext uri="{FF2B5EF4-FFF2-40B4-BE49-F238E27FC236}">
                        <a16:creationId xmlns:a16="http://schemas.microsoft.com/office/drawing/2014/main" id="{7889415A-E9B5-C796-3FDE-67836A5813CF}"/>
                      </a:ext>
                    </a:extLst>
                  </p:cNvPr>
                  <p:cNvSpPr/>
                  <p:nvPr/>
                </p:nvSpPr>
                <p:spPr>
                  <a:xfrm>
                    <a:off x="5829299" y="4069080"/>
                    <a:ext cx="236281" cy="173888"/>
                  </a:xfrm>
                  <a:custGeom>
                    <a:avLst/>
                    <a:gdLst>
                      <a:gd name="connsiteX0" fmla="*/ 236220 w 257102"/>
                      <a:gd name="connsiteY0" fmla="*/ 0 h 205383"/>
                      <a:gd name="connsiteX1" fmla="*/ 251460 w 257102"/>
                      <a:gd name="connsiteY1" fmla="*/ 160020 h 205383"/>
                      <a:gd name="connsiteX2" fmla="*/ 152400 w 257102"/>
                      <a:gd name="connsiteY2" fmla="*/ 198120 h 205383"/>
                      <a:gd name="connsiteX3" fmla="*/ 0 w 257102"/>
                      <a:gd name="connsiteY3" fmla="*/ 38100 h 205383"/>
                      <a:gd name="connsiteX4" fmla="*/ 0 w 257102"/>
                      <a:gd name="connsiteY4" fmla="*/ 38100 h 205383"/>
                      <a:gd name="connsiteX0" fmla="*/ 236220 w 236220"/>
                      <a:gd name="connsiteY0" fmla="*/ 0 h 198120"/>
                      <a:gd name="connsiteX1" fmla="*/ 152400 w 236220"/>
                      <a:gd name="connsiteY1" fmla="*/ 198120 h 198120"/>
                      <a:gd name="connsiteX2" fmla="*/ 0 w 236220"/>
                      <a:gd name="connsiteY2" fmla="*/ 38100 h 198120"/>
                      <a:gd name="connsiteX3" fmla="*/ 0 w 236220"/>
                      <a:gd name="connsiteY3" fmla="*/ 38100 h 198120"/>
                      <a:gd name="connsiteX0" fmla="*/ 236220 w 236220"/>
                      <a:gd name="connsiteY0" fmla="*/ 0 h 38100"/>
                      <a:gd name="connsiteX1" fmla="*/ 0 w 236220"/>
                      <a:gd name="connsiteY1" fmla="*/ 38100 h 38100"/>
                      <a:gd name="connsiteX2" fmla="*/ 0 w 236220"/>
                      <a:gd name="connsiteY2" fmla="*/ 38100 h 38100"/>
                      <a:gd name="connsiteX0" fmla="*/ 236220 w 236286"/>
                      <a:gd name="connsiteY0" fmla="*/ 0 h 152792"/>
                      <a:gd name="connsiteX1" fmla="*/ 0 w 236286"/>
                      <a:gd name="connsiteY1" fmla="*/ 38100 h 152792"/>
                      <a:gd name="connsiteX2" fmla="*/ 0 w 236286"/>
                      <a:gd name="connsiteY2" fmla="*/ 38100 h 152792"/>
                      <a:gd name="connsiteX0" fmla="*/ 236220 w 236281"/>
                      <a:gd name="connsiteY0" fmla="*/ 0 h 173888"/>
                      <a:gd name="connsiteX1" fmla="*/ 0 w 236281"/>
                      <a:gd name="connsiteY1" fmla="*/ 38100 h 173888"/>
                      <a:gd name="connsiteX2" fmla="*/ 0 w 236281"/>
                      <a:gd name="connsiteY2" fmla="*/ 38100 h 1738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36281" h="173888">
                        <a:moveTo>
                          <a:pt x="236220" y="0"/>
                        </a:moveTo>
                        <a:cubicBezTo>
                          <a:pt x="240030" y="327025"/>
                          <a:pt x="66040" y="104775"/>
                          <a:pt x="0" y="38100"/>
                        </a:cubicBezTo>
                        <a:lnTo>
                          <a:pt x="0" y="38100"/>
                        </a:ln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1" name="Freeform: Shape 200">
                    <a:extLst>
                      <a:ext uri="{FF2B5EF4-FFF2-40B4-BE49-F238E27FC236}">
                        <a16:creationId xmlns:a16="http://schemas.microsoft.com/office/drawing/2014/main" id="{64549244-0B9C-2822-DC5A-26756F2421FC}"/>
                      </a:ext>
                    </a:extLst>
                  </p:cNvPr>
                  <p:cNvSpPr/>
                  <p:nvPr/>
                </p:nvSpPr>
                <p:spPr>
                  <a:xfrm flipH="1">
                    <a:off x="6075408" y="4069080"/>
                    <a:ext cx="236281" cy="173888"/>
                  </a:xfrm>
                  <a:custGeom>
                    <a:avLst/>
                    <a:gdLst>
                      <a:gd name="connsiteX0" fmla="*/ 236220 w 257102"/>
                      <a:gd name="connsiteY0" fmla="*/ 0 h 205383"/>
                      <a:gd name="connsiteX1" fmla="*/ 251460 w 257102"/>
                      <a:gd name="connsiteY1" fmla="*/ 160020 h 205383"/>
                      <a:gd name="connsiteX2" fmla="*/ 152400 w 257102"/>
                      <a:gd name="connsiteY2" fmla="*/ 198120 h 205383"/>
                      <a:gd name="connsiteX3" fmla="*/ 0 w 257102"/>
                      <a:gd name="connsiteY3" fmla="*/ 38100 h 205383"/>
                      <a:gd name="connsiteX4" fmla="*/ 0 w 257102"/>
                      <a:gd name="connsiteY4" fmla="*/ 38100 h 205383"/>
                      <a:gd name="connsiteX0" fmla="*/ 236220 w 236220"/>
                      <a:gd name="connsiteY0" fmla="*/ 0 h 198120"/>
                      <a:gd name="connsiteX1" fmla="*/ 152400 w 236220"/>
                      <a:gd name="connsiteY1" fmla="*/ 198120 h 198120"/>
                      <a:gd name="connsiteX2" fmla="*/ 0 w 236220"/>
                      <a:gd name="connsiteY2" fmla="*/ 38100 h 198120"/>
                      <a:gd name="connsiteX3" fmla="*/ 0 w 236220"/>
                      <a:gd name="connsiteY3" fmla="*/ 38100 h 198120"/>
                      <a:gd name="connsiteX0" fmla="*/ 236220 w 236220"/>
                      <a:gd name="connsiteY0" fmla="*/ 0 h 38100"/>
                      <a:gd name="connsiteX1" fmla="*/ 0 w 236220"/>
                      <a:gd name="connsiteY1" fmla="*/ 38100 h 38100"/>
                      <a:gd name="connsiteX2" fmla="*/ 0 w 236220"/>
                      <a:gd name="connsiteY2" fmla="*/ 38100 h 38100"/>
                      <a:gd name="connsiteX0" fmla="*/ 236220 w 236286"/>
                      <a:gd name="connsiteY0" fmla="*/ 0 h 152792"/>
                      <a:gd name="connsiteX1" fmla="*/ 0 w 236286"/>
                      <a:gd name="connsiteY1" fmla="*/ 38100 h 152792"/>
                      <a:gd name="connsiteX2" fmla="*/ 0 w 236286"/>
                      <a:gd name="connsiteY2" fmla="*/ 38100 h 152792"/>
                      <a:gd name="connsiteX0" fmla="*/ 236220 w 236281"/>
                      <a:gd name="connsiteY0" fmla="*/ 0 h 173888"/>
                      <a:gd name="connsiteX1" fmla="*/ 0 w 236281"/>
                      <a:gd name="connsiteY1" fmla="*/ 38100 h 173888"/>
                      <a:gd name="connsiteX2" fmla="*/ 0 w 236281"/>
                      <a:gd name="connsiteY2" fmla="*/ 38100 h 1738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36281" h="173888">
                        <a:moveTo>
                          <a:pt x="236220" y="0"/>
                        </a:moveTo>
                        <a:cubicBezTo>
                          <a:pt x="240030" y="327025"/>
                          <a:pt x="66040" y="104775"/>
                          <a:pt x="0" y="38100"/>
                        </a:cubicBezTo>
                        <a:lnTo>
                          <a:pt x="0" y="38100"/>
                        </a:ln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183" name="Freeform: Shape 182">
                <a:extLst>
                  <a:ext uri="{FF2B5EF4-FFF2-40B4-BE49-F238E27FC236}">
                    <a16:creationId xmlns:a16="http://schemas.microsoft.com/office/drawing/2014/main" id="{1A360D81-F087-4BB9-BC61-9A0DE3DFE09F}"/>
                  </a:ext>
                </a:extLst>
              </p:cNvPr>
              <p:cNvSpPr/>
              <p:nvPr/>
            </p:nvSpPr>
            <p:spPr>
              <a:xfrm>
                <a:off x="6300789" y="5903119"/>
                <a:ext cx="11640" cy="61912"/>
              </a:xfrm>
              <a:custGeom>
                <a:avLst/>
                <a:gdLst>
                  <a:gd name="connsiteX0" fmla="*/ 0 w 7143"/>
                  <a:gd name="connsiteY0" fmla="*/ 61912 h 61912"/>
                  <a:gd name="connsiteX1" fmla="*/ 7143 w 7143"/>
                  <a:gd name="connsiteY1" fmla="*/ 0 h 61912"/>
                  <a:gd name="connsiteX2" fmla="*/ 7143 w 7143"/>
                  <a:gd name="connsiteY2" fmla="*/ 0 h 61912"/>
                  <a:gd name="connsiteX0" fmla="*/ 0 w 14533"/>
                  <a:gd name="connsiteY0" fmla="*/ 10000 h 10000"/>
                  <a:gd name="connsiteX1" fmla="*/ 10000 w 14533"/>
                  <a:gd name="connsiteY1" fmla="*/ 0 h 10000"/>
                  <a:gd name="connsiteX2" fmla="*/ 10000 w 14533"/>
                  <a:gd name="connsiteY2" fmla="*/ 0 h 10000"/>
                  <a:gd name="connsiteX0" fmla="*/ 0 w 16296"/>
                  <a:gd name="connsiteY0" fmla="*/ 10000 h 10000"/>
                  <a:gd name="connsiteX1" fmla="*/ 10000 w 16296"/>
                  <a:gd name="connsiteY1" fmla="*/ 0 h 10000"/>
                  <a:gd name="connsiteX2" fmla="*/ 10000 w 16296"/>
                  <a:gd name="connsiteY2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296" h="10000">
                    <a:moveTo>
                      <a:pt x="0" y="10000"/>
                    </a:moveTo>
                    <a:cubicBezTo>
                      <a:pt x="13333" y="6667"/>
                      <a:pt x="23335" y="4102"/>
                      <a:pt x="10000" y="0"/>
                    </a:cubicBezTo>
                    <a:lnTo>
                      <a:pt x="10000" y="0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Freeform: Shape 183">
                <a:extLst>
                  <a:ext uri="{FF2B5EF4-FFF2-40B4-BE49-F238E27FC236}">
                    <a16:creationId xmlns:a16="http://schemas.microsoft.com/office/drawing/2014/main" id="{954D310D-B1AF-C8EA-A64B-4093568A2687}"/>
                  </a:ext>
                </a:extLst>
              </p:cNvPr>
              <p:cNvSpPr/>
              <p:nvPr/>
            </p:nvSpPr>
            <p:spPr>
              <a:xfrm>
                <a:off x="6424142" y="5909482"/>
                <a:ext cx="11640" cy="61912"/>
              </a:xfrm>
              <a:custGeom>
                <a:avLst/>
                <a:gdLst>
                  <a:gd name="connsiteX0" fmla="*/ 0 w 7143"/>
                  <a:gd name="connsiteY0" fmla="*/ 61912 h 61912"/>
                  <a:gd name="connsiteX1" fmla="*/ 7143 w 7143"/>
                  <a:gd name="connsiteY1" fmla="*/ 0 h 61912"/>
                  <a:gd name="connsiteX2" fmla="*/ 7143 w 7143"/>
                  <a:gd name="connsiteY2" fmla="*/ 0 h 61912"/>
                  <a:gd name="connsiteX0" fmla="*/ 0 w 14533"/>
                  <a:gd name="connsiteY0" fmla="*/ 10000 h 10000"/>
                  <a:gd name="connsiteX1" fmla="*/ 10000 w 14533"/>
                  <a:gd name="connsiteY1" fmla="*/ 0 h 10000"/>
                  <a:gd name="connsiteX2" fmla="*/ 10000 w 14533"/>
                  <a:gd name="connsiteY2" fmla="*/ 0 h 10000"/>
                  <a:gd name="connsiteX0" fmla="*/ 0 w 16296"/>
                  <a:gd name="connsiteY0" fmla="*/ 10000 h 10000"/>
                  <a:gd name="connsiteX1" fmla="*/ 10000 w 16296"/>
                  <a:gd name="connsiteY1" fmla="*/ 0 h 10000"/>
                  <a:gd name="connsiteX2" fmla="*/ 10000 w 16296"/>
                  <a:gd name="connsiteY2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296" h="10000">
                    <a:moveTo>
                      <a:pt x="0" y="10000"/>
                    </a:moveTo>
                    <a:cubicBezTo>
                      <a:pt x="13333" y="6667"/>
                      <a:pt x="23335" y="4102"/>
                      <a:pt x="10000" y="0"/>
                    </a:cubicBezTo>
                    <a:lnTo>
                      <a:pt x="10000" y="0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5" name="Freeform: Shape 184">
                <a:extLst>
                  <a:ext uri="{FF2B5EF4-FFF2-40B4-BE49-F238E27FC236}">
                    <a16:creationId xmlns:a16="http://schemas.microsoft.com/office/drawing/2014/main" id="{164EC4AC-5911-A876-6B05-86E4474D2F80}"/>
                  </a:ext>
                </a:extLst>
              </p:cNvPr>
              <p:cNvSpPr/>
              <p:nvPr/>
            </p:nvSpPr>
            <p:spPr>
              <a:xfrm flipH="1">
                <a:off x="5820790" y="5909482"/>
                <a:ext cx="11640" cy="61912"/>
              </a:xfrm>
              <a:custGeom>
                <a:avLst/>
                <a:gdLst>
                  <a:gd name="connsiteX0" fmla="*/ 0 w 7143"/>
                  <a:gd name="connsiteY0" fmla="*/ 61912 h 61912"/>
                  <a:gd name="connsiteX1" fmla="*/ 7143 w 7143"/>
                  <a:gd name="connsiteY1" fmla="*/ 0 h 61912"/>
                  <a:gd name="connsiteX2" fmla="*/ 7143 w 7143"/>
                  <a:gd name="connsiteY2" fmla="*/ 0 h 61912"/>
                  <a:gd name="connsiteX0" fmla="*/ 0 w 14533"/>
                  <a:gd name="connsiteY0" fmla="*/ 10000 h 10000"/>
                  <a:gd name="connsiteX1" fmla="*/ 10000 w 14533"/>
                  <a:gd name="connsiteY1" fmla="*/ 0 h 10000"/>
                  <a:gd name="connsiteX2" fmla="*/ 10000 w 14533"/>
                  <a:gd name="connsiteY2" fmla="*/ 0 h 10000"/>
                  <a:gd name="connsiteX0" fmla="*/ 0 w 16296"/>
                  <a:gd name="connsiteY0" fmla="*/ 10000 h 10000"/>
                  <a:gd name="connsiteX1" fmla="*/ 10000 w 16296"/>
                  <a:gd name="connsiteY1" fmla="*/ 0 h 10000"/>
                  <a:gd name="connsiteX2" fmla="*/ 10000 w 16296"/>
                  <a:gd name="connsiteY2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296" h="10000">
                    <a:moveTo>
                      <a:pt x="0" y="10000"/>
                    </a:moveTo>
                    <a:cubicBezTo>
                      <a:pt x="13333" y="6667"/>
                      <a:pt x="23335" y="4102"/>
                      <a:pt x="10000" y="0"/>
                    </a:cubicBezTo>
                    <a:lnTo>
                      <a:pt x="10000" y="0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Freeform: Shape 185">
                <a:extLst>
                  <a:ext uri="{FF2B5EF4-FFF2-40B4-BE49-F238E27FC236}">
                    <a16:creationId xmlns:a16="http://schemas.microsoft.com/office/drawing/2014/main" id="{D0732638-7676-C4DB-3A57-946C3FB992A6}"/>
                  </a:ext>
                </a:extLst>
              </p:cNvPr>
              <p:cNvSpPr/>
              <p:nvPr/>
            </p:nvSpPr>
            <p:spPr>
              <a:xfrm flipH="1">
                <a:off x="5700962" y="5909482"/>
                <a:ext cx="11640" cy="61912"/>
              </a:xfrm>
              <a:custGeom>
                <a:avLst/>
                <a:gdLst>
                  <a:gd name="connsiteX0" fmla="*/ 0 w 7143"/>
                  <a:gd name="connsiteY0" fmla="*/ 61912 h 61912"/>
                  <a:gd name="connsiteX1" fmla="*/ 7143 w 7143"/>
                  <a:gd name="connsiteY1" fmla="*/ 0 h 61912"/>
                  <a:gd name="connsiteX2" fmla="*/ 7143 w 7143"/>
                  <a:gd name="connsiteY2" fmla="*/ 0 h 61912"/>
                  <a:gd name="connsiteX0" fmla="*/ 0 w 14533"/>
                  <a:gd name="connsiteY0" fmla="*/ 10000 h 10000"/>
                  <a:gd name="connsiteX1" fmla="*/ 10000 w 14533"/>
                  <a:gd name="connsiteY1" fmla="*/ 0 h 10000"/>
                  <a:gd name="connsiteX2" fmla="*/ 10000 w 14533"/>
                  <a:gd name="connsiteY2" fmla="*/ 0 h 10000"/>
                  <a:gd name="connsiteX0" fmla="*/ 0 w 16296"/>
                  <a:gd name="connsiteY0" fmla="*/ 10000 h 10000"/>
                  <a:gd name="connsiteX1" fmla="*/ 10000 w 16296"/>
                  <a:gd name="connsiteY1" fmla="*/ 0 h 10000"/>
                  <a:gd name="connsiteX2" fmla="*/ 10000 w 16296"/>
                  <a:gd name="connsiteY2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296" h="10000">
                    <a:moveTo>
                      <a:pt x="0" y="10000"/>
                    </a:moveTo>
                    <a:cubicBezTo>
                      <a:pt x="13333" y="6667"/>
                      <a:pt x="23335" y="4102"/>
                      <a:pt x="10000" y="0"/>
                    </a:cubicBezTo>
                    <a:lnTo>
                      <a:pt x="10000" y="0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Freeform: Shape 186">
                <a:extLst>
                  <a:ext uri="{FF2B5EF4-FFF2-40B4-BE49-F238E27FC236}">
                    <a16:creationId xmlns:a16="http://schemas.microsoft.com/office/drawing/2014/main" id="{47591306-661D-600C-1D81-42A12C67FAF2}"/>
                  </a:ext>
                </a:extLst>
              </p:cNvPr>
              <p:cNvSpPr/>
              <p:nvPr/>
            </p:nvSpPr>
            <p:spPr>
              <a:xfrm flipH="1">
                <a:off x="5427814" y="5888299"/>
                <a:ext cx="11640" cy="61912"/>
              </a:xfrm>
              <a:custGeom>
                <a:avLst/>
                <a:gdLst>
                  <a:gd name="connsiteX0" fmla="*/ 0 w 7143"/>
                  <a:gd name="connsiteY0" fmla="*/ 61912 h 61912"/>
                  <a:gd name="connsiteX1" fmla="*/ 7143 w 7143"/>
                  <a:gd name="connsiteY1" fmla="*/ 0 h 61912"/>
                  <a:gd name="connsiteX2" fmla="*/ 7143 w 7143"/>
                  <a:gd name="connsiteY2" fmla="*/ 0 h 61912"/>
                  <a:gd name="connsiteX0" fmla="*/ 0 w 14533"/>
                  <a:gd name="connsiteY0" fmla="*/ 10000 h 10000"/>
                  <a:gd name="connsiteX1" fmla="*/ 10000 w 14533"/>
                  <a:gd name="connsiteY1" fmla="*/ 0 h 10000"/>
                  <a:gd name="connsiteX2" fmla="*/ 10000 w 14533"/>
                  <a:gd name="connsiteY2" fmla="*/ 0 h 10000"/>
                  <a:gd name="connsiteX0" fmla="*/ 0 w 16296"/>
                  <a:gd name="connsiteY0" fmla="*/ 10000 h 10000"/>
                  <a:gd name="connsiteX1" fmla="*/ 10000 w 16296"/>
                  <a:gd name="connsiteY1" fmla="*/ 0 h 10000"/>
                  <a:gd name="connsiteX2" fmla="*/ 10000 w 16296"/>
                  <a:gd name="connsiteY2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296" h="10000">
                    <a:moveTo>
                      <a:pt x="0" y="10000"/>
                    </a:moveTo>
                    <a:cubicBezTo>
                      <a:pt x="13333" y="6667"/>
                      <a:pt x="23335" y="4102"/>
                      <a:pt x="10000" y="0"/>
                    </a:cubicBezTo>
                    <a:lnTo>
                      <a:pt x="10000" y="0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" name="Freeform: Shape 187">
                <a:extLst>
                  <a:ext uri="{FF2B5EF4-FFF2-40B4-BE49-F238E27FC236}">
                    <a16:creationId xmlns:a16="http://schemas.microsoft.com/office/drawing/2014/main" id="{1CBFD703-C44E-28A8-69FF-9DD09692DA91}"/>
                  </a:ext>
                </a:extLst>
              </p:cNvPr>
              <p:cNvSpPr/>
              <p:nvPr/>
            </p:nvSpPr>
            <p:spPr>
              <a:xfrm flipH="1">
                <a:off x="5552782" y="5890680"/>
                <a:ext cx="11640" cy="61912"/>
              </a:xfrm>
              <a:custGeom>
                <a:avLst/>
                <a:gdLst>
                  <a:gd name="connsiteX0" fmla="*/ 0 w 7143"/>
                  <a:gd name="connsiteY0" fmla="*/ 61912 h 61912"/>
                  <a:gd name="connsiteX1" fmla="*/ 7143 w 7143"/>
                  <a:gd name="connsiteY1" fmla="*/ 0 h 61912"/>
                  <a:gd name="connsiteX2" fmla="*/ 7143 w 7143"/>
                  <a:gd name="connsiteY2" fmla="*/ 0 h 61912"/>
                  <a:gd name="connsiteX0" fmla="*/ 0 w 14533"/>
                  <a:gd name="connsiteY0" fmla="*/ 10000 h 10000"/>
                  <a:gd name="connsiteX1" fmla="*/ 10000 w 14533"/>
                  <a:gd name="connsiteY1" fmla="*/ 0 h 10000"/>
                  <a:gd name="connsiteX2" fmla="*/ 10000 w 14533"/>
                  <a:gd name="connsiteY2" fmla="*/ 0 h 10000"/>
                  <a:gd name="connsiteX0" fmla="*/ 0 w 16296"/>
                  <a:gd name="connsiteY0" fmla="*/ 10000 h 10000"/>
                  <a:gd name="connsiteX1" fmla="*/ 10000 w 16296"/>
                  <a:gd name="connsiteY1" fmla="*/ 0 h 10000"/>
                  <a:gd name="connsiteX2" fmla="*/ 10000 w 16296"/>
                  <a:gd name="connsiteY2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296" h="10000">
                    <a:moveTo>
                      <a:pt x="0" y="10000"/>
                    </a:moveTo>
                    <a:cubicBezTo>
                      <a:pt x="13333" y="6667"/>
                      <a:pt x="23335" y="4102"/>
                      <a:pt x="10000" y="0"/>
                    </a:cubicBezTo>
                    <a:lnTo>
                      <a:pt x="10000" y="0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Freeform: Shape 188">
                <a:extLst>
                  <a:ext uri="{FF2B5EF4-FFF2-40B4-BE49-F238E27FC236}">
                    <a16:creationId xmlns:a16="http://schemas.microsoft.com/office/drawing/2014/main" id="{73CA1A9E-2E24-4B4A-FEC4-95366AC0A6D4}"/>
                  </a:ext>
                </a:extLst>
              </p:cNvPr>
              <p:cNvSpPr/>
              <p:nvPr/>
            </p:nvSpPr>
            <p:spPr>
              <a:xfrm>
                <a:off x="6581470" y="5902012"/>
                <a:ext cx="11640" cy="61912"/>
              </a:xfrm>
              <a:custGeom>
                <a:avLst/>
                <a:gdLst>
                  <a:gd name="connsiteX0" fmla="*/ 0 w 7143"/>
                  <a:gd name="connsiteY0" fmla="*/ 61912 h 61912"/>
                  <a:gd name="connsiteX1" fmla="*/ 7143 w 7143"/>
                  <a:gd name="connsiteY1" fmla="*/ 0 h 61912"/>
                  <a:gd name="connsiteX2" fmla="*/ 7143 w 7143"/>
                  <a:gd name="connsiteY2" fmla="*/ 0 h 61912"/>
                  <a:gd name="connsiteX0" fmla="*/ 0 w 14533"/>
                  <a:gd name="connsiteY0" fmla="*/ 10000 h 10000"/>
                  <a:gd name="connsiteX1" fmla="*/ 10000 w 14533"/>
                  <a:gd name="connsiteY1" fmla="*/ 0 h 10000"/>
                  <a:gd name="connsiteX2" fmla="*/ 10000 w 14533"/>
                  <a:gd name="connsiteY2" fmla="*/ 0 h 10000"/>
                  <a:gd name="connsiteX0" fmla="*/ 0 w 16296"/>
                  <a:gd name="connsiteY0" fmla="*/ 10000 h 10000"/>
                  <a:gd name="connsiteX1" fmla="*/ 10000 w 16296"/>
                  <a:gd name="connsiteY1" fmla="*/ 0 h 10000"/>
                  <a:gd name="connsiteX2" fmla="*/ 10000 w 16296"/>
                  <a:gd name="connsiteY2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296" h="10000">
                    <a:moveTo>
                      <a:pt x="0" y="10000"/>
                    </a:moveTo>
                    <a:cubicBezTo>
                      <a:pt x="13333" y="6667"/>
                      <a:pt x="23335" y="4102"/>
                      <a:pt x="10000" y="0"/>
                    </a:cubicBezTo>
                    <a:lnTo>
                      <a:pt x="10000" y="0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Freeform: Shape 189">
                <a:extLst>
                  <a:ext uri="{FF2B5EF4-FFF2-40B4-BE49-F238E27FC236}">
                    <a16:creationId xmlns:a16="http://schemas.microsoft.com/office/drawing/2014/main" id="{D04A1A9A-AED9-0A62-6A2B-780E7E0A7B8F}"/>
                  </a:ext>
                </a:extLst>
              </p:cNvPr>
              <p:cNvSpPr/>
              <p:nvPr/>
            </p:nvSpPr>
            <p:spPr>
              <a:xfrm>
                <a:off x="6701217" y="5902012"/>
                <a:ext cx="11640" cy="61912"/>
              </a:xfrm>
              <a:custGeom>
                <a:avLst/>
                <a:gdLst>
                  <a:gd name="connsiteX0" fmla="*/ 0 w 7143"/>
                  <a:gd name="connsiteY0" fmla="*/ 61912 h 61912"/>
                  <a:gd name="connsiteX1" fmla="*/ 7143 w 7143"/>
                  <a:gd name="connsiteY1" fmla="*/ 0 h 61912"/>
                  <a:gd name="connsiteX2" fmla="*/ 7143 w 7143"/>
                  <a:gd name="connsiteY2" fmla="*/ 0 h 61912"/>
                  <a:gd name="connsiteX0" fmla="*/ 0 w 14533"/>
                  <a:gd name="connsiteY0" fmla="*/ 10000 h 10000"/>
                  <a:gd name="connsiteX1" fmla="*/ 10000 w 14533"/>
                  <a:gd name="connsiteY1" fmla="*/ 0 h 10000"/>
                  <a:gd name="connsiteX2" fmla="*/ 10000 w 14533"/>
                  <a:gd name="connsiteY2" fmla="*/ 0 h 10000"/>
                  <a:gd name="connsiteX0" fmla="*/ 0 w 16296"/>
                  <a:gd name="connsiteY0" fmla="*/ 10000 h 10000"/>
                  <a:gd name="connsiteX1" fmla="*/ 10000 w 16296"/>
                  <a:gd name="connsiteY1" fmla="*/ 0 h 10000"/>
                  <a:gd name="connsiteX2" fmla="*/ 10000 w 16296"/>
                  <a:gd name="connsiteY2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296" h="10000">
                    <a:moveTo>
                      <a:pt x="0" y="10000"/>
                    </a:moveTo>
                    <a:cubicBezTo>
                      <a:pt x="13333" y="6667"/>
                      <a:pt x="23335" y="4102"/>
                      <a:pt x="10000" y="0"/>
                    </a:cubicBezTo>
                    <a:lnTo>
                      <a:pt x="10000" y="0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6BC48C05-646B-18CB-2681-E2A3E95F578E}"/>
              </a:ext>
            </a:extLst>
          </p:cNvPr>
          <p:cNvGrpSpPr/>
          <p:nvPr/>
        </p:nvGrpSpPr>
        <p:grpSpPr>
          <a:xfrm>
            <a:off x="363677" y="3883292"/>
            <a:ext cx="4269949" cy="2098717"/>
            <a:chOff x="363677" y="3883292"/>
            <a:chExt cx="4269949" cy="2098717"/>
          </a:xfrm>
        </p:grpSpPr>
        <p:grpSp>
          <p:nvGrpSpPr>
            <p:cNvPr id="215" name="Group 214">
              <a:extLst>
                <a:ext uri="{FF2B5EF4-FFF2-40B4-BE49-F238E27FC236}">
                  <a16:creationId xmlns:a16="http://schemas.microsoft.com/office/drawing/2014/main" id="{758C921F-3608-3CDA-EB9B-831DD936AC1E}"/>
                </a:ext>
              </a:extLst>
            </p:cNvPr>
            <p:cNvGrpSpPr/>
            <p:nvPr/>
          </p:nvGrpSpPr>
          <p:grpSpPr>
            <a:xfrm flipH="1">
              <a:off x="2756433" y="4830288"/>
              <a:ext cx="1877193" cy="1151721"/>
              <a:chOff x="4037865" y="2007727"/>
              <a:chExt cx="4853940" cy="2978054"/>
            </a:xfrm>
          </p:grpSpPr>
          <p:sp>
            <p:nvSpPr>
              <p:cNvPr id="216" name="Oval 215">
                <a:extLst>
                  <a:ext uri="{FF2B5EF4-FFF2-40B4-BE49-F238E27FC236}">
                    <a16:creationId xmlns:a16="http://schemas.microsoft.com/office/drawing/2014/main" id="{A17A438F-3403-2C90-CA18-6CEBF9057C26}"/>
                  </a:ext>
                </a:extLst>
              </p:cNvPr>
              <p:cNvSpPr/>
              <p:nvPr/>
            </p:nvSpPr>
            <p:spPr>
              <a:xfrm rot="21432490">
                <a:off x="4037865" y="3690022"/>
                <a:ext cx="4853940" cy="1295759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7" name="Oval 8">
                <a:extLst>
                  <a:ext uri="{FF2B5EF4-FFF2-40B4-BE49-F238E27FC236}">
                    <a16:creationId xmlns:a16="http://schemas.microsoft.com/office/drawing/2014/main" id="{568CC465-D609-980C-BBFE-5247CA616366}"/>
                  </a:ext>
                </a:extLst>
              </p:cNvPr>
              <p:cNvSpPr/>
              <p:nvPr/>
            </p:nvSpPr>
            <p:spPr>
              <a:xfrm>
                <a:off x="4937760" y="2007727"/>
                <a:ext cx="3192779" cy="2224603"/>
              </a:xfrm>
              <a:custGeom>
                <a:avLst/>
                <a:gdLst>
                  <a:gd name="connsiteX0" fmla="*/ 0 w 1425898"/>
                  <a:gd name="connsiteY0" fmla="*/ 1047750 h 2095500"/>
                  <a:gd name="connsiteX1" fmla="*/ 712949 w 1425898"/>
                  <a:gd name="connsiteY1" fmla="*/ 0 h 2095500"/>
                  <a:gd name="connsiteX2" fmla="*/ 1425898 w 1425898"/>
                  <a:gd name="connsiteY2" fmla="*/ 1047750 h 2095500"/>
                  <a:gd name="connsiteX3" fmla="*/ 712949 w 1425898"/>
                  <a:gd name="connsiteY3" fmla="*/ 2095500 h 2095500"/>
                  <a:gd name="connsiteX4" fmla="*/ 0 w 1425898"/>
                  <a:gd name="connsiteY4" fmla="*/ 1047750 h 2095500"/>
                  <a:gd name="connsiteX0" fmla="*/ 0 w 2439358"/>
                  <a:gd name="connsiteY0" fmla="*/ 1101212 h 2095759"/>
                  <a:gd name="connsiteX1" fmla="*/ 1726409 w 2439358"/>
                  <a:gd name="connsiteY1" fmla="*/ 122 h 2095759"/>
                  <a:gd name="connsiteX2" fmla="*/ 2439358 w 2439358"/>
                  <a:gd name="connsiteY2" fmla="*/ 1047872 h 2095759"/>
                  <a:gd name="connsiteX3" fmla="*/ 1726409 w 2439358"/>
                  <a:gd name="connsiteY3" fmla="*/ 2095622 h 2095759"/>
                  <a:gd name="connsiteX4" fmla="*/ 0 w 2439358"/>
                  <a:gd name="connsiteY4" fmla="*/ 1101212 h 2095759"/>
                  <a:gd name="connsiteX0" fmla="*/ 18957 w 2887765"/>
                  <a:gd name="connsiteY0" fmla="*/ 1101212 h 2103667"/>
                  <a:gd name="connsiteX1" fmla="*/ 1745366 w 2887765"/>
                  <a:gd name="connsiteY1" fmla="*/ 122 h 2103667"/>
                  <a:gd name="connsiteX2" fmla="*/ 2458315 w 2887765"/>
                  <a:gd name="connsiteY2" fmla="*/ 1047872 h 2103667"/>
                  <a:gd name="connsiteX3" fmla="*/ 1745366 w 2887765"/>
                  <a:gd name="connsiteY3" fmla="*/ 2095622 h 2103667"/>
                  <a:gd name="connsiteX4" fmla="*/ 18957 w 2887765"/>
                  <a:gd name="connsiteY4" fmla="*/ 1101212 h 2103667"/>
                  <a:gd name="connsiteX0" fmla="*/ 0 w 1942210"/>
                  <a:gd name="connsiteY0" fmla="*/ 1126177 h 2154281"/>
                  <a:gd name="connsiteX1" fmla="*/ 1726409 w 1942210"/>
                  <a:gd name="connsiteY1" fmla="*/ 25087 h 2154281"/>
                  <a:gd name="connsiteX2" fmla="*/ 1726409 w 1942210"/>
                  <a:gd name="connsiteY2" fmla="*/ 2120587 h 2154281"/>
                  <a:gd name="connsiteX3" fmla="*/ 0 w 1942210"/>
                  <a:gd name="connsiteY3" fmla="*/ 1126177 h 2154281"/>
                  <a:gd name="connsiteX0" fmla="*/ 0 w 1937955"/>
                  <a:gd name="connsiteY0" fmla="*/ 1218526 h 2243646"/>
                  <a:gd name="connsiteX1" fmla="*/ 1718789 w 1937955"/>
                  <a:gd name="connsiteY1" fmla="*/ 18376 h 2243646"/>
                  <a:gd name="connsiteX2" fmla="*/ 1726409 w 1937955"/>
                  <a:gd name="connsiteY2" fmla="*/ 2212936 h 2243646"/>
                  <a:gd name="connsiteX3" fmla="*/ 0 w 1937955"/>
                  <a:gd name="connsiteY3" fmla="*/ 1218526 h 2243646"/>
                  <a:gd name="connsiteX0" fmla="*/ 55946 w 2855052"/>
                  <a:gd name="connsiteY0" fmla="*/ 1218526 h 2213406"/>
                  <a:gd name="connsiteX1" fmla="*/ 1774735 w 2855052"/>
                  <a:gd name="connsiteY1" fmla="*/ 18376 h 2213406"/>
                  <a:gd name="connsiteX2" fmla="*/ 1782355 w 2855052"/>
                  <a:gd name="connsiteY2" fmla="*/ 2212936 h 2213406"/>
                  <a:gd name="connsiteX3" fmla="*/ 55946 w 2855052"/>
                  <a:gd name="connsiteY3" fmla="*/ 1218526 h 2213406"/>
                  <a:gd name="connsiteX0" fmla="*/ 55946 w 2885272"/>
                  <a:gd name="connsiteY0" fmla="*/ 1200529 h 2195378"/>
                  <a:gd name="connsiteX1" fmla="*/ 1774735 w 2885272"/>
                  <a:gd name="connsiteY1" fmla="*/ 379 h 2195378"/>
                  <a:gd name="connsiteX2" fmla="*/ 1782355 w 2885272"/>
                  <a:gd name="connsiteY2" fmla="*/ 2194939 h 2195378"/>
                  <a:gd name="connsiteX3" fmla="*/ 55946 w 2885272"/>
                  <a:gd name="connsiteY3" fmla="*/ 1200529 h 2195378"/>
                  <a:gd name="connsiteX0" fmla="*/ 19695 w 2758193"/>
                  <a:gd name="connsiteY0" fmla="*/ 1200529 h 2195579"/>
                  <a:gd name="connsiteX1" fmla="*/ 1738484 w 2758193"/>
                  <a:gd name="connsiteY1" fmla="*/ 379 h 2195579"/>
                  <a:gd name="connsiteX2" fmla="*/ 1746104 w 2758193"/>
                  <a:gd name="connsiteY2" fmla="*/ 2194939 h 2195579"/>
                  <a:gd name="connsiteX3" fmla="*/ 19695 w 2758193"/>
                  <a:gd name="connsiteY3" fmla="*/ 1200529 h 2195579"/>
                  <a:gd name="connsiteX0" fmla="*/ 1 w 2827022"/>
                  <a:gd name="connsiteY0" fmla="*/ 1207899 h 2237635"/>
                  <a:gd name="connsiteX1" fmla="*/ 1718790 w 2827022"/>
                  <a:gd name="connsiteY1" fmla="*/ 7749 h 2237635"/>
                  <a:gd name="connsiteX2" fmla="*/ 2827021 w 2827022"/>
                  <a:gd name="connsiteY2" fmla="*/ 1821309 h 2237635"/>
                  <a:gd name="connsiteX3" fmla="*/ 1726410 w 2827022"/>
                  <a:gd name="connsiteY3" fmla="*/ 2202309 h 2237635"/>
                  <a:gd name="connsiteX4" fmla="*/ 1 w 2827022"/>
                  <a:gd name="connsiteY4" fmla="*/ 1207899 h 2237635"/>
                  <a:gd name="connsiteX0" fmla="*/ 24 w 2827045"/>
                  <a:gd name="connsiteY0" fmla="*/ 1215471 h 2245207"/>
                  <a:gd name="connsiteX1" fmla="*/ 1688333 w 2827045"/>
                  <a:gd name="connsiteY1" fmla="*/ 7701 h 2245207"/>
                  <a:gd name="connsiteX2" fmla="*/ 2827044 w 2827045"/>
                  <a:gd name="connsiteY2" fmla="*/ 1828881 h 2245207"/>
                  <a:gd name="connsiteX3" fmla="*/ 1726433 w 2827045"/>
                  <a:gd name="connsiteY3" fmla="*/ 2209881 h 2245207"/>
                  <a:gd name="connsiteX4" fmla="*/ 24 w 2827045"/>
                  <a:gd name="connsiteY4" fmla="*/ 1215471 h 2245207"/>
                  <a:gd name="connsiteX0" fmla="*/ 31 w 2827052"/>
                  <a:gd name="connsiteY0" fmla="*/ 1215471 h 2245207"/>
                  <a:gd name="connsiteX1" fmla="*/ 1688340 w 2827052"/>
                  <a:gd name="connsiteY1" fmla="*/ 7701 h 2245207"/>
                  <a:gd name="connsiteX2" fmla="*/ 2827051 w 2827052"/>
                  <a:gd name="connsiteY2" fmla="*/ 1828881 h 2245207"/>
                  <a:gd name="connsiteX3" fmla="*/ 1726440 w 2827052"/>
                  <a:gd name="connsiteY3" fmla="*/ 2209881 h 2245207"/>
                  <a:gd name="connsiteX4" fmla="*/ 31 w 2827052"/>
                  <a:gd name="connsiteY4" fmla="*/ 1215471 h 2245207"/>
                  <a:gd name="connsiteX0" fmla="*/ 23 w 2888004"/>
                  <a:gd name="connsiteY0" fmla="*/ 1215471 h 2245207"/>
                  <a:gd name="connsiteX1" fmla="*/ 1749292 w 2888004"/>
                  <a:gd name="connsiteY1" fmla="*/ 7701 h 2245207"/>
                  <a:gd name="connsiteX2" fmla="*/ 2888003 w 2888004"/>
                  <a:gd name="connsiteY2" fmla="*/ 1828881 h 2245207"/>
                  <a:gd name="connsiteX3" fmla="*/ 1787392 w 2888004"/>
                  <a:gd name="connsiteY3" fmla="*/ 2209881 h 2245207"/>
                  <a:gd name="connsiteX4" fmla="*/ 23 w 2888004"/>
                  <a:gd name="connsiteY4" fmla="*/ 1215471 h 2245207"/>
                  <a:gd name="connsiteX0" fmla="*/ 6654 w 2894635"/>
                  <a:gd name="connsiteY0" fmla="*/ 1223972 h 2253708"/>
                  <a:gd name="connsiteX1" fmla="*/ 1755923 w 2894635"/>
                  <a:gd name="connsiteY1" fmla="*/ 16202 h 2253708"/>
                  <a:gd name="connsiteX2" fmla="*/ 2894634 w 2894635"/>
                  <a:gd name="connsiteY2" fmla="*/ 1837382 h 2253708"/>
                  <a:gd name="connsiteX3" fmla="*/ 1794023 w 2894635"/>
                  <a:gd name="connsiteY3" fmla="*/ 2218382 h 2253708"/>
                  <a:gd name="connsiteX4" fmla="*/ 6654 w 2894635"/>
                  <a:gd name="connsiteY4" fmla="*/ 1223972 h 2253708"/>
                  <a:gd name="connsiteX0" fmla="*/ 257497 w 3145478"/>
                  <a:gd name="connsiteY0" fmla="*/ 1215605 h 2382242"/>
                  <a:gd name="connsiteX1" fmla="*/ 2006766 w 3145478"/>
                  <a:gd name="connsiteY1" fmla="*/ 7835 h 2382242"/>
                  <a:gd name="connsiteX2" fmla="*/ 3145477 w 3145478"/>
                  <a:gd name="connsiteY2" fmla="*/ 1829015 h 2382242"/>
                  <a:gd name="connsiteX3" fmla="*/ 2044866 w 3145478"/>
                  <a:gd name="connsiteY3" fmla="*/ 2210015 h 2382242"/>
                  <a:gd name="connsiteX4" fmla="*/ 196538 w 3145478"/>
                  <a:gd name="connsiteY4" fmla="*/ 2316695 h 2382242"/>
                  <a:gd name="connsiteX5" fmla="*/ 257497 w 3145478"/>
                  <a:gd name="connsiteY5" fmla="*/ 1215605 h 2382242"/>
                  <a:gd name="connsiteX0" fmla="*/ 257497 w 3145478"/>
                  <a:gd name="connsiteY0" fmla="*/ 1211072 h 2377709"/>
                  <a:gd name="connsiteX1" fmla="*/ 2006766 w 3145478"/>
                  <a:gd name="connsiteY1" fmla="*/ 3302 h 2377709"/>
                  <a:gd name="connsiteX2" fmla="*/ 3145477 w 3145478"/>
                  <a:gd name="connsiteY2" fmla="*/ 1824482 h 2377709"/>
                  <a:gd name="connsiteX3" fmla="*/ 2044866 w 3145478"/>
                  <a:gd name="connsiteY3" fmla="*/ 2205482 h 2377709"/>
                  <a:gd name="connsiteX4" fmla="*/ 196538 w 3145478"/>
                  <a:gd name="connsiteY4" fmla="*/ 2312162 h 2377709"/>
                  <a:gd name="connsiteX5" fmla="*/ 257497 w 3145478"/>
                  <a:gd name="connsiteY5" fmla="*/ 1211072 h 2377709"/>
                  <a:gd name="connsiteX0" fmla="*/ 270558 w 3158539"/>
                  <a:gd name="connsiteY0" fmla="*/ 1220087 h 2386724"/>
                  <a:gd name="connsiteX1" fmla="*/ 2019827 w 3158539"/>
                  <a:gd name="connsiteY1" fmla="*/ 12317 h 2386724"/>
                  <a:gd name="connsiteX2" fmla="*/ 3158538 w 3158539"/>
                  <a:gd name="connsiteY2" fmla="*/ 1833497 h 2386724"/>
                  <a:gd name="connsiteX3" fmla="*/ 2057927 w 3158539"/>
                  <a:gd name="connsiteY3" fmla="*/ 2214497 h 2386724"/>
                  <a:gd name="connsiteX4" fmla="*/ 209599 w 3158539"/>
                  <a:gd name="connsiteY4" fmla="*/ 2321177 h 2386724"/>
                  <a:gd name="connsiteX5" fmla="*/ 270558 w 3158539"/>
                  <a:gd name="connsiteY5" fmla="*/ 1220087 h 2386724"/>
                  <a:gd name="connsiteX0" fmla="*/ 266424 w 3162025"/>
                  <a:gd name="connsiteY0" fmla="*/ 1231687 h 2398324"/>
                  <a:gd name="connsiteX1" fmla="*/ 2023313 w 3162025"/>
                  <a:gd name="connsiteY1" fmla="*/ 23917 h 2398324"/>
                  <a:gd name="connsiteX2" fmla="*/ 3162024 w 3162025"/>
                  <a:gd name="connsiteY2" fmla="*/ 1845097 h 2398324"/>
                  <a:gd name="connsiteX3" fmla="*/ 2061413 w 3162025"/>
                  <a:gd name="connsiteY3" fmla="*/ 2226097 h 2398324"/>
                  <a:gd name="connsiteX4" fmla="*/ 213085 w 3162025"/>
                  <a:gd name="connsiteY4" fmla="*/ 2332777 h 2398324"/>
                  <a:gd name="connsiteX5" fmla="*/ 266424 w 3162025"/>
                  <a:gd name="connsiteY5" fmla="*/ 1231687 h 2398324"/>
                  <a:gd name="connsiteX0" fmla="*/ 331600 w 3227201"/>
                  <a:gd name="connsiteY0" fmla="*/ 1231687 h 2398324"/>
                  <a:gd name="connsiteX1" fmla="*/ 2088489 w 3227201"/>
                  <a:gd name="connsiteY1" fmla="*/ 23917 h 2398324"/>
                  <a:gd name="connsiteX2" fmla="*/ 3227200 w 3227201"/>
                  <a:gd name="connsiteY2" fmla="*/ 1845097 h 2398324"/>
                  <a:gd name="connsiteX3" fmla="*/ 2126589 w 3227201"/>
                  <a:gd name="connsiteY3" fmla="*/ 2226097 h 2398324"/>
                  <a:gd name="connsiteX4" fmla="*/ 278261 w 3227201"/>
                  <a:gd name="connsiteY4" fmla="*/ 2332777 h 2398324"/>
                  <a:gd name="connsiteX5" fmla="*/ 331600 w 3227201"/>
                  <a:gd name="connsiteY5" fmla="*/ 1231687 h 2398324"/>
                  <a:gd name="connsiteX0" fmla="*/ 334788 w 3230389"/>
                  <a:gd name="connsiteY0" fmla="*/ 1231687 h 2398324"/>
                  <a:gd name="connsiteX1" fmla="*/ 2091677 w 3230389"/>
                  <a:gd name="connsiteY1" fmla="*/ 23917 h 2398324"/>
                  <a:gd name="connsiteX2" fmla="*/ 3230388 w 3230389"/>
                  <a:gd name="connsiteY2" fmla="*/ 1845097 h 2398324"/>
                  <a:gd name="connsiteX3" fmla="*/ 2129777 w 3230389"/>
                  <a:gd name="connsiteY3" fmla="*/ 2226097 h 2398324"/>
                  <a:gd name="connsiteX4" fmla="*/ 281449 w 3230389"/>
                  <a:gd name="connsiteY4" fmla="*/ 2332777 h 2398324"/>
                  <a:gd name="connsiteX5" fmla="*/ 334788 w 3230389"/>
                  <a:gd name="connsiteY5" fmla="*/ 1231687 h 2398324"/>
                  <a:gd name="connsiteX0" fmla="*/ 285557 w 3181158"/>
                  <a:gd name="connsiteY0" fmla="*/ 1215330 h 2235830"/>
                  <a:gd name="connsiteX1" fmla="*/ 2042446 w 3181158"/>
                  <a:gd name="connsiteY1" fmla="*/ 7560 h 2235830"/>
                  <a:gd name="connsiteX2" fmla="*/ 3181157 w 3181158"/>
                  <a:gd name="connsiteY2" fmla="*/ 1828740 h 2235830"/>
                  <a:gd name="connsiteX3" fmla="*/ 2080546 w 3181158"/>
                  <a:gd name="connsiteY3" fmla="*/ 2209740 h 2235830"/>
                  <a:gd name="connsiteX4" fmla="*/ 289368 w 3181158"/>
                  <a:gd name="connsiteY4" fmla="*/ 2092583 h 2235830"/>
                  <a:gd name="connsiteX5" fmla="*/ 285557 w 3181158"/>
                  <a:gd name="connsiteY5" fmla="*/ 1215330 h 2235830"/>
                  <a:gd name="connsiteX0" fmla="*/ 285557 w 3181158"/>
                  <a:gd name="connsiteY0" fmla="*/ 1215330 h 2235830"/>
                  <a:gd name="connsiteX1" fmla="*/ 2042446 w 3181158"/>
                  <a:gd name="connsiteY1" fmla="*/ 7560 h 2235830"/>
                  <a:gd name="connsiteX2" fmla="*/ 3181157 w 3181158"/>
                  <a:gd name="connsiteY2" fmla="*/ 1828740 h 2235830"/>
                  <a:gd name="connsiteX3" fmla="*/ 2080546 w 3181158"/>
                  <a:gd name="connsiteY3" fmla="*/ 2209740 h 2235830"/>
                  <a:gd name="connsiteX4" fmla="*/ 289368 w 3181158"/>
                  <a:gd name="connsiteY4" fmla="*/ 2092583 h 2235830"/>
                  <a:gd name="connsiteX5" fmla="*/ 285557 w 3181158"/>
                  <a:gd name="connsiteY5" fmla="*/ 1215330 h 2235830"/>
                  <a:gd name="connsiteX0" fmla="*/ 403569 w 3118195"/>
                  <a:gd name="connsiteY0" fmla="*/ 1215330 h 2235830"/>
                  <a:gd name="connsiteX1" fmla="*/ 1979483 w 3118195"/>
                  <a:gd name="connsiteY1" fmla="*/ 7560 h 2235830"/>
                  <a:gd name="connsiteX2" fmla="*/ 3118194 w 3118195"/>
                  <a:gd name="connsiteY2" fmla="*/ 1828740 h 2235830"/>
                  <a:gd name="connsiteX3" fmla="*/ 2017583 w 3118195"/>
                  <a:gd name="connsiteY3" fmla="*/ 2209740 h 2235830"/>
                  <a:gd name="connsiteX4" fmla="*/ 226405 w 3118195"/>
                  <a:gd name="connsiteY4" fmla="*/ 2092583 h 2235830"/>
                  <a:gd name="connsiteX5" fmla="*/ 403569 w 3118195"/>
                  <a:gd name="connsiteY5" fmla="*/ 1215330 h 2235830"/>
                  <a:gd name="connsiteX0" fmla="*/ 24 w 2891814"/>
                  <a:gd name="connsiteY0" fmla="*/ 2085023 h 2228270"/>
                  <a:gd name="connsiteX1" fmla="*/ 1753102 w 2891814"/>
                  <a:gd name="connsiteY1" fmla="*/ 0 h 2228270"/>
                  <a:gd name="connsiteX2" fmla="*/ 2891813 w 2891814"/>
                  <a:gd name="connsiteY2" fmla="*/ 1821180 h 2228270"/>
                  <a:gd name="connsiteX3" fmla="*/ 1791202 w 2891814"/>
                  <a:gd name="connsiteY3" fmla="*/ 2202180 h 2228270"/>
                  <a:gd name="connsiteX4" fmla="*/ 24 w 2891814"/>
                  <a:gd name="connsiteY4" fmla="*/ 2085023 h 2228270"/>
                  <a:gd name="connsiteX0" fmla="*/ 67 w 2899787"/>
                  <a:gd name="connsiteY0" fmla="*/ 2094163 h 2237410"/>
                  <a:gd name="connsiteX1" fmla="*/ 1753145 w 2899787"/>
                  <a:gd name="connsiteY1" fmla="*/ 9140 h 2237410"/>
                  <a:gd name="connsiteX2" fmla="*/ 2891856 w 2899787"/>
                  <a:gd name="connsiteY2" fmla="*/ 1830320 h 2237410"/>
                  <a:gd name="connsiteX3" fmla="*/ 1791245 w 2899787"/>
                  <a:gd name="connsiteY3" fmla="*/ 2211320 h 2237410"/>
                  <a:gd name="connsiteX4" fmla="*/ 67 w 2899787"/>
                  <a:gd name="connsiteY4" fmla="*/ 2094163 h 2237410"/>
                  <a:gd name="connsiteX0" fmla="*/ 67 w 2899787"/>
                  <a:gd name="connsiteY0" fmla="*/ 2094163 h 2237410"/>
                  <a:gd name="connsiteX1" fmla="*/ 1753145 w 2899787"/>
                  <a:gd name="connsiteY1" fmla="*/ 9140 h 2237410"/>
                  <a:gd name="connsiteX2" fmla="*/ 2891856 w 2899787"/>
                  <a:gd name="connsiteY2" fmla="*/ 1830320 h 2237410"/>
                  <a:gd name="connsiteX3" fmla="*/ 1791245 w 2899787"/>
                  <a:gd name="connsiteY3" fmla="*/ 2211320 h 2237410"/>
                  <a:gd name="connsiteX4" fmla="*/ 67 w 2899787"/>
                  <a:gd name="connsiteY4" fmla="*/ 2094163 h 2237410"/>
                  <a:gd name="connsiteX0" fmla="*/ 304 w 2975256"/>
                  <a:gd name="connsiteY0" fmla="*/ 2101408 h 2244655"/>
                  <a:gd name="connsiteX1" fmla="*/ 1753382 w 2975256"/>
                  <a:gd name="connsiteY1" fmla="*/ 16385 h 2244655"/>
                  <a:gd name="connsiteX2" fmla="*/ 2892093 w 2975256"/>
                  <a:gd name="connsiteY2" fmla="*/ 1837565 h 2244655"/>
                  <a:gd name="connsiteX3" fmla="*/ 1791482 w 2975256"/>
                  <a:gd name="connsiteY3" fmla="*/ 2218565 h 2244655"/>
                  <a:gd name="connsiteX4" fmla="*/ 304 w 2975256"/>
                  <a:gd name="connsiteY4" fmla="*/ 2101408 h 2244655"/>
                  <a:gd name="connsiteX0" fmla="*/ 159 w 2948589"/>
                  <a:gd name="connsiteY0" fmla="*/ 2086116 h 2229363"/>
                  <a:gd name="connsiteX1" fmla="*/ 1753237 w 2948589"/>
                  <a:gd name="connsiteY1" fmla="*/ 1093 h 2229363"/>
                  <a:gd name="connsiteX2" fmla="*/ 2891948 w 2948589"/>
                  <a:gd name="connsiteY2" fmla="*/ 1822273 h 2229363"/>
                  <a:gd name="connsiteX3" fmla="*/ 1791337 w 2948589"/>
                  <a:gd name="connsiteY3" fmla="*/ 2203273 h 2229363"/>
                  <a:gd name="connsiteX4" fmla="*/ 159 w 2948589"/>
                  <a:gd name="connsiteY4" fmla="*/ 2086116 h 2229363"/>
                  <a:gd name="connsiteX0" fmla="*/ 473 w 2914488"/>
                  <a:gd name="connsiteY0" fmla="*/ 2086116 h 2229363"/>
                  <a:gd name="connsiteX1" fmla="*/ 1610676 w 2914488"/>
                  <a:gd name="connsiteY1" fmla="*/ 1093 h 2229363"/>
                  <a:gd name="connsiteX2" fmla="*/ 2892262 w 2914488"/>
                  <a:gd name="connsiteY2" fmla="*/ 1822273 h 2229363"/>
                  <a:gd name="connsiteX3" fmla="*/ 1791651 w 2914488"/>
                  <a:gd name="connsiteY3" fmla="*/ 2203273 h 2229363"/>
                  <a:gd name="connsiteX4" fmla="*/ 473 w 2914488"/>
                  <a:gd name="connsiteY4" fmla="*/ 2086116 h 2229363"/>
                  <a:gd name="connsiteX0" fmla="*/ 951 w 2906359"/>
                  <a:gd name="connsiteY0" fmla="*/ 2086116 h 2229363"/>
                  <a:gd name="connsiteX1" fmla="*/ 1558766 w 2906359"/>
                  <a:gd name="connsiteY1" fmla="*/ 1093 h 2229363"/>
                  <a:gd name="connsiteX2" fmla="*/ 2892740 w 2906359"/>
                  <a:gd name="connsiteY2" fmla="*/ 1822273 h 2229363"/>
                  <a:gd name="connsiteX3" fmla="*/ 1792129 w 2906359"/>
                  <a:gd name="connsiteY3" fmla="*/ 2203273 h 2229363"/>
                  <a:gd name="connsiteX4" fmla="*/ 951 w 2906359"/>
                  <a:gd name="connsiteY4" fmla="*/ 2086116 h 2229363"/>
                  <a:gd name="connsiteX0" fmla="*/ 1473 w 2903117"/>
                  <a:gd name="connsiteY0" fmla="*/ 2081356 h 2224603"/>
                  <a:gd name="connsiteX1" fmla="*/ 1530713 w 2903117"/>
                  <a:gd name="connsiteY1" fmla="*/ 1096 h 2224603"/>
                  <a:gd name="connsiteX2" fmla="*/ 2893262 w 2903117"/>
                  <a:gd name="connsiteY2" fmla="*/ 1817513 h 2224603"/>
                  <a:gd name="connsiteX3" fmla="*/ 1792651 w 2903117"/>
                  <a:gd name="connsiteY3" fmla="*/ 2198513 h 2224603"/>
                  <a:gd name="connsiteX4" fmla="*/ 1473 w 2903117"/>
                  <a:gd name="connsiteY4" fmla="*/ 2081356 h 2224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03117" h="2224603">
                    <a:moveTo>
                      <a:pt x="1473" y="2081356"/>
                    </a:moveTo>
                    <a:cubicBezTo>
                      <a:pt x="-4877" y="1714326"/>
                      <a:pt x="-51390" y="-50180"/>
                      <a:pt x="1530713" y="1096"/>
                    </a:cubicBezTo>
                    <a:cubicBezTo>
                      <a:pt x="3112816" y="52372"/>
                      <a:pt x="2891992" y="1451753"/>
                      <a:pt x="2893262" y="1817513"/>
                    </a:cubicBezTo>
                    <a:cubicBezTo>
                      <a:pt x="2894532" y="2183273"/>
                      <a:pt x="2274616" y="2154539"/>
                      <a:pt x="1792651" y="2198513"/>
                    </a:cubicBezTo>
                    <a:cubicBezTo>
                      <a:pt x="1310686" y="2242487"/>
                      <a:pt x="299368" y="2247091"/>
                      <a:pt x="1473" y="2081356"/>
                    </a:cubicBezTo>
                    <a:close/>
                  </a:path>
                </a:pathLst>
              </a:cu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8" name="Rectangle: Rounded Corners 9">
                <a:extLst>
                  <a:ext uri="{FF2B5EF4-FFF2-40B4-BE49-F238E27FC236}">
                    <a16:creationId xmlns:a16="http://schemas.microsoft.com/office/drawing/2014/main" id="{F13A0854-2635-FD04-BBCA-5BDEDE454030}"/>
                  </a:ext>
                </a:extLst>
              </p:cNvPr>
              <p:cNvSpPr/>
              <p:nvPr/>
            </p:nvSpPr>
            <p:spPr>
              <a:xfrm>
                <a:off x="4937759" y="3623146"/>
                <a:ext cx="3184039" cy="654118"/>
              </a:xfrm>
              <a:custGeom>
                <a:avLst/>
                <a:gdLst>
                  <a:gd name="connsiteX0" fmla="*/ 0 w 3047999"/>
                  <a:gd name="connsiteY0" fmla="*/ 87316 h 523886"/>
                  <a:gd name="connsiteX1" fmla="*/ 87316 w 3047999"/>
                  <a:gd name="connsiteY1" fmla="*/ 0 h 523886"/>
                  <a:gd name="connsiteX2" fmla="*/ 2960683 w 3047999"/>
                  <a:gd name="connsiteY2" fmla="*/ 0 h 523886"/>
                  <a:gd name="connsiteX3" fmla="*/ 3047999 w 3047999"/>
                  <a:gd name="connsiteY3" fmla="*/ 87316 h 523886"/>
                  <a:gd name="connsiteX4" fmla="*/ 3047999 w 3047999"/>
                  <a:gd name="connsiteY4" fmla="*/ 436570 h 523886"/>
                  <a:gd name="connsiteX5" fmla="*/ 2960683 w 3047999"/>
                  <a:gd name="connsiteY5" fmla="*/ 523886 h 523886"/>
                  <a:gd name="connsiteX6" fmla="*/ 87316 w 3047999"/>
                  <a:gd name="connsiteY6" fmla="*/ 523886 h 523886"/>
                  <a:gd name="connsiteX7" fmla="*/ 0 w 3047999"/>
                  <a:gd name="connsiteY7" fmla="*/ 436570 h 523886"/>
                  <a:gd name="connsiteX8" fmla="*/ 0 w 3047999"/>
                  <a:gd name="connsiteY8" fmla="*/ 87316 h 523886"/>
                  <a:gd name="connsiteX0" fmla="*/ 91440 w 3139439"/>
                  <a:gd name="connsiteY0" fmla="*/ 87316 h 523886"/>
                  <a:gd name="connsiteX1" fmla="*/ 178756 w 3139439"/>
                  <a:gd name="connsiteY1" fmla="*/ 0 h 523886"/>
                  <a:gd name="connsiteX2" fmla="*/ 3052123 w 3139439"/>
                  <a:gd name="connsiteY2" fmla="*/ 0 h 523886"/>
                  <a:gd name="connsiteX3" fmla="*/ 3139439 w 3139439"/>
                  <a:gd name="connsiteY3" fmla="*/ 87316 h 523886"/>
                  <a:gd name="connsiteX4" fmla="*/ 3139439 w 3139439"/>
                  <a:gd name="connsiteY4" fmla="*/ 436570 h 523886"/>
                  <a:gd name="connsiteX5" fmla="*/ 3052123 w 3139439"/>
                  <a:gd name="connsiteY5" fmla="*/ 523886 h 523886"/>
                  <a:gd name="connsiteX6" fmla="*/ 178756 w 3139439"/>
                  <a:gd name="connsiteY6" fmla="*/ 523886 h 523886"/>
                  <a:gd name="connsiteX7" fmla="*/ 0 w 3139439"/>
                  <a:gd name="connsiteY7" fmla="*/ 444190 h 523886"/>
                  <a:gd name="connsiteX8" fmla="*/ 91440 w 3139439"/>
                  <a:gd name="connsiteY8" fmla="*/ 87316 h 523886"/>
                  <a:gd name="connsiteX0" fmla="*/ 68580 w 3139439"/>
                  <a:gd name="connsiteY0" fmla="*/ 87316 h 523886"/>
                  <a:gd name="connsiteX1" fmla="*/ 178756 w 3139439"/>
                  <a:gd name="connsiteY1" fmla="*/ 0 h 523886"/>
                  <a:gd name="connsiteX2" fmla="*/ 3052123 w 3139439"/>
                  <a:gd name="connsiteY2" fmla="*/ 0 h 523886"/>
                  <a:gd name="connsiteX3" fmla="*/ 3139439 w 3139439"/>
                  <a:gd name="connsiteY3" fmla="*/ 87316 h 523886"/>
                  <a:gd name="connsiteX4" fmla="*/ 3139439 w 3139439"/>
                  <a:gd name="connsiteY4" fmla="*/ 436570 h 523886"/>
                  <a:gd name="connsiteX5" fmla="*/ 3052123 w 3139439"/>
                  <a:gd name="connsiteY5" fmla="*/ 523886 h 523886"/>
                  <a:gd name="connsiteX6" fmla="*/ 178756 w 3139439"/>
                  <a:gd name="connsiteY6" fmla="*/ 523886 h 523886"/>
                  <a:gd name="connsiteX7" fmla="*/ 0 w 3139439"/>
                  <a:gd name="connsiteY7" fmla="*/ 444190 h 523886"/>
                  <a:gd name="connsiteX8" fmla="*/ 68580 w 3139439"/>
                  <a:gd name="connsiteY8" fmla="*/ 87316 h 523886"/>
                  <a:gd name="connsiteX0" fmla="*/ 68580 w 3192779"/>
                  <a:gd name="connsiteY0" fmla="*/ 87316 h 523886"/>
                  <a:gd name="connsiteX1" fmla="*/ 178756 w 3192779"/>
                  <a:gd name="connsiteY1" fmla="*/ 0 h 523886"/>
                  <a:gd name="connsiteX2" fmla="*/ 3052123 w 3192779"/>
                  <a:gd name="connsiteY2" fmla="*/ 0 h 523886"/>
                  <a:gd name="connsiteX3" fmla="*/ 3139439 w 3192779"/>
                  <a:gd name="connsiteY3" fmla="*/ 87316 h 523886"/>
                  <a:gd name="connsiteX4" fmla="*/ 3192779 w 3192779"/>
                  <a:gd name="connsiteY4" fmla="*/ 299410 h 523886"/>
                  <a:gd name="connsiteX5" fmla="*/ 3052123 w 3192779"/>
                  <a:gd name="connsiteY5" fmla="*/ 523886 h 523886"/>
                  <a:gd name="connsiteX6" fmla="*/ 178756 w 3192779"/>
                  <a:gd name="connsiteY6" fmla="*/ 523886 h 523886"/>
                  <a:gd name="connsiteX7" fmla="*/ 0 w 3192779"/>
                  <a:gd name="connsiteY7" fmla="*/ 444190 h 523886"/>
                  <a:gd name="connsiteX8" fmla="*/ 68580 w 3192779"/>
                  <a:gd name="connsiteY8" fmla="*/ 87316 h 523886"/>
                  <a:gd name="connsiteX0" fmla="*/ 68580 w 3192779"/>
                  <a:gd name="connsiteY0" fmla="*/ 87316 h 523886"/>
                  <a:gd name="connsiteX1" fmla="*/ 178756 w 3192779"/>
                  <a:gd name="connsiteY1" fmla="*/ 0 h 523886"/>
                  <a:gd name="connsiteX2" fmla="*/ 3052123 w 3192779"/>
                  <a:gd name="connsiteY2" fmla="*/ 0 h 523886"/>
                  <a:gd name="connsiteX3" fmla="*/ 3139439 w 3192779"/>
                  <a:gd name="connsiteY3" fmla="*/ 87316 h 523886"/>
                  <a:gd name="connsiteX4" fmla="*/ 3192779 w 3192779"/>
                  <a:gd name="connsiteY4" fmla="*/ 299410 h 523886"/>
                  <a:gd name="connsiteX5" fmla="*/ 3021643 w 3192779"/>
                  <a:gd name="connsiteY5" fmla="*/ 440066 h 523886"/>
                  <a:gd name="connsiteX6" fmla="*/ 178756 w 3192779"/>
                  <a:gd name="connsiteY6" fmla="*/ 523886 h 523886"/>
                  <a:gd name="connsiteX7" fmla="*/ 0 w 3192779"/>
                  <a:gd name="connsiteY7" fmla="*/ 444190 h 523886"/>
                  <a:gd name="connsiteX8" fmla="*/ 68580 w 3192779"/>
                  <a:gd name="connsiteY8" fmla="*/ 87316 h 523886"/>
                  <a:gd name="connsiteX0" fmla="*/ 68580 w 3192779"/>
                  <a:gd name="connsiteY0" fmla="*/ 87316 h 592183"/>
                  <a:gd name="connsiteX1" fmla="*/ 178756 w 3192779"/>
                  <a:gd name="connsiteY1" fmla="*/ 0 h 592183"/>
                  <a:gd name="connsiteX2" fmla="*/ 3052123 w 3192779"/>
                  <a:gd name="connsiteY2" fmla="*/ 0 h 592183"/>
                  <a:gd name="connsiteX3" fmla="*/ 3139439 w 3192779"/>
                  <a:gd name="connsiteY3" fmla="*/ 87316 h 592183"/>
                  <a:gd name="connsiteX4" fmla="*/ 3192779 w 3192779"/>
                  <a:gd name="connsiteY4" fmla="*/ 299410 h 592183"/>
                  <a:gd name="connsiteX5" fmla="*/ 3021643 w 3192779"/>
                  <a:gd name="connsiteY5" fmla="*/ 440066 h 592183"/>
                  <a:gd name="connsiteX6" fmla="*/ 178756 w 3192779"/>
                  <a:gd name="connsiteY6" fmla="*/ 523886 h 592183"/>
                  <a:gd name="connsiteX7" fmla="*/ 0 w 3192779"/>
                  <a:gd name="connsiteY7" fmla="*/ 444190 h 592183"/>
                  <a:gd name="connsiteX8" fmla="*/ 68580 w 3192779"/>
                  <a:gd name="connsiteY8" fmla="*/ 87316 h 592183"/>
                  <a:gd name="connsiteX0" fmla="*/ 68580 w 3192779"/>
                  <a:gd name="connsiteY0" fmla="*/ 87316 h 647716"/>
                  <a:gd name="connsiteX1" fmla="*/ 178756 w 3192779"/>
                  <a:gd name="connsiteY1" fmla="*/ 0 h 647716"/>
                  <a:gd name="connsiteX2" fmla="*/ 3052123 w 3192779"/>
                  <a:gd name="connsiteY2" fmla="*/ 0 h 647716"/>
                  <a:gd name="connsiteX3" fmla="*/ 3139439 w 3192779"/>
                  <a:gd name="connsiteY3" fmla="*/ 87316 h 647716"/>
                  <a:gd name="connsiteX4" fmla="*/ 3192779 w 3192779"/>
                  <a:gd name="connsiteY4" fmla="*/ 299410 h 647716"/>
                  <a:gd name="connsiteX5" fmla="*/ 3021643 w 3192779"/>
                  <a:gd name="connsiteY5" fmla="*/ 440066 h 647716"/>
                  <a:gd name="connsiteX6" fmla="*/ 178756 w 3192779"/>
                  <a:gd name="connsiteY6" fmla="*/ 523886 h 647716"/>
                  <a:gd name="connsiteX7" fmla="*/ 0 w 3192779"/>
                  <a:gd name="connsiteY7" fmla="*/ 444190 h 647716"/>
                  <a:gd name="connsiteX8" fmla="*/ 68580 w 3192779"/>
                  <a:gd name="connsiteY8" fmla="*/ 87316 h 647716"/>
                  <a:gd name="connsiteX0" fmla="*/ 68580 w 3192779"/>
                  <a:gd name="connsiteY0" fmla="*/ 87316 h 647716"/>
                  <a:gd name="connsiteX1" fmla="*/ 178756 w 3192779"/>
                  <a:gd name="connsiteY1" fmla="*/ 0 h 647716"/>
                  <a:gd name="connsiteX2" fmla="*/ 3052123 w 3192779"/>
                  <a:gd name="connsiteY2" fmla="*/ 0 h 647716"/>
                  <a:gd name="connsiteX3" fmla="*/ 3139439 w 3192779"/>
                  <a:gd name="connsiteY3" fmla="*/ 87316 h 647716"/>
                  <a:gd name="connsiteX4" fmla="*/ 3192779 w 3192779"/>
                  <a:gd name="connsiteY4" fmla="*/ 299410 h 647716"/>
                  <a:gd name="connsiteX5" fmla="*/ 3021643 w 3192779"/>
                  <a:gd name="connsiteY5" fmla="*/ 440066 h 647716"/>
                  <a:gd name="connsiteX6" fmla="*/ 178756 w 3192779"/>
                  <a:gd name="connsiteY6" fmla="*/ 523886 h 647716"/>
                  <a:gd name="connsiteX7" fmla="*/ 0 w 3192779"/>
                  <a:gd name="connsiteY7" fmla="*/ 444190 h 647716"/>
                  <a:gd name="connsiteX8" fmla="*/ 68580 w 3192779"/>
                  <a:gd name="connsiteY8" fmla="*/ 87316 h 647716"/>
                  <a:gd name="connsiteX0" fmla="*/ 68580 w 3192779"/>
                  <a:gd name="connsiteY0" fmla="*/ 87316 h 647716"/>
                  <a:gd name="connsiteX1" fmla="*/ 178756 w 3192779"/>
                  <a:gd name="connsiteY1" fmla="*/ 0 h 647716"/>
                  <a:gd name="connsiteX2" fmla="*/ 3052123 w 3192779"/>
                  <a:gd name="connsiteY2" fmla="*/ 0 h 647716"/>
                  <a:gd name="connsiteX3" fmla="*/ 3139439 w 3192779"/>
                  <a:gd name="connsiteY3" fmla="*/ 87316 h 647716"/>
                  <a:gd name="connsiteX4" fmla="*/ 3192779 w 3192779"/>
                  <a:gd name="connsiteY4" fmla="*/ 299410 h 647716"/>
                  <a:gd name="connsiteX5" fmla="*/ 3021643 w 3192779"/>
                  <a:gd name="connsiteY5" fmla="*/ 440066 h 647716"/>
                  <a:gd name="connsiteX6" fmla="*/ 178756 w 3192779"/>
                  <a:gd name="connsiteY6" fmla="*/ 523886 h 647716"/>
                  <a:gd name="connsiteX7" fmla="*/ 0 w 3192779"/>
                  <a:gd name="connsiteY7" fmla="*/ 444190 h 647716"/>
                  <a:gd name="connsiteX8" fmla="*/ 68580 w 3192779"/>
                  <a:gd name="connsiteY8" fmla="*/ 87316 h 647716"/>
                  <a:gd name="connsiteX0" fmla="*/ 68580 w 3192779"/>
                  <a:gd name="connsiteY0" fmla="*/ 87316 h 647716"/>
                  <a:gd name="connsiteX1" fmla="*/ 178756 w 3192779"/>
                  <a:gd name="connsiteY1" fmla="*/ 22860 h 647716"/>
                  <a:gd name="connsiteX2" fmla="*/ 3052123 w 3192779"/>
                  <a:gd name="connsiteY2" fmla="*/ 0 h 647716"/>
                  <a:gd name="connsiteX3" fmla="*/ 3139439 w 3192779"/>
                  <a:gd name="connsiteY3" fmla="*/ 87316 h 647716"/>
                  <a:gd name="connsiteX4" fmla="*/ 3192779 w 3192779"/>
                  <a:gd name="connsiteY4" fmla="*/ 299410 h 647716"/>
                  <a:gd name="connsiteX5" fmla="*/ 3021643 w 3192779"/>
                  <a:gd name="connsiteY5" fmla="*/ 440066 h 647716"/>
                  <a:gd name="connsiteX6" fmla="*/ 178756 w 3192779"/>
                  <a:gd name="connsiteY6" fmla="*/ 523886 h 647716"/>
                  <a:gd name="connsiteX7" fmla="*/ 0 w 3192779"/>
                  <a:gd name="connsiteY7" fmla="*/ 444190 h 647716"/>
                  <a:gd name="connsiteX8" fmla="*/ 68580 w 3192779"/>
                  <a:gd name="connsiteY8" fmla="*/ 87316 h 647716"/>
                  <a:gd name="connsiteX0" fmla="*/ 8255 w 3192779"/>
                  <a:gd name="connsiteY0" fmla="*/ 71441 h 647716"/>
                  <a:gd name="connsiteX1" fmla="*/ 178756 w 3192779"/>
                  <a:gd name="connsiteY1" fmla="*/ 22860 h 647716"/>
                  <a:gd name="connsiteX2" fmla="*/ 3052123 w 3192779"/>
                  <a:gd name="connsiteY2" fmla="*/ 0 h 647716"/>
                  <a:gd name="connsiteX3" fmla="*/ 3139439 w 3192779"/>
                  <a:gd name="connsiteY3" fmla="*/ 87316 h 647716"/>
                  <a:gd name="connsiteX4" fmla="*/ 3192779 w 3192779"/>
                  <a:gd name="connsiteY4" fmla="*/ 299410 h 647716"/>
                  <a:gd name="connsiteX5" fmla="*/ 3021643 w 3192779"/>
                  <a:gd name="connsiteY5" fmla="*/ 440066 h 647716"/>
                  <a:gd name="connsiteX6" fmla="*/ 178756 w 3192779"/>
                  <a:gd name="connsiteY6" fmla="*/ 523886 h 647716"/>
                  <a:gd name="connsiteX7" fmla="*/ 0 w 3192779"/>
                  <a:gd name="connsiteY7" fmla="*/ 444190 h 647716"/>
                  <a:gd name="connsiteX8" fmla="*/ 8255 w 3192779"/>
                  <a:gd name="connsiteY8" fmla="*/ 71441 h 647716"/>
                  <a:gd name="connsiteX0" fmla="*/ 8255 w 3192779"/>
                  <a:gd name="connsiteY0" fmla="*/ 71441 h 647716"/>
                  <a:gd name="connsiteX1" fmla="*/ 178756 w 3192779"/>
                  <a:gd name="connsiteY1" fmla="*/ 22860 h 647716"/>
                  <a:gd name="connsiteX2" fmla="*/ 3052123 w 3192779"/>
                  <a:gd name="connsiteY2" fmla="*/ 0 h 647716"/>
                  <a:gd name="connsiteX3" fmla="*/ 3139439 w 3192779"/>
                  <a:gd name="connsiteY3" fmla="*/ 87316 h 647716"/>
                  <a:gd name="connsiteX4" fmla="*/ 3192779 w 3192779"/>
                  <a:gd name="connsiteY4" fmla="*/ 299410 h 647716"/>
                  <a:gd name="connsiteX5" fmla="*/ 3021643 w 3192779"/>
                  <a:gd name="connsiteY5" fmla="*/ 440066 h 647716"/>
                  <a:gd name="connsiteX6" fmla="*/ 178756 w 3192779"/>
                  <a:gd name="connsiteY6" fmla="*/ 523886 h 647716"/>
                  <a:gd name="connsiteX7" fmla="*/ 0 w 3192779"/>
                  <a:gd name="connsiteY7" fmla="*/ 444190 h 647716"/>
                  <a:gd name="connsiteX8" fmla="*/ 8255 w 3192779"/>
                  <a:gd name="connsiteY8" fmla="*/ 71441 h 647716"/>
                  <a:gd name="connsiteX0" fmla="*/ 8255 w 3192779"/>
                  <a:gd name="connsiteY0" fmla="*/ 71441 h 476264"/>
                  <a:gd name="connsiteX1" fmla="*/ 178756 w 3192779"/>
                  <a:gd name="connsiteY1" fmla="*/ 22860 h 476264"/>
                  <a:gd name="connsiteX2" fmla="*/ 3052123 w 3192779"/>
                  <a:gd name="connsiteY2" fmla="*/ 0 h 476264"/>
                  <a:gd name="connsiteX3" fmla="*/ 3139439 w 3192779"/>
                  <a:gd name="connsiteY3" fmla="*/ 87316 h 476264"/>
                  <a:gd name="connsiteX4" fmla="*/ 3192779 w 3192779"/>
                  <a:gd name="connsiteY4" fmla="*/ 299410 h 476264"/>
                  <a:gd name="connsiteX5" fmla="*/ 3021643 w 3192779"/>
                  <a:gd name="connsiteY5" fmla="*/ 440066 h 476264"/>
                  <a:gd name="connsiteX6" fmla="*/ 0 w 3192779"/>
                  <a:gd name="connsiteY6" fmla="*/ 444190 h 476264"/>
                  <a:gd name="connsiteX7" fmla="*/ 8255 w 3192779"/>
                  <a:gd name="connsiteY7" fmla="*/ 71441 h 476264"/>
                  <a:gd name="connsiteX0" fmla="*/ 8255 w 3192779"/>
                  <a:gd name="connsiteY0" fmla="*/ 71441 h 451325"/>
                  <a:gd name="connsiteX1" fmla="*/ 178756 w 3192779"/>
                  <a:gd name="connsiteY1" fmla="*/ 22860 h 451325"/>
                  <a:gd name="connsiteX2" fmla="*/ 3052123 w 3192779"/>
                  <a:gd name="connsiteY2" fmla="*/ 0 h 451325"/>
                  <a:gd name="connsiteX3" fmla="*/ 3139439 w 3192779"/>
                  <a:gd name="connsiteY3" fmla="*/ 87316 h 451325"/>
                  <a:gd name="connsiteX4" fmla="*/ 3192779 w 3192779"/>
                  <a:gd name="connsiteY4" fmla="*/ 299410 h 451325"/>
                  <a:gd name="connsiteX5" fmla="*/ 0 w 3192779"/>
                  <a:gd name="connsiteY5" fmla="*/ 444190 h 451325"/>
                  <a:gd name="connsiteX6" fmla="*/ 8255 w 3192779"/>
                  <a:gd name="connsiteY6" fmla="*/ 71441 h 451325"/>
                  <a:gd name="connsiteX0" fmla="*/ 8255 w 3170554"/>
                  <a:gd name="connsiteY0" fmla="*/ 71441 h 451325"/>
                  <a:gd name="connsiteX1" fmla="*/ 178756 w 3170554"/>
                  <a:gd name="connsiteY1" fmla="*/ 22860 h 451325"/>
                  <a:gd name="connsiteX2" fmla="*/ 3052123 w 3170554"/>
                  <a:gd name="connsiteY2" fmla="*/ 0 h 451325"/>
                  <a:gd name="connsiteX3" fmla="*/ 3139439 w 3170554"/>
                  <a:gd name="connsiteY3" fmla="*/ 87316 h 451325"/>
                  <a:gd name="connsiteX4" fmla="*/ 3170554 w 3170554"/>
                  <a:gd name="connsiteY4" fmla="*/ 299410 h 451325"/>
                  <a:gd name="connsiteX5" fmla="*/ 0 w 3170554"/>
                  <a:gd name="connsiteY5" fmla="*/ 444190 h 451325"/>
                  <a:gd name="connsiteX6" fmla="*/ 8255 w 3170554"/>
                  <a:gd name="connsiteY6" fmla="*/ 71441 h 451325"/>
                  <a:gd name="connsiteX0" fmla="*/ 8255 w 3170554"/>
                  <a:gd name="connsiteY0" fmla="*/ 71441 h 594660"/>
                  <a:gd name="connsiteX1" fmla="*/ 178756 w 3170554"/>
                  <a:gd name="connsiteY1" fmla="*/ 22860 h 594660"/>
                  <a:gd name="connsiteX2" fmla="*/ 3052123 w 3170554"/>
                  <a:gd name="connsiteY2" fmla="*/ 0 h 594660"/>
                  <a:gd name="connsiteX3" fmla="*/ 3139439 w 3170554"/>
                  <a:gd name="connsiteY3" fmla="*/ 87316 h 594660"/>
                  <a:gd name="connsiteX4" fmla="*/ 3170554 w 3170554"/>
                  <a:gd name="connsiteY4" fmla="*/ 299410 h 594660"/>
                  <a:gd name="connsiteX5" fmla="*/ 0 w 3170554"/>
                  <a:gd name="connsiteY5" fmla="*/ 444190 h 594660"/>
                  <a:gd name="connsiteX6" fmla="*/ 8255 w 3170554"/>
                  <a:gd name="connsiteY6" fmla="*/ 71441 h 594660"/>
                  <a:gd name="connsiteX0" fmla="*/ 8255 w 3170554"/>
                  <a:gd name="connsiteY0" fmla="*/ 71441 h 646870"/>
                  <a:gd name="connsiteX1" fmla="*/ 178756 w 3170554"/>
                  <a:gd name="connsiteY1" fmla="*/ 22860 h 646870"/>
                  <a:gd name="connsiteX2" fmla="*/ 3052123 w 3170554"/>
                  <a:gd name="connsiteY2" fmla="*/ 0 h 646870"/>
                  <a:gd name="connsiteX3" fmla="*/ 3139439 w 3170554"/>
                  <a:gd name="connsiteY3" fmla="*/ 87316 h 646870"/>
                  <a:gd name="connsiteX4" fmla="*/ 3170554 w 3170554"/>
                  <a:gd name="connsiteY4" fmla="*/ 299410 h 646870"/>
                  <a:gd name="connsiteX5" fmla="*/ 0 w 3170554"/>
                  <a:gd name="connsiteY5" fmla="*/ 444190 h 646870"/>
                  <a:gd name="connsiteX6" fmla="*/ 8255 w 3170554"/>
                  <a:gd name="connsiteY6" fmla="*/ 71441 h 646870"/>
                  <a:gd name="connsiteX0" fmla="*/ 8255 w 3187064"/>
                  <a:gd name="connsiteY0" fmla="*/ 71441 h 646870"/>
                  <a:gd name="connsiteX1" fmla="*/ 178756 w 3187064"/>
                  <a:gd name="connsiteY1" fmla="*/ 22860 h 646870"/>
                  <a:gd name="connsiteX2" fmla="*/ 3052123 w 3187064"/>
                  <a:gd name="connsiteY2" fmla="*/ 0 h 646870"/>
                  <a:gd name="connsiteX3" fmla="*/ 3187064 w 3187064"/>
                  <a:gd name="connsiteY3" fmla="*/ 68266 h 646870"/>
                  <a:gd name="connsiteX4" fmla="*/ 3170554 w 3187064"/>
                  <a:gd name="connsiteY4" fmla="*/ 299410 h 646870"/>
                  <a:gd name="connsiteX5" fmla="*/ 0 w 3187064"/>
                  <a:gd name="connsiteY5" fmla="*/ 444190 h 646870"/>
                  <a:gd name="connsiteX6" fmla="*/ 8255 w 3187064"/>
                  <a:gd name="connsiteY6" fmla="*/ 71441 h 646870"/>
                  <a:gd name="connsiteX0" fmla="*/ 8255 w 3180714"/>
                  <a:gd name="connsiteY0" fmla="*/ 71618 h 647047"/>
                  <a:gd name="connsiteX1" fmla="*/ 178756 w 3180714"/>
                  <a:gd name="connsiteY1" fmla="*/ 23037 h 647047"/>
                  <a:gd name="connsiteX2" fmla="*/ 3052123 w 3180714"/>
                  <a:gd name="connsiteY2" fmla="*/ 177 h 647047"/>
                  <a:gd name="connsiteX3" fmla="*/ 3180714 w 3180714"/>
                  <a:gd name="connsiteY3" fmla="*/ 43043 h 647047"/>
                  <a:gd name="connsiteX4" fmla="*/ 3170554 w 3180714"/>
                  <a:gd name="connsiteY4" fmla="*/ 299587 h 647047"/>
                  <a:gd name="connsiteX5" fmla="*/ 0 w 3180714"/>
                  <a:gd name="connsiteY5" fmla="*/ 444367 h 647047"/>
                  <a:gd name="connsiteX6" fmla="*/ 8255 w 3180714"/>
                  <a:gd name="connsiteY6" fmla="*/ 71618 h 647047"/>
                  <a:gd name="connsiteX0" fmla="*/ 8255 w 3186211"/>
                  <a:gd name="connsiteY0" fmla="*/ 71618 h 647047"/>
                  <a:gd name="connsiteX1" fmla="*/ 178756 w 3186211"/>
                  <a:gd name="connsiteY1" fmla="*/ 23037 h 647047"/>
                  <a:gd name="connsiteX2" fmla="*/ 3052123 w 3186211"/>
                  <a:gd name="connsiteY2" fmla="*/ 177 h 647047"/>
                  <a:gd name="connsiteX3" fmla="*/ 3180714 w 3186211"/>
                  <a:gd name="connsiteY3" fmla="*/ 43043 h 647047"/>
                  <a:gd name="connsiteX4" fmla="*/ 3170554 w 3186211"/>
                  <a:gd name="connsiteY4" fmla="*/ 299587 h 647047"/>
                  <a:gd name="connsiteX5" fmla="*/ 0 w 3186211"/>
                  <a:gd name="connsiteY5" fmla="*/ 444367 h 647047"/>
                  <a:gd name="connsiteX6" fmla="*/ 8255 w 3186211"/>
                  <a:gd name="connsiteY6" fmla="*/ 71618 h 647047"/>
                  <a:gd name="connsiteX0" fmla="*/ 8255 w 3186211"/>
                  <a:gd name="connsiteY0" fmla="*/ 71618 h 643357"/>
                  <a:gd name="connsiteX1" fmla="*/ 178756 w 3186211"/>
                  <a:gd name="connsiteY1" fmla="*/ 23037 h 643357"/>
                  <a:gd name="connsiteX2" fmla="*/ 3052123 w 3186211"/>
                  <a:gd name="connsiteY2" fmla="*/ 177 h 643357"/>
                  <a:gd name="connsiteX3" fmla="*/ 3180714 w 3186211"/>
                  <a:gd name="connsiteY3" fmla="*/ 43043 h 643357"/>
                  <a:gd name="connsiteX4" fmla="*/ 3170554 w 3186211"/>
                  <a:gd name="connsiteY4" fmla="*/ 299587 h 643357"/>
                  <a:gd name="connsiteX5" fmla="*/ 0 w 3186211"/>
                  <a:gd name="connsiteY5" fmla="*/ 444367 h 643357"/>
                  <a:gd name="connsiteX6" fmla="*/ 8255 w 3186211"/>
                  <a:gd name="connsiteY6" fmla="*/ 71618 h 643357"/>
                  <a:gd name="connsiteX0" fmla="*/ 8255 w 3181267"/>
                  <a:gd name="connsiteY0" fmla="*/ 71618 h 643357"/>
                  <a:gd name="connsiteX1" fmla="*/ 178756 w 3181267"/>
                  <a:gd name="connsiteY1" fmla="*/ 23037 h 643357"/>
                  <a:gd name="connsiteX2" fmla="*/ 3052123 w 3181267"/>
                  <a:gd name="connsiteY2" fmla="*/ 177 h 643357"/>
                  <a:gd name="connsiteX3" fmla="*/ 3180714 w 3181267"/>
                  <a:gd name="connsiteY3" fmla="*/ 43043 h 643357"/>
                  <a:gd name="connsiteX4" fmla="*/ 3170554 w 3181267"/>
                  <a:gd name="connsiteY4" fmla="*/ 299587 h 643357"/>
                  <a:gd name="connsiteX5" fmla="*/ 0 w 3181267"/>
                  <a:gd name="connsiteY5" fmla="*/ 444367 h 643357"/>
                  <a:gd name="connsiteX6" fmla="*/ 8255 w 3181267"/>
                  <a:gd name="connsiteY6" fmla="*/ 71618 h 643357"/>
                  <a:gd name="connsiteX0" fmla="*/ 8255 w 3184039"/>
                  <a:gd name="connsiteY0" fmla="*/ 71618 h 643357"/>
                  <a:gd name="connsiteX1" fmla="*/ 178756 w 3184039"/>
                  <a:gd name="connsiteY1" fmla="*/ 23037 h 643357"/>
                  <a:gd name="connsiteX2" fmla="*/ 3052123 w 3184039"/>
                  <a:gd name="connsiteY2" fmla="*/ 177 h 643357"/>
                  <a:gd name="connsiteX3" fmla="*/ 3180714 w 3184039"/>
                  <a:gd name="connsiteY3" fmla="*/ 43043 h 643357"/>
                  <a:gd name="connsiteX4" fmla="*/ 3170554 w 3184039"/>
                  <a:gd name="connsiteY4" fmla="*/ 299587 h 643357"/>
                  <a:gd name="connsiteX5" fmla="*/ 0 w 3184039"/>
                  <a:gd name="connsiteY5" fmla="*/ 444367 h 643357"/>
                  <a:gd name="connsiteX6" fmla="*/ 8255 w 3184039"/>
                  <a:gd name="connsiteY6" fmla="*/ 71618 h 643357"/>
                  <a:gd name="connsiteX0" fmla="*/ 8255 w 3184039"/>
                  <a:gd name="connsiteY0" fmla="*/ 71618 h 643357"/>
                  <a:gd name="connsiteX1" fmla="*/ 178756 w 3184039"/>
                  <a:gd name="connsiteY1" fmla="*/ 23037 h 643357"/>
                  <a:gd name="connsiteX2" fmla="*/ 3052123 w 3184039"/>
                  <a:gd name="connsiteY2" fmla="*/ 177 h 643357"/>
                  <a:gd name="connsiteX3" fmla="*/ 3180714 w 3184039"/>
                  <a:gd name="connsiteY3" fmla="*/ 43043 h 643357"/>
                  <a:gd name="connsiteX4" fmla="*/ 3170554 w 3184039"/>
                  <a:gd name="connsiteY4" fmla="*/ 299587 h 643357"/>
                  <a:gd name="connsiteX5" fmla="*/ 0 w 3184039"/>
                  <a:gd name="connsiteY5" fmla="*/ 444367 h 643357"/>
                  <a:gd name="connsiteX6" fmla="*/ 8255 w 3184039"/>
                  <a:gd name="connsiteY6" fmla="*/ 71618 h 643357"/>
                  <a:gd name="connsiteX0" fmla="*/ 8255 w 3184039"/>
                  <a:gd name="connsiteY0" fmla="*/ 82379 h 654118"/>
                  <a:gd name="connsiteX1" fmla="*/ 178756 w 3184039"/>
                  <a:gd name="connsiteY1" fmla="*/ 33798 h 654118"/>
                  <a:gd name="connsiteX2" fmla="*/ 3052123 w 3184039"/>
                  <a:gd name="connsiteY2" fmla="*/ 10938 h 654118"/>
                  <a:gd name="connsiteX3" fmla="*/ 3180714 w 3184039"/>
                  <a:gd name="connsiteY3" fmla="*/ 53804 h 654118"/>
                  <a:gd name="connsiteX4" fmla="*/ 3170554 w 3184039"/>
                  <a:gd name="connsiteY4" fmla="*/ 310348 h 654118"/>
                  <a:gd name="connsiteX5" fmla="*/ 0 w 3184039"/>
                  <a:gd name="connsiteY5" fmla="*/ 455128 h 654118"/>
                  <a:gd name="connsiteX6" fmla="*/ 8255 w 3184039"/>
                  <a:gd name="connsiteY6" fmla="*/ 82379 h 6541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184039" h="654118">
                    <a:moveTo>
                      <a:pt x="8255" y="82379"/>
                    </a:moveTo>
                    <a:cubicBezTo>
                      <a:pt x="8255" y="-7119"/>
                      <a:pt x="130533" y="33798"/>
                      <a:pt x="178756" y="33798"/>
                    </a:cubicBezTo>
                    <a:cubicBezTo>
                      <a:pt x="641245" y="155718"/>
                      <a:pt x="2056234" y="308118"/>
                      <a:pt x="3052123" y="10938"/>
                    </a:cubicBezTo>
                    <a:cubicBezTo>
                      <a:pt x="3100346" y="10938"/>
                      <a:pt x="3180714" y="-32519"/>
                      <a:pt x="3180714" y="53804"/>
                    </a:cubicBezTo>
                    <a:cubicBezTo>
                      <a:pt x="3183677" y="183769"/>
                      <a:pt x="3189816" y="218483"/>
                      <a:pt x="3170554" y="310348"/>
                    </a:cubicBezTo>
                    <a:cubicBezTo>
                      <a:pt x="2787014" y="839727"/>
                      <a:pt x="200554" y="648698"/>
                      <a:pt x="0" y="455128"/>
                    </a:cubicBezTo>
                    <a:cubicBezTo>
                      <a:pt x="0" y="338710"/>
                      <a:pt x="8255" y="198797"/>
                      <a:pt x="8255" y="82379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19" name="TextBox 218">
              <a:extLst>
                <a:ext uri="{FF2B5EF4-FFF2-40B4-BE49-F238E27FC236}">
                  <a16:creationId xmlns:a16="http://schemas.microsoft.com/office/drawing/2014/main" id="{A16E0B88-2DED-9D9B-B56C-6A654BC502B2}"/>
                </a:ext>
              </a:extLst>
            </p:cNvPr>
            <p:cNvSpPr txBox="1"/>
            <p:nvPr/>
          </p:nvSpPr>
          <p:spPr>
            <a:xfrm>
              <a:off x="363677" y="3883292"/>
              <a:ext cx="2815381" cy="169277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400" dirty="0">
                  <a:ln>
                    <a:solidFill>
                      <a:sysClr val="windowText" lastClr="000000"/>
                    </a:solidFill>
                  </a:ln>
                  <a:latin typeface="Arial Black" panose="020B0A04020102020204" pitchFamily="34" charset="0"/>
                </a:rPr>
                <a:t>H</a:t>
              </a:r>
              <a:r>
                <a:rPr lang="en-US" sz="10400" dirty="0">
                  <a:ln>
                    <a:solidFill>
                      <a:sysClr val="windowText" lastClr="000000"/>
                    </a:solidFill>
                  </a:ln>
                  <a:solidFill>
                    <a:srgbClr val="FFFF00"/>
                  </a:solidFill>
                  <a:latin typeface="Arial Black" panose="020B0A04020102020204" pitchFamily="34" charset="0"/>
                </a:rPr>
                <a:t>a</a:t>
              </a:r>
              <a:r>
                <a:rPr lang="en-US" sz="10400" dirty="0">
                  <a:ln>
                    <a:solidFill>
                      <a:sysClr val="windowText" lastClr="000000"/>
                    </a:solidFill>
                  </a:ln>
                  <a:latin typeface="Arial Black" panose="020B0A04020102020204" pitchFamily="34" charset="0"/>
                </a:rPr>
                <a:t>t</a:t>
              </a:r>
              <a:endParaRPr kumimoji="0" lang="en-US" sz="10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</a:endParaRPr>
            </a:p>
          </p:txBody>
        </p:sp>
      </p:grpSp>
      <p:grpSp>
        <p:nvGrpSpPr>
          <p:cNvPr id="231" name="Group 230">
            <a:extLst>
              <a:ext uri="{FF2B5EF4-FFF2-40B4-BE49-F238E27FC236}">
                <a16:creationId xmlns:a16="http://schemas.microsoft.com/office/drawing/2014/main" id="{2ED4F766-B8AA-B65B-D000-36670A671BBA}"/>
              </a:ext>
            </a:extLst>
          </p:cNvPr>
          <p:cNvGrpSpPr/>
          <p:nvPr/>
        </p:nvGrpSpPr>
        <p:grpSpPr>
          <a:xfrm>
            <a:off x="4829103" y="2012429"/>
            <a:ext cx="3088642" cy="3145201"/>
            <a:chOff x="4271975" y="2070260"/>
            <a:chExt cx="3088642" cy="3145201"/>
          </a:xfrm>
        </p:grpSpPr>
        <p:grpSp>
          <p:nvGrpSpPr>
            <p:cNvPr id="221" name="Group 220">
              <a:extLst>
                <a:ext uri="{FF2B5EF4-FFF2-40B4-BE49-F238E27FC236}">
                  <a16:creationId xmlns:a16="http://schemas.microsoft.com/office/drawing/2014/main" id="{E5B4CFFA-DC69-1ED6-D54D-5EB805B92B6D}"/>
                </a:ext>
              </a:extLst>
            </p:cNvPr>
            <p:cNvGrpSpPr/>
            <p:nvPr/>
          </p:nvGrpSpPr>
          <p:grpSpPr>
            <a:xfrm rot="1874523">
              <a:off x="4544885" y="3163690"/>
              <a:ext cx="2630154" cy="2051771"/>
              <a:chOff x="460235" y="1320800"/>
              <a:chExt cx="7405021" cy="5776624"/>
            </a:xfrm>
          </p:grpSpPr>
          <p:sp>
            <p:nvSpPr>
              <p:cNvPr id="222" name="Rectangle 4">
                <a:extLst>
                  <a:ext uri="{FF2B5EF4-FFF2-40B4-BE49-F238E27FC236}">
                    <a16:creationId xmlns:a16="http://schemas.microsoft.com/office/drawing/2014/main" id="{1B5DCB4C-B892-90D3-0FBF-71160FA1896D}"/>
                  </a:ext>
                </a:extLst>
              </p:cNvPr>
              <p:cNvSpPr/>
              <p:nvPr/>
            </p:nvSpPr>
            <p:spPr>
              <a:xfrm rot="18513128" flipH="1">
                <a:off x="4384141" y="1223521"/>
                <a:ext cx="3341149" cy="3621080"/>
              </a:xfrm>
              <a:custGeom>
                <a:avLst/>
                <a:gdLst>
                  <a:gd name="connsiteX0" fmla="*/ 0 w 1092200"/>
                  <a:gd name="connsiteY0" fmla="*/ 0 h 1625600"/>
                  <a:gd name="connsiteX1" fmla="*/ 1092200 w 1092200"/>
                  <a:gd name="connsiteY1" fmla="*/ 0 h 1625600"/>
                  <a:gd name="connsiteX2" fmla="*/ 1092200 w 1092200"/>
                  <a:gd name="connsiteY2" fmla="*/ 1625600 h 1625600"/>
                  <a:gd name="connsiteX3" fmla="*/ 0 w 1092200"/>
                  <a:gd name="connsiteY3" fmla="*/ 1625600 h 1625600"/>
                  <a:gd name="connsiteX4" fmla="*/ 0 w 1092200"/>
                  <a:gd name="connsiteY4" fmla="*/ 0 h 1625600"/>
                  <a:gd name="connsiteX0" fmla="*/ 508000 w 1600200"/>
                  <a:gd name="connsiteY0" fmla="*/ 0 h 3479800"/>
                  <a:gd name="connsiteX1" fmla="*/ 1600200 w 1600200"/>
                  <a:gd name="connsiteY1" fmla="*/ 0 h 3479800"/>
                  <a:gd name="connsiteX2" fmla="*/ 1600200 w 1600200"/>
                  <a:gd name="connsiteY2" fmla="*/ 1625600 h 3479800"/>
                  <a:gd name="connsiteX3" fmla="*/ 0 w 1600200"/>
                  <a:gd name="connsiteY3" fmla="*/ 3479800 h 3479800"/>
                  <a:gd name="connsiteX4" fmla="*/ 508000 w 1600200"/>
                  <a:gd name="connsiteY4" fmla="*/ 0 h 3479800"/>
                  <a:gd name="connsiteX0" fmla="*/ 753102 w 1845302"/>
                  <a:gd name="connsiteY0" fmla="*/ 0 h 3479800"/>
                  <a:gd name="connsiteX1" fmla="*/ 1845302 w 1845302"/>
                  <a:gd name="connsiteY1" fmla="*/ 0 h 3479800"/>
                  <a:gd name="connsiteX2" fmla="*/ 1845302 w 1845302"/>
                  <a:gd name="connsiteY2" fmla="*/ 1625600 h 3479800"/>
                  <a:gd name="connsiteX3" fmla="*/ 245102 w 1845302"/>
                  <a:gd name="connsiteY3" fmla="*/ 3479800 h 3479800"/>
                  <a:gd name="connsiteX4" fmla="*/ 3802 w 1845302"/>
                  <a:gd name="connsiteY4" fmla="*/ 2844800 h 3479800"/>
                  <a:gd name="connsiteX5" fmla="*/ 753102 w 1845302"/>
                  <a:gd name="connsiteY5" fmla="*/ 0 h 3479800"/>
                  <a:gd name="connsiteX0" fmla="*/ 934982 w 2027182"/>
                  <a:gd name="connsiteY0" fmla="*/ 0 h 3479800"/>
                  <a:gd name="connsiteX1" fmla="*/ 2027182 w 2027182"/>
                  <a:gd name="connsiteY1" fmla="*/ 0 h 3479800"/>
                  <a:gd name="connsiteX2" fmla="*/ 2027182 w 2027182"/>
                  <a:gd name="connsiteY2" fmla="*/ 1625600 h 3479800"/>
                  <a:gd name="connsiteX3" fmla="*/ 426982 w 2027182"/>
                  <a:gd name="connsiteY3" fmla="*/ 3479800 h 3479800"/>
                  <a:gd name="connsiteX4" fmla="*/ 185682 w 2027182"/>
                  <a:gd name="connsiteY4" fmla="*/ 2844800 h 3479800"/>
                  <a:gd name="connsiteX5" fmla="*/ 7882 w 2027182"/>
                  <a:gd name="connsiteY5" fmla="*/ 2286000 h 3479800"/>
                  <a:gd name="connsiteX6" fmla="*/ 934982 w 2027182"/>
                  <a:gd name="connsiteY6" fmla="*/ 0 h 3479800"/>
                  <a:gd name="connsiteX0" fmla="*/ 1216364 w 2308564"/>
                  <a:gd name="connsiteY0" fmla="*/ 0 h 3479800"/>
                  <a:gd name="connsiteX1" fmla="*/ 2308564 w 2308564"/>
                  <a:gd name="connsiteY1" fmla="*/ 0 h 3479800"/>
                  <a:gd name="connsiteX2" fmla="*/ 2308564 w 2308564"/>
                  <a:gd name="connsiteY2" fmla="*/ 1625600 h 3479800"/>
                  <a:gd name="connsiteX3" fmla="*/ 708364 w 2308564"/>
                  <a:gd name="connsiteY3" fmla="*/ 3479800 h 3479800"/>
                  <a:gd name="connsiteX4" fmla="*/ 467064 w 2308564"/>
                  <a:gd name="connsiteY4" fmla="*/ 2844800 h 3479800"/>
                  <a:gd name="connsiteX5" fmla="*/ 289264 w 2308564"/>
                  <a:gd name="connsiteY5" fmla="*/ 2286000 h 3479800"/>
                  <a:gd name="connsiteX6" fmla="*/ 9864 w 2308564"/>
                  <a:gd name="connsiteY6" fmla="*/ 1651000 h 3479800"/>
                  <a:gd name="connsiteX7" fmla="*/ 1216364 w 2308564"/>
                  <a:gd name="connsiteY7" fmla="*/ 0 h 3479800"/>
                  <a:gd name="connsiteX0" fmla="*/ 1434215 w 2526415"/>
                  <a:gd name="connsiteY0" fmla="*/ 0 h 3479800"/>
                  <a:gd name="connsiteX1" fmla="*/ 2526415 w 2526415"/>
                  <a:gd name="connsiteY1" fmla="*/ 0 h 3479800"/>
                  <a:gd name="connsiteX2" fmla="*/ 2526415 w 2526415"/>
                  <a:gd name="connsiteY2" fmla="*/ 1625600 h 3479800"/>
                  <a:gd name="connsiteX3" fmla="*/ 926215 w 2526415"/>
                  <a:gd name="connsiteY3" fmla="*/ 3479800 h 3479800"/>
                  <a:gd name="connsiteX4" fmla="*/ 684915 w 2526415"/>
                  <a:gd name="connsiteY4" fmla="*/ 2844800 h 3479800"/>
                  <a:gd name="connsiteX5" fmla="*/ 507115 w 2526415"/>
                  <a:gd name="connsiteY5" fmla="*/ 2286000 h 3479800"/>
                  <a:gd name="connsiteX6" fmla="*/ 227715 w 2526415"/>
                  <a:gd name="connsiteY6" fmla="*/ 1651000 h 3479800"/>
                  <a:gd name="connsiteX7" fmla="*/ 37215 w 2526415"/>
                  <a:gd name="connsiteY7" fmla="*/ 1155700 h 3479800"/>
                  <a:gd name="connsiteX8" fmla="*/ 1434215 w 2526415"/>
                  <a:gd name="connsiteY8" fmla="*/ 0 h 3479800"/>
                  <a:gd name="connsiteX0" fmla="*/ 0 w 2959100"/>
                  <a:gd name="connsiteY0" fmla="*/ 711200 h 3479800"/>
                  <a:gd name="connsiteX1" fmla="*/ 2959100 w 2959100"/>
                  <a:gd name="connsiteY1" fmla="*/ 0 h 3479800"/>
                  <a:gd name="connsiteX2" fmla="*/ 2959100 w 2959100"/>
                  <a:gd name="connsiteY2" fmla="*/ 1625600 h 3479800"/>
                  <a:gd name="connsiteX3" fmla="*/ 1358900 w 2959100"/>
                  <a:gd name="connsiteY3" fmla="*/ 3479800 h 3479800"/>
                  <a:gd name="connsiteX4" fmla="*/ 1117600 w 2959100"/>
                  <a:gd name="connsiteY4" fmla="*/ 2844800 h 3479800"/>
                  <a:gd name="connsiteX5" fmla="*/ 939800 w 2959100"/>
                  <a:gd name="connsiteY5" fmla="*/ 2286000 h 3479800"/>
                  <a:gd name="connsiteX6" fmla="*/ 660400 w 2959100"/>
                  <a:gd name="connsiteY6" fmla="*/ 1651000 h 3479800"/>
                  <a:gd name="connsiteX7" fmla="*/ 469900 w 2959100"/>
                  <a:gd name="connsiteY7" fmla="*/ 1155700 h 3479800"/>
                  <a:gd name="connsiteX8" fmla="*/ 0 w 2959100"/>
                  <a:gd name="connsiteY8" fmla="*/ 711200 h 3479800"/>
                  <a:gd name="connsiteX0" fmla="*/ 0 w 3251200"/>
                  <a:gd name="connsiteY0" fmla="*/ 711200 h 3479800"/>
                  <a:gd name="connsiteX1" fmla="*/ 2959100 w 3251200"/>
                  <a:gd name="connsiteY1" fmla="*/ 0 h 3479800"/>
                  <a:gd name="connsiteX2" fmla="*/ 3251200 w 3251200"/>
                  <a:gd name="connsiteY2" fmla="*/ 2374900 h 3479800"/>
                  <a:gd name="connsiteX3" fmla="*/ 1358900 w 3251200"/>
                  <a:gd name="connsiteY3" fmla="*/ 3479800 h 3479800"/>
                  <a:gd name="connsiteX4" fmla="*/ 1117600 w 3251200"/>
                  <a:gd name="connsiteY4" fmla="*/ 2844800 h 3479800"/>
                  <a:gd name="connsiteX5" fmla="*/ 939800 w 3251200"/>
                  <a:gd name="connsiteY5" fmla="*/ 2286000 h 3479800"/>
                  <a:gd name="connsiteX6" fmla="*/ 660400 w 3251200"/>
                  <a:gd name="connsiteY6" fmla="*/ 1651000 h 3479800"/>
                  <a:gd name="connsiteX7" fmla="*/ 469900 w 3251200"/>
                  <a:gd name="connsiteY7" fmla="*/ 1155700 h 3479800"/>
                  <a:gd name="connsiteX8" fmla="*/ 0 w 3251200"/>
                  <a:gd name="connsiteY8" fmla="*/ 711200 h 3479800"/>
                  <a:gd name="connsiteX0" fmla="*/ 0 w 3251200"/>
                  <a:gd name="connsiteY0" fmla="*/ 1041400 h 3810000"/>
                  <a:gd name="connsiteX1" fmla="*/ 1841500 w 3251200"/>
                  <a:gd name="connsiteY1" fmla="*/ 0 h 3810000"/>
                  <a:gd name="connsiteX2" fmla="*/ 3251200 w 3251200"/>
                  <a:gd name="connsiteY2" fmla="*/ 2705100 h 3810000"/>
                  <a:gd name="connsiteX3" fmla="*/ 1358900 w 3251200"/>
                  <a:gd name="connsiteY3" fmla="*/ 3810000 h 3810000"/>
                  <a:gd name="connsiteX4" fmla="*/ 1117600 w 3251200"/>
                  <a:gd name="connsiteY4" fmla="*/ 3175000 h 3810000"/>
                  <a:gd name="connsiteX5" fmla="*/ 939800 w 3251200"/>
                  <a:gd name="connsiteY5" fmla="*/ 2616200 h 3810000"/>
                  <a:gd name="connsiteX6" fmla="*/ 660400 w 3251200"/>
                  <a:gd name="connsiteY6" fmla="*/ 1981200 h 3810000"/>
                  <a:gd name="connsiteX7" fmla="*/ 469900 w 3251200"/>
                  <a:gd name="connsiteY7" fmla="*/ 1485900 h 3810000"/>
                  <a:gd name="connsiteX8" fmla="*/ 0 w 3251200"/>
                  <a:gd name="connsiteY8" fmla="*/ 1041400 h 3810000"/>
                  <a:gd name="connsiteX0" fmla="*/ 0 w 3263900"/>
                  <a:gd name="connsiteY0" fmla="*/ 1041400 h 3810000"/>
                  <a:gd name="connsiteX1" fmla="*/ 1841500 w 3263900"/>
                  <a:gd name="connsiteY1" fmla="*/ 0 h 3810000"/>
                  <a:gd name="connsiteX2" fmla="*/ 3263900 w 3263900"/>
                  <a:gd name="connsiteY2" fmla="*/ 2755900 h 3810000"/>
                  <a:gd name="connsiteX3" fmla="*/ 1358900 w 3263900"/>
                  <a:gd name="connsiteY3" fmla="*/ 3810000 h 3810000"/>
                  <a:gd name="connsiteX4" fmla="*/ 1117600 w 3263900"/>
                  <a:gd name="connsiteY4" fmla="*/ 3175000 h 3810000"/>
                  <a:gd name="connsiteX5" fmla="*/ 939800 w 3263900"/>
                  <a:gd name="connsiteY5" fmla="*/ 2616200 h 3810000"/>
                  <a:gd name="connsiteX6" fmla="*/ 660400 w 3263900"/>
                  <a:gd name="connsiteY6" fmla="*/ 1981200 h 3810000"/>
                  <a:gd name="connsiteX7" fmla="*/ 469900 w 3263900"/>
                  <a:gd name="connsiteY7" fmla="*/ 1485900 h 3810000"/>
                  <a:gd name="connsiteX8" fmla="*/ 0 w 3263900"/>
                  <a:gd name="connsiteY8" fmla="*/ 1041400 h 3810000"/>
                  <a:gd name="connsiteX0" fmla="*/ 0 w 3263900"/>
                  <a:gd name="connsiteY0" fmla="*/ 1041400 h 3810000"/>
                  <a:gd name="connsiteX1" fmla="*/ 1841500 w 3263900"/>
                  <a:gd name="connsiteY1" fmla="*/ 0 h 3810000"/>
                  <a:gd name="connsiteX2" fmla="*/ 3263900 w 3263900"/>
                  <a:gd name="connsiteY2" fmla="*/ 2755900 h 3810000"/>
                  <a:gd name="connsiteX3" fmla="*/ 1358900 w 3263900"/>
                  <a:gd name="connsiteY3" fmla="*/ 3810000 h 3810000"/>
                  <a:gd name="connsiteX4" fmla="*/ 1117600 w 3263900"/>
                  <a:gd name="connsiteY4" fmla="*/ 3175000 h 3810000"/>
                  <a:gd name="connsiteX5" fmla="*/ 939800 w 3263900"/>
                  <a:gd name="connsiteY5" fmla="*/ 2616200 h 3810000"/>
                  <a:gd name="connsiteX6" fmla="*/ 660400 w 3263900"/>
                  <a:gd name="connsiteY6" fmla="*/ 1981200 h 3810000"/>
                  <a:gd name="connsiteX7" fmla="*/ 469900 w 3263900"/>
                  <a:gd name="connsiteY7" fmla="*/ 1485900 h 3810000"/>
                  <a:gd name="connsiteX8" fmla="*/ 0 w 3263900"/>
                  <a:gd name="connsiteY8" fmla="*/ 1041400 h 3810000"/>
                  <a:gd name="connsiteX0" fmla="*/ 0 w 3263900"/>
                  <a:gd name="connsiteY0" fmla="*/ 1041400 h 3840041"/>
                  <a:gd name="connsiteX1" fmla="*/ 1841500 w 3263900"/>
                  <a:gd name="connsiteY1" fmla="*/ 0 h 3840041"/>
                  <a:gd name="connsiteX2" fmla="*/ 3263900 w 3263900"/>
                  <a:gd name="connsiteY2" fmla="*/ 2755900 h 3840041"/>
                  <a:gd name="connsiteX3" fmla="*/ 1358900 w 3263900"/>
                  <a:gd name="connsiteY3" fmla="*/ 3810000 h 3840041"/>
                  <a:gd name="connsiteX4" fmla="*/ 1117600 w 3263900"/>
                  <a:gd name="connsiteY4" fmla="*/ 3175000 h 3840041"/>
                  <a:gd name="connsiteX5" fmla="*/ 939800 w 3263900"/>
                  <a:gd name="connsiteY5" fmla="*/ 2616200 h 3840041"/>
                  <a:gd name="connsiteX6" fmla="*/ 660400 w 3263900"/>
                  <a:gd name="connsiteY6" fmla="*/ 1981200 h 3840041"/>
                  <a:gd name="connsiteX7" fmla="*/ 469900 w 3263900"/>
                  <a:gd name="connsiteY7" fmla="*/ 1485900 h 3840041"/>
                  <a:gd name="connsiteX8" fmla="*/ 0 w 3263900"/>
                  <a:gd name="connsiteY8" fmla="*/ 1041400 h 3840041"/>
                  <a:gd name="connsiteX0" fmla="*/ 0 w 3263900"/>
                  <a:gd name="connsiteY0" fmla="*/ 1041400 h 3840041"/>
                  <a:gd name="connsiteX1" fmla="*/ 1841500 w 3263900"/>
                  <a:gd name="connsiteY1" fmla="*/ 0 h 3840041"/>
                  <a:gd name="connsiteX2" fmla="*/ 3263900 w 3263900"/>
                  <a:gd name="connsiteY2" fmla="*/ 2755900 h 3840041"/>
                  <a:gd name="connsiteX3" fmla="*/ 1358900 w 3263900"/>
                  <a:gd name="connsiteY3" fmla="*/ 3810000 h 3840041"/>
                  <a:gd name="connsiteX4" fmla="*/ 1117600 w 3263900"/>
                  <a:gd name="connsiteY4" fmla="*/ 3175000 h 3840041"/>
                  <a:gd name="connsiteX5" fmla="*/ 939800 w 3263900"/>
                  <a:gd name="connsiteY5" fmla="*/ 2616200 h 3840041"/>
                  <a:gd name="connsiteX6" fmla="*/ 660400 w 3263900"/>
                  <a:gd name="connsiteY6" fmla="*/ 1981200 h 3840041"/>
                  <a:gd name="connsiteX7" fmla="*/ 469900 w 3263900"/>
                  <a:gd name="connsiteY7" fmla="*/ 1485900 h 3840041"/>
                  <a:gd name="connsiteX8" fmla="*/ 0 w 3263900"/>
                  <a:gd name="connsiteY8" fmla="*/ 1041400 h 3840041"/>
                  <a:gd name="connsiteX0" fmla="*/ 0 w 3263900"/>
                  <a:gd name="connsiteY0" fmla="*/ 1041400 h 3840041"/>
                  <a:gd name="connsiteX1" fmla="*/ 1841500 w 3263900"/>
                  <a:gd name="connsiteY1" fmla="*/ 0 h 3840041"/>
                  <a:gd name="connsiteX2" fmla="*/ 3263900 w 3263900"/>
                  <a:gd name="connsiteY2" fmla="*/ 2755900 h 3840041"/>
                  <a:gd name="connsiteX3" fmla="*/ 1358900 w 3263900"/>
                  <a:gd name="connsiteY3" fmla="*/ 3810000 h 3840041"/>
                  <a:gd name="connsiteX4" fmla="*/ 1117600 w 3263900"/>
                  <a:gd name="connsiteY4" fmla="*/ 3175000 h 3840041"/>
                  <a:gd name="connsiteX5" fmla="*/ 939800 w 3263900"/>
                  <a:gd name="connsiteY5" fmla="*/ 2616200 h 3840041"/>
                  <a:gd name="connsiteX6" fmla="*/ 660400 w 3263900"/>
                  <a:gd name="connsiteY6" fmla="*/ 1981200 h 3840041"/>
                  <a:gd name="connsiteX7" fmla="*/ 469900 w 3263900"/>
                  <a:gd name="connsiteY7" fmla="*/ 1485900 h 3840041"/>
                  <a:gd name="connsiteX8" fmla="*/ 0 w 3263900"/>
                  <a:gd name="connsiteY8" fmla="*/ 1041400 h 3840041"/>
                  <a:gd name="connsiteX0" fmla="*/ 0 w 3263900"/>
                  <a:gd name="connsiteY0" fmla="*/ 1041400 h 3840041"/>
                  <a:gd name="connsiteX1" fmla="*/ 1841500 w 3263900"/>
                  <a:gd name="connsiteY1" fmla="*/ 0 h 3840041"/>
                  <a:gd name="connsiteX2" fmla="*/ 3263900 w 3263900"/>
                  <a:gd name="connsiteY2" fmla="*/ 2755900 h 3840041"/>
                  <a:gd name="connsiteX3" fmla="*/ 1358900 w 3263900"/>
                  <a:gd name="connsiteY3" fmla="*/ 3810000 h 3840041"/>
                  <a:gd name="connsiteX4" fmla="*/ 1117600 w 3263900"/>
                  <a:gd name="connsiteY4" fmla="*/ 3175000 h 3840041"/>
                  <a:gd name="connsiteX5" fmla="*/ 939800 w 3263900"/>
                  <a:gd name="connsiteY5" fmla="*/ 2616200 h 3840041"/>
                  <a:gd name="connsiteX6" fmla="*/ 660400 w 3263900"/>
                  <a:gd name="connsiteY6" fmla="*/ 1981200 h 3840041"/>
                  <a:gd name="connsiteX7" fmla="*/ 469900 w 3263900"/>
                  <a:gd name="connsiteY7" fmla="*/ 1485900 h 3840041"/>
                  <a:gd name="connsiteX8" fmla="*/ 0 w 3263900"/>
                  <a:gd name="connsiteY8" fmla="*/ 1041400 h 3840041"/>
                  <a:gd name="connsiteX0" fmla="*/ 78675 w 3342575"/>
                  <a:gd name="connsiteY0" fmla="*/ 1041400 h 3840041"/>
                  <a:gd name="connsiteX1" fmla="*/ 1920175 w 3342575"/>
                  <a:gd name="connsiteY1" fmla="*/ 0 h 3840041"/>
                  <a:gd name="connsiteX2" fmla="*/ 3342575 w 3342575"/>
                  <a:gd name="connsiteY2" fmla="*/ 2755900 h 3840041"/>
                  <a:gd name="connsiteX3" fmla="*/ 1437575 w 3342575"/>
                  <a:gd name="connsiteY3" fmla="*/ 3810000 h 3840041"/>
                  <a:gd name="connsiteX4" fmla="*/ 1196275 w 3342575"/>
                  <a:gd name="connsiteY4" fmla="*/ 3175000 h 3840041"/>
                  <a:gd name="connsiteX5" fmla="*/ 1018475 w 3342575"/>
                  <a:gd name="connsiteY5" fmla="*/ 2616200 h 3840041"/>
                  <a:gd name="connsiteX6" fmla="*/ 739075 w 3342575"/>
                  <a:gd name="connsiteY6" fmla="*/ 1981200 h 3840041"/>
                  <a:gd name="connsiteX7" fmla="*/ 548575 w 3342575"/>
                  <a:gd name="connsiteY7" fmla="*/ 1485900 h 3840041"/>
                  <a:gd name="connsiteX8" fmla="*/ 78675 w 3342575"/>
                  <a:gd name="connsiteY8" fmla="*/ 1041400 h 3840041"/>
                  <a:gd name="connsiteX0" fmla="*/ 131967 w 3395867"/>
                  <a:gd name="connsiteY0" fmla="*/ 1041400 h 3840041"/>
                  <a:gd name="connsiteX1" fmla="*/ 1973467 w 3395867"/>
                  <a:gd name="connsiteY1" fmla="*/ 0 h 3840041"/>
                  <a:gd name="connsiteX2" fmla="*/ 3395867 w 3395867"/>
                  <a:gd name="connsiteY2" fmla="*/ 2755900 h 3840041"/>
                  <a:gd name="connsiteX3" fmla="*/ 1490867 w 3395867"/>
                  <a:gd name="connsiteY3" fmla="*/ 3810000 h 3840041"/>
                  <a:gd name="connsiteX4" fmla="*/ 1249567 w 3395867"/>
                  <a:gd name="connsiteY4" fmla="*/ 3175000 h 3840041"/>
                  <a:gd name="connsiteX5" fmla="*/ 1071767 w 3395867"/>
                  <a:gd name="connsiteY5" fmla="*/ 2616200 h 3840041"/>
                  <a:gd name="connsiteX6" fmla="*/ 792367 w 3395867"/>
                  <a:gd name="connsiteY6" fmla="*/ 1981200 h 3840041"/>
                  <a:gd name="connsiteX7" fmla="*/ 601867 w 3395867"/>
                  <a:gd name="connsiteY7" fmla="*/ 1485900 h 3840041"/>
                  <a:gd name="connsiteX8" fmla="*/ 131967 w 3395867"/>
                  <a:gd name="connsiteY8" fmla="*/ 1041400 h 3840041"/>
                  <a:gd name="connsiteX0" fmla="*/ 83488 w 3347388"/>
                  <a:gd name="connsiteY0" fmla="*/ 1041400 h 3840041"/>
                  <a:gd name="connsiteX1" fmla="*/ 1924988 w 3347388"/>
                  <a:gd name="connsiteY1" fmla="*/ 0 h 3840041"/>
                  <a:gd name="connsiteX2" fmla="*/ 3347388 w 3347388"/>
                  <a:gd name="connsiteY2" fmla="*/ 2755900 h 3840041"/>
                  <a:gd name="connsiteX3" fmla="*/ 1442388 w 3347388"/>
                  <a:gd name="connsiteY3" fmla="*/ 3810000 h 3840041"/>
                  <a:gd name="connsiteX4" fmla="*/ 1201088 w 3347388"/>
                  <a:gd name="connsiteY4" fmla="*/ 3175000 h 3840041"/>
                  <a:gd name="connsiteX5" fmla="*/ 1023288 w 3347388"/>
                  <a:gd name="connsiteY5" fmla="*/ 2616200 h 3840041"/>
                  <a:gd name="connsiteX6" fmla="*/ 743888 w 3347388"/>
                  <a:gd name="connsiteY6" fmla="*/ 1981200 h 3840041"/>
                  <a:gd name="connsiteX7" fmla="*/ 553388 w 3347388"/>
                  <a:gd name="connsiteY7" fmla="*/ 1485900 h 3840041"/>
                  <a:gd name="connsiteX8" fmla="*/ 549304 w 3347388"/>
                  <a:gd name="connsiteY8" fmla="*/ 1003943 h 3840041"/>
                  <a:gd name="connsiteX9" fmla="*/ 83488 w 3347388"/>
                  <a:gd name="connsiteY9" fmla="*/ 1041400 h 3840041"/>
                  <a:gd name="connsiteX0" fmla="*/ 83488 w 3347388"/>
                  <a:gd name="connsiteY0" fmla="*/ 1041400 h 3840041"/>
                  <a:gd name="connsiteX1" fmla="*/ 1924988 w 3347388"/>
                  <a:gd name="connsiteY1" fmla="*/ 0 h 3840041"/>
                  <a:gd name="connsiteX2" fmla="*/ 3347388 w 3347388"/>
                  <a:gd name="connsiteY2" fmla="*/ 2755900 h 3840041"/>
                  <a:gd name="connsiteX3" fmla="*/ 1442388 w 3347388"/>
                  <a:gd name="connsiteY3" fmla="*/ 3810000 h 3840041"/>
                  <a:gd name="connsiteX4" fmla="*/ 1201088 w 3347388"/>
                  <a:gd name="connsiteY4" fmla="*/ 3175000 h 3840041"/>
                  <a:gd name="connsiteX5" fmla="*/ 1023288 w 3347388"/>
                  <a:gd name="connsiteY5" fmla="*/ 2616200 h 3840041"/>
                  <a:gd name="connsiteX6" fmla="*/ 743888 w 3347388"/>
                  <a:gd name="connsiteY6" fmla="*/ 1981200 h 3840041"/>
                  <a:gd name="connsiteX7" fmla="*/ 616888 w 3347388"/>
                  <a:gd name="connsiteY7" fmla="*/ 1117600 h 3840041"/>
                  <a:gd name="connsiteX8" fmla="*/ 549304 w 3347388"/>
                  <a:gd name="connsiteY8" fmla="*/ 1003943 h 3840041"/>
                  <a:gd name="connsiteX9" fmla="*/ 83488 w 3347388"/>
                  <a:gd name="connsiteY9" fmla="*/ 1041400 h 3840041"/>
                  <a:gd name="connsiteX0" fmla="*/ 83488 w 3347388"/>
                  <a:gd name="connsiteY0" fmla="*/ 1041400 h 3840041"/>
                  <a:gd name="connsiteX1" fmla="*/ 1924988 w 3347388"/>
                  <a:gd name="connsiteY1" fmla="*/ 0 h 3840041"/>
                  <a:gd name="connsiteX2" fmla="*/ 3347388 w 3347388"/>
                  <a:gd name="connsiteY2" fmla="*/ 2755900 h 3840041"/>
                  <a:gd name="connsiteX3" fmla="*/ 1442388 w 3347388"/>
                  <a:gd name="connsiteY3" fmla="*/ 3810000 h 3840041"/>
                  <a:gd name="connsiteX4" fmla="*/ 1201088 w 3347388"/>
                  <a:gd name="connsiteY4" fmla="*/ 3175000 h 3840041"/>
                  <a:gd name="connsiteX5" fmla="*/ 1023288 w 3347388"/>
                  <a:gd name="connsiteY5" fmla="*/ 2616200 h 3840041"/>
                  <a:gd name="connsiteX6" fmla="*/ 743888 w 3347388"/>
                  <a:gd name="connsiteY6" fmla="*/ 1981200 h 3840041"/>
                  <a:gd name="connsiteX7" fmla="*/ 701703 w 3347388"/>
                  <a:gd name="connsiteY7" fmla="*/ 1296043 h 3840041"/>
                  <a:gd name="connsiteX8" fmla="*/ 616888 w 3347388"/>
                  <a:gd name="connsiteY8" fmla="*/ 1117600 h 3840041"/>
                  <a:gd name="connsiteX9" fmla="*/ 549304 w 3347388"/>
                  <a:gd name="connsiteY9" fmla="*/ 1003943 h 3840041"/>
                  <a:gd name="connsiteX10" fmla="*/ 83488 w 3347388"/>
                  <a:gd name="connsiteY10" fmla="*/ 1041400 h 3840041"/>
                  <a:gd name="connsiteX0" fmla="*/ 83488 w 3347388"/>
                  <a:gd name="connsiteY0" fmla="*/ 1041400 h 3840041"/>
                  <a:gd name="connsiteX1" fmla="*/ 1924988 w 3347388"/>
                  <a:gd name="connsiteY1" fmla="*/ 0 h 3840041"/>
                  <a:gd name="connsiteX2" fmla="*/ 3347388 w 3347388"/>
                  <a:gd name="connsiteY2" fmla="*/ 2755900 h 3840041"/>
                  <a:gd name="connsiteX3" fmla="*/ 1442388 w 3347388"/>
                  <a:gd name="connsiteY3" fmla="*/ 3810000 h 3840041"/>
                  <a:gd name="connsiteX4" fmla="*/ 1201088 w 3347388"/>
                  <a:gd name="connsiteY4" fmla="*/ 3175000 h 3840041"/>
                  <a:gd name="connsiteX5" fmla="*/ 1023288 w 3347388"/>
                  <a:gd name="connsiteY5" fmla="*/ 2616200 h 3840041"/>
                  <a:gd name="connsiteX6" fmla="*/ 743888 w 3347388"/>
                  <a:gd name="connsiteY6" fmla="*/ 1981200 h 3840041"/>
                  <a:gd name="connsiteX7" fmla="*/ 701703 w 3347388"/>
                  <a:gd name="connsiteY7" fmla="*/ 1296043 h 3840041"/>
                  <a:gd name="connsiteX8" fmla="*/ 502588 w 3347388"/>
                  <a:gd name="connsiteY8" fmla="*/ 1079500 h 3840041"/>
                  <a:gd name="connsiteX9" fmla="*/ 549304 w 3347388"/>
                  <a:gd name="connsiteY9" fmla="*/ 1003943 h 3840041"/>
                  <a:gd name="connsiteX10" fmla="*/ 83488 w 3347388"/>
                  <a:gd name="connsiteY10" fmla="*/ 1041400 h 3840041"/>
                  <a:gd name="connsiteX0" fmla="*/ 74464 w 3338364"/>
                  <a:gd name="connsiteY0" fmla="*/ 1041400 h 3840041"/>
                  <a:gd name="connsiteX1" fmla="*/ 1915964 w 3338364"/>
                  <a:gd name="connsiteY1" fmla="*/ 0 h 3840041"/>
                  <a:gd name="connsiteX2" fmla="*/ 3338364 w 3338364"/>
                  <a:gd name="connsiteY2" fmla="*/ 2755900 h 3840041"/>
                  <a:gd name="connsiteX3" fmla="*/ 1433364 w 3338364"/>
                  <a:gd name="connsiteY3" fmla="*/ 3810000 h 3840041"/>
                  <a:gd name="connsiteX4" fmla="*/ 1192064 w 3338364"/>
                  <a:gd name="connsiteY4" fmla="*/ 3175000 h 3840041"/>
                  <a:gd name="connsiteX5" fmla="*/ 1014264 w 3338364"/>
                  <a:gd name="connsiteY5" fmla="*/ 2616200 h 3840041"/>
                  <a:gd name="connsiteX6" fmla="*/ 734864 w 3338364"/>
                  <a:gd name="connsiteY6" fmla="*/ 1981200 h 3840041"/>
                  <a:gd name="connsiteX7" fmla="*/ 692679 w 3338364"/>
                  <a:gd name="connsiteY7" fmla="*/ 1296043 h 3840041"/>
                  <a:gd name="connsiteX8" fmla="*/ 493564 w 3338364"/>
                  <a:gd name="connsiteY8" fmla="*/ 1079500 h 3840041"/>
                  <a:gd name="connsiteX9" fmla="*/ 654580 w 3338364"/>
                  <a:gd name="connsiteY9" fmla="*/ 1029343 h 3840041"/>
                  <a:gd name="connsiteX10" fmla="*/ 74464 w 3338364"/>
                  <a:gd name="connsiteY10" fmla="*/ 1041400 h 3840041"/>
                  <a:gd name="connsiteX0" fmla="*/ 77249 w 3341149"/>
                  <a:gd name="connsiteY0" fmla="*/ 1041400 h 3840041"/>
                  <a:gd name="connsiteX1" fmla="*/ 1918749 w 3341149"/>
                  <a:gd name="connsiteY1" fmla="*/ 0 h 3840041"/>
                  <a:gd name="connsiteX2" fmla="*/ 3341149 w 3341149"/>
                  <a:gd name="connsiteY2" fmla="*/ 2755900 h 3840041"/>
                  <a:gd name="connsiteX3" fmla="*/ 1436149 w 3341149"/>
                  <a:gd name="connsiteY3" fmla="*/ 3810000 h 3840041"/>
                  <a:gd name="connsiteX4" fmla="*/ 1194849 w 3341149"/>
                  <a:gd name="connsiteY4" fmla="*/ 3175000 h 3840041"/>
                  <a:gd name="connsiteX5" fmla="*/ 1017049 w 3341149"/>
                  <a:gd name="connsiteY5" fmla="*/ 2616200 h 3840041"/>
                  <a:gd name="connsiteX6" fmla="*/ 737649 w 3341149"/>
                  <a:gd name="connsiteY6" fmla="*/ 1981200 h 3840041"/>
                  <a:gd name="connsiteX7" fmla="*/ 695464 w 3341149"/>
                  <a:gd name="connsiteY7" fmla="*/ 1296043 h 3840041"/>
                  <a:gd name="connsiteX8" fmla="*/ 496349 w 3341149"/>
                  <a:gd name="connsiteY8" fmla="*/ 1079500 h 3840041"/>
                  <a:gd name="connsiteX9" fmla="*/ 619265 w 3341149"/>
                  <a:gd name="connsiteY9" fmla="*/ 991243 h 3840041"/>
                  <a:gd name="connsiteX10" fmla="*/ 77249 w 3341149"/>
                  <a:gd name="connsiteY10" fmla="*/ 1041400 h 3840041"/>
                  <a:gd name="connsiteX0" fmla="*/ 77249 w 3341149"/>
                  <a:gd name="connsiteY0" fmla="*/ 1041400 h 3840041"/>
                  <a:gd name="connsiteX1" fmla="*/ 1918749 w 3341149"/>
                  <a:gd name="connsiteY1" fmla="*/ 0 h 3840041"/>
                  <a:gd name="connsiteX2" fmla="*/ 3341149 w 3341149"/>
                  <a:gd name="connsiteY2" fmla="*/ 2755900 h 3840041"/>
                  <a:gd name="connsiteX3" fmla="*/ 1436149 w 3341149"/>
                  <a:gd name="connsiteY3" fmla="*/ 3810000 h 3840041"/>
                  <a:gd name="connsiteX4" fmla="*/ 1194849 w 3341149"/>
                  <a:gd name="connsiteY4" fmla="*/ 3175000 h 3840041"/>
                  <a:gd name="connsiteX5" fmla="*/ 1017049 w 3341149"/>
                  <a:gd name="connsiteY5" fmla="*/ 2616200 h 3840041"/>
                  <a:gd name="connsiteX6" fmla="*/ 737649 w 3341149"/>
                  <a:gd name="connsiteY6" fmla="*/ 1981200 h 3840041"/>
                  <a:gd name="connsiteX7" fmla="*/ 695464 w 3341149"/>
                  <a:gd name="connsiteY7" fmla="*/ 1296043 h 3840041"/>
                  <a:gd name="connsiteX8" fmla="*/ 267749 w 3341149"/>
                  <a:gd name="connsiteY8" fmla="*/ 1206500 h 3840041"/>
                  <a:gd name="connsiteX9" fmla="*/ 619265 w 3341149"/>
                  <a:gd name="connsiteY9" fmla="*/ 991243 h 3840041"/>
                  <a:gd name="connsiteX10" fmla="*/ 77249 w 3341149"/>
                  <a:gd name="connsiteY10" fmla="*/ 1041400 h 3840041"/>
                  <a:gd name="connsiteX0" fmla="*/ 77249 w 3341149"/>
                  <a:gd name="connsiteY0" fmla="*/ 1041400 h 3840041"/>
                  <a:gd name="connsiteX1" fmla="*/ 1918749 w 3341149"/>
                  <a:gd name="connsiteY1" fmla="*/ 0 h 3840041"/>
                  <a:gd name="connsiteX2" fmla="*/ 3341149 w 3341149"/>
                  <a:gd name="connsiteY2" fmla="*/ 2755900 h 3840041"/>
                  <a:gd name="connsiteX3" fmla="*/ 1436149 w 3341149"/>
                  <a:gd name="connsiteY3" fmla="*/ 3810000 h 3840041"/>
                  <a:gd name="connsiteX4" fmla="*/ 1194849 w 3341149"/>
                  <a:gd name="connsiteY4" fmla="*/ 3175000 h 3840041"/>
                  <a:gd name="connsiteX5" fmla="*/ 1017049 w 3341149"/>
                  <a:gd name="connsiteY5" fmla="*/ 2616200 h 3840041"/>
                  <a:gd name="connsiteX6" fmla="*/ 737649 w 3341149"/>
                  <a:gd name="connsiteY6" fmla="*/ 1981200 h 3840041"/>
                  <a:gd name="connsiteX7" fmla="*/ 695464 w 3341149"/>
                  <a:gd name="connsiteY7" fmla="*/ 1169043 h 3840041"/>
                  <a:gd name="connsiteX8" fmla="*/ 267749 w 3341149"/>
                  <a:gd name="connsiteY8" fmla="*/ 1206500 h 3840041"/>
                  <a:gd name="connsiteX9" fmla="*/ 619265 w 3341149"/>
                  <a:gd name="connsiteY9" fmla="*/ 991243 h 3840041"/>
                  <a:gd name="connsiteX10" fmla="*/ 77249 w 3341149"/>
                  <a:gd name="connsiteY10" fmla="*/ 1041400 h 3840041"/>
                  <a:gd name="connsiteX0" fmla="*/ 77249 w 3341149"/>
                  <a:gd name="connsiteY0" fmla="*/ 1041400 h 3840041"/>
                  <a:gd name="connsiteX1" fmla="*/ 1918749 w 3341149"/>
                  <a:gd name="connsiteY1" fmla="*/ 0 h 3840041"/>
                  <a:gd name="connsiteX2" fmla="*/ 3341149 w 3341149"/>
                  <a:gd name="connsiteY2" fmla="*/ 2755900 h 3840041"/>
                  <a:gd name="connsiteX3" fmla="*/ 1436149 w 3341149"/>
                  <a:gd name="connsiteY3" fmla="*/ 3810000 h 3840041"/>
                  <a:gd name="connsiteX4" fmla="*/ 1194849 w 3341149"/>
                  <a:gd name="connsiteY4" fmla="*/ 3175000 h 3840041"/>
                  <a:gd name="connsiteX5" fmla="*/ 1017049 w 3341149"/>
                  <a:gd name="connsiteY5" fmla="*/ 2616200 h 3840041"/>
                  <a:gd name="connsiteX6" fmla="*/ 737649 w 3341149"/>
                  <a:gd name="connsiteY6" fmla="*/ 1981200 h 3840041"/>
                  <a:gd name="connsiteX7" fmla="*/ 187465 w 3341149"/>
                  <a:gd name="connsiteY7" fmla="*/ 1473843 h 3840041"/>
                  <a:gd name="connsiteX8" fmla="*/ 695464 w 3341149"/>
                  <a:gd name="connsiteY8" fmla="*/ 1169043 h 3840041"/>
                  <a:gd name="connsiteX9" fmla="*/ 267749 w 3341149"/>
                  <a:gd name="connsiteY9" fmla="*/ 1206500 h 3840041"/>
                  <a:gd name="connsiteX10" fmla="*/ 619265 w 3341149"/>
                  <a:gd name="connsiteY10" fmla="*/ 991243 h 3840041"/>
                  <a:gd name="connsiteX11" fmla="*/ 77249 w 3341149"/>
                  <a:gd name="connsiteY11" fmla="*/ 1041400 h 3840041"/>
                  <a:gd name="connsiteX0" fmla="*/ 77249 w 3341149"/>
                  <a:gd name="connsiteY0" fmla="*/ 1041400 h 3840041"/>
                  <a:gd name="connsiteX1" fmla="*/ 1918749 w 3341149"/>
                  <a:gd name="connsiteY1" fmla="*/ 0 h 3840041"/>
                  <a:gd name="connsiteX2" fmla="*/ 3341149 w 3341149"/>
                  <a:gd name="connsiteY2" fmla="*/ 2755900 h 3840041"/>
                  <a:gd name="connsiteX3" fmla="*/ 1436149 w 3341149"/>
                  <a:gd name="connsiteY3" fmla="*/ 3810000 h 3840041"/>
                  <a:gd name="connsiteX4" fmla="*/ 1194849 w 3341149"/>
                  <a:gd name="connsiteY4" fmla="*/ 3175000 h 3840041"/>
                  <a:gd name="connsiteX5" fmla="*/ 1017049 w 3341149"/>
                  <a:gd name="connsiteY5" fmla="*/ 2616200 h 3840041"/>
                  <a:gd name="connsiteX6" fmla="*/ 737649 w 3341149"/>
                  <a:gd name="connsiteY6" fmla="*/ 1981200 h 3840041"/>
                  <a:gd name="connsiteX7" fmla="*/ 746265 w 3341149"/>
                  <a:gd name="connsiteY7" fmla="*/ 1321443 h 3840041"/>
                  <a:gd name="connsiteX8" fmla="*/ 187465 w 3341149"/>
                  <a:gd name="connsiteY8" fmla="*/ 1473843 h 3840041"/>
                  <a:gd name="connsiteX9" fmla="*/ 695464 w 3341149"/>
                  <a:gd name="connsiteY9" fmla="*/ 1169043 h 3840041"/>
                  <a:gd name="connsiteX10" fmla="*/ 267749 w 3341149"/>
                  <a:gd name="connsiteY10" fmla="*/ 1206500 h 3840041"/>
                  <a:gd name="connsiteX11" fmla="*/ 619265 w 3341149"/>
                  <a:gd name="connsiteY11" fmla="*/ 991243 h 3840041"/>
                  <a:gd name="connsiteX12" fmla="*/ 77249 w 3341149"/>
                  <a:gd name="connsiteY12" fmla="*/ 1041400 h 3840041"/>
                  <a:gd name="connsiteX0" fmla="*/ 77249 w 3341149"/>
                  <a:gd name="connsiteY0" fmla="*/ 1041400 h 3840041"/>
                  <a:gd name="connsiteX1" fmla="*/ 1918749 w 3341149"/>
                  <a:gd name="connsiteY1" fmla="*/ 0 h 3840041"/>
                  <a:gd name="connsiteX2" fmla="*/ 3341149 w 3341149"/>
                  <a:gd name="connsiteY2" fmla="*/ 2755900 h 3840041"/>
                  <a:gd name="connsiteX3" fmla="*/ 1436149 w 3341149"/>
                  <a:gd name="connsiteY3" fmla="*/ 3810000 h 3840041"/>
                  <a:gd name="connsiteX4" fmla="*/ 1194849 w 3341149"/>
                  <a:gd name="connsiteY4" fmla="*/ 3175000 h 3840041"/>
                  <a:gd name="connsiteX5" fmla="*/ 1017049 w 3341149"/>
                  <a:gd name="connsiteY5" fmla="*/ 2616200 h 3840041"/>
                  <a:gd name="connsiteX6" fmla="*/ 737649 w 3341149"/>
                  <a:gd name="connsiteY6" fmla="*/ 1981200 h 3840041"/>
                  <a:gd name="connsiteX7" fmla="*/ 428765 w 3341149"/>
                  <a:gd name="connsiteY7" fmla="*/ 1613543 h 3840041"/>
                  <a:gd name="connsiteX8" fmla="*/ 746265 w 3341149"/>
                  <a:gd name="connsiteY8" fmla="*/ 1321443 h 3840041"/>
                  <a:gd name="connsiteX9" fmla="*/ 187465 w 3341149"/>
                  <a:gd name="connsiteY9" fmla="*/ 1473843 h 3840041"/>
                  <a:gd name="connsiteX10" fmla="*/ 695464 w 3341149"/>
                  <a:gd name="connsiteY10" fmla="*/ 1169043 h 3840041"/>
                  <a:gd name="connsiteX11" fmla="*/ 267749 w 3341149"/>
                  <a:gd name="connsiteY11" fmla="*/ 1206500 h 3840041"/>
                  <a:gd name="connsiteX12" fmla="*/ 619265 w 3341149"/>
                  <a:gd name="connsiteY12" fmla="*/ 991243 h 3840041"/>
                  <a:gd name="connsiteX13" fmla="*/ 77249 w 3341149"/>
                  <a:gd name="connsiteY13" fmla="*/ 1041400 h 3840041"/>
                  <a:gd name="connsiteX0" fmla="*/ 77249 w 3341149"/>
                  <a:gd name="connsiteY0" fmla="*/ 1041400 h 3840041"/>
                  <a:gd name="connsiteX1" fmla="*/ 1918749 w 3341149"/>
                  <a:gd name="connsiteY1" fmla="*/ 0 h 3840041"/>
                  <a:gd name="connsiteX2" fmla="*/ 3341149 w 3341149"/>
                  <a:gd name="connsiteY2" fmla="*/ 2755900 h 3840041"/>
                  <a:gd name="connsiteX3" fmla="*/ 1436149 w 3341149"/>
                  <a:gd name="connsiteY3" fmla="*/ 3810000 h 3840041"/>
                  <a:gd name="connsiteX4" fmla="*/ 1194849 w 3341149"/>
                  <a:gd name="connsiteY4" fmla="*/ 3175000 h 3840041"/>
                  <a:gd name="connsiteX5" fmla="*/ 1017049 w 3341149"/>
                  <a:gd name="connsiteY5" fmla="*/ 2616200 h 3840041"/>
                  <a:gd name="connsiteX6" fmla="*/ 737649 w 3341149"/>
                  <a:gd name="connsiteY6" fmla="*/ 1981200 h 3840041"/>
                  <a:gd name="connsiteX7" fmla="*/ 797065 w 3341149"/>
                  <a:gd name="connsiteY7" fmla="*/ 1511943 h 3840041"/>
                  <a:gd name="connsiteX8" fmla="*/ 428765 w 3341149"/>
                  <a:gd name="connsiteY8" fmla="*/ 1613543 h 3840041"/>
                  <a:gd name="connsiteX9" fmla="*/ 746265 w 3341149"/>
                  <a:gd name="connsiteY9" fmla="*/ 1321443 h 3840041"/>
                  <a:gd name="connsiteX10" fmla="*/ 187465 w 3341149"/>
                  <a:gd name="connsiteY10" fmla="*/ 1473843 h 3840041"/>
                  <a:gd name="connsiteX11" fmla="*/ 695464 w 3341149"/>
                  <a:gd name="connsiteY11" fmla="*/ 1169043 h 3840041"/>
                  <a:gd name="connsiteX12" fmla="*/ 267749 w 3341149"/>
                  <a:gd name="connsiteY12" fmla="*/ 1206500 h 3840041"/>
                  <a:gd name="connsiteX13" fmla="*/ 619265 w 3341149"/>
                  <a:gd name="connsiteY13" fmla="*/ 991243 h 3840041"/>
                  <a:gd name="connsiteX14" fmla="*/ 77249 w 3341149"/>
                  <a:gd name="connsiteY14" fmla="*/ 1041400 h 3840041"/>
                  <a:gd name="connsiteX0" fmla="*/ 77249 w 3341149"/>
                  <a:gd name="connsiteY0" fmla="*/ 1041400 h 3840041"/>
                  <a:gd name="connsiteX1" fmla="*/ 1918749 w 3341149"/>
                  <a:gd name="connsiteY1" fmla="*/ 0 h 3840041"/>
                  <a:gd name="connsiteX2" fmla="*/ 3341149 w 3341149"/>
                  <a:gd name="connsiteY2" fmla="*/ 2755900 h 3840041"/>
                  <a:gd name="connsiteX3" fmla="*/ 1436149 w 3341149"/>
                  <a:gd name="connsiteY3" fmla="*/ 3810000 h 3840041"/>
                  <a:gd name="connsiteX4" fmla="*/ 1194849 w 3341149"/>
                  <a:gd name="connsiteY4" fmla="*/ 3175000 h 3840041"/>
                  <a:gd name="connsiteX5" fmla="*/ 1017049 w 3341149"/>
                  <a:gd name="connsiteY5" fmla="*/ 2616200 h 3840041"/>
                  <a:gd name="connsiteX6" fmla="*/ 737649 w 3341149"/>
                  <a:gd name="connsiteY6" fmla="*/ 1981200 h 3840041"/>
                  <a:gd name="connsiteX7" fmla="*/ 289065 w 3341149"/>
                  <a:gd name="connsiteY7" fmla="*/ 1918343 h 3840041"/>
                  <a:gd name="connsiteX8" fmla="*/ 797065 w 3341149"/>
                  <a:gd name="connsiteY8" fmla="*/ 1511943 h 3840041"/>
                  <a:gd name="connsiteX9" fmla="*/ 428765 w 3341149"/>
                  <a:gd name="connsiteY9" fmla="*/ 1613543 h 3840041"/>
                  <a:gd name="connsiteX10" fmla="*/ 746265 w 3341149"/>
                  <a:gd name="connsiteY10" fmla="*/ 1321443 h 3840041"/>
                  <a:gd name="connsiteX11" fmla="*/ 187465 w 3341149"/>
                  <a:gd name="connsiteY11" fmla="*/ 1473843 h 3840041"/>
                  <a:gd name="connsiteX12" fmla="*/ 695464 w 3341149"/>
                  <a:gd name="connsiteY12" fmla="*/ 1169043 h 3840041"/>
                  <a:gd name="connsiteX13" fmla="*/ 267749 w 3341149"/>
                  <a:gd name="connsiteY13" fmla="*/ 1206500 h 3840041"/>
                  <a:gd name="connsiteX14" fmla="*/ 619265 w 3341149"/>
                  <a:gd name="connsiteY14" fmla="*/ 991243 h 3840041"/>
                  <a:gd name="connsiteX15" fmla="*/ 77249 w 3341149"/>
                  <a:gd name="connsiteY15" fmla="*/ 1041400 h 3840041"/>
                  <a:gd name="connsiteX0" fmla="*/ 77249 w 3341149"/>
                  <a:gd name="connsiteY0" fmla="*/ 1041400 h 3840041"/>
                  <a:gd name="connsiteX1" fmla="*/ 1918749 w 3341149"/>
                  <a:gd name="connsiteY1" fmla="*/ 0 h 3840041"/>
                  <a:gd name="connsiteX2" fmla="*/ 3341149 w 3341149"/>
                  <a:gd name="connsiteY2" fmla="*/ 2755900 h 3840041"/>
                  <a:gd name="connsiteX3" fmla="*/ 1436149 w 3341149"/>
                  <a:gd name="connsiteY3" fmla="*/ 3810000 h 3840041"/>
                  <a:gd name="connsiteX4" fmla="*/ 1194849 w 3341149"/>
                  <a:gd name="connsiteY4" fmla="*/ 3175000 h 3840041"/>
                  <a:gd name="connsiteX5" fmla="*/ 1017049 w 3341149"/>
                  <a:gd name="connsiteY5" fmla="*/ 2616200 h 3840041"/>
                  <a:gd name="connsiteX6" fmla="*/ 966249 w 3341149"/>
                  <a:gd name="connsiteY6" fmla="*/ 1739900 h 3840041"/>
                  <a:gd name="connsiteX7" fmla="*/ 289065 w 3341149"/>
                  <a:gd name="connsiteY7" fmla="*/ 1918343 h 3840041"/>
                  <a:gd name="connsiteX8" fmla="*/ 797065 w 3341149"/>
                  <a:gd name="connsiteY8" fmla="*/ 1511943 h 3840041"/>
                  <a:gd name="connsiteX9" fmla="*/ 428765 w 3341149"/>
                  <a:gd name="connsiteY9" fmla="*/ 1613543 h 3840041"/>
                  <a:gd name="connsiteX10" fmla="*/ 746265 w 3341149"/>
                  <a:gd name="connsiteY10" fmla="*/ 1321443 h 3840041"/>
                  <a:gd name="connsiteX11" fmla="*/ 187465 w 3341149"/>
                  <a:gd name="connsiteY11" fmla="*/ 1473843 h 3840041"/>
                  <a:gd name="connsiteX12" fmla="*/ 695464 w 3341149"/>
                  <a:gd name="connsiteY12" fmla="*/ 1169043 h 3840041"/>
                  <a:gd name="connsiteX13" fmla="*/ 267749 w 3341149"/>
                  <a:gd name="connsiteY13" fmla="*/ 1206500 h 3840041"/>
                  <a:gd name="connsiteX14" fmla="*/ 619265 w 3341149"/>
                  <a:gd name="connsiteY14" fmla="*/ 991243 h 3840041"/>
                  <a:gd name="connsiteX15" fmla="*/ 77249 w 3341149"/>
                  <a:gd name="connsiteY15" fmla="*/ 1041400 h 3840041"/>
                  <a:gd name="connsiteX0" fmla="*/ 77249 w 3341149"/>
                  <a:gd name="connsiteY0" fmla="*/ 1041400 h 3840041"/>
                  <a:gd name="connsiteX1" fmla="*/ 1918749 w 3341149"/>
                  <a:gd name="connsiteY1" fmla="*/ 0 h 3840041"/>
                  <a:gd name="connsiteX2" fmla="*/ 3341149 w 3341149"/>
                  <a:gd name="connsiteY2" fmla="*/ 2755900 h 3840041"/>
                  <a:gd name="connsiteX3" fmla="*/ 1436149 w 3341149"/>
                  <a:gd name="connsiteY3" fmla="*/ 3810000 h 3840041"/>
                  <a:gd name="connsiteX4" fmla="*/ 1194849 w 3341149"/>
                  <a:gd name="connsiteY4" fmla="*/ 3175000 h 3840041"/>
                  <a:gd name="connsiteX5" fmla="*/ 1017049 w 3341149"/>
                  <a:gd name="connsiteY5" fmla="*/ 2616200 h 3840041"/>
                  <a:gd name="connsiteX6" fmla="*/ 631965 w 3341149"/>
                  <a:gd name="connsiteY6" fmla="*/ 1981843 h 3840041"/>
                  <a:gd name="connsiteX7" fmla="*/ 966249 w 3341149"/>
                  <a:gd name="connsiteY7" fmla="*/ 1739900 h 3840041"/>
                  <a:gd name="connsiteX8" fmla="*/ 289065 w 3341149"/>
                  <a:gd name="connsiteY8" fmla="*/ 1918343 h 3840041"/>
                  <a:gd name="connsiteX9" fmla="*/ 797065 w 3341149"/>
                  <a:gd name="connsiteY9" fmla="*/ 1511943 h 3840041"/>
                  <a:gd name="connsiteX10" fmla="*/ 428765 w 3341149"/>
                  <a:gd name="connsiteY10" fmla="*/ 1613543 h 3840041"/>
                  <a:gd name="connsiteX11" fmla="*/ 746265 w 3341149"/>
                  <a:gd name="connsiteY11" fmla="*/ 1321443 h 3840041"/>
                  <a:gd name="connsiteX12" fmla="*/ 187465 w 3341149"/>
                  <a:gd name="connsiteY12" fmla="*/ 1473843 h 3840041"/>
                  <a:gd name="connsiteX13" fmla="*/ 695464 w 3341149"/>
                  <a:gd name="connsiteY13" fmla="*/ 1169043 h 3840041"/>
                  <a:gd name="connsiteX14" fmla="*/ 267749 w 3341149"/>
                  <a:gd name="connsiteY14" fmla="*/ 1206500 h 3840041"/>
                  <a:gd name="connsiteX15" fmla="*/ 619265 w 3341149"/>
                  <a:gd name="connsiteY15" fmla="*/ 991243 h 3840041"/>
                  <a:gd name="connsiteX16" fmla="*/ 77249 w 3341149"/>
                  <a:gd name="connsiteY16" fmla="*/ 1041400 h 3840041"/>
                  <a:gd name="connsiteX0" fmla="*/ 77249 w 3341149"/>
                  <a:gd name="connsiteY0" fmla="*/ 1041400 h 3840041"/>
                  <a:gd name="connsiteX1" fmla="*/ 1918749 w 3341149"/>
                  <a:gd name="connsiteY1" fmla="*/ 0 h 3840041"/>
                  <a:gd name="connsiteX2" fmla="*/ 3341149 w 3341149"/>
                  <a:gd name="connsiteY2" fmla="*/ 2755900 h 3840041"/>
                  <a:gd name="connsiteX3" fmla="*/ 1436149 w 3341149"/>
                  <a:gd name="connsiteY3" fmla="*/ 3810000 h 3840041"/>
                  <a:gd name="connsiteX4" fmla="*/ 1194849 w 3341149"/>
                  <a:gd name="connsiteY4" fmla="*/ 3175000 h 3840041"/>
                  <a:gd name="connsiteX5" fmla="*/ 1017049 w 3341149"/>
                  <a:gd name="connsiteY5" fmla="*/ 2616200 h 3840041"/>
                  <a:gd name="connsiteX6" fmla="*/ 1025665 w 3341149"/>
                  <a:gd name="connsiteY6" fmla="*/ 1918343 h 3840041"/>
                  <a:gd name="connsiteX7" fmla="*/ 631965 w 3341149"/>
                  <a:gd name="connsiteY7" fmla="*/ 1981843 h 3840041"/>
                  <a:gd name="connsiteX8" fmla="*/ 966249 w 3341149"/>
                  <a:gd name="connsiteY8" fmla="*/ 1739900 h 3840041"/>
                  <a:gd name="connsiteX9" fmla="*/ 289065 w 3341149"/>
                  <a:gd name="connsiteY9" fmla="*/ 1918343 h 3840041"/>
                  <a:gd name="connsiteX10" fmla="*/ 797065 w 3341149"/>
                  <a:gd name="connsiteY10" fmla="*/ 1511943 h 3840041"/>
                  <a:gd name="connsiteX11" fmla="*/ 428765 w 3341149"/>
                  <a:gd name="connsiteY11" fmla="*/ 1613543 h 3840041"/>
                  <a:gd name="connsiteX12" fmla="*/ 746265 w 3341149"/>
                  <a:gd name="connsiteY12" fmla="*/ 1321443 h 3840041"/>
                  <a:gd name="connsiteX13" fmla="*/ 187465 w 3341149"/>
                  <a:gd name="connsiteY13" fmla="*/ 1473843 h 3840041"/>
                  <a:gd name="connsiteX14" fmla="*/ 695464 w 3341149"/>
                  <a:gd name="connsiteY14" fmla="*/ 1169043 h 3840041"/>
                  <a:gd name="connsiteX15" fmla="*/ 267749 w 3341149"/>
                  <a:gd name="connsiteY15" fmla="*/ 1206500 h 3840041"/>
                  <a:gd name="connsiteX16" fmla="*/ 619265 w 3341149"/>
                  <a:gd name="connsiteY16" fmla="*/ 991243 h 3840041"/>
                  <a:gd name="connsiteX17" fmla="*/ 77249 w 3341149"/>
                  <a:gd name="connsiteY17" fmla="*/ 1041400 h 3840041"/>
                  <a:gd name="connsiteX0" fmla="*/ 77249 w 3341149"/>
                  <a:gd name="connsiteY0" fmla="*/ 1041400 h 3840041"/>
                  <a:gd name="connsiteX1" fmla="*/ 1918749 w 3341149"/>
                  <a:gd name="connsiteY1" fmla="*/ 0 h 3840041"/>
                  <a:gd name="connsiteX2" fmla="*/ 3341149 w 3341149"/>
                  <a:gd name="connsiteY2" fmla="*/ 2755900 h 3840041"/>
                  <a:gd name="connsiteX3" fmla="*/ 1436149 w 3341149"/>
                  <a:gd name="connsiteY3" fmla="*/ 3810000 h 3840041"/>
                  <a:gd name="connsiteX4" fmla="*/ 1194849 w 3341149"/>
                  <a:gd name="connsiteY4" fmla="*/ 3175000 h 3840041"/>
                  <a:gd name="connsiteX5" fmla="*/ 1017049 w 3341149"/>
                  <a:gd name="connsiteY5" fmla="*/ 2616200 h 3840041"/>
                  <a:gd name="connsiteX6" fmla="*/ 504965 w 3341149"/>
                  <a:gd name="connsiteY6" fmla="*/ 2235843 h 3840041"/>
                  <a:gd name="connsiteX7" fmla="*/ 1025665 w 3341149"/>
                  <a:gd name="connsiteY7" fmla="*/ 1918343 h 3840041"/>
                  <a:gd name="connsiteX8" fmla="*/ 631965 w 3341149"/>
                  <a:gd name="connsiteY8" fmla="*/ 1981843 h 3840041"/>
                  <a:gd name="connsiteX9" fmla="*/ 966249 w 3341149"/>
                  <a:gd name="connsiteY9" fmla="*/ 1739900 h 3840041"/>
                  <a:gd name="connsiteX10" fmla="*/ 289065 w 3341149"/>
                  <a:gd name="connsiteY10" fmla="*/ 1918343 h 3840041"/>
                  <a:gd name="connsiteX11" fmla="*/ 797065 w 3341149"/>
                  <a:gd name="connsiteY11" fmla="*/ 1511943 h 3840041"/>
                  <a:gd name="connsiteX12" fmla="*/ 428765 w 3341149"/>
                  <a:gd name="connsiteY12" fmla="*/ 1613543 h 3840041"/>
                  <a:gd name="connsiteX13" fmla="*/ 746265 w 3341149"/>
                  <a:gd name="connsiteY13" fmla="*/ 1321443 h 3840041"/>
                  <a:gd name="connsiteX14" fmla="*/ 187465 w 3341149"/>
                  <a:gd name="connsiteY14" fmla="*/ 1473843 h 3840041"/>
                  <a:gd name="connsiteX15" fmla="*/ 695464 w 3341149"/>
                  <a:gd name="connsiteY15" fmla="*/ 1169043 h 3840041"/>
                  <a:gd name="connsiteX16" fmla="*/ 267749 w 3341149"/>
                  <a:gd name="connsiteY16" fmla="*/ 1206500 h 3840041"/>
                  <a:gd name="connsiteX17" fmla="*/ 619265 w 3341149"/>
                  <a:gd name="connsiteY17" fmla="*/ 991243 h 3840041"/>
                  <a:gd name="connsiteX18" fmla="*/ 77249 w 3341149"/>
                  <a:gd name="connsiteY18" fmla="*/ 1041400 h 3840041"/>
                  <a:gd name="connsiteX0" fmla="*/ 77249 w 3341149"/>
                  <a:gd name="connsiteY0" fmla="*/ 1041400 h 3840041"/>
                  <a:gd name="connsiteX1" fmla="*/ 1918749 w 3341149"/>
                  <a:gd name="connsiteY1" fmla="*/ 0 h 3840041"/>
                  <a:gd name="connsiteX2" fmla="*/ 3341149 w 3341149"/>
                  <a:gd name="connsiteY2" fmla="*/ 2755900 h 3840041"/>
                  <a:gd name="connsiteX3" fmla="*/ 1436149 w 3341149"/>
                  <a:gd name="connsiteY3" fmla="*/ 3810000 h 3840041"/>
                  <a:gd name="connsiteX4" fmla="*/ 1194849 w 3341149"/>
                  <a:gd name="connsiteY4" fmla="*/ 3175000 h 3840041"/>
                  <a:gd name="connsiteX5" fmla="*/ 1017049 w 3341149"/>
                  <a:gd name="connsiteY5" fmla="*/ 2616200 h 3840041"/>
                  <a:gd name="connsiteX6" fmla="*/ 1152665 w 3341149"/>
                  <a:gd name="connsiteY6" fmla="*/ 2108843 h 3840041"/>
                  <a:gd name="connsiteX7" fmla="*/ 504965 w 3341149"/>
                  <a:gd name="connsiteY7" fmla="*/ 2235843 h 3840041"/>
                  <a:gd name="connsiteX8" fmla="*/ 1025665 w 3341149"/>
                  <a:gd name="connsiteY8" fmla="*/ 1918343 h 3840041"/>
                  <a:gd name="connsiteX9" fmla="*/ 631965 w 3341149"/>
                  <a:gd name="connsiteY9" fmla="*/ 1981843 h 3840041"/>
                  <a:gd name="connsiteX10" fmla="*/ 966249 w 3341149"/>
                  <a:gd name="connsiteY10" fmla="*/ 1739900 h 3840041"/>
                  <a:gd name="connsiteX11" fmla="*/ 289065 w 3341149"/>
                  <a:gd name="connsiteY11" fmla="*/ 1918343 h 3840041"/>
                  <a:gd name="connsiteX12" fmla="*/ 797065 w 3341149"/>
                  <a:gd name="connsiteY12" fmla="*/ 1511943 h 3840041"/>
                  <a:gd name="connsiteX13" fmla="*/ 428765 w 3341149"/>
                  <a:gd name="connsiteY13" fmla="*/ 1613543 h 3840041"/>
                  <a:gd name="connsiteX14" fmla="*/ 746265 w 3341149"/>
                  <a:gd name="connsiteY14" fmla="*/ 1321443 h 3840041"/>
                  <a:gd name="connsiteX15" fmla="*/ 187465 w 3341149"/>
                  <a:gd name="connsiteY15" fmla="*/ 1473843 h 3840041"/>
                  <a:gd name="connsiteX16" fmla="*/ 695464 w 3341149"/>
                  <a:gd name="connsiteY16" fmla="*/ 1169043 h 3840041"/>
                  <a:gd name="connsiteX17" fmla="*/ 267749 w 3341149"/>
                  <a:gd name="connsiteY17" fmla="*/ 1206500 h 3840041"/>
                  <a:gd name="connsiteX18" fmla="*/ 619265 w 3341149"/>
                  <a:gd name="connsiteY18" fmla="*/ 991243 h 3840041"/>
                  <a:gd name="connsiteX19" fmla="*/ 77249 w 3341149"/>
                  <a:gd name="connsiteY19" fmla="*/ 1041400 h 3840041"/>
                  <a:gd name="connsiteX0" fmla="*/ 77249 w 3341149"/>
                  <a:gd name="connsiteY0" fmla="*/ 1041400 h 3840041"/>
                  <a:gd name="connsiteX1" fmla="*/ 1918749 w 3341149"/>
                  <a:gd name="connsiteY1" fmla="*/ 0 h 3840041"/>
                  <a:gd name="connsiteX2" fmla="*/ 3341149 w 3341149"/>
                  <a:gd name="connsiteY2" fmla="*/ 2755900 h 3840041"/>
                  <a:gd name="connsiteX3" fmla="*/ 1436149 w 3341149"/>
                  <a:gd name="connsiteY3" fmla="*/ 3810000 h 3840041"/>
                  <a:gd name="connsiteX4" fmla="*/ 1194849 w 3341149"/>
                  <a:gd name="connsiteY4" fmla="*/ 3175000 h 3840041"/>
                  <a:gd name="connsiteX5" fmla="*/ 1017049 w 3341149"/>
                  <a:gd name="connsiteY5" fmla="*/ 2616200 h 3840041"/>
                  <a:gd name="connsiteX6" fmla="*/ 720865 w 3341149"/>
                  <a:gd name="connsiteY6" fmla="*/ 2350143 h 3840041"/>
                  <a:gd name="connsiteX7" fmla="*/ 1152665 w 3341149"/>
                  <a:gd name="connsiteY7" fmla="*/ 2108843 h 3840041"/>
                  <a:gd name="connsiteX8" fmla="*/ 504965 w 3341149"/>
                  <a:gd name="connsiteY8" fmla="*/ 2235843 h 3840041"/>
                  <a:gd name="connsiteX9" fmla="*/ 1025665 w 3341149"/>
                  <a:gd name="connsiteY9" fmla="*/ 1918343 h 3840041"/>
                  <a:gd name="connsiteX10" fmla="*/ 631965 w 3341149"/>
                  <a:gd name="connsiteY10" fmla="*/ 1981843 h 3840041"/>
                  <a:gd name="connsiteX11" fmla="*/ 966249 w 3341149"/>
                  <a:gd name="connsiteY11" fmla="*/ 1739900 h 3840041"/>
                  <a:gd name="connsiteX12" fmla="*/ 289065 w 3341149"/>
                  <a:gd name="connsiteY12" fmla="*/ 1918343 h 3840041"/>
                  <a:gd name="connsiteX13" fmla="*/ 797065 w 3341149"/>
                  <a:gd name="connsiteY13" fmla="*/ 1511943 h 3840041"/>
                  <a:gd name="connsiteX14" fmla="*/ 428765 w 3341149"/>
                  <a:gd name="connsiteY14" fmla="*/ 1613543 h 3840041"/>
                  <a:gd name="connsiteX15" fmla="*/ 746265 w 3341149"/>
                  <a:gd name="connsiteY15" fmla="*/ 1321443 h 3840041"/>
                  <a:gd name="connsiteX16" fmla="*/ 187465 w 3341149"/>
                  <a:gd name="connsiteY16" fmla="*/ 1473843 h 3840041"/>
                  <a:gd name="connsiteX17" fmla="*/ 695464 w 3341149"/>
                  <a:gd name="connsiteY17" fmla="*/ 1169043 h 3840041"/>
                  <a:gd name="connsiteX18" fmla="*/ 267749 w 3341149"/>
                  <a:gd name="connsiteY18" fmla="*/ 1206500 h 3840041"/>
                  <a:gd name="connsiteX19" fmla="*/ 619265 w 3341149"/>
                  <a:gd name="connsiteY19" fmla="*/ 991243 h 3840041"/>
                  <a:gd name="connsiteX20" fmla="*/ 77249 w 3341149"/>
                  <a:gd name="connsiteY20" fmla="*/ 1041400 h 3840041"/>
                  <a:gd name="connsiteX0" fmla="*/ 77249 w 3341149"/>
                  <a:gd name="connsiteY0" fmla="*/ 1041400 h 3840041"/>
                  <a:gd name="connsiteX1" fmla="*/ 1918749 w 3341149"/>
                  <a:gd name="connsiteY1" fmla="*/ 0 h 3840041"/>
                  <a:gd name="connsiteX2" fmla="*/ 3341149 w 3341149"/>
                  <a:gd name="connsiteY2" fmla="*/ 2755900 h 3840041"/>
                  <a:gd name="connsiteX3" fmla="*/ 1436149 w 3341149"/>
                  <a:gd name="connsiteY3" fmla="*/ 3810000 h 3840041"/>
                  <a:gd name="connsiteX4" fmla="*/ 1194849 w 3341149"/>
                  <a:gd name="connsiteY4" fmla="*/ 3175000 h 3840041"/>
                  <a:gd name="connsiteX5" fmla="*/ 1017049 w 3341149"/>
                  <a:gd name="connsiteY5" fmla="*/ 2616200 h 3840041"/>
                  <a:gd name="connsiteX6" fmla="*/ 1228865 w 3341149"/>
                  <a:gd name="connsiteY6" fmla="*/ 2286643 h 3840041"/>
                  <a:gd name="connsiteX7" fmla="*/ 720865 w 3341149"/>
                  <a:gd name="connsiteY7" fmla="*/ 2350143 h 3840041"/>
                  <a:gd name="connsiteX8" fmla="*/ 1152665 w 3341149"/>
                  <a:gd name="connsiteY8" fmla="*/ 2108843 h 3840041"/>
                  <a:gd name="connsiteX9" fmla="*/ 504965 w 3341149"/>
                  <a:gd name="connsiteY9" fmla="*/ 2235843 h 3840041"/>
                  <a:gd name="connsiteX10" fmla="*/ 1025665 w 3341149"/>
                  <a:gd name="connsiteY10" fmla="*/ 1918343 h 3840041"/>
                  <a:gd name="connsiteX11" fmla="*/ 631965 w 3341149"/>
                  <a:gd name="connsiteY11" fmla="*/ 1981843 h 3840041"/>
                  <a:gd name="connsiteX12" fmla="*/ 966249 w 3341149"/>
                  <a:gd name="connsiteY12" fmla="*/ 1739900 h 3840041"/>
                  <a:gd name="connsiteX13" fmla="*/ 289065 w 3341149"/>
                  <a:gd name="connsiteY13" fmla="*/ 1918343 h 3840041"/>
                  <a:gd name="connsiteX14" fmla="*/ 797065 w 3341149"/>
                  <a:gd name="connsiteY14" fmla="*/ 1511943 h 3840041"/>
                  <a:gd name="connsiteX15" fmla="*/ 428765 w 3341149"/>
                  <a:gd name="connsiteY15" fmla="*/ 1613543 h 3840041"/>
                  <a:gd name="connsiteX16" fmla="*/ 746265 w 3341149"/>
                  <a:gd name="connsiteY16" fmla="*/ 1321443 h 3840041"/>
                  <a:gd name="connsiteX17" fmla="*/ 187465 w 3341149"/>
                  <a:gd name="connsiteY17" fmla="*/ 1473843 h 3840041"/>
                  <a:gd name="connsiteX18" fmla="*/ 695464 w 3341149"/>
                  <a:gd name="connsiteY18" fmla="*/ 1169043 h 3840041"/>
                  <a:gd name="connsiteX19" fmla="*/ 267749 w 3341149"/>
                  <a:gd name="connsiteY19" fmla="*/ 1206500 h 3840041"/>
                  <a:gd name="connsiteX20" fmla="*/ 619265 w 3341149"/>
                  <a:gd name="connsiteY20" fmla="*/ 991243 h 3840041"/>
                  <a:gd name="connsiteX21" fmla="*/ 77249 w 3341149"/>
                  <a:gd name="connsiteY21" fmla="*/ 1041400 h 3840041"/>
                  <a:gd name="connsiteX0" fmla="*/ 77249 w 3341149"/>
                  <a:gd name="connsiteY0" fmla="*/ 1041400 h 3840041"/>
                  <a:gd name="connsiteX1" fmla="*/ 1918749 w 3341149"/>
                  <a:gd name="connsiteY1" fmla="*/ 0 h 3840041"/>
                  <a:gd name="connsiteX2" fmla="*/ 3341149 w 3341149"/>
                  <a:gd name="connsiteY2" fmla="*/ 2755900 h 3840041"/>
                  <a:gd name="connsiteX3" fmla="*/ 1436149 w 3341149"/>
                  <a:gd name="connsiteY3" fmla="*/ 3810000 h 3840041"/>
                  <a:gd name="connsiteX4" fmla="*/ 1194849 w 3341149"/>
                  <a:gd name="connsiteY4" fmla="*/ 3175000 h 3840041"/>
                  <a:gd name="connsiteX5" fmla="*/ 737649 w 3341149"/>
                  <a:gd name="connsiteY5" fmla="*/ 2603500 h 3840041"/>
                  <a:gd name="connsiteX6" fmla="*/ 1228865 w 3341149"/>
                  <a:gd name="connsiteY6" fmla="*/ 2286643 h 3840041"/>
                  <a:gd name="connsiteX7" fmla="*/ 720865 w 3341149"/>
                  <a:gd name="connsiteY7" fmla="*/ 2350143 h 3840041"/>
                  <a:gd name="connsiteX8" fmla="*/ 1152665 w 3341149"/>
                  <a:gd name="connsiteY8" fmla="*/ 2108843 h 3840041"/>
                  <a:gd name="connsiteX9" fmla="*/ 504965 w 3341149"/>
                  <a:gd name="connsiteY9" fmla="*/ 2235843 h 3840041"/>
                  <a:gd name="connsiteX10" fmla="*/ 1025665 w 3341149"/>
                  <a:gd name="connsiteY10" fmla="*/ 1918343 h 3840041"/>
                  <a:gd name="connsiteX11" fmla="*/ 631965 w 3341149"/>
                  <a:gd name="connsiteY11" fmla="*/ 1981843 h 3840041"/>
                  <a:gd name="connsiteX12" fmla="*/ 966249 w 3341149"/>
                  <a:gd name="connsiteY12" fmla="*/ 1739900 h 3840041"/>
                  <a:gd name="connsiteX13" fmla="*/ 289065 w 3341149"/>
                  <a:gd name="connsiteY13" fmla="*/ 1918343 h 3840041"/>
                  <a:gd name="connsiteX14" fmla="*/ 797065 w 3341149"/>
                  <a:gd name="connsiteY14" fmla="*/ 1511943 h 3840041"/>
                  <a:gd name="connsiteX15" fmla="*/ 428765 w 3341149"/>
                  <a:gd name="connsiteY15" fmla="*/ 1613543 h 3840041"/>
                  <a:gd name="connsiteX16" fmla="*/ 746265 w 3341149"/>
                  <a:gd name="connsiteY16" fmla="*/ 1321443 h 3840041"/>
                  <a:gd name="connsiteX17" fmla="*/ 187465 w 3341149"/>
                  <a:gd name="connsiteY17" fmla="*/ 1473843 h 3840041"/>
                  <a:gd name="connsiteX18" fmla="*/ 695464 w 3341149"/>
                  <a:gd name="connsiteY18" fmla="*/ 1169043 h 3840041"/>
                  <a:gd name="connsiteX19" fmla="*/ 267749 w 3341149"/>
                  <a:gd name="connsiteY19" fmla="*/ 1206500 h 3840041"/>
                  <a:gd name="connsiteX20" fmla="*/ 619265 w 3341149"/>
                  <a:gd name="connsiteY20" fmla="*/ 991243 h 3840041"/>
                  <a:gd name="connsiteX21" fmla="*/ 77249 w 3341149"/>
                  <a:gd name="connsiteY21" fmla="*/ 1041400 h 3840041"/>
                  <a:gd name="connsiteX0" fmla="*/ 77249 w 3341149"/>
                  <a:gd name="connsiteY0" fmla="*/ 1041400 h 3840041"/>
                  <a:gd name="connsiteX1" fmla="*/ 1918749 w 3341149"/>
                  <a:gd name="connsiteY1" fmla="*/ 0 h 3840041"/>
                  <a:gd name="connsiteX2" fmla="*/ 3341149 w 3341149"/>
                  <a:gd name="connsiteY2" fmla="*/ 2755900 h 3840041"/>
                  <a:gd name="connsiteX3" fmla="*/ 1436149 w 3341149"/>
                  <a:gd name="connsiteY3" fmla="*/ 3810000 h 3840041"/>
                  <a:gd name="connsiteX4" fmla="*/ 1194849 w 3341149"/>
                  <a:gd name="connsiteY4" fmla="*/ 3175000 h 3840041"/>
                  <a:gd name="connsiteX5" fmla="*/ 1355865 w 3341149"/>
                  <a:gd name="connsiteY5" fmla="*/ 2489843 h 3840041"/>
                  <a:gd name="connsiteX6" fmla="*/ 737649 w 3341149"/>
                  <a:gd name="connsiteY6" fmla="*/ 2603500 h 3840041"/>
                  <a:gd name="connsiteX7" fmla="*/ 1228865 w 3341149"/>
                  <a:gd name="connsiteY7" fmla="*/ 2286643 h 3840041"/>
                  <a:gd name="connsiteX8" fmla="*/ 720865 w 3341149"/>
                  <a:gd name="connsiteY8" fmla="*/ 2350143 h 3840041"/>
                  <a:gd name="connsiteX9" fmla="*/ 1152665 w 3341149"/>
                  <a:gd name="connsiteY9" fmla="*/ 2108843 h 3840041"/>
                  <a:gd name="connsiteX10" fmla="*/ 504965 w 3341149"/>
                  <a:gd name="connsiteY10" fmla="*/ 2235843 h 3840041"/>
                  <a:gd name="connsiteX11" fmla="*/ 1025665 w 3341149"/>
                  <a:gd name="connsiteY11" fmla="*/ 1918343 h 3840041"/>
                  <a:gd name="connsiteX12" fmla="*/ 631965 w 3341149"/>
                  <a:gd name="connsiteY12" fmla="*/ 1981843 h 3840041"/>
                  <a:gd name="connsiteX13" fmla="*/ 966249 w 3341149"/>
                  <a:gd name="connsiteY13" fmla="*/ 1739900 h 3840041"/>
                  <a:gd name="connsiteX14" fmla="*/ 289065 w 3341149"/>
                  <a:gd name="connsiteY14" fmla="*/ 1918343 h 3840041"/>
                  <a:gd name="connsiteX15" fmla="*/ 797065 w 3341149"/>
                  <a:gd name="connsiteY15" fmla="*/ 1511943 h 3840041"/>
                  <a:gd name="connsiteX16" fmla="*/ 428765 w 3341149"/>
                  <a:gd name="connsiteY16" fmla="*/ 1613543 h 3840041"/>
                  <a:gd name="connsiteX17" fmla="*/ 746265 w 3341149"/>
                  <a:gd name="connsiteY17" fmla="*/ 1321443 h 3840041"/>
                  <a:gd name="connsiteX18" fmla="*/ 187465 w 3341149"/>
                  <a:gd name="connsiteY18" fmla="*/ 1473843 h 3840041"/>
                  <a:gd name="connsiteX19" fmla="*/ 695464 w 3341149"/>
                  <a:gd name="connsiteY19" fmla="*/ 1169043 h 3840041"/>
                  <a:gd name="connsiteX20" fmla="*/ 267749 w 3341149"/>
                  <a:gd name="connsiteY20" fmla="*/ 1206500 h 3840041"/>
                  <a:gd name="connsiteX21" fmla="*/ 619265 w 3341149"/>
                  <a:gd name="connsiteY21" fmla="*/ 991243 h 3840041"/>
                  <a:gd name="connsiteX22" fmla="*/ 77249 w 3341149"/>
                  <a:gd name="connsiteY22" fmla="*/ 1041400 h 3840041"/>
                  <a:gd name="connsiteX0" fmla="*/ 77249 w 3341149"/>
                  <a:gd name="connsiteY0" fmla="*/ 1041400 h 3840041"/>
                  <a:gd name="connsiteX1" fmla="*/ 1918749 w 3341149"/>
                  <a:gd name="connsiteY1" fmla="*/ 0 h 3840041"/>
                  <a:gd name="connsiteX2" fmla="*/ 3341149 w 3341149"/>
                  <a:gd name="connsiteY2" fmla="*/ 2755900 h 3840041"/>
                  <a:gd name="connsiteX3" fmla="*/ 1436149 w 3341149"/>
                  <a:gd name="connsiteY3" fmla="*/ 3810000 h 3840041"/>
                  <a:gd name="connsiteX4" fmla="*/ 1194849 w 3341149"/>
                  <a:gd name="connsiteY4" fmla="*/ 3175000 h 3840041"/>
                  <a:gd name="connsiteX5" fmla="*/ 1355865 w 3341149"/>
                  <a:gd name="connsiteY5" fmla="*/ 2489843 h 3840041"/>
                  <a:gd name="connsiteX6" fmla="*/ 737649 w 3341149"/>
                  <a:gd name="connsiteY6" fmla="*/ 2603500 h 3840041"/>
                  <a:gd name="connsiteX7" fmla="*/ 1228865 w 3341149"/>
                  <a:gd name="connsiteY7" fmla="*/ 2286643 h 3840041"/>
                  <a:gd name="connsiteX8" fmla="*/ 720865 w 3341149"/>
                  <a:gd name="connsiteY8" fmla="*/ 2350143 h 3840041"/>
                  <a:gd name="connsiteX9" fmla="*/ 1152665 w 3341149"/>
                  <a:gd name="connsiteY9" fmla="*/ 2108843 h 3840041"/>
                  <a:gd name="connsiteX10" fmla="*/ 504965 w 3341149"/>
                  <a:gd name="connsiteY10" fmla="*/ 2235843 h 3840041"/>
                  <a:gd name="connsiteX11" fmla="*/ 1025665 w 3341149"/>
                  <a:gd name="connsiteY11" fmla="*/ 1918343 h 3840041"/>
                  <a:gd name="connsiteX12" fmla="*/ 631965 w 3341149"/>
                  <a:gd name="connsiteY12" fmla="*/ 1981843 h 3840041"/>
                  <a:gd name="connsiteX13" fmla="*/ 966249 w 3341149"/>
                  <a:gd name="connsiteY13" fmla="*/ 1739900 h 3840041"/>
                  <a:gd name="connsiteX14" fmla="*/ 289065 w 3341149"/>
                  <a:gd name="connsiteY14" fmla="*/ 1918343 h 3840041"/>
                  <a:gd name="connsiteX15" fmla="*/ 797065 w 3341149"/>
                  <a:gd name="connsiteY15" fmla="*/ 1511943 h 3840041"/>
                  <a:gd name="connsiteX16" fmla="*/ 428765 w 3341149"/>
                  <a:gd name="connsiteY16" fmla="*/ 1613543 h 3840041"/>
                  <a:gd name="connsiteX17" fmla="*/ 746265 w 3341149"/>
                  <a:gd name="connsiteY17" fmla="*/ 1321443 h 3840041"/>
                  <a:gd name="connsiteX18" fmla="*/ 187465 w 3341149"/>
                  <a:gd name="connsiteY18" fmla="*/ 1473843 h 3840041"/>
                  <a:gd name="connsiteX19" fmla="*/ 695464 w 3341149"/>
                  <a:gd name="connsiteY19" fmla="*/ 1169043 h 3840041"/>
                  <a:gd name="connsiteX20" fmla="*/ 267749 w 3341149"/>
                  <a:gd name="connsiteY20" fmla="*/ 1206500 h 3840041"/>
                  <a:gd name="connsiteX21" fmla="*/ 619265 w 3341149"/>
                  <a:gd name="connsiteY21" fmla="*/ 991243 h 3840041"/>
                  <a:gd name="connsiteX22" fmla="*/ 77249 w 3341149"/>
                  <a:gd name="connsiteY22" fmla="*/ 1041400 h 3840041"/>
                  <a:gd name="connsiteX0" fmla="*/ 77249 w 3341149"/>
                  <a:gd name="connsiteY0" fmla="*/ 1041400 h 3840041"/>
                  <a:gd name="connsiteX1" fmla="*/ 1918749 w 3341149"/>
                  <a:gd name="connsiteY1" fmla="*/ 0 h 3840041"/>
                  <a:gd name="connsiteX2" fmla="*/ 3341149 w 3341149"/>
                  <a:gd name="connsiteY2" fmla="*/ 2755900 h 3840041"/>
                  <a:gd name="connsiteX3" fmla="*/ 1436149 w 3341149"/>
                  <a:gd name="connsiteY3" fmla="*/ 3810000 h 3840041"/>
                  <a:gd name="connsiteX4" fmla="*/ 1194849 w 3341149"/>
                  <a:gd name="connsiteY4" fmla="*/ 3175000 h 3840041"/>
                  <a:gd name="connsiteX5" fmla="*/ 962165 w 3341149"/>
                  <a:gd name="connsiteY5" fmla="*/ 2743843 h 3840041"/>
                  <a:gd name="connsiteX6" fmla="*/ 1355865 w 3341149"/>
                  <a:gd name="connsiteY6" fmla="*/ 2489843 h 3840041"/>
                  <a:gd name="connsiteX7" fmla="*/ 737649 w 3341149"/>
                  <a:gd name="connsiteY7" fmla="*/ 2603500 h 3840041"/>
                  <a:gd name="connsiteX8" fmla="*/ 1228865 w 3341149"/>
                  <a:gd name="connsiteY8" fmla="*/ 2286643 h 3840041"/>
                  <a:gd name="connsiteX9" fmla="*/ 720865 w 3341149"/>
                  <a:gd name="connsiteY9" fmla="*/ 2350143 h 3840041"/>
                  <a:gd name="connsiteX10" fmla="*/ 1152665 w 3341149"/>
                  <a:gd name="connsiteY10" fmla="*/ 2108843 h 3840041"/>
                  <a:gd name="connsiteX11" fmla="*/ 504965 w 3341149"/>
                  <a:gd name="connsiteY11" fmla="*/ 2235843 h 3840041"/>
                  <a:gd name="connsiteX12" fmla="*/ 1025665 w 3341149"/>
                  <a:gd name="connsiteY12" fmla="*/ 1918343 h 3840041"/>
                  <a:gd name="connsiteX13" fmla="*/ 631965 w 3341149"/>
                  <a:gd name="connsiteY13" fmla="*/ 1981843 h 3840041"/>
                  <a:gd name="connsiteX14" fmla="*/ 966249 w 3341149"/>
                  <a:gd name="connsiteY14" fmla="*/ 1739900 h 3840041"/>
                  <a:gd name="connsiteX15" fmla="*/ 289065 w 3341149"/>
                  <a:gd name="connsiteY15" fmla="*/ 1918343 h 3840041"/>
                  <a:gd name="connsiteX16" fmla="*/ 797065 w 3341149"/>
                  <a:gd name="connsiteY16" fmla="*/ 1511943 h 3840041"/>
                  <a:gd name="connsiteX17" fmla="*/ 428765 w 3341149"/>
                  <a:gd name="connsiteY17" fmla="*/ 1613543 h 3840041"/>
                  <a:gd name="connsiteX18" fmla="*/ 746265 w 3341149"/>
                  <a:gd name="connsiteY18" fmla="*/ 1321443 h 3840041"/>
                  <a:gd name="connsiteX19" fmla="*/ 187465 w 3341149"/>
                  <a:gd name="connsiteY19" fmla="*/ 1473843 h 3840041"/>
                  <a:gd name="connsiteX20" fmla="*/ 695464 w 3341149"/>
                  <a:gd name="connsiteY20" fmla="*/ 1169043 h 3840041"/>
                  <a:gd name="connsiteX21" fmla="*/ 267749 w 3341149"/>
                  <a:gd name="connsiteY21" fmla="*/ 1206500 h 3840041"/>
                  <a:gd name="connsiteX22" fmla="*/ 619265 w 3341149"/>
                  <a:gd name="connsiteY22" fmla="*/ 991243 h 3840041"/>
                  <a:gd name="connsiteX23" fmla="*/ 77249 w 3341149"/>
                  <a:gd name="connsiteY23" fmla="*/ 1041400 h 3840041"/>
                  <a:gd name="connsiteX0" fmla="*/ 77249 w 3341149"/>
                  <a:gd name="connsiteY0" fmla="*/ 1041400 h 3840041"/>
                  <a:gd name="connsiteX1" fmla="*/ 1918749 w 3341149"/>
                  <a:gd name="connsiteY1" fmla="*/ 0 h 3840041"/>
                  <a:gd name="connsiteX2" fmla="*/ 3341149 w 3341149"/>
                  <a:gd name="connsiteY2" fmla="*/ 2755900 h 3840041"/>
                  <a:gd name="connsiteX3" fmla="*/ 1436149 w 3341149"/>
                  <a:gd name="connsiteY3" fmla="*/ 3810000 h 3840041"/>
                  <a:gd name="connsiteX4" fmla="*/ 1194849 w 3341149"/>
                  <a:gd name="connsiteY4" fmla="*/ 3175000 h 3840041"/>
                  <a:gd name="connsiteX5" fmla="*/ 1419365 w 3341149"/>
                  <a:gd name="connsiteY5" fmla="*/ 2642243 h 3840041"/>
                  <a:gd name="connsiteX6" fmla="*/ 962165 w 3341149"/>
                  <a:gd name="connsiteY6" fmla="*/ 2743843 h 3840041"/>
                  <a:gd name="connsiteX7" fmla="*/ 1355865 w 3341149"/>
                  <a:gd name="connsiteY7" fmla="*/ 2489843 h 3840041"/>
                  <a:gd name="connsiteX8" fmla="*/ 737649 w 3341149"/>
                  <a:gd name="connsiteY8" fmla="*/ 2603500 h 3840041"/>
                  <a:gd name="connsiteX9" fmla="*/ 1228865 w 3341149"/>
                  <a:gd name="connsiteY9" fmla="*/ 2286643 h 3840041"/>
                  <a:gd name="connsiteX10" fmla="*/ 720865 w 3341149"/>
                  <a:gd name="connsiteY10" fmla="*/ 2350143 h 3840041"/>
                  <a:gd name="connsiteX11" fmla="*/ 1152665 w 3341149"/>
                  <a:gd name="connsiteY11" fmla="*/ 2108843 h 3840041"/>
                  <a:gd name="connsiteX12" fmla="*/ 504965 w 3341149"/>
                  <a:gd name="connsiteY12" fmla="*/ 2235843 h 3840041"/>
                  <a:gd name="connsiteX13" fmla="*/ 1025665 w 3341149"/>
                  <a:gd name="connsiteY13" fmla="*/ 1918343 h 3840041"/>
                  <a:gd name="connsiteX14" fmla="*/ 631965 w 3341149"/>
                  <a:gd name="connsiteY14" fmla="*/ 1981843 h 3840041"/>
                  <a:gd name="connsiteX15" fmla="*/ 966249 w 3341149"/>
                  <a:gd name="connsiteY15" fmla="*/ 1739900 h 3840041"/>
                  <a:gd name="connsiteX16" fmla="*/ 289065 w 3341149"/>
                  <a:gd name="connsiteY16" fmla="*/ 1918343 h 3840041"/>
                  <a:gd name="connsiteX17" fmla="*/ 797065 w 3341149"/>
                  <a:gd name="connsiteY17" fmla="*/ 1511943 h 3840041"/>
                  <a:gd name="connsiteX18" fmla="*/ 428765 w 3341149"/>
                  <a:gd name="connsiteY18" fmla="*/ 1613543 h 3840041"/>
                  <a:gd name="connsiteX19" fmla="*/ 746265 w 3341149"/>
                  <a:gd name="connsiteY19" fmla="*/ 1321443 h 3840041"/>
                  <a:gd name="connsiteX20" fmla="*/ 187465 w 3341149"/>
                  <a:gd name="connsiteY20" fmla="*/ 1473843 h 3840041"/>
                  <a:gd name="connsiteX21" fmla="*/ 695464 w 3341149"/>
                  <a:gd name="connsiteY21" fmla="*/ 1169043 h 3840041"/>
                  <a:gd name="connsiteX22" fmla="*/ 267749 w 3341149"/>
                  <a:gd name="connsiteY22" fmla="*/ 1206500 h 3840041"/>
                  <a:gd name="connsiteX23" fmla="*/ 619265 w 3341149"/>
                  <a:gd name="connsiteY23" fmla="*/ 991243 h 3840041"/>
                  <a:gd name="connsiteX24" fmla="*/ 77249 w 3341149"/>
                  <a:gd name="connsiteY24" fmla="*/ 1041400 h 3840041"/>
                  <a:gd name="connsiteX0" fmla="*/ 77249 w 3341149"/>
                  <a:gd name="connsiteY0" fmla="*/ 1041400 h 3840041"/>
                  <a:gd name="connsiteX1" fmla="*/ 1918749 w 3341149"/>
                  <a:gd name="connsiteY1" fmla="*/ 0 h 3840041"/>
                  <a:gd name="connsiteX2" fmla="*/ 3341149 w 3341149"/>
                  <a:gd name="connsiteY2" fmla="*/ 2755900 h 3840041"/>
                  <a:gd name="connsiteX3" fmla="*/ 1436149 w 3341149"/>
                  <a:gd name="connsiteY3" fmla="*/ 3810000 h 3840041"/>
                  <a:gd name="connsiteX4" fmla="*/ 1194849 w 3341149"/>
                  <a:gd name="connsiteY4" fmla="*/ 3175000 h 3840041"/>
                  <a:gd name="connsiteX5" fmla="*/ 797065 w 3341149"/>
                  <a:gd name="connsiteY5" fmla="*/ 2985143 h 3840041"/>
                  <a:gd name="connsiteX6" fmla="*/ 1419365 w 3341149"/>
                  <a:gd name="connsiteY6" fmla="*/ 2642243 h 3840041"/>
                  <a:gd name="connsiteX7" fmla="*/ 962165 w 3341149"/>
                  <a:gd name="connsiteY7" fmla="*/ 2743843 h 3840041"/>
                  <a:gd name="connsiteX8" fmla="*/ 1355865 w 3341149"/>
                  <a:gd name="connsiteY8" fmla="*/ 2489843 h 3840041"/>
                  <a:gd name="connsiteX9" fmla="*/ 737649 w 3341149"/>
                  <a:gd name="connsiteY9" fmla="*/ 2603500 h 3840041"/>
                  <a:gd name="connsiteX10" fmla="*/ 1228865 w 3341149"/>
                  <a:gd name="connsiteY10" fmla="*/ 2286643 h 3840041"/>
                  <a:gd name="connsiteX11" fmla="*/ 720865 w 3341149"/>
                  <a:gd name="connsiteY11" fmla="*/ 2350143 h 3840041"/>
                  <a:gd name="connsiteX12" fmla="*/ 1152665 w 3341149"/>
                  <a:gd name="connsiteY12" fmla="*/ 2108843 h 3840041"/>
                  <a:gd name="connsiteX13" fmla="*/ 504965 w 3341149"/>
                  <a:gd name="connsiteY13" fmla="*/ 2235843 h 3840041"/>
                  <a:gd name="connsiteX14" fmla="*/ 1025665 w 3341149"/>
                  <a:gd name="connsiteY14" fmla="*/ 1918343 h 3840041"/>
                  <a:gd name="connsiteX15" fmla="*/ 631965 w 3341149"/>
                  <a:gd name="connsiteY15" fmla="*/ 1981843 h 3840041"/>
                  <a:gd name="connsiteX16" fmla="*/ 966249 w 3341149"/>
                  <a:gd name="connsiteY16" fmla="*/ 1739900 h 3840041"/>
                  <a:gd name="connsiteX17" fmla="*/ 289065 w 3341149"/>
                  <a:gd name="connsiteY17" fmla="*/ 1918343 h 3840041"/>
                  <a:gd name="connsiteX18" fmla="*/ 797065 w 3341149"/>
                  <a:gd name="connsiteY18" fmla="*/ 1511943 h 3840041"/>
                  <a:gd name="connsiteX19" fmla="*/ 428765 w 3341149"/>
                  <a:gd name="connsiteY19" fmla="*/ 1613543 h 3840041"/>
                  <a:gd name="connsiteX20" fmla="*/ 746265 w 3341149"/>
                  <a:gd name="connsiteY20" fmla="*/ 1321443 h 3840041"/>
                  <a:gd name="connsiteX21" fmla="*/ 187465 w 3341149"/>
                  <a:gd name="connsiteY21" fmla="*/ 1473843 h 3840041"/>
                  <a:gd name="connsiteX22" fmla="*/ 695464 w 3341149"/>
                  <a:gd name="connsiteY22" fmla="*/ 1169043 h 3840041"/>
                  <a:gd name="connsiteX23" fmla="*/ 267749 w 3341149"/>
                  <a:gd name="connsiteY23" fmla="*/ 1206500 h 3840041"/>
                  <a:gd name="connsiteX24" fmla="*/ 619265 w 3341149"/>
                  <a:gd name="connsiteY24" fmla="*/ 991243 h 3840041"/>
                  <a:gd name="connsiteX25" fmla="*/ 77249 w 3341149"/>
                  <a:gd name="connsiteY25" fmla="*/ 1041400 h 3840041"/>
                  <a:gd name="connsiteX0" fmla="*/ 77249 w 3341149"/>
                  <a:gd name="connsiteY0" fmla="*/ 1041400 h 3840041"/>
                  <a:gd name="connsiteX1" fmla="*/ 1918749 w 3341149"/>
                  <a:gd name="connsiteY1" fmla="*/ 0 h 3840041"/>
                  <a:gd name="connsiteX2" fmla="*/ 3341149 w 3341149"/>
                  <a:gd name="connsiteY2" fmla="*/ 2755900 h 3840041"/>
                  <a:gd name="connsiteX3" fmla="*/ 1436149 w 3341149"/>
                  <a:gd name="connsiteY3" fmla="*/ 3810000 h 3840041"/>
                  <a:gd name="connsiteX4" fmla="*/ 1194849 w 3341149"/>
                  <a:gd name="connsiteY4" fmla="*/ 3175000 h 3840041"/>
                  <a:gd name="connsiteX5" fmla="*/ 1520965 w 3341149"/>
                  <a:gd name="connsiteY5" fmla="*/ 2845443 h 3840041"/>
                  <a:gd name="connsiteX6" fmla="*/ 797065 w 3341149"/>
                  <a:gd name="connsiteY6" fmla="*/ 2985143 h 3840041"/>
                  <a:gd name="connsiteX7" fmla="*/ 1419365 w 3341149"/>
                  <a:gd name="connsiteY7" fmla="*/ 2642243 h 3840041"/>
                  <a:gd name="connsiteX8" fmla="*/ 962165 w 3341149"/>
                  <a:gd name="connsiteY8" fmla="*/ 2743843 h 3840041"/>
                  <a:gd name="connsiteX9" fmla="*/ 1355865 w 3341149"/>
                  <a:gd name="connsiteY9" fmla="*/ 2489843 h 3840041"/>
                  <a:gd name="connsiteX10" fmla="*/ 737649 w 3341149"/>
                  <a:gd name="connsiteY10" fmla="*/ 2603500 h 3840041"/>
                  <a:gd name="connsiteX11" fmla="*/ 1228865 w 3341149"/>
                  <a:gd name="connsiteY11" fmla="*/ 2286643 h 3840041"/>
                  <a:gd name="connsiteX12" fmla="*/ 720865 w 3341149"/>
                  <a:gd name="connsiteY12" fmla="*/ 2350143 h 3840041"/>
                  <a:gd name="connsiteX13" fmla="*/ 1152665 w 3341149"/>
                  <a:gd name="connsiteY13" fmla="*/ 2108843 h 3840041"/>
                  <a:gd name="connsiteX14" fmla="*/ 504965 w 3341149"/>
                  <a:gd name="connsiteY14" fmla="*/ 2235843 h 3840041"/>
                  <a:gd name="connsiteX15" fmla="*/ 1025665 w 3341149"/>
                  <a:gd name="connsiteY15" fmla="*/ 1918343 h 3840041"/>
                  <a:gd name="connsiteX16" fmla="*/ 631965 w 3341149"/>
                  <a:gd name="connsiteY16" fmla="*/ 1981843 h 3840041"/>
                  <a:gd name="connsiteX17" fmla="*/ 966249 w 3341149"/>
                  <a:gd name="connsiteY17" fmla="*/ 1739900 h 3840041"/>
                  <a:gd name="connsiteX18" fmla="*/ 289065 w 3341149"/>
                  <a:gd name="connsiteY18" fmla="*/ 1918343 h 3840041"/>
                  <a:gd name="connsiteX19" fmla="*/ 797065 w 3341149"/>
                  <a:gd name="connsiteY19" fmla="*/ 1511943 h 3840041"/>
                  <a:gd name="connsiteX20" fmla="*/ 428765 w 3341149"/>
                  <a:gd name="connsiteY20" fmla="*/ 1613543 h 3840041"/>
                  <a:gd name="connsiteX21" fmla="*/ 746265 w 3341149"/>
                  <a:gd name="connsiteY21" fmla="*/ 1321443 h 3840041"/>
                  <a:gd name="connsiteX22" fmla="*/ 187465 w 3341149"/>
                  <a:gd name="connsiteY22" fmla="*/ 1473843 h 3840041"/>
                  <a:gd name="connsiteX23" fmla="*/ 695464 w 3341149"/>
                  <a:gd name="connsiteY23" fmla="*/ 1169043 h 3840041"/>
                  <a:gd name="connsiteX24" fmla="*/ 267749 w 3341149"/>
                  <a:gd name="connsiteY24" fmla="*/ 1206500 h 3840041"/>
                  <a:gd name="connsiteX25" fmla="*/ 619265 w 3341149"/>
                  <a:gd name="connsiteY25" fmla="*/ 991243 h 3840041"/>
                  <a:gd name="connsiteX26" fmla="*/ 77249 w 3341149"/>
                  <a:gd name="connsiteY26" fmla="*/ 1041400 h 3840041"/>
                  <a:gd name="connsiteX0" fmla="*/ 77249 w 3341149"/>
                  <a:gd name="connsiteY0" fmla="*/ 1041400 h 3810000"/>
                  <a:gd name="connsiteX1" fmla="*/ 1918749 w 3341149"/>
                  <a:gd name="connsiteY1" fmla="*/ 0 h 3810000"/>
                  <a:gd name="connsiteX2" fmla="*/ 3341149 w 3341149"/>
                  <a:gd name="connsiteY2" fmla="*/ 2755900 h 3810000"/>
                  <a:gd name="connsiteX3" fmla="*/ 1436149 w 3341149"/>
                  <a:gd name="connsiteY3" fmla="*/ 3810000 h 3810000"/>
                  <a:gd name="connsiteX4" fmla="*/ 1118649 w 3341149"/>
                  <a:gd name="connsiteY4" fmla="*/ 3073400 h 3810000"/>
                  <a:gd name="connsiteX5" fmla="*/ 1520965 w 3341149"/>
                  <a:gd name="connsiteY5" fmla="*/ 2845443 h 3810000"/>
                  <a:gd name="connsiteX6" fmla="*/ 797065 w 3341149"/>
                  <a:gd name="connsiteY6" fmla="*/ 2985143 h 3810000"/>
                  <a:gd name="connsiteX7" fmla="*/ 1419365 w 3341149"/>
                  <a:gd name="connsiteY7" fmla="*/ 2642243 h 3810000"/>
                  <a:gd name="connsiteX8" fmla="*/ 962165 w 3341149"/>
                  <a:gd name="connsiteY8" fmla="*/ 2743843 h 3810000"/>
                  <a:gd name="connsiteX9" fmla="*/ 1355865 w 3341149"/>
                  <a:gd name="connsiteY9" fmla="*/ 2489843 h 3810000"/>
                  <a:gd name="connsiteX10" fmla="*/ 737649 w 3341149"/>
                  <a:gd name="connsiteY10" fmla="*/ 2603500 h 3810000"/>
                  <a:gd name="connsiteX11" fmla="*/ 1228865 w 3341149"/>
                  <a:gd name="connsiteY11" fmla="*/ 2286643 h 3810000"/>
                  <a:gd name="connsiteX12" fmla="*/ 720865 w 3341149"/>
                  <a:gd name="connsiteY12" fmla="*/ 2350143 h 3810000"/>
                  <a:gd name="connsiteX13" fmla="*/ 1152665 w 3341149"/>
                  <a:gd name="connsiteY13" fmla="*/ 2108843 h 3810000"/>
                  <a:gd name="connsiteX14" fmla="*/ 504965 w 3341149"/>
                  <a:gd name="connsiteY14" fmla="*/ 2235843 h 3810000"/>
                  <a:gd name="connsiteX15" fmla="*/ 1025665 w 3341149"/>
                  <a:gd name="connsiteY15" fmla="*/ 1918343 h 3810000"/>
                  <a:gd name="connsiteX16" fmla="*/ 631965 w 3341149"/>
                  <a:gd name="connsiteY16" fmla="*/ 1981843 h 3810000"/>
                  <a:gd name="connsiteX17" fmla="*/ 966249 w 3341149"/>
                  <a:gd name="connsiteY17" fmla="*/ 1739900 h 3810000"/>
                  <a:gd name="connsiteX18" fmla="*/ 289065 w 3341149"/>
                  <a:gd name="connsiteY18" fmla="*/ 1918343 h 3810000"/>
                  <a:gd name="connsiteX19" fmla="*/ 797065 w 3341149"/>
                  <a:gd name="connsiteY19" fmla="*/ 1511943 h 3810000"/>
                  <a:gd name="connsiteX20" fmla="*/ 428765 w 3341149"/>
                  <a:gd name="connsiteY20" fmla="*/ 1613543 h 3810000"/>
                  <a:gd name="connsiteX21" fmla="*/ 746265 w 3341149"/>
                  <a:gd name="connsiteY21" fmla="*/ 1321443 h 3810000"/>
                  <a:gd name="connsiteX22" fmla="*/ 187465 w 3341149"/>
                  <a:gd name="connsiteY22" fmla="*/ 1473843 h 3810000"/>
                  <a:gd name="connsiteX23" fmla="*/ 695464 w 3341149"/>
                  <a:gd name="connsiteY23" fmla="*/ 1169043 h 3810000"/>
                  <a:gd name="connsiteX24" fmla="*/ 267749 w 3341149"/>
                  <a:gd name="connsiteY24" fmla="*/ 1206500 h 3810000"/>
                  <a:gd name="connsiteX25" fmla="*/ 619265 w 3341149"/>
                  <a:gd name="connsiteY25" fmla="*/ 991243 h 3810000"/>
                  <a:gd name="connsiteX26" fmla="*/ 77249 w 3341149"/>
                  <a:gd name="connsiteY26" fmla="*/ 1041400 h 3810000"/>
                  <a:gd name="connsiteX0" fmla="*/ 77249 w 3341149"/>
                  <a:gd name="connsiteY0" fmla="*/ 1041400 h 3816473"/>
                  <a:gd name="connsiteX1" fmla="*/ 1918749 w 3341149"/>
                  <a:gd name="connsiteY1" fmla="*/ 0 h 3816473"/>
                  <a:gd name="connsiteX2" fmla="*/ 3341149 w 3341149"/>
                  <a:gd name="connsiteY2" fmla="*/ 2755900 h 3816473"/>
                  <a:gd name="connsiteX3" fmla="*/ 1436149 w 3341149"/>
                  <a:gd name="connsiteY3" fmla="*/ 3810000 h 3816473"/>
                  <a:gd name="connsiteX4" fmla="*/ 1622565 w 3341149"/>
                  <a:gd name="connsiteY4" fmla="*/ 3035943 h 3816473"/>
                  <a:gd name="connsiteX5" fmla="*/ 1118649 w 3341149"/>
                  <a:gd name="connsiteY5" fmla="*/ 3073400 h 3816473"/>
                  <a:gd name="connsiteX6" fmla="*/ 1520965 w 3341149"/>
                  <a:gd name="connsiteY6" fmla="*/ 2845443 h 3816473"/>
                  <a:gd name="connsiteX7" fmla="*/ 797065 w 3341149"/>
                  <a:gd name="connsiteY7" fmla="*/ 2985143 h 3816473"/>
                  <a:gd name="connsiteX8" fmla="*/ 1419365 w 3341149"/>
                  <a:gd name="connsiteY8" fmla="*/ 2642243 h 3816473"/>
                  <a:gd name="connsiteX9" fmla="*/ 962165 w 3341149"/>
                  <a:gd name="connsiteY9" fmla="*/ 2743843 h 3816473"/>
                  <a:gd name="connsiteX10" fmla="*/ 1355865 w 3341149"/>
                  <a:gd name="connsiteY10" fmla="*/ 2489843 h 3816473"/>
                  <a:gd name="connsiteX11" fmla="*/ 737649 w 3341149"/>
                  <a:gd name="connsiteY11" fmla="*/ 2603500 h 3816473"/>
                  <a:gd name="connsiteX12" fmla="*/ 1228865 w 3341149"/>
                  <a:gd name="connsiteY12" fmla="*/ 2286643 h 3816473"/>
                  <a:gd name="connsiteX13" fmla="*/ 720865 w 3341149"/>
                  <a:gd name="connsiteY13" fmla="*/ 2350143 h 3816473"/>
                  <a:gd name="connsiteX14" fmla="*/ 1152665 w 3341149"/>
                  <a:gd name="connsiteY14" fmla="*/ 2108843 h 3816473"/>
                  <a:gd name="connsiteX15" fmla="*/ 504965 w 3341149"/>
                  <a:gd name="connsiteY15" fmla="*/ 2235843 h 3816473"/>
                  <a:gd name="connsiteX16" fmla="*/ 1025665 w 3341149"/>
                  <a:gd name="connsiteY16" fmla="*/ 1918343 h 3816473"/>
                  <a:gd name="connsiteX17" fmla="*/ 631965 w 3341149"/>
                  <a:gd name="connsiteY17" fmla="*/ 1981843 h 3816473"/>
                  <a:gd name="connsiteX18" fmla="*/ 966249 w 3341149"/>
                  <a:gd name="connsiteY18" fmla="*/ 1739900 h 3816473"/>
                  <a:gd name="connsiteX19" fmla="*/ 289065 w 3341149"/>
                  <a:gd name="connsiteY19" fmla="*/ 1918343 h 3816473"/>
                  <a:gd name="connsiteX20" fmla="*/ 797065 w 3341149"/>
                  <a:gd name="connsiteY20" fmla="*/ 1511943 h 3816473"/>
                  <a:gd name="connsiteX21" fmla="*/ 428765 w 3341149"/>
                  <a:gd name="connsiteY21" fmla="*/ 1613543 h 3816473"/>
                  <a:gd name="connsiteX22" fmla="*/ 746265 w 3341149"/>
                  <a:gd name="connsiteY22" fmla="*/ 1321443 h 3816473"/>
                  <a:gd name="connsiteX23" fmla="*/ 187465 w 3341149"/>
                  <a:gd name="connsiteY23" fmla="*/ 1473843 h 3816473"/>
                  <a:gd name="connsiteX24" fmla="*/ 695464 w 3341149"/>
                  <a:gd name="connsiteY24" fmla="*/ 1169043 h 3816473"/>
                  <a:gd name="connsiteX25" fmla="*/ 267749 w 3341149"/>
                  <a:gd name="connsiteY25" fmla="*/ 1206500 h 3816473"/>
                  <a:gd name="connsiteX26" fmla="*/ 619265 w 3341149"/>
                  <a:gd name="connsiteY26" fmla="*/ 991243 h 3816473"/>
                  <a:gd name="connsiteX27" fmla="*/ 77249 w 3341149"/>
                  <a:gd name="connsiteY27" fmla="*/ 1041400 h 3816473"/>
                  <a:gd name="connsiteX0" fmla="*/ 77249 w 3341149"/>
                  <a:gd name="connsiteY0" fmla="*/ 1041400 h 3820998"/>
                  <a:gd name="connsiteX1" fmla="*/ 1918749 w 3341149"/>
                  <a:gd name="connsiteY1" fmla="*/ 0 h 3820998"/>
                  <a:gd name="connsiteX2" fmla="*/ 3341149 w 3341149"/>
                  <a:gd name="connsiteY2" fmla="*/ 2755900 h 3820998"/>
                  <a:gd name="connsiteX3" fmla="*/ 1436149 w 3341149"/>
                  <a:gd name="connsiteY3" fmla="*/ 3810000 h 3820998"/>
                  <a:gd name="connsiteX4" fmla="*/ 962165 w 3341149"/>
                  <a:gd name="connsiteY4" fmla="*/ 3315343 h 3820998"/>
                  <a:gd name="connsiteX5" fmla="*/ 1622565 w 3341149"/>
                  <a:gd name="connsiteY5" fmla="*/ 3035943 h 3820998"/>
                  <a:gd name="connsiteX6" fmla="*/ 1118649 w 3341149"/>
                  <a:gd name="connsiteY6" fmla="*/ 3073400 h 3820998"/>
                  <a:gd name="connsiteX7" fmla="*/ 1520965 w 3341149"/>
                  <a:gd name="connsiteY7" fmla="*/ 2845443 h 3820998"/>
                  <a:gd name="connsiteX8" fmla="*/ 797065 w 3341149"/>
                  <a:gd name="connsiteY8" fmla="*/ 2985143 h 3820998"/>
                  <a:gd name="connsiteX9" fmla="*/ 1419365 w 3341149"/>
                  <a:gd name="connsiteY9" fmla="*/ 2642243 h 3820998"/>
                  <a:gd name="connsiteX10" fmla="*/ 962165 w 3341149"/>
                  <a:gd name="connsiteY10" fmla="*/ 2743843 h 3820998"/>
                  <a:gd name="connsiteX11" fmla="*/ 1355865 w 3341149"/>
                  <a:gd name="connsiteY11" fmla="*/ 2489843 h 3820998"/>
                  <a:gd name="connsiteX12" fmla="*/ 737649 w 3341149"/>
                  <a:gd name="connsiteY12" fmla="*/ 2603500 h 3820998"/>
                  <a:gd name="connsiteX13" fmla="*/ 1228865 w 3341149"/>
                  <a:gd name="connsiteY13" fmla="*/ 2286643 h 3820998"/>
                  <a:gd name="connsiteX14" fmla="*/ 720865 w 3341149"/>
                  <a:gd name="connsiteY14" fmla="*/ 2350143 h 3820998"/>
                  <a:gd name="connsiteX15" fmla="*/ 1152665 w 3341149"/>
                  <a:gd name="connsiteY15" fmla="*/ 2108843 h 3820998"/>
                  <a:gd name="connsiteX16" fmla="*/ 504965 w 3341149"/>
                  <a:gd name="connsiteY16" fmla="*/ 2235843 h 3820998"/>
                  <a:gd name="connsiteX17" fmla="*/ 1025665 w 3341149"/>
                  <a:gd name="connsiteY17" fmla="*/ 1918343 h 3820998"/>
                  <a:gd name="connsiteX18" fmla="*/ 631965 w 3341149"/>
                  <a:gd name="connsiteY18" fmla="*/ 1981843 h 3820998"/>
                  <a:gd name="connsiteX19" fmla="*/ 966249 w 3341149"/>
                  <a:gd name="connsiteY19" fmla="*/ 1739900 h 3820998"/>
                  <a:gd name="connsiteX20" fmla="*/ 289065 w 3341149"/>
                  <a:gd name="connsiteY20" fmla="*/ 1918343 h 3820998"/>
                  <a:gd name="connsiteX21" fmla="*/ 797065 w 3341149"/>
                  <a:gd name="connsiteY21" fmla="*/ 1511943 h 3820998"/>
                  <a:gd name="connsiteX22" fmla="*/ 428765 w 3341149"/>
                  <a:gd name="connsiteY22" fmla="*/ 1613543 h 3820998"/>
                  <a:gd name="connsiteX23" fmla="*/ 746265 w 3341149"/>
                  <a:gd name="connsiteY23" fmla="*/ 1321443 h 3820998"/>
                  <a:gd name="connsiteX24" fmla="*/ 187465 w 3341149"/>
                  <a:gd name="connsiteY24" fmla="*/ 1473843 h 3820998"/>
                  <a:gd name="connsiteX25" fmla="*/ 695464 w 3341149"/>
                  <a:gd name="connsiteY25" fmla="*/ 1169043 h 3820998"/>
                  <a:gd name="connsiteX26" fmla="*/ 267749 w 3341149"/>
                  <a:gd name="connsiteY26" fmla="*/ 1206500 h 3820998"/>
                  <a:gd name="connsiteX27" fmla="*/ 619265 w 3341149"/>
                  <a:gd name="connsiteY27" fmla="*/ 991243 h 3820998"/>
                  <a:gd name="connsiteX28" fmla="*/ 77249 w 3341149"/>
                  <a:gd name="connsiteY28" fmla="*/ 1041400 h 3820998"/>
                  <a:gd name="connsiteX0" fmla="*/ 77249 w 3341149"/>
                  <a:gd name="connsiteY0" fmla="*/ 1041400 h 3826992"/>
                  <a:gd name="connsiteX1" fmla="*/ 1918749 w 3341149"/>
                  <a:gd name="connsiteY1" fmla="*/ 0 h 3826992"/>
                  <a:gd name="connsiteX2" fmla="*/ 3341149 w 3341149"/>
                  <a:gd name="connsiteY2" fmla="*/ 2755900 h 3826992"/>
                  <a:gd name="connsiteX3" fmla="*/ 1436149 w 3341149"/>
                  <a:gd name="connsiteY3" fmla="*/ 3810000 h 3826992"/>
                  <a:gd name="connsiteX4" fmla="*/ 1660665 w 3341149"/>
                  <a:gd name="connsiteY4" fmla="*/ 3188342 h 3826992"/>
                  <a:gd name="connsiteX5" fmla="*/ 962165 w 3341149"/>
                  <a:gd name="connsiteY5" fmla="*/ 3315343 h 3826992"/>
                  <a:gd name="connsiteX6" fmla="*/ 1622565 w 3341149"/>
                  <a:gd name="connsiteY6" fmla="*/ 3035943 h 3826992"/>
                  <a:gd name="connsiteX7" fmla="*/ 1118649 w 3341149"/>
                  <a:gd name="connsiteY7" fmla="*/ 3073400 h 3826992"/>
                  <a:gd name="connsiteX8" fmla="*/ 1520965 w 3341149"/>
                  <a:gd name="connsiteY8" fmla="*/ 2845443 h 3826992"/>
                  <a:gd name="connsiteX9" fmla="*/ 797065 w 3341149"/>
                  <a:gd name="connsiteY9" fmla="*/ 2985143 h 3826992"/>
                  <a:gd name="connsiteX10" fmla="*/ 1419365 w 3341149"/>
                  <a:gd name="connsiteY10" fmla="*/ 2642243 h 3826992"/>
                  <a:gd name="connsiteX11" fmla="*/ 962165 w 3341149"/>
                  <a:gd name="connsiteY11" fmla="*/ 2743843 h 3826992"/>
                  <a:gd name="connsiteX12" fmla="*/ 1355865 w 3341149"/>
                  <a:gd name="connsiteY12" fmla="*/ 2489843 h 3826992"/>
                  <a:gd name="connsiteX13" fmla="*/ 737649 w 3341149"/>
                  <a:gd name="connsiteY13" fmla="*/ 2603500 h 3826992"/>
                  <a:gd name="connsiteX14" fmla="*/ 1228865 w 3341149"/>
                  <a:gd name="connsiteY14" fmla="*/ 2286643 h 3826992"/>
                  <a:gd name="connsiteX15" fmla="*/ 720865 w 3341149"/>
                  <a:gd name="connsiteY15" fmla="*/ 2350143 h 3826992"/>
                  <a:gd name="connsiteX16" fmla="*/ 1152665 w 3341149"/>
                  <a:gd name="connsiteY16" fmla="*/ 2108843 h 3826992"/>
                  <a:gd name="connsiteX17" fmla="*/ 504965 w 3341149"/>
                  <a:gd name="connsiteY17" fmla="*/ 2235843 h 3826992"/>
                  <a:gd name="connsiteX18" fmla="*/ 1025665 w 3341149"/>
                  <a:gd name="connsiteY18" fmla="*/ 1918343 h 3826992"/>
                  <a:gd name="connsiteX19" fmla="*/ 631965 w 3341149"/>
                  <a:gd name="connsiteY19" fmla="*/ 1981843 h 3826992"/>
                  <a:gd name="connsiteX20" fmla="*/ 966249 w 3341149"/>
                  <a:gd name="connsiteY20" fmla="*/ 1739900 h 3826992"/>
                  <a:gd name="connsiteX21" fmla="*/ 289065 w 3341149"/>
                  <a:gd name="connsiteY21" fmla="*/ 1918343 h 3826992"/>
                  <a:gd name="connsiteX22" fmla="*/ 797065 w 3341149"/>
                  <a:gd name="connsiteY22" fmla="*/ 1511943 h 3826992"/>
                  <a:gd name="connsiteX23" fmla="*/ 428765 w 3341149"/>
                  <a:gd name="connsiteY23" fmla="*/ 1613543 h 3826992"/>
                  <a:gd name="connsiteX24" fmla="*/ 746265 w 3341149"/>
                  <a:gd name="connsiteY24" fmla="*/ 1321443 h 3826992"/>
                  <a:gd name="connsiteX25" fmla="*/ 187465 w 3341149"/>
                  <a:gd name="connsiteY25" fmla="*/ 1473843 h 3826992"/>
                  <a:gd name="connsiteX26" fmla="*/ 695464 w 3341149"/>
                  <a:gd name="connsiteY26" fmla="*/ 1169043 h 3826992"/>
                  <a:gd name="connsiteX27" fmla="*/ 267749 w 3341149"/>
                  <a:gd name="connsiteY27" fmla="*/ 1206500 h 3826992"/>
                  <a:gd name="connsiteX28" fmla="*/ 619265 w 3341149"/>
                  <a:gd name="connsiteY28" fmla="*/ 991243 h 3826992"/>
                  <a:gd name="connsiteX29" fmla="*/ 77249 w 3341149"/>
                  <a:gd name="connsiteY29" fmla="*/ 1041400 h 3826992"/>
                  <a:gd name="connsiteX0" fmla="*/ 77249 w 3341149"/>
                  <a:gd name="connsiteY0" fmla="*/ 1041400 h 3825089"/>
                  <a:gd name="connsiteX1" fmla="*/ 1918749 w 3341149"/>
                  <a:gd name="connsiteY1" fmla="*/ 0 h 3825089"/>
                  <a:gd name="connsiteX2" fmla="*/ 3341149 w 3341149"/>
                  <a:gd name="connsiteY2" fmla="*/ 2755900 h 3825089"/>
                  <a:gd name="connsiteX3" fmla="*/ 1436149 w 3341149"/>
                  <a:gd name="connsiteY3" fmla="*/ 3810000 h 3825089"/>
                  <a:gd name="connsiteX4" fmla="*/ 1228865 w 3341149"/>
                  <a:gd name="connsiteY4" fmla="*/ 3366142 h 3825089"/>
                  <a:gd name="connsiteX5" fmla="*/ 1660665 w 3341149"/>
                  <a:gd name="connsiteY5" fmla="*/ 3188342 h 3825089"/>
                  <a:gd name="connsiteX6" fmla="*/ 962165 w 3341149"/>
                  <a:gd name="connsiteY6" fmla="*/ 3315343 h 3825089"/>
                  <a:gd name="connsiteX7" fmla="*/ 1622565 w 3341149"/>
                  <a:gd name="connsiteY7" fmla="*/ 3035943 h 3825089"/>
                  <a:gd name="connsiteX8" fmla="*/ 1118649 w 3341149"/>
                  <a:gd name="connsiteY8" fmla="*/ 3073400 h 3825089"/>
                  <a:gd name="connsiteX9" fmla="*/ 1520965 w 3341149"/>
                  <a:gd name="connsiteY9" fmla="*/ 2845443 h 3825089"/>
                  <a:gd name="connsiteX10" fmla="*/ 797065 w 3341149"/>
                  <a:gd name="connsiteY10" fmla="*/ 2985143 h 3825089"/>
                  <a:gd name="connsiteX11" fmla="*/ 1419365 w 3341149"/>
                  <a:gd name="connsiteY11" fmla="*/ 2642243 h 3825089"/>
                  <a:gd name="connsiteX12" fmla="*/ 962165 w 3341149"/>
                  <a:gd name="connsiteY12" fmla="*/ 2743843 h 3825089"/>
                  <a:gd name="connsiteX13" fmla="*/ 1355865 w 3341149"/>
                  <a:gd name="connsiteY13" fmla="*/ 2489843 h 3825089"/>
                  <a:gd name="connsiteX14" fmla="*/ 737649 w 3341149"/>
                  <a:gd name="connsiteY14" fmla="*/ 2603500 h 3825089"/>
                  <a:gd name="connsiteX15" fmla="*/ 1228865 w 3341149"/>
                  <a:gd name="connsiteY15" fmla="*/ 2286643 h 3825089"/>
                  <a:gd name="connsiteX16" fmla="*/ 720865 w 3341149"/>
                  <a:gd name="connsiteY16" fmla="*/ 2350143 h 3825089"/>
                  <a:gd name="connsiteX17" fmla="*/ 1152665 w 3341149"/>
                  <a:gd name="connsiteY17" fmla="*/ 2108843 h 3825089"/>
                  <a:gd name="connsiteX18" fmla="*/ 504965 w 3341149"/>
                  <a:gd name="connsiteY18" fmla="*/ 2235843 h 3825089"/>
                  <a:gd name="connsiteX19" fmla="*/ 1025665 w 3341149"/>
                  <a:gd name="connsiteY19" fmla="*/ 1918343 h 3825089"/>
                  <a:gd name="connsiteX20" fmla="*/ 631965 w 3341149"/>
                  <a:gd name="connsiteY20" fmla="*/ 1981843 h 3825089"/>
                  <a:gd name="connsiteX21" fmla="*/ 966249 w 3341149"/>
                  <a:gd name="connsiteY21" fmla="*/ 1739900 h 3825089"/>
                  <a:gd name="connsiteX22" fmla="*/ 289065 w 3341149"/>
                  <a:gd name="connsiteY22" fmla="*/ 1918343 h 3825089"/>
                  <a:gd name="connsiteX23" fmla="*/ 797065 w 3341149"/>
                  <a:gd name="connsiteY23" fmla="*/ 1511943 h 3825089"/>
                  <a:gd name="connsiteX24" fmla="*/ 428765 w 3341149"/>
                  <a:gd name="connsiteY24" fmla="*/ 1613543 h 3825089"/>
                  <a:gd name="connsiteX25" fmla="*/ 746265 w 3341149"/>
                  <a:gd name="connsiteY25" fmla="*/ 1321443 h 3825089"/>
                  <a:gd name="connsiteX26" fmla="*/ 187465 w 3341149"/>
                  <a:gd name="connsiteY26" fmla="*/ 1473843 h 3825089"/>
                  <a:gd name="connsiteX27" fmla="*/ 695464 w 3341149"/>
                  <a:gd name="connsiteY27" fmla="*/ 1169043 h 3825089"/>
                  <a:gd name="connsiteX28" fmla="*/ 267749 w 3341149"/>
                  <a:gd name="connsiteY28" fmla="*/ 1206500 h 3825089"/>
                  <a:gd name="connsiteX29" fmla="*/ 619265 w 3341149"/>
                  <a:gd name="connsiteY29" fmla="*/ 991243 h 3825089"/>
                  <a:gd name="connsiteX30" fmla="*/ 77249 w 3341149"/>
                  <a:gd name="connsiteY30" fmla="*/ 1041400 h 3825089"/>
                  <a:gd name="connsiteX0" fmla="*/ 77249 w 3341149"/>
                  <a:gd name="connsiteY0" fmla="*/ 1041400 h 3834063"/>
                  <a:gd name="connsiteX1" fmla="*/ 1918749 w 3341149"/>
                  <a:gd name="connsiteY1" fmla="*/ 0 h 3834063"/>
                  <a:gd name="connsiteX2" fmla="*/ 3341149 w 3341149"/>
                  <a:gd name="connsiteY2" fmla="*/ 2755900 h 3834063"/>
                  <a:gd name="connsiteX3" fmla="*/ 1436149 w 3341149"/>
                  <a:gd name="connsiteY3" fmla="*/ 3810000 h 3834063"/>
                  <a:gd name="connsiteX4" fmla="*/ 1736865 w 3341149"/>
                  <a:gd name="connsiteY4" fmla="*/ 3378843 h 3834063"/>
                  <a:gd name="connsiteX5" fmla="*/ 1228865 w 3341149"/>
                  <a:gd name="connsiteY5" fmla="*/ 3366142 h 3834063"/>
                  <a:gd name="connsiteX6" fmla="*/ 1660665 w 3341149"/>
                  <a:gd name="connsiteY6" fmla="*/ 3188342 h 3834063"/>
                  <a:gd name="connsiteX7" fmla="*/ 962165 w 3341149"/>
                  <a:gd name="connsiteY7" fmla="*/ 3315343 h 3834063"/>
                  <a:gd name="connsiteX8" fmla="*/ 1622565 w 3341149"/>
                  <a:gd name="connsiteY8" fmla="*/ 3035943 h 3834063"/>
                  <a:gd name="connsiteX9" fmla="*/ 1118649 w 3341149"/>
                  <a:gd name="connsiteY9" fmla="*/ 3073400 h 3834063"/>
                  <a:gd name="connsiteX10" fmla="*/ 1520965 w 3341149"/>
                  <a:gd name="connsiteY10" fmla="*/ 2845443 h 3834063"/>
                  <a:gd name="connsiteX11" fmla="*/ 797065 w 3341149"/>
                  <a:gd name="connsiteY11" fmla="*/ 2985143 h 3834063"/>
                  <a:gd name="connsiteX12" fmla="*/ 1419365 w 3341149"/>
                  <a:gd name="connsiteY12" fmla="*/ 2642243 h 3834063"/>
                  <a:gd name="connsiteX13" fmla="*/ 962165 w 3341149"/>
                  <a:gd name="connsiteY13" fmla="*/ 2743843 h 3834063"/>
                  <a:gd name="connsiteX14" fmla="*/ 1355865 w 3341149"/>
                  <a:gd name="connsiteY14" fmla="*/ 2489843 h 3834063"/>
                  <a:gd name="connsiteX15" fmla="*/ 737649 w 3341149"/>
                  <a:gd name="connsiteY15" fmla="*/ 2603500 h 3834063"/>
                  <a:gd name="connsiteX16" fmla="*/ 1228865 w 3341149"/>
                  <a:gd name="connsiteY16" fmla="*/ 2286643 h 3834063"/>
                  <a:gd name="connsiteX17" fmla="*/ 720865 w 3341149"/>
                  <a:gd name="connsiteY17" fmla="*/ 2350143 h 3834063"/>
                  <a:gd name="connsiteX18" fmla="*/ 1152665 w 3341149"/>
                  <a:gd name="connsiteY18" fmla="*/ 2108843 h 3834063"/>
                  <a:gd name="connsiteX19" fmla="*/ 504965 w 3341149"/>
                  <a:gd name="connsiteY19" fmla="*/ 2235843 h 3834063"/>
                  <a:gd name="connsiteX20" fmla="*/ 1025665 w 3341149"/>
                  <a:gd name="connsiteY20" fmla="*/ 1918343 h 3834063"/>
                  <a:gd name="connsiteX21" fmla="*/ 631965 w 3341149"/>
                  <a:gd name="connsiteY21" fmla="*/ 1981843 h 3834063"/>
                  <a:gd name="connsiteX22" fmla="*/ 966249 w 3341149"/>
                  <a:gd name="connsiteY22" fmla="*/ 1739900 h 3834063"/>
                  <a:gd name="connsiteX23" fmla="*/ 289065 w 3341149"/>
                  <a:gd name="connsiteY23" fmla="*/ 1918343 h 3834063"/>
                  <a:gd name="connsiteX24" fmla="*/ 797065 w 3341149"/>
                  <a:gd name="connsiteY24" fmla="*/ 1511943 h 3834063"/>
                  <a:gd name="connsiteX25" fmla="*/ 428765 w 3341149"/>
                  <a:gd name="connsiteY25" fmla="*/ 1613543 h 3834063"/>
                  <a:gd name="connsiteX26" fmla="*/ 746265 w 3341149"/>
                  <a:gd name="connsiteY26" fmla="*/ 1321443 h 3834063"/>
                  <a:gd name="connsiteX27" fmla="*/ 187465 w 3341149"/>
                  <a:gd name="connsiteY27" fmla="*/ 1473843 h 3834063"/>
                  <a:gd name="connsiteX28" fmla="*/ 695464 w 3341149"/>
                  <a:gd name="connsiteY28" fmla="*/ 1169043 h 3834063"/>
                  <a:gd name="connsiteX29" fmla="*/ 267749 w 3341149"/>
                  <a:gd name="connsiteY29" fmla="*/ 1206500 h 3834063"/>
                  <a:gd name="connsiteX30" fmla="*/ 619265 w 3341149"/>
                  <a:gd name="connsiteY30" fmla="*/ 991243 h 3834063"/>
                  <a:gd name="connsiteX31" fmla="*/ 77249 w 3341149"/>
                  <a:gd name="connsiteY31" fmla="*/ 1041400 h 3834063"/>
                  <a:gd name="connsiteX0" fmla="*/ 77249 w 3341149"/>
                  <a:gd name="connsiteY0" fmla="*/ 1041400 h 3852997"/>
                  <a:gd name="connsiteX1" fmla="*/ 1918749 w 3341149"/>
                  <a:gd name="connsiteY1" fmla="*/ 0 h 3852997"/>
                  <a:gd name="connsiteX2" fmla="*/ 3341149 w 3341149"/>
                  <a:gd name="connsiteY2" fmla="*/ 2755900 h 3852997"/>
                  <a:gd name="connsiteX3" fmla="*/ 1436149 w 3341149"/>
                  <a:gd name="connsiteY3" fmla="*/ 3810000 h 3852997"/>
                  <a:gd name="connsiteX4" fmla="*/ 1051065 w 3341149"/>
                  <a:gd name="connsiteY4" fmla="*/ 3670943 h 3852997"/>
                  <a:gd name="connsiteX5" fmla="*/ 1736865 w 3341149"/>
                  <a:gd name="connsiteY5" fmla="*/ 3378843 h 3852997"/>
                  <a:gd name="connsiteX6" fmla="*/ 1228865 w 3341149"/>
                  <a:gd name="connsiteY6" fmla="*/ 3366142 h 3852997"/>
                  <a:gd name="connsiteX7" fmla="*/ 1660665 w 3341149"/>
                  <a:gd name="connsiteY7" fmla="*/ 3188342 h 3852997"/>
                  <a:gd name="connsiteX8" fmla="*/ 962165 w 3341149"/>
                  <a:gd name="connsiteY8" fmla="*/ 3315343 h 3852997"/>
                  <a:gd name="connsiteX9" fmla="*/ 1622565 w 3341149"/>
                  <a:gd name="connsiteY9" fmla="*/ 3035943 h 3852997"/>
                  <a:gd name="connsiteX10" fmla="*/ 1118649 w 3341149"/>
                  <a:gd name="connsiteY10" fmla="*/ 3073400 h 3852997"/>
                  <a:gd name="connsiteX11" fmla="*/ 1520965 w 3341149"/>
                  <a:gd name="connsiteY11" fmla="*/ 2845443 h 3852997"/>
                  <a:gd name="connsiteX12" fmla="*/ 797065 w 3341149"/>
                  <a:gd name="connsiteY12" fmla="*/ 2985143 h 3852997"/>
                  <a:gd name="connsiteX13" fmla="*/ 1419365 w 3341149"/>
                  <a:gd name="connsiteY13" fmla="*/ 2642243 h 3852997"/>
                  <a:gd name="connsiteX14" fmla="*/ 962165 w 3341149"/>
                  <a:gd name="connsiteY14" fmla="*/ 2743843 h 3852997"/>
                  <a:gd name="connsiteX15" fmla="*/ 1355865 w 3341149"/>
                  <a:gd name="connsiteY15" fmla="*/ 2489843 h 3852997"/>
                  <a:gd name="connsiteX16" fmla="*/ 737649 w 3341149"/>
                  <a:gd name="connsiteY16" fmla="*/ 2603500 h 3852997"/>
                  <a:gd name="connsiteX17" fmla="*/ 1228865 w 3341149"/>
                  <a:gd name="connsiteY17" fmla="*/ 2286643 h 3852997"/>
                  <a:gd name="connsiteX18" fmla="*/ 720865 w 3341149"/>
                  <a:gd name="connsiteY18" fmla="*/ 2350143 h 3852997"/>
                  <a:gd name="connsiteX19" fmla="*/ 1152665 w 3341149"/>
                  <a:gd name="connsiteY19" fmla="*/ 2108843 h 3852997"/>
                  <a:gd name="connsiteX20" fmla="*/ 504965 w 3341149"/>
                  <a:gd name="connsiteY20" fmla="*/ 2235843 h 3852997"/>
                  <a:gd name="connsiteX21" fmla="*/ 1025665 w 3341149"/>
                  <a:gd name="connsiteY21" fmla="*/ 1918343 h 3852997"/>
                  <a:gd name="connsiteX22" fmla="*/ 631965 w 3341149"/>
                  <a:gd name="connsiteY22" fmla="*/ 1981843 h 3852997"/>
                  <a:gd name="connsiteX23" fmla="*/ 966249 w 3341149"/>
                  <a:gd name="connsiteY23" fmla="*/ 1739900 h 3852997"/>
                  <a:gd name="connsiteX24" fmla="*/ 289065 w 3341149"/>
                  <a:gd name="connsiteY24" fmla="*/ 1918343 h 3852997"/>
                  <a:gd name="connsiteX25" fmla="*/ 797065 w 3341149"/>
                  <a:gd name="connsiteY25" fmla="*/ 1511943 h 3852997"/>
                  <a:gd name="connsiteX26" fmla="*/ 428765 w 3341149"/>
                  <a:gd name="connsiteY26" fmla="*/ 1613543 h 3852997"/>
                  <a:gd name="connsiteX27" fmla="*/ 746265 w 3341149"/>
                  <a:gd name="connsiteY27" fmla="*/ 1321443 h 3852997"/>
                  <a:gd name="connsiteX28" fmla="*/ 187465 w 3341149"/>
                  <a:gd name="connsiteY28" fmla="*/ 1473843 h 3852997"/>
                  <a:gd name="connsiteX29" fmla="*/ 695464 w 3341149"/>
                  <a:gd name="connsiteY29" fmla="*/ 1169043 h 3852997"/>
                  <a:gd name="connsiteX30" fmla="*/ 267749 w 3341149"/>
                  <a:gd name="connsiteY30" fmla="*/ 1206500 h 3852997"/>
                  <a:gd name="connsiteX31" fmla="*/ 619265 w 3341149"/>
                  <a:gd name="connsiteY31" fmla="*/ 991243 h 3852997"/>
                  <a:gd name="connsiteX32" fmla="*/ 77249 w 3341149"/>
                  <a:gd name="connsiteY32" fmla="*/ 1041400 h 3852997"/>
                  <a:gd name="connsiteX0" fmla="*/ 77249 w 3341149"/>
                  <a:gd name="connsiteY0" fmla="*/ 1041400 h 3849771"/>
                  <a:gd name="connsiteX1" fmla="*/ 1918749 w 3341149"/>
                  <a:gd name="connsiteY1" fmla="*/ 0 h 3849771"/>
                  <a:gd name="connsiteX2" fmla="*/ 3341149 w 3341149"/>
                  <a:gd name="connsiteY2" fmla="*/ 2755900 h 3849771"/>
                  <a:gd name="connsiteX3" fmla="*/ 1436149 w 3341149"/>
                  <a:gd name="connsiteY3" fmla="*/ 3810000 h 3849771"/>
                  <a:gd name="connsiteX4" fmla="*/ 1787665 w 3341149"/>
                  <a:gd name="connsiteY4" fmla="*/ 3467743 h 3849771"/>
                  <a:gd name="connsiteX5" fmla="*/ 1051065 w 3341149"/>
                  <a:gd name="connsiteY5" fmla="*/ 3670943 h 3849771"/>
                  <a:gd name="connsiteX6" fmla="*/ 1736865 w 3341149"/>
                  <a:gd name="connsiteY6" fmla="*/ 3378843 h 3849771"/>
                  <a:gd name="connsiteX7" fmla="*/ 1228865 w 3341149"/>
                  <a:gd name="connsiteY7" fmla="*/ 3366142 h 3849771"/>
                  <a:gd name="connsiteX8" fmla="*/ 1660665 w 3341149"/>
                  <a:gd name="connsiteY8" fmla="*/ 3188342 h 3849771"/>
                  <a:gd name="connsiteX9" fmla="*/ 962165 w 3341149"/>
                  <a:gd name="connsiteY9" fmla="*/ 3315343 h 3849771"/>
                  <a:gd name="connsiteX10" fmla="*/ 1622565 w 3341149"/>
                  <a:gd name="connsiteY10" fmla="*/ 3035943 h 3849771"/>
                  <a:gd name="connsiteX11" fmla="*/ 1118649 w 3341149"/>
                  <a:gd name="connsiteY11" fmla="*/ 3073400 h 3849771"/>
                  <a:gd name="connsiteX12" fmla="*/ 1520965 w 3341149"/>
                  <a:gd name="connsiteY12" fmla="*/ 2845443 h 3849771"/>
                  <a:gd name="connsiteX13" fmla="*/ 797065 w 3341149"/>
                  <a:gd name="connsiteY13" fmla="*/ 2985143 h 3849771"/>
                  <a:gd name="connsiteX14" fmla="*/ 1419365 w 3341149"/>
                  <a:gd name="connsiteY14" fmla="*/ 2642243 h 3849771"/>
                  <a:gd name="connsiteX15" fmla="*/ 962165 w 3341149"/>
                  <a:gd name="connsiteY15" fmla="*/ 2743843 h 3849771"/>
                  <a:gd name="connsiteX16" fmla="*/ 1355865 w 3341149"/>
                  <a:gd name="connsiteY16" fmla="*/ 2489843 h 3849771"/>
                  <a:gd name="connsiteX17" fmla="*/ 737649 w 3341149"/>
                  <a:gd name="connsiteY17" fmla="*/ 2603500 h 3849771"/>
                  <a:gd name="connsiteX18" fmla="*/ 1228865 w 3341149"/>
                  <a:gd name="connsiteY18" fmla="*/ 2286643 h 3849771"/>
                  <a:gd name="connsiteX19" fmla="*/ 720865 w 3341149"/>
                  <a:gd name="connsiteY19" fmla="*/ 2350143 h 3849771"/>
                  <a:gd name="connsiteX20" fmla="*/ 1152665 w 3341149"/>
                  <a:gd name="connsiteY20" fmla="*/ 2108843 h 3849771"/>
                  <a:gd name="connsiteX21" fmla="*/ 504965 w 3341149"/>
                  <a:gd name="connsiteY21" fmla="*/ 2235843 h 3849771"/>
                  <a:gd name="connsiteX22" fmla="*/ 1025665 w 3341149"/>
                  <a:gd name="connsiteY22" fmla="*/ 1918343 h 3849771"/>
                  <a:gd name="connsiteX23" fmla="*/ 631965 w 3341149"/>
                  <a:gd name="connsiteY23" fmla="*/ 1981843 h 3849771"/>
                  <a:gd name="connsiteX24" fmla="*/ 966249 w 3341149"/>
                  <a:gd name="connsiteY24" fmla="*/ 1739900 h 3849771"/>
                  <a:gd name="connsiteX25" fmla="*/ 289065 w 3341149"/>
                  <a:gd name="connsiteY25" fmla="*/ 1918343 h 3849771"/>
                  <a:gd name="connsiteX26" fmla="*/ 797065 w 3341149"/>
                  <a:gd name="connsiteY26" fmla="*/ 1511943 h 3849771"/>
                  <a:gd name="connsiteX27" fmla="*/ 428765 w 3341149"/>
                  <a:gd name="connsiteY27" fmla="*/ 1613543 h 3849771"/>
                  <a:gd name="connsiteX28" fmla="*/ 746265 w 3341149"/>
                  <a:gd name="connsiteY28" fmla="*/ 1321443 h 3849771"/>
                  <a:gd name="connsiteX29" fmla="*/ 187465 w 3341149"/>
                  <a:gd name="connsiteY29" fmla="*/ 1473843 h 3849771"/>
                  <a:gd name="connsiteX30" fmla="*/ 695464 w 3341149"/>
                  <a:gd name="connsiteY30" fmla="*/ 1169043 h 3849771"/>
                  <a:gd name="connsiteX31" fmla="*/ 267749 w 3341149"/>
                  <a:gd name="connsiteY31" fmla="*/ 1206500 h 3849771"/>
                  <a:gd name="connsiteX32" fmla="*/ 619265 w 3341149"/>
                  <a:gd name="connsiteY32" fmla="*/ 991243 h 3849771"/>
                  <a:gd name="connsiteX33" fmla="*/ 77249 w 3341149"/>
                  <a:gd name="connsiteY33" fmla="*/ 1041400 h 3849771"/>
                  <a:gd name="connsiteX0" fmla="*/ 77249 w 3341149"/>
                  <a:gd name="connsiteY0" fmla="*/ 1041400 h 3860704"/>
                  <a:gd name="connsiteX1" fmla="*/ 1918749 w 3341149"/>
                  <a:gd name="connsiteY1" fmla="*/ 0 h 3860704"/>
                  <a:gd name="connsiteX2" fmla="*/ 3341149 w 3341149"/>
                  <a:gd name="connsiteY2" fmla="*/ 2755900 h 3860704"/>
                  <a:gd name="connsiteX3" fmla="*/ 1436149 w 3341149"/>
                  <a:gd name="connsiteY3" fmla="*/ 3810000 h 3860704"/>
                  <a:gd name="connsiteX4" fmla="*/ 1368565 w 3341149"/>
                  <a:gd name="connsiteY4" fmla="*/ 3658243 h 3860704"/>
                  <a:gd name="connsiteX5" fmla="*/ 1787665 w 3341149"/>
                  <a:gd name="connsiteY5" fmla="*/ 3467743 h 3860704"/>
                  <a:gd name="connsiteX6" fmla="*/ 1051065 w 3341149"/>
                  <a:gd name="connsiteY6" fmla="*/ 3670943 h 3860704"/>
                  <a:gd name="connsiteX7" fmla="*/ 1736865 w 3341149"/>
                  <a:gd name="connsiteY7" fmla="*/ 3378843 h 3860704"/>
                  <a:gd name="connsiteX8" fmla="*/ 1228865 w 3341149"/>
                  <a:gd name="connsiteY8" fmla="*/ 3366142 h 3860704"/>
                  <a:gd name="connsiteX9" fmla="*/ 1660665 w 3341149"/>
                  <a:gd name="connsiteY9" fmla="*/ 3188342 h 3860704"/>
                  <a:gd name="connsiteX10" fmla="*/ 962165 w 3341149"/>
                  <a:gd name="connsiteY10" fmla="*/ 3315343 h 3860704"/>
                  <a:gd name="connsiteX11" fmla="*/ 1622565 w 3341149"/>
                  <a:gd name="connsiteY11" fmla="*/ 3035943 h 3860704"/>
                  <a:gd name="connsiteX12" fmla="*/ 1118649 w 3341149"/>
                  <a:gd name="connsiteY12" fmla="*/ 3073400 h 3860704"/>
                  <a:gd name="connsiteX13" fmla="*/ 1520965 w 3341149"/>
                  <a:gd name="connsiteY13" fmla="*/ 2845443 h 3860704"/>
                  <a:gd name="connsiteX14" fmla="*/ 797065 w 3341149"/>
                  <a:gd name="connsiteY14" fmla="*/ 2985143 h 3860704"/>
                  <a:gd name="connsiteX15" fmla="*/ 1419365 w 3341149"/>
                  <a:gd name="connsiteY15" fmla="*/ 2642243 h 3860704"/>
                  <a:gd name="connsiteX16" fmla="*/ 962165 w 3341149"/>
                  <a:gd name="connsiteY16" fmla="*/ 2743843 h 3860704"/>
                  <a:gd name="connsiteX17" fmla="*/ 1355865 w 3341149"/>
                  <a:gd name="connsiteY17" fmla="*/ 2489843 h 3860704"/>
                  <a:gd name="connsiteX18" fmla="*/ 737649 w 3341149"/>
                  <a:gd name="connsiteY18" fmla="*/ 2603500 h 3860704"/>
                  <a:gd name="connsiteX19" fmla="*/ 1228865 w 3341149"/>
                  <a:gd name="connsiteY19" fmla="*/ 2286643 h 3860704"/>
                  <a:gd name="connsiteX20" fmla="*/ 720865 w 3341149"/>
                  <a:gd name="connsiteY20" fmla="*/ 2350143 h 3860704"/>
                  <a:gd name="connsiteX21" fmla="*/ 1152665 w 3341149"/>
                  <a:gd name="connsiteY21" fmla="*/ 2108843 h 3860704"/>
                  <a:gd name="connsiteX22" fmla="*/ 504965 w 3341149"/>
                  <a:gd name="connsiteY22" fmla="*/ 2235843 h 3860704"/>
                  <a:gd name="connsiteX23" fmla="*/ 1025665 w 3341149"/>
                  <a:gd name="connsiteY23" fmla="*/ 1918343 h 3860704"/>
                  <a:gd name="connsiteX24" fmla="*/ 631965 w 3341149"/>
                  <a:gd name="connsiteY24" fmla="*/ 1981843 h 3860704"/>
                  <a:gd name="connsiteX25" fmla="*/ 966249 w 3341149"/>
                  <a:gd name="connsiteY25" fmla="*/ 1739900 h 3860704"/>
                  <a:gd name="connsiteX26" fmla="*/ 289065 w 3341149"/>
                  <a:gd name="connsiteY26" fmla="*/ 1918343 h 3860704"/>
                  <a:gd name="connsiteX27" fmla="*/ 797065 w 3341149"/>
                  <a:gd name="connsiteY27" fmla="*/ 1511943 h 3860704"/>
                  <a:gd name="connsiteX28" fmla="*/ 428765 w 3341149"/>
                  <a:gd name="connsiteY28" fmla="*/ 1613543 h 3860704"/>
                  <a:gd name="connsiteX29" fmla="*/ 746265 w 3341149"/>
                  <a:gd name="connsiteY29" fmla="*/ 1321443 h 3860704"/>
                  <a:gd name="connsiteX30" fmla="*/ 187465 w 3341149"/>
                  <a:gd name="connsiteY30" fmla="*/ 1473843 h 3860704"/>
                  <a:gd name="connsiteX31" fmla="*/ 695464 w 3341149"/>
                  <a:gd name="connsiteY31" fmla="*/ 1169043 h 3860704"/>
                  <a:gd name="connsiteX32" fmla="*/ 267749 w 3341149"/>
                  <a:gd name="connsiteY32" fmla="*/ 1206500 h 3860704"/>
                  <a:gd name="connsiteX33" fmla="*/ 619265 w 3341149"/>
                  <a:gd name="connsiteY33" fmla="*/ 991243 h 3860704"/>
                  <a:gd name="connsiteX34" fmla="*/ 77249 w 3341149"/>
                  <a:gd name="connsiteY34" fmla="*/ 1041400 h 3860704"/>
                  <a:gd name="connsiteX0" fmla="*/ 77249 w 3341149"/>
                  <a:gd name="connsiteY0" fmla="*/ 1041400 h 3859567"/>
                  <a:gd name="connsiteX1" fmla="*/ 1918749 w 3341149"/>
                  <a:gd name="connsiteY1" fmla="*/ 0 h 3859567"/>
                  <a:gd name="connsiteX2" fmla="*/ 3341149 w 3341149"/>
                  <a:gd name="connsiteY2" fmla="*/ 2755900 h 3859567"/>
                  <a:gd name="connsiteX3" fmla="*/ 1436149 w 3341149"/>
                  <a:gd name="connsiteY3" fmla="*/ 3810000 h 3859567"/>
                  <a:gd name="connsiteX4" fmla="*/ 1749565 w 3341149"/>
                  <a:gd name="connsiteY4" fmla="*/ 3582042 h 3859567"/>
                  <a:gd name="connsiteX5" fmla="*/ 1368565 w 3341149"/>
                  <a:gd name="connsiteY5" fmla="*/ 3658243 h 3859567"/>
                  <a:gd name="connsiteX6" fmla="*/ 1787665 w 3341149"/>
                  <a:gd name="connsiteY6" fmla="*/ 3467743 h 3859567"/>
                  <a:gd name="connsiteX7" fmla="*/ 1051065 w 3341149"/>
                  <a:gd name="connsiteY7" fmla="*/ 3670943 h 3859567"/>
                  <a:gd name="connsiteX8" fmla="*/ 1736865 w 3341149"/>
                  <a:gd name="connsiteY8" fmla="*/ 3378843 h 3859567"/>
                  <a:gd name="connsiteX9" fmla="*/ 1228865 w 3341149"/>
                  <a:gd name="connsiteY9" fmla="*/ 3366142 h 3859567"/>
                  <a:gd name="connsiteX10" fmla="*/ 1660665 w 3341149"/>
                  <a:gd name="connsiteY10" fmla="*/ 3188342 h 3859567"/>
                  <a:gd name="connsiteX11" fmla="*/ 962165 w 3341149"/>
                  <a:gd name="connsiteY11" fmla="*/ 3315343 h 3859567"/>
                  <a:gd name="connsiteX12" fmla="*/ 1622565 w 3341149"/>
                  <a:gd name="connsiteY12" fmla="*/ 3035943 h 3859567"/>
                  <a:gd name="connsiteX13" fmla="*/ 1118649 w 3341149"/>
                  <a:gd name="connsiteY13" fmla="*/ 3073400 h 3859567"/>
                  <a:gd name="connsiteX14" fmla="*/ 1520965 w 3341149"/>
                  <a:gd name="connsiteY14" fmla="*/ 2845443 h 3859567"/>
                  <a:gd name="connsiteX15" fmla="*/ 797065 w 3341149"/>
                  <a:gd name="connsiteY15" fmla="*/ 2985143 h 3859567"/>
                  <a:gd name="connsiteX16" fmla="*/ 1419365 w 3341149"/>
                  <a:gd name="connsiteY16" fmla="*/ 2642243 h 3859567"/>
                  <a:gd name="connsiteX17" fmla="*/ 962165 w 3341149"/>
                  <a:gd name="connsiteY17" fmla="*/ 2743843 h 3859567"/>
                  <a:gd name="connsiteX18" fmla="*/ 1355865 w 3341149"/>
                  <a:gd name="connsiteY18" fmla="*/ 2489843 h 3859567"/>
                  <a:gd name="connsiteX19" fmla="*/ 737649 w 3341149"/>
                  <a:gd name="connsiteY19" fmla="*/ 2603500 h 3859567"/>
                  <a:gd name="connsiteX20" fmla="*/ 1228865 w 3341149"/>
                  <a:gd name="connsiteY20" fmla="*/ 2286643 h 3859567"/>
                  <a:gd name="connsiteX21" fmla="*/ 720865 w 3341149"/>
                  <a:gd name="connsiteY21" fmla="*/ 2350143 h 3859567"/>
                  <a:gd name="connsiteX22" fmla="*/ 1152665 w 3341149"/>
                  <a:gd name="connsiteY22" fmla="*/ 2108843 h 3859567"/>
                  <a:gd name="connsiteX23" fmla="*/ 504965 w 3341149"/>
                  <a:gd name="connsiteY23" fmla="*/ 2235843 h 3859567"/>
                  <a:gd name="connsiteX24" fmla="*/ 1025665 w 3341149"/>
                  <a:gd name="connsiteY24" fmla="*/ 1918343 h 3859567"/>
                  <a:gd name="connsiteX25" fmla="*/ 631965 w 3341149"/>
                  <a:gd name="connsiteY25" fmla="*/ 1981843 h 3859567"/>
                  <a:gd name="connsiteX26" fmla="*/ 966249 w 3341149"/>
                  <a:gd name="connsiteY26" fmla="*/ 1739900 h 3859567"/>
                  <a:gd name="connsiteX27" fmla="*/ 289065 w 3341149"/>
                  <a:gd name="connsiteY27" fmla="*/ 1918343 h 3859567"/>
                  <a:gd name="connsiteX28" fmla="*/ 797065 w 3341149"/>
                  <a:gd name="connsiteY28" fmla="*/ 1511943 h 3859567"/>
                  <a:gd name="connsiteX29" fmla="*/ 428765 w 3341149"/>
                  <a:gd name="connsiteY29" fmla="*/ 1613543 h 3859567"/>
                  <a:gd name="connsiteX30" fmla="*/ 746265 w 3341149"/>
                  <a:gd name="connsiteY30" fmla="*/ 1321443 h 3859567"/>
                  <a:gd name="connsiteX31" fmla="*/ 187465 w 3341149"/>
                  <a:gd name="connsiteY31" fmla="*/ 1473843 h 3859567"/>
                  <a:gd name="connsiteX32" fmla="*/ 695464 w 3341149"/>
                  <a:gd name="connsiteY32" fmla="*/ 1169043 h 3859567"/>
                  <a:gd name="connsiteX33" fmla="*/ 267749 w 3341149"/>
                  <a:gd name="connsiteY33" fmla="*/ 1206500 h 3859567"/>
                  <a:gd name="connsiteX34" fmla="*/ 619265 w 3341149"/>
                  <a:gd name="connsiteY34" fmla="*/ 991243 h 3859567"/>
                  <a:gd name="connsiteX35" fmla="*/ 77249 w 3341149"/>
                  <a:gd name="connsiteY35" fmla="*/ 1041400 h 3859567"/>
                  <a:gd name="connsiteX0" fmla="*/ 77249 w 3341149"/>
                  <a:gd name="connsiteY0" fmla="*/ 802913 h 3621080"/>
                  <a:gd name="connsiteX1" fmla="*/ 2042820 w 3341149"/>
                  <a:gd name="connsiteY1" fmla="*/ 0 h 3621080"/>
                  <a:gd name="connsiteX2" fmla="*/ 3341149 w 3341149"/>
                  <a:gd name="connsiteY2" fmla="*/ 2517413 h 3621080"/>
                  <a:gd name="connsiteX3" fmla="*/ 1436149 w 3341149"/>
                  <a:gd name="connsiteY3" fmla="*/ 3571513 h 3621080"/>
                  <a:gd name="connsiteX4" fmla="*/ 1749565 w 3341149"/>
                  <a:gd name="connsiteY4" fmla="*/ 3343555 h 3621080"/>
                  <a:gd name="connsiteX5" fmla="*/ 1368565 w 3341149"/>
                  <a:gd name="connsiteY5" fmla="*/ 3419756 h 3621080"/>
                  <a:gd name="connsiteX6" fmla="*/ 1787665 w 3341149"/>
                  <a:gd name="connsiteY6" fmla="*/ 3229256 h 3621080"/>
                  <a:gd name="connsiteX7" fmla="*/ 1051065 w 3341149"/>
                  <a:gd name="connsiteY7" fmla="*/ 3432456 h 3621080"/>
                  <a:gd name="connsiteX8" fmla="*/ 1736865 w 3341149"/>
                  <a:gd name="connsiteY8" fmla="*/ 3140356 h 3621080"/>
                  <a:gd name="connsiteX9" fmla="*/ 1228865 w 3341149"/>
                  <a:gd name="connsiteY9" fmla="*/ 3127655 h 3621080"/>
                  <a:gd name="connsiteX10" fmla="*/ 1660665 w 3341149"/>
                  <a:gd name="connsiteY10" fmla="*/ 2949855 h 3621080"/>
                  <a:gd name="connsiteX11" fmla="*/ 962165 w 3341149"/>
                  <a:gd name="connsiteY11" fmla="*/ 3076856 h 3621080"/>
                  <a:gd name="connsiteX12" fmla="*/ 1622565 w 3341149"/>
                  <a:gd name="connsiteY12" fmla="*/ 2797456 h 3621080"/>
                  <a:gd name="connsiteX13" fmla="*/ 1118649 w 3341149"/>
                  <a:gd name="connsiteY13" fmla="*/ 2834913 h 3621080"/>
                  <a:gd name="connsiteX14" fmla="*/ 1520965 w 3341149"/>
                  <a:gd name="connsiteY14" fmla="*/ 2606956 h 3621080"/>
                  <a:gd name="connsiteX15" fmla="*/ 797065 w 3341149"/>
                  <a:gd name="connsiteY15" fmla="*/ 2746656 h 3621080"/>
                  <a:gd name="connsiteX16" fmla="*/ 1419365 w 3341149"/>
                  <a:gd name="connsiteY16" fmla="*/ 2403756 h 3621080"/>
                  <a:gd name="connsiteX17" fmla="*/ 962165 w 3341149"/>
                  <a:gd name="connsiteY17" fmla="*/ 2505356 h 3621080"/>
                  <a:gd name="connsiteX18" fmla="*/ 1355865 w 3341149"/>
                  <a:gd name="connsiteY18" fmla="*/ 2251356 h 3621080"/>
                  <a:gd name="connsiteX19" fmla="*/ 737649 w 3341149"/>
                  <a:gd name="connsiteY19" fmla="*/ 2365013 h 3621080"/>
                  <a:gd name="connsiteX20" fmla="*/ 1228865 w 3341149"/>
                  <a:gd name="connsiteY20" fmla="*/ 2048156 h 3621080"/>
                  <a:gd name="connsiteX21" fmla="*/ 720865 w 3341149"/>
                  <a:gd name="connsiteY21" fmla="*/ 2111656 h 3621080"/>
                  <a:gd name="connsiteX22" fmla="*/ 1152665 w 3341149"/>
                  <a:gd name="connsiteY22" fmla="*/ 1870356 h 3621080"/>
                  <a:gd name="connsiteX23" fmla="*/ 504965 w 3341149"/>
                  <a:gd name="connsiteY23" fmla="*/ 1997356 h 3621080"/>
                  <a:gd name="connsiteX24" fmla="*/ 1025665 w 3341149"/>
                  <a:gd name="connsiteY24" fmla="*/ 1679856 h 3621080"/>
                  <a:gd name="connsiteX25" fmla="*/ 631965 w 3341149"/>
                  <a:gd name="connsiteY25" fmla="*/ 1743356 h 3621080"/>
                  <a:gd name="connsiteX26" fmla="*/ 966249 w 3341149"/>
                  <a:gd name="connsiteY26" fmla="*/ 1501413 h 3621080"/>
                  <a:gd name="connsiteX27" fmla="*/ 289065 w 3341149"/>
                  <a:gd name="connsiteY27" fmla="*/ 1679856 h 3621080"/>
                  <a:gd name="connsiteX28" fmla="*/ 797065 w 3341149"/>
                  <a:gd name="connsiteY28" fmla="*/ 1273456 h 3621080"/>
                  <a:gd name="connsiteX29" fmla="*/ 428765 w 3341149"/>
                  <a:gd name="connsiteY29" fmla="*/ 1375056 h 3621080"/>
                  <a:gd name="connsiteX30" fmla="*/ 746265 w 3341149"/>
                  <a:gd name="connsiteY30" fmla="*/ 1082956 h 3621080"/>
                  <a:gd name="connsiteX31" fmla="*/ 187465 w 3341149"/>
                  <a:gd name="connsiteY31" fmla="*/ 1235356 h 3621080"/>
                  <a:gd name="connsiteX32" fmla="*/ 695464 w 3341149"/>
                  <a:gd name="connsiteY32" fmla="*/ 930556 h 3621080"/>
                  <a:gd name="connsiteX33" fmla="*/ 267749 w 3341149"/>
                  <a:gd name="connsiteY33" fmla="*/ 968013 h 3621080"/>
                  <a:gd name="connsiteX34" fmla="*/ 619265 w 3341149"/>
                  <a:gd name="connsiteY34" fmla="*/ 752756 h 3621080"/>
                  <a:gd name="connsiteX35" fmla="*/ 77249 w 3341149"/>
                  <a:gd name="connsiteY35" fmla="*/ 802913 h 36210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3341149" h="3621080">
                    <a:moveTo>
                      <a:pt x="77249" y="802913"/>
                    </a:moveTo>
                    <a:lnTo>
                      <a:pt x="2042820" y="0"/>
                    </a:lnTo>
                    <a:lnTo>
                      <a:pt x="3341149" y="2517413"/>
                    </a:lnTo>
                    <a:lnTo>
                      <a:pt x="1436149" y="3571513"/>
                    </a:lnTo>
                    <a:cubicBezTo>
                      <a:pt x="1094685" y="3755770"/>
                      <a:pt x="1760829" y="3368848"/>
                      <a:pt x="1749565" y="3343555"/>
                    </a:cubicBezTo>
                    <a:cubicBezTo>
                      <a:pt x="1738301" y="3318262"/>
                      <a:pt x="1286015" y="3485372"/>
                      <a:pt x="1368565" y="3419756"/>
                    </a:cubicBezTo>
                    <a:cubicBezTo>
                      <a:pt x="1451115" y="3354140"/>
                      <a:pt x="1872332" y="3233489"/>
                      <a:pt x="1787665" y="3229256"/>
                    </a:cubicBezTo>
                    <a:cubicBezTo>
                      <a:pt x="1702998" y="3225023"/>
                      <a:pt x="947348" y="3510773"/>
                      <a:pt x="1051065" y="3432456"/>
                    </a:cubicBezTo>
                    <a:cubicBezTo>
                      <a:pt x="1154782" y="3354139"/>
                      <a:pt x="1802482" y="3167873"/>
                      <a:pt x="1736865" y="3140356"/>
                    </a:cubicBezTo>
                    <a:cubicBezTo>
                      <a:pt x="1671248" y="3112839"/>
                      <a:pt x="1152665" y="3193272"/>
                      <a:pt x="1228865" y="3127655"/>
                    </a:cubicBezTo>
                    <a:cubicBezTo>
                      <a:pt x="1305065" y="3062038"/>
                      <a:pt x="1766498" y="2958321"/>
                      <a:pt x="1660665" y="2949855"/>
                    </a:cubicBezTo>
                    <a:cubicBezTo>
                      <a:pt x="1554832" y="2941389"/>
                      <a:pt x="860565" y="3161523"/>
                      <a:pt x="962165" y="3076856"/>
                    </a:cubicBezTo>
                    <a:cubicBezTo>
                      <a:pt x="1063765" y="2992190"/>
                      <a:pt x="1693851" y="2831430"/>
                      <a:pt x="1622565" y="2797456"/>
                    </a:cubicBezTo>
                    <a:cubicBezTo>
                      <a:pt x="1551279" y="2763482"/>
                      <a:pt x="1038216" y="2902646"/>
                      <a:pt x="1118649" y="2834913"/>
                    </a:cubicBezTo>
                    <a:cubicBezTo>
                      <a:pt x="1048118" y="2714370"/>
                      <a:pt x="1587262" y="2638599"/>
                      <a:pt x="1520965" y="2606956"/>
                    </a:cubicBezTo>
                    <a:cubicBezTo>
                      <a:pt x="1454668" y="2575313"/>
                      <a:pt x="729332" y="2820739"/>
                      <a:pt x="797065" y="2746656"/>
                    </a:cubicBezTo>
                    <a:cubicBezTo>
                      <a:pt x="864798" y="2672573"/>
                      <a:pt x="1482865" y="2412223"/>
                      <a:pt x="1419365" y="2403756"/>
                    </a:cubicBezTo>
                    <a:cubicBezTo>
                      <a:pt x="1355865" y="2395289"/>
                      <a:pt x="907132" y="2579439"/>
                      <a:pt x="962165" y="2505356"/>
                    </a:cubicBezTo>
                    <a:cubicBezTo>
                      <a:pt x="1017198" y="2431273"/>
                      <a:pt x="1416567" y="2281096"/>
                      <a:pt x="1355865" y="2251356"/>
                    </a:cubicBezTo>
                    <a:cubicBezTo>
                      <a:pt x="1279665" y="2156106"/>
                      <a:pt x="644516" y="2434863"/>
                      <a:pt x="737649" y="2365013"/>
                    </a:cubicBezTo>
                    <a:cubicBezTo>
                      <a:pt x="684052" y="2248704"/>
                      <a:pt x="1278229" y="2092499"/>
                      <a:pt x="1228865" y="2048156"/>
                    </a:cubicBezTo>
                    <a:cubicBezTo>
                      <a:pt x="1179501" y="2003813"/>
                      <a:pt x="674298" y="2173039"/>
                      <a:pt x="720865" y="2111656"/>
                    </a:cubicBezTo>
                    <a:cubicBezTo>
                      <a:pt x="767432" y="2050273"/>
                      <a:pt x="1252148" y="1885173"/>
                      <a:pt x="1152665" y="1870356"/>
                    </a:cubicBezTo>
                    <a:cubicBezTo>
                      <a:pt x="1053182" y="1855539"/>
                      <a:pt x="445698" y="2073556"/>
                      <a:pt x="504965" y="1997356"/>
                    </a:cubicBezTo>
                    <a:cubicBezTo>
                      <a:pt x="564232" y="1921156"/>
                      <a:pt x="1089165" y="1703139"/>
                      <a:pt x="1025665" y="1679856"/>
                    </a:cubicBezTo>
                    <a:cubicBezTo>
                      <a:pt x="962165" y="1656573"/>
                      <a:pt x="593184" y="1821780"/>
                      <a:pt x="631965" y="1743356"/>
                    </a:cubicBezTo>
                    <a:cubicBezTo>
                      <a:pt x="670746" y="1664932"/>
                      <a:pt x="1046682" y="1522580"/>
                      <a:pt x="966249" y="1501413"/>
                    </a:cubicBezTo>
                    <a:cubicBezTo>
                      <a:pt x="927468" y="1349120"/>
                      <a:pt x="279162" y="1758065"/>
                      <a:pt x="289065" y="1679856"/>
                    </a:cubicBezTo>
                    <a:cubicBezTo>
                      <a:pt x="298968" y="1601647"/>
                      <a:pt x="856332" y="1288273"/>
                      <a:pt x="797065" y="1273456"/>
                    </a:cubicBezTo>
                    <a:cubicBezTo>
                      <a:pt x="737798" y="1258639"/>
                      <a:pt x="397015" y="1447023"/>
                      <a:pt x="428765" y="1375056"/>
                    </a:cubicBezTo>
                    <a:cubicBezTo>
                      <a:pt x="460515" y="1303089"/>
                      <a:pt x="835165" y="1093539"/>
                      <a:pt x="746265" y="1082956"/>
                    </a:cubicBezTo>
                    <a:cubicBezTo>
                      <a:pt x="657365" y="1072373"/>
                      <a:pt x="128199" y="1311556"/>
                      <a:pt x="187465" y="1235356"/>
                    </a:cubicBezTo>
                    <a:cubicBezTo>
                      <a:pt x="246732" y="1159156"/>
                      <a:pt x="764633" y="966647"/>
                      <a:pt x="695464" y="930556"/>
                    </a:cubicBezTo>
                    <a:cubicBezTo>
                      <a:pt x="626295" y="894466"/>
                      <a:pt x="242349" y="1056913"/>
                      <a:pt x="267749" y="968013"/>
                    </a:cubicBezTo>
                    <a:cubicBezTo>
                      <a:pt x="142185" y="858054"/>
                      <a:pt x="697582" y="826839"/>
                      <a:pt x="619265" y="752756"/>
                    </a:cubicBezTo>
                    <a:cubicBezTo>
                      <a:pt x="540948" y="678673"/>
                      <a:pt x="-245165" y="1023154"/>
                      <a:pt x="77249" y="802913"/>
                    </a:cubicBezTo>
                    <a:close/>
                  </a:path>
                </a:pathLst>
              </a:cu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3" name="Rectangle 4">
                <a:extLst>
                  <a:ext uri="{FF2B5EF4-FFF2-40B4-BE49-F238E27FC236}">
                    <a16:creationId xmlns:a16="http://schemas.microsoft.com/office/drawing/2014/main" id="{8D362139-1AB3-8AD1-F083-CC922EB2033C}"/>
                  </a:ext>
                </a:extLst>
              </p:cNvPr>
              <p:cNvSpPr/>
              <p:nvPr/>
            </p:nvSpPr>
            <p:spPr>
              <a:xfrm>
                <a:off x="460235" y="3237857"/>
                <a:ext cx="3341149" cy="3859567"/>
              </a:xfrm>
              <a:custGeom>
                <a:avLst/>
                <a:gdLst>
                  <a:gd name="connsiteX0" fmla="*/ 0 w 1092200"/>
                  <a:gd name="connsiteY0" fmla="*/ 0 h 1625600"/>
                  <a:gd name="connsiteX1" fmla="*/ 1092200 w 1092200"/>
                  <a:gd name="connsiteY1" fmla="*/ 0 h 1625600"/>
                  <a:gd name="connsiteX2" fmla="*/ 1092200 w 1092200"/>
                  <a:gd name="connsiteY2" fmla="*/ 1625600 h 1625600"/>
                  <a:gd name="connsiteX3" fmla="*/ 0 w 1092200"/>
                  <a:gd name="connsiteY3" fmla="*/ 1625600 h 1625600"/>
                  <a:gd name="connsiteX4" fmla="*/ 0 w 1092200"/>
                  <a:gd name="connsiteY4" fmla="*/ 0 h 1625600"/>
                  <a:gd name="connsiteX0" fmla="*/ 508000 w 1600200"/>
                  <a:gd name="connsiteY0" fmla="*/ 0 h 3479800"/>
                  <a:gd name="connsiteX1" fmla="*/ 1600200 w 1600200"/>
                  <a:gd name="connsiteY1" fmla="*/ 0 h 3479800"/>
                  <a:gd name="connsiteX2" fmla="*/ 1600200 w 1600200"/>
                  <a:gd name="connsiteY2" fmla="*/ 1625600 h 3479800"/>
                  <a:gd name="connsiteX3" fmla="*/ 0 w 1600200"/>
                  <a:gd name="connsiteY3" fmla="*/ 3479800 h 3479800"/>
                  <a:gd name="connsiteX4" fmla="*/ 508000 w 1600200"/>
                  <a:gd name="connsiteY4" fmla="*/ 0 h 3479800"/>
                  <a:gd name="connsiteX0" fmla="*/ 753102 w 1845302"/>
                  <a:gd name="connsiteY0" fmla="*/ 0 h 3479800"/>
                  <a:gd name="connsiteX1" fmla="*/ 1845302 w 1845302"/>
                  <a:gd name="connsiteY1" fmla="*/ 0 h 3479800"/>
                  <a:gd name="connsiteX2" fmla="*/ 1845302 w 1845302"/>
                  <a:gd name="connsiteY2" fmla="*/ 1625600 h 3479800"/>
                  <a:gd name="connsiteX3" fmla="*/ 245102 w 1845302"/>
                  <a:gd name="connsiteY3" fmla="*/ 3479800 h 3479800"/>
                  <a:gd name="connsiteX4" fmla="*/ 3802 w 1845302"/>
                  <a:gd name="connsiteY4" fmla="*/ 2844800 h 3479800"/>
                  <a:gd name="connsiteX5" fmla="*/ 753102 w 1845302"/>
                  <a:gd name="connsiteY5" fmla="*/ 0 h 3479800"/>
                  <a:gd name="connsiteX0" fmla="*/ 934982 w 2027182"/>
                  <a:gd name="connsiteY0" fmla="*/ 0 h 3479800"/>
                  <a:gd name="connsiteX1" fmla="*/ 2027182 w 2027182"/>
                  <a:gd name="connsiteY1" fmla="*/ 0 h 3479800"/>
                  <a:gd name="connsiteX2" fmla="*/ 2027182 w 2027182"/>
                  <a:gd name="connsiteY2" fmla="*/ 1625600 h 3479800"/>
                  <a:gd name="connsiteX3" fmla="*/ 426982 w 2027182"/>
                  <a:gd name="connsiteY3" fmla="*/ 3479800 h 3479800"/>
                  <a:gd name="connsiteX4" fmla="*/ 185682 w 2027182"/>
                  <a:gd name="connsiteY4" fmla="*/ 2844800 h 3479800"/>
                  <a:gd name="connsiteX5" fmla="*/ 7882 w 2027182"/>
                  <a:gd name="connsiteY5" fmla="*/ 2286000 h 3479800"/>
                  <a:gd name="connsiteX6" fmla="*/ 934982 w 2027182"/>
                  <a:gd name="connsiteY6" fmla="*/ 0 h 3479800"/>
                  <a:gd name="connsiteX0" fmla="*/ 1216364 w 2308564"/>
                  <a:gd name="connsiteY0" fmla="*/ 0 h 3479800"/>
                  <a:gd name="connsiteX1" fmla="*/ 2308564 w 2308564"/>
                  <a:gd name="connsiteY1" fmla="*/ 0 h 3479800"/>
                  <a:gd name="connsiteX2" fmla="*/ 2308564 w 2308564"/>
                  <a:gd name="connsiteY2" fmla="*/ 1625600 h 3479800"/>
                  <a:gd name="connsiteX3" fmla="*/ 708364 w 2308564"/>
                  <a:gd name="connsiteY3" fmla="*/ 3479800 h 3479800"/>
                  <a:gd name="connsiteX4" fmla="*/ 467064 w 2308564"/>
                  <a:gd name="connsiteY4" fmla="*/ 2844800 h 3479800"/>
                  <a:gd name="connsiteX5" fmla="*/ 289264 w 2308564"/>
                  <a:gd name="connsiteY5" fmla="*/ 2286000 h 3479800"/>
                  <a:gd name="connsiteX6" fmla="*/ 9864 w 2308564"/>
                  <a:gd name="connsiteY6" fmla="*/ 1651000 h 3479800"/>
                  <a:gd name="connsiteX7" fmla="*/ 1216364 w 2308564"/>
                  <a:gd name="connsiteY7" fmla="*/ 0 h 3479800"/>
                  <a:gd name="connsiteX0" fmla="*/ 1434215 w 2526415"/>
                  <a:gd name="connsiteY0" fmla="*/ 0 h 3479800"/>
                  <a:gd name="connsiteX1" fmla="*/ 2526415 w 2526415"/>
                  <a:gd name="connsiteY1" fmla="*/ 0 h 3479800"/>
                  <a:gd name="connsiteX2" fmla="*/ 2526415 w 2526415"/>
                  <a:gd name="connsiteY2" fmla="*/ 1625600 h 3479800"/>
                  <a:gd name="connsiteX3" fmla="*/ 926215 w 2526415"/>
                  <a:gd name="connsiteY3" fmla="*/ 3479800 h 3479800"/>
                  <a:gd name="connsiteX4" fmla="*/ 684915 w 2526415"/>
                  <a:gd name="connsiteY4" fmla="*/ 2844800 h 3479800"/>
                  <a:gd name="connsiteX5" fmla="*/ 507115 w 2526415"/>
                  <a:gd name="connsiteY5" fmla="*/ 2286000 h 3479800"/>
                  <a:gd name="connsiteX6" fmla="*/ 227715 w 2526415"/>
                  <a:gd name="connsiteY6" fmla="*/ 1651000 h 3479800"/>
                  <a:gd name="connsiteX7" fmla="*/ 37215 w 2526415"/>
                  <a:gd name="connsiteY7" fmla="*/ 1155700 h 3479800"/>
                  <a:gd name="connsiteX8" fmla="*/ 1434215 w 2526415"/>
                  <a:gd name="connsiteY8" fmla="*/ 0 h 3479800"/>
                  <a:gd name="connsiteX0" fmla="*/ 0 w 2959100"/>
                  <a:gd name="connsiteY0" fmla="*/ 711200 h 3479800"/>
                  <a:gd name="connsiteX1" fmla="*/ 2959100 w 2959100"/>
                  <a:gd name="connsiteY1" fmla="*/ 0 h 3479800"/>
                  <a:gd name="connsiteX2" fmla="*/ 2959100 w 2959100"/>
                  <a:gd name="connsiteY2" fmla="*/ 1625600 h 3479800"/>
                  <a:gd name="connsiteX3" fmla="*/ 1358900 w 2959100"/>
                  <a:gd name="connsiteY3" fmla="*/ 3479800 h 3479800"/>
                  <a:gd name="connsiteX4" fmla="*/ 1117600 w 2959100"/>
                  <a:gd name="connsiteY4" fmla="*/ 2844800 h 3479800"/>
                  <a:gd name="connsiteX5" fmla="*/ 939800 w 2959100"/>
                  <a:gd name="connsiteY5" fmla="*/ 2286000 h 3479800"/>
                  <a:gd name="connsiteX6" fmla="*/ 660400 w 2959100"/>
                  <a:gd name="connsiteY6" fmla="*/ 1651000 h 3479800"/>
                  <a:gd name="connsiteX7" fmla="*/ 469900 w 2959100"/>
                  <a:gd name="connsiteY7" fmla="*/ 1155700 h 3479800"/>
                  <a:gd name="connsiteX8" fmla="*/ 0 w 2959100"/>
                  <a:gd name="connsiteY8" fmla="*/ 711200 h 3479800"/>
                  <a:gd name="connsiteX0" fmla="*/ 0 w 3251200"/>
                  <a:gd name="connsiteY0" fmla="*/ 711200 h 3479800"/>
                  <a:gd name="connsiteX1" fmla="*/ 2959100 w 3251200"/>
                  <a:gd name="connsiteY1" fmla="*/ 0 h 3479800"/>
                  <a:gd name="connsiteX2" fmla="*/ 3251200 w 3251200"/>
                  <a:gd name="connsiteY2" fmla="*/ 2374900 h 3479800"/>
                  <a:gd name="connsiteX3" fmla="*/ 1358900 w 3251200"/>
                  <a:gd name="connsiteY3" fmla="*/ 3479800 h 3479800"/>
                  <a:gd name="connsiteX4" fmla="*/ 1117600 w 3251200"/>
                  <a:gd name="connsiteY4" fmla="*/ 2844800 h 3479800"/>
                  <a:gd name="connsiteX5" fmla="*/ 939800 w 3251200"/>
                  <a:gd name="connsiteY5" fmla="*/ 2286000 h 3479800"/>
                  <a:gd name="connsiteX6" fmla="*/ 660400 w 3251200"/>
                  <a:gd name="connsiteY6" fmla="*/ 1651000 h 3479800"/>
                  <a:gd name="connsiteX7" fmla="*/ 469900 w 3251200"/>
                  <a:gd name="connsiteY7" fmla="*/ 1155700 h 3479800"/>
                  <a:gd name="connsiteX8" fmla="*/ 0 w 3251200"/>
                  <a:gd name="connsiteY8" fmla="*/ 711200 h 3479800"/>
                  <a:gd name="connsiteX0" fmla="*/ 0 w 3251200"/>
                  <a:gd name="connsiteY0" fmla="*/ 1041400 h 3810000"/>
                  <a:gd name="connsiteX1" fmla="*/ 1841500 w 3251200"/>
                  <a:gd name="connsiteY1" fmla="*/ 0 h 3810000"/>
                  <a:gd name="connsiteX2" fmla="*/ 3251200 w 3251200"/>
                  <a:gd name="connsiteY2" fmla="*/ 2705100 h 3810000"/>
                  <a:gd name="connsiteX3" fmla="*/ 1358900 w 3251200"/>
                  <a:gd name="connsiteY3" fmla="*/ 3810000 h 3810000"/>
                  <a:gd name="connsiteX4" fmla="*/ 1117600 w 3251200"/>
                  <a:gd name="connsiteY4" fmla="*/ 3175000 h 3810000"/>
                  <a:gd name="connsiteX5" fmla="*/ 939800 w 3251200"/>
                  <a:gd name="connsiteY5" fmla="*/ 2616200 h 3810000"/>
                  <a:gd name="connsiteX6" fmla="*/ 660400 w 3251200"/>
                  <a:gd name="connsiteY6" fmla="*/ 1981200 h 3810000"/>
                  <a:gd name="connsiteX7" fmla="*/ 469900 w 3251200"/>
                  <a:gd name="connsiteY7" fmla="*/ 1485900 h 3810000"/>
                  <a:gd name="connsiteX8" fmla="*/ 0 w 3251200"/>
                  <a:gd name="connsiteY8" fmla="*/ 1041400 h 3810000"/>
                  <a:gd name="connsiteX0" fmla="*/ 0 w 3263900"/>
                  <a:gd name="connsiteY0" fmla="*/ 1041400 h 3810000"/>
                  <a:gd name="connsiteX1" fmla="*/ 1841500 w 3263900"/>
                  <a:gd name="connsiteY1" fmla="*/ 0 h 3810000"/>
                  <a:gd name="connsiteX2" fmla="*/ 3263900 w 3263900"/>
                  <a:gd name="connsiteY2" fmla="*/ 2755900 h 3810000"/>
                  <a:gd name="connsiteX3" fmla="*/ 1358900 w 3263900"/>
                  <a:gd name="connsiteY3" fmla="*/ 3810000 h 3810000"/>
                  <a:gd name="connsiteX4" fmla="*/ 1117600 w 3263900"/>
                  <a:gd name="connsiteY4" fmla="*/ 3175000 h 3810000"/>
                  <a:gd name="connsiteX5" fmla="*/ 939800 w 3263900"/>
                  <a:gd name="connsiteY5" fmla="*/ 2616200 h 3810000"/>
                  <a:gd name="connsiteX6" fmla="*/ 660400 w 3263900"/>
                  <a:gd name="connsiteY6" fmla="*/ 1981200 h 3810000"/>
                  <a:gd name="connsiteX7" fmla="*/ 469900 w 3263900"/>
                  <a:gd name="connsiteY7" fmla="*/ 1485900 h 3810000"/>
                  <a:gd name="connsiteX8" fmla="*/ 0 w 3263900"/>
                  <a:gd name="connsiteY8" fmla="*/ 1041400 h 3810000"/>
                  <a:gd name="connsiteX0" fmla="*/ 0 w 3263900"/>
                  <a:gd name="connsiteY0" fmla="*/ 1041400 h 3810000"/>
                  <a:gd name="connsiteX1" fmla="*/ 1841500 w 3263900"/>
                  <a:gd name="connsiteY1" fmla="*/ 0 h 3810000"/>
                  <a:gd name="connsiteX2" fmla="*/ 3263900 w 3263900"/>
                  <a:gd name="connsiteY2" fmla="*/ 2755900 h 3810000"/>
                  <a:gd name="connsiteX3" fmla="*/ 1358900 w 3263900"/>
                  <a:gd name="connsiteY3" fmla="*/ 3810000 h 3810000"/>
                  <a:gd name="connsiteX4" fmla="*/ 1117600 w 3263900"/>
                  <a:gd name="connsiteY4" fmla="*/ 3175000 h 3810000"/>
                  <a:gd name="connsiteX5" fmla="*/ 939800 w 3263900"/>
                  <a:gd name="connsiteY5" fmla="*/ 2616200 h 3810000"/>
                  <a:gd name="connsiteX6" fmla="*/ 660400 w 3263900"/>
                  <a:gd name="connsiteY6" fmla="*/ 1981200 h 3810000"/>
                  <a:gd name="connsiteX7" fmla="*/ 469900 w 3263900"/>
                  <a:gd name="connsiteY7" fmla="*/ 1485900 h 3810000"/>
                  <a:gd name="connsiteX8" fmla="*/ 0 w 3263900"/>
                  <a:gd name="connsiteY8" fmla="*/ 1041400 h 3810000"/>
                  <a:gd name="connsiteX0" fmla="*/ 0 w 3263900"/>
                  <a:gd name="connsiteY0" fmla="*/ 1041400 h 3840041"/>
                  <a:gd name="connsiteX1" fmla="*/ 1841500 w 3263900"/>
                  <a:gd name="connsiteY1" fmla="*/ 0 h 3840041"/>
                  <a:gd name="connsiteX2" fmla="*/ 3263900 w 3263900"/>
                  <a:gd name="connsiteY2" fmla="*/ 2755900 h 3840041"/>
                  <a:gd name="connsiteX3" fmla="*/ 1358900 w 3263900"/>
                  <a:gd name="connsiteY3" fmla="*/ 3810000 h 3840041"/>
                  <a:gd name="connsiteX4" fmla="*/ 1117600 w 3263900"/>
                  <a:gd name="connsiteY4" fmla="*/ 3175000 h 3840041"/>
                  <a:gd name="connsiteX5" fmla="*/ 939800 w 3263900"/>
                  <a:gd name="connsiteY5" fmla="*/ 2616200 h 3840041"/>
                  <a:gd name="connsiteX6" fmla="*/ 660400 w 3263900"/>
                  <a:gd name="connsiteY6" fmla="*/ 1981200 h 3840041"/>
                  <a:gd name="connsiteX7" fmla="*/ 469900 w 3263900"/>
                  <a:gd name="connsiteY7" fmla="*/ 1485900 h 3840041"/>
                  <a:gd name="connsiteX8" fmla="*/ 0 w 3263900"/>
                  <a:gd name="connsiteY8" fmla="*/ 1041400 h 3840041"/>
                  <a:gd name="connsiteX0" fmla="*/ 0 w 3263900"/>
                  <a:gd name="connsiteY0" fmla="*/ 1041400 h 3840041"/>
                  <a:gd name="connsiteX1" fmla="*/ 1841500 w 3263900"/>
                  <a:gd name="connsiteY1" fmla="*/ 0 h 3840041"/>
                  <a:gd name="connsiteX2" fmla="*/ 3263900 w 3263900"/>
                  <a:gd name="connsiteY2" fmla="*/ 2755900 h 3840041"/>
                  <a:gd name="connsiteX3" fmla="*/ 1358900 w 3263900"/>
                  <a:gd name="connsiteY3" fmla="*/ 3810000 h 3840041"/>
                  <a:gd name="connsiteX4" fmla="*/ 1117600 w 3263900"/>
                  <a:gd name="connsiteY4" fmla="*/ 3175000 h 3840041"/>
                  <a:gd name="connsiteX5" fmla="*/ 939800 w 3263900"/>
                  <a:gd name="connsiteY5" fmla="*/ 2616200 h 3840041"/>
                  <a:gd name="connsiteX6" fmla="*/ 660400 w 3263900"/>
                  <a:gd name="connsiteY6" fmla="*/ 1981200 h 3840041"/>
                  <a:gd name="connsiteX7" fmla="*/ 469900 w 3263900"/>
                  <a:gd name="connsiteY7" fmla="*/ 1485900 h 3840041"/>
                  <a:gd name="connsiteX8" fmla="*/ 0 w 3263900"/>
                  <a:gd name="connsiteY8" fmla="*/ 1041400 h 3840041"/>
                  <a:gd name="connsiteX0" fmla="*/ 0 w 3263900"/>
                  <a:gd name="connsiteY0" fmla="*/ 1041400 h 3840041"/>
                  <a:gd name="connsiteX1" fmla="*/ 1841500 w 3263900"/>
                  <a:gd name="connsiteY1" fmla="*/ 0 h 3840041"/>
                  <a:gd name="connsiteX2" fmla="*/ 3263900 w 3263900"/>
                  <a:gd name="connsiteY2" fmla="*/ 2755900 h 3840041"/>
                  <a:gd name="connsiteX3" fmla="*/ 1358900 w 3263900"/>
                  <a:gd name="connsiteY3" fmla="*/ 3810000 h 3840041"/>
                  <a:gd name="connsiteX4" fmla="*/ 1117600 w 3263900"/>
                  <a:gd name="connsiteY4" fmla="*/ 3175000 h 3840041"/>
                  <a:gd name="connsiteX5" fmla="*/ 939800 w 3263900"/>
                  <a:gd name="connsiteY5" fmla="*/ 2616200 h 3840041"/>
                  <a:gd name="connsiteX6" fmla="*/ 660400 w 3263900"/>
                  <a:gd name="connsiteY6" fmla="*/ 1981200 h 3840041"/>
                  <a:gd name="connsiteX7" fmla="*/ 469900 w 3263900"/>
                  <a:gd name="connsiteY7" fmla="*/ 1485900 h 3840041"/>
                  <a:gd name="connsiteX8" fmla="*/ 0 w 3263900"/>
                  <a:gd name="connsiteY8" fmla="*/ 1041400 h 3840041"/>
                  <a:gd name="connsiteX0" fmla="*/ 0 w 3263900"/>
                  <a:gd name="connsiteY0" fmla="*/ 1041400 h 3840041"/>
                  <a:gd name="connsiteX1" fmla="*/ 1841500 w 3263900"/>
                  <a:gd name="connsiteY1" fmla="*/ 0 h 3840041"/>
                  <a:gd name="connsiteX2" fmla="*/ 3263900 w 3263900"/>
                  <a:gd name="connsiteY2" fmla="*/ 2755900 h 3840041"/>
                  <a:gd name="connsiteX3" fmla="*/ 1358900 w 3263900"/>
                  <a:gd name="connsiteY3" fmla="*/ 3810000 h 3840041"/>
                  <a:gd name="connsiteX4" fmla="*/ 1117600 w 3263900"/>
                  <a:gd name="connsiteY4" fmla="*/ 3175000 h 3840041"/>
                  <a:gd name="connsiteX5" fmla="*/ 939800 w 3263900"/>
                  <a:gd name="connsiteY5" fmla="*/ 2616200 h 3840041"/>
                  <a:gd name="connsiteX6" fmla="*/ 660400 w 3263900"/>
                  <a:gd name="connsiteY6" fmla="*/ 1981200 h 3840041"/>
                  <a:gd name="connsiteX7" fmla="*/ 469900 w 3263900"/>
                  <a:gd name="connsiteY7" fmla="*/ 1485900 h 3840041"/>
                  <a:gd name="connsiteX8" fmla="*/ 0 w 3263900"/>
                  <a:gd name="connsiteY8" fmla="*/ 1041400 h 3840041"/>
                  <a:gd name="connsiteX0" fmla="*/ 78675 w 3342575"/>
                  <a:gd name="connsiteY0" fmla="*/ 1041400 h 3840041"/>
                  <a:gd name="connsiteX1" fmla="*/ 1920175 w 3342575"/>
                  <a:gd name="connsiteY1" fmla="*/ 0 h 3840041"/>
                  <a:gd name="connsiteX2" fmla="*/ 3342575 w 3342575"/>
                  <a:gd name="connsiteY2" fmla="*/ 2755900 h 3840041"/>
                  <a:gd name="connsiteX3" fmla="*/ 1437575 w 3342575"/>
                  <a:gd name="connsiteY3" fmla="*/ 3810000 h 3840041"/>
                  <a:gd name="connsiteX4" fmla="*/ 1196275 w 3342575"/>
                  <a:gd name="connsiteY4" fmla="*/ 3175000 h 3840041"/>
                  <a:gd name="connsiteX5" fmla="*/ 1018475 w 3342575"/>
                  <a:gd name="connsiteY5" fmla="*/ 2616200 h 3840041"/>
                  <a:gd name="connsiteX6" fmla="*/ 739075 w 3342575"/>
                  <a:gd name="connsiteY6" fmla="*/ 1981200 h 3840041"/>
                  <a:gd name="connsiteX7" fmla="*/ 548575 w 3342575"/>
                  <a:gd name="connsiteY7" fmla="*/ 1485900 h 3840041"/>
                  <a:gd name="connsiteX8" fmla="*/ 78675 w 3342575"/>
                  <a:gd name="connsiteY8" fmla="*/ 1041400 h 3840041"/>
                  <a:gd name="connsiteX0" fmla="*/ 131967 w 3395867"/>
                  <a:gd name="connsiteY0" fmla="*/ 1041400 h 3840041"/>
                  <a:gd name="connsiteX1" fmla="*/ 1973467 w 3395867"/>
                  <a:gd name="connsiteY1" fmla="*/ 0 h 3840041"/>
                  <a:gd name="connsiteX2" fmla="*/ 3395867 w 3395867"/>
                  <a:gd name="connsiteY2" fmla="*/ 2755900 h 3840041"/>
                  <a:gd name="connsiteX3" fmla="*/ 1490867 w 3395867"/>
                  <a:gd name="connsiteY3" fmla="*/ 3810000 h 3840041"/>
                  <a:gd name="connsiteX4" fmla="*/ 1249567 w 3395867"/>
                  <a:gd name="connsiteY4" fmla="*/ 3175000 h 3840041"/>
                  <a:gd name="connsiteX5" fmla="*/ 1071767 w 3395867"/>
                  <a:gd name="connsiteY5" fmla="*/ 2616200 h 3840041"/>
                  <a:gd name="connsiteX6" fmla="*/ 792367 w 3395867"/>
                  <a:gd name="connsiteY6" fmla="*/ 1981200 h 3840041"/>
                  <a:gd name="connsiteX7" fmla="*/ 601867 w 3395867"/>
                  <a:gd name="connsiteY7" fmla="*/ 1485900 h 3840041"/>
                  <a:gd name="connsiteX8" fmla="*/ 131967 w 3395867"/>
                  <a:gd name="connsiteY8" fmla="*/ 1041400 h 3840041"/>
                  <a:gd name="connsiteX0" fmla="*/ 83488 w 3347388"/>
                  <a:gd name="connsiteY0" fmla="*/ 1041400 h 3840041"/>
                  <a:gd name="connsiteX1" fmla="*/ 1924988 w 3347388"/>
                  <a:gd name="connsiteY1" fmla="*/ 0 h 3840041"/>
                  <a:gd name="connsiteX2" fmla="*/ 3347388 w 3347388"/>
                  <a:gd name="connsiteY2" fmla="*/ 2755900 h 3840041"/>
                  <a:gd name="connsiteX3" fmla="*/ 1442388 w 3347388"/>
                  <a:gd name="connsiteY3" fmla="*/ 3810000 h 3840041"/>
                  <a:gd name="connsiteX4" fmla="*/ 1201088 w 3347388"/>
                  <a:gd name="connsiteY4" fmla="*/ 3175000 h 3840041"/>
                  <a:gd name="connsiteX5" fmla="*/ 1023288 w 3347388"/>
                  <a:gd name="connsiteY5" fmla="*/ 2616200 h 3840041"/>
                  <a:gd name="connsiteX6" fmla="*/ 743888 w 3347388"/>
                  <a:gd name="connsiteY6" fmla="*/ 1981200 h 3840041"/>
                  <a:gd name="connsiteX7" fmla="*/ 553388 w 3347388"/>
                  <a:gd name="connsiteY7" fmla="*/ 1485900 h 3840041"/>
                  <a:gd name="connsiteX8" fmla="*/ 549304 w 3347388"/>
                  <a:gd name="connsiteY8" fmla="*/ 1003943 h 3840041"/>
                  <a:gd name="connsiteX9" fmla="*/ 83488 w 3347388"/>
                  <a:gd name="connsiteY9" fmla="*/ 1041400 h 3840041"/>
                  <a:gd name="connsiteX0" fmla="*/ 83488 w 3347388"/>
                  <a:gd name="connsiteY0" fmla="*/ 1041400 h 3840041"/>
                  <a:gd name="connsiteX1" fmla="*/ 1924988 w 3347388"/>
                  <a:gd name="connsiteY1" fmla="*/ 0 h 3840041"/>
                  <a:gd name="connsiteX2" fmla="*/ 3347388 w 3347388"/>
                  <a:gd name="connsiteY2" fmla="*/ 2755900 h 3840041"/>
                  <a:gd name="connsiteX3" fmla="*/ 1442388 w 3347388"/>
                  <a:gd name="connsiteY3" fmla="*/ 3810000 h 3840041"/>
                  <a:gd name="connsiteX4" fmla="*/ 1201088 w 3347388"/>
                  <a:gd name="connsiteY4" fmla="*/ 3175000 h 3840041"/>
                  <a:gd name="connsiteX5" fmla="*/ 1023288 w 3347388"/>
                  <a:gd name="connsiteY5" fmla="*/ 2616200 h 3840041"/>
                  <a:gd name="connsiteX6" fmla="*/ 743888 w 3347388"/>
                  <a:gd name="connsiteY6" fmla="*/ 1981200 h 3840041"/>
                  <a:gd name="connsiteX7" fmla="*/ 616888 w 3347388"/>
                  <a:gd name="connsiteY7" fmla="*/ 1117600 h 3840041"/>
                  <a:gd name="connsiteX8" fmla="*/ 549304 w 3347388"/>
                  <a:gd name="connsiteY8" fmla="*/ 1003943 h 3840041"/>
                  <a:gd name="connsiteX9" fmla="*/ 83488 w 3347388"/>
                  <a:gd name="connsiteY9" fmla="*/ 1041400 h 3840041"/>
                  <a:gd name="connsiteX0" fmla="*/ 83488 w 3347388"/>
                  <a:gd name="connsiteY0" fmla="*/ 1041400 h 3840041"/>
                  <a:gd name="connsiteX1" fmla="*/ 1924988 w 3347388"/>
                  <a:gd name="connsiteY1" fmla="*/ 0 h 3840041"/>
                  <a:gd name="connsiteX2" fmla="*/ 3347388 w 3347388"/>
                  <a:gd name="connsiteY2" fmla="*/ 2755900 h 3840041"/>
                  <a:gd name="connsiteX3" fmla="*/ 1442388 w 3347388"/>
                  <a:gd name="connsiteY3" fmla="*/ 3810000 h 3840041"/>
                  <a:gd name="connsiteX4" fmla="*/ 1201088 w 3347388"/>
                  <a:gd name="connsiteY4" fmla="*/ 3175000 h 3840041"/>
                  <a:gd name="connsiteX5" fmla="*/ 1023288 w 3347388"/>
                  <a:gd name="connsiteY5" fmla="*/ 2616200 h 3840041"/>
                  <a:gd name="connsiteX6" fmla="*/ 743888 w 3347388"/>
                  <a:gd name="connsiteY6" fmla="*/ 1981200 h 3840041"/>
                  <a:gd name="connsiteX7" fmla="*/ 701703 w 3347388"/>
                  <a:gd name="connsiteY7" fmla="*/ 1296043 h 3840041"/>
                  <a:gd name="connsiteX8" fmla="*/ 616888 w 3347388"/>
                  <a:gd name="connsiteY8" fmla="*/ 1117600 h 3840041"/>
                  <a:gd name="connsiteX9" fmla="*/ 549304 w 3347388"/>
                  <a:gd name="connsiteY9" fmla="*/ 1003943 h 3840041"/>
                  <a:gd name="connsiteX10" fmla="*/ 83488 w 3347388"/>
                  <a:gd name="connsiteY10" fmla="*/ 1041400 h 3840041"/>
                  <a:gd name="connsiteX0" fmla="*/ 83488 w 3347388"/>
                  <a:gd name="connsiteY0" fmla="*/ 1041400 h 3840041"/>
                  <a:gd name="connsiteX1" fmla="*/ 1924988 w 3347388"/>
                  <a:gd name="connsiteY1" fmla="*/ 0 h 3840041"/>
                  <a:gd name="connsiteX2" fmla="*/ 3347388 w 3347388"/>
                  <a:gd name="connsiteY2" fmla="*/ 2755900 h 3840041"/>
                  <a:gd name="connsiteX3" fmla="*/ 1442388 w 3347388"/>
                  <a:gd name="connsiteY3" fmla="*/ 3810000 h 3840041"/>
                  <a:gd name="connsiteX4" fmla="*/ 1201088 w 3347388"/>
                  <a:gd name="connsiteY4" fmla="*/ 3175000 h 3840041"/>
                  <a:gd name="connsiteX5" fmla="*/ 1023288 w 3347388"/>
                  <a:gd name="connsiteY5" fmla="*/ 2616200 h 3840041"/>
                  <a:gd name="connsiteX6" fmla="*/ 743888 w 3347388"/>
                  <a:gd name="connsiteY6" fmla="*/ 1981200 h 3840041"/>
                  <a:gd name="connsiteX7" fmla="*/ 701703 w 3347388"/>
                  <a:gd name="connsiteY7" fmla="*/ 1296043 h 3840041"/>
                  <a:gd name="connsiteX8" fmla="*/ 502588 w 3347388"/>
                  <a:gd name="connsiteY8" fmla="*/ 1079500 h 3840041"/>
                  <a:gd name="connsiteX9" fmla="*/ 549304 w 3347388"/>
                  <a:gd name="connsiteY9" fmla="*/ 1003943 h 3840041"/>
                  <a:gd name="connsiteX10" fmla="*/ 83488 w 3347388"/>
                  <a:gd name="connsiteY10" fmla="*/ 1041400 h 3840041"/>
                  <a:gd name="connsiteX0" fmla="*/ 74464 w 3338364"/>
                  <a:gd name="connsiteY0" fmla="*/ 1041400 h 3840041"/>
                  <a:gd name="connsiteX1" fmla="*/ 1915964 w 3338364"/>
                  <a:gd name="connsiteY1" fmla="*/ 0 h 3840041"/>
                  <a:gd name="connsiteX2" fmla="*/ 3338364 w 3338364"/>
                  <a:gd name="connsiteY2" fmla="*/ 2755900 h 3840041"/>
                  <a:gd name="connsiteX3" fmla="*/ 1433364 w 3338364"/>
                  <a:gd name="connsiteY3" fmla="*/ 3810000 h 3840041"/>
                  <a:gd name="connsiteX4" fmla="*/ 1192064 w 3338364"/>
                  <a:gd name="connsiteY4" fmla="*/ 3175000 h 3840041"/>
                  <a:gd name="connsiteX5" fmla="*/ 1014264 w 3338364"/>
                  <a:gd name="connsiteY5" fmla="*/ 2616200 h 3840041"/>
                  <a:gd name="connsiteX6" fmla="*/ 734864 w 3338364"/>
                  <a:gd name="connsiteY6" fmla="*/ 1981200 h 3840041"/>
                  <a:gd name="connsiteX7" fmla="*/ 692679 w 3338364"/>
                  <a:gd name="connsiteY7" fmla="*/ 1296043 h 3840041"/>
                  <a:gd name="connsiteX8" fmla="*/ 493564 w 3338364"/>
                  <a:gd name="connsiteY8" fmla="*/ 1079500 h 3840041"/>
                  <a:gd name="connsiteX9" fmla="*/ 654580 w 3338364"/>
                  <a:gd name="connsiteY9" fmla="*/ 1029343 h 3840041"/>
                  <a:gd name="connsiteX10" fmla="*/ 74464 w 3338364"/>
                  <a:gd name="connsiteY10" fmla="*/ 1041400 h 3840041"/>
                  <a:gd name="connsiteX0" fmla="*/ 77249 w 3341149"/>
                  <a:gd name="connsiteY0" fmla="*/ 1041400 h 3840041"/>
                  <a:gd name="connsiteX1" fmla="*/ 1918749 w 3341149"/>
                  <a:gd name="connsiteY1" fmla="*/ 0 h 3840041"/>
                  <a:gd name="connsiteX2" fmla="*/ 3341149 w 3341149"/>
                  <a:gd name="connsiteY2" fmla="*/ 2755900 h 3840041"/>
                  <a:gd name="connsiteX3" fmla="*/ 1436149 w 3341149"/>
                  <a:gd name="connsiteY3" fmla="*/ 3810000 h 3840041"/>
                  <a:gd name="connsiteX4" fmla="*/ 1194849 w 3341149"/>
                  <a:gd name="connsiteY4" fmla="*/ 3175000 h 3840041"/>
                  <a:gd name="connsiteX5" fmla="*/ 1017049 w 3341149"/>
                  <a:gd name="connsiteY5" fmla="*/ 2616200 h 3840041"/>
                  <a:gd name="connsiteX6" fmla="*/ 737649 w 3341149"/>
                  <a:gd name="connsiteY6" fmla="*/ 1981200 h 3840041"/>
                  <a:gd name="connsiteX7" fmla="*/ 695464 w 3341149"/>
                  <a:gd name="connsiteY7" fmla="*/ 1296043 h 3840041"/>
                  <a:gd name="connsiteX8" fmla="*/ 496349 w 3341149"/>
                  <a:gd name="connsiteY8" fmla="*/ 1079500 h 3840041"/>
                  <a:gd name="connsiteX9" fmla="*/ 619265 w 3341149"/>
                  <a:gd name="connsiteY9" fmla="*/ 991243 h 3840041"/>
                  <a:gd name="connsiteX10" fmla="*/ 77249 w 3341149"/>
                  <a:gd name="connsiteY10" fmla="*/ 1041400 h 3840041"/>
                  <a:gd name="connsiteX0" fmla="*/ 77249 w 3341149"/>
                  <a:gd name="connsiteY0" fmla="*/ 1041400 h 3840041"/>
                  <a:gd name="connsiteX1" fmla="*/ 1918749 w 3341149"/>
                  <a:gd name="connsiteY1" fmla="*/ 0 h 3840041"/>
                  <a:gd name="connsiteX2" fmla="*/ 3341149 w 3341149"/>
                  <a:gd name="connsiteY2" fmla="*/ 2755900 h 3840041"/>
                  <a:gd name="connsiteX3" fmla="*/ 1436149 w 3341149"/>
                  <a:gd name="connsiteY3" fmla="*/ 3810000 h 3840041"/>
                  <a:gd name="connsiteX4" fmla="*/ 1194849 w 3341149"/>
                  <a:gd name="connsiteY4" fmla="*/ 3175000 h 3840041"/>
                  <a:gd name="connsiteX5" fmla="*/ 1017049 w 3341149"/>
                  <a:gd name="connsiteY5" fmla="*/ 2616200 h 3840041"/>
                  <a:gd name="connsiteX6" fmla="*/ 737649 w 3341149"/>
                  <a:gd name="connsiteY6" fmla="*/ 1981200 h 3840041"/>
                  <a:gd name="connsiteX7" fmla="*/ 695464 w 3341149"/>
                  <a:gd name="connsiteY7" fmla="*/ 1296043 h 3840041"/>
                  <a:gd name="connsiteX8" fmla="*/ 267749 w 3341149"/>
                  <a:gd name="connsiteY8" fmla="*/ 1206500 h 3840041"/>
                  <a:gd name="connsiteX9" fmla="*/ 619265 w 3341149"/>
                  <a:gd name="connsiteY9" fmla="*/ 991243 h 3840041"/>
                  <a:gd name="connsiteX10" fmla="*/ 77249 w 3341149"/>
                  <a:gd name="connsiteY10" fmla="*/ 1041400 h 3840041"/>
                  <a:gd name="connsiteX0" fmla="*/ 77249 w 3341149"/>
                  <a:gd name="connsiteY0" fmla="*/ 1041400 h 3840041"/>
                  <a:gd name="connsiteX1" fmla="*/ 1918749 w 3341149"/>
                  <a:gd name="connsiteY1" fmla="*/ 0 h 3840041"/>
                  <a:gd name="connsiteX2" fmla="*/ 3341149 w 3341149"/>
                  <a:gd name="connsiteY2" fmla="*/ 2755900 h 3840041"/>
                  <a:gd name="connsiteX3" fmla="*/ 1436149 w 3341149"/>
                  <a:gd name="connsiteY3" fmla="*/ 3810000 h 3840041"/>
                  <a:gd name="connsiteX4" fmla="*/ 1194849 w 3341149"/>
                  <a:gd name="connsiteY4" fmla="*/ 3175000 h 3840041"/>
                  <a:gd name="connsiteX5" fmla="*/ 1017049 w 3341149"/>
                  <a:gd name="connsiteY5" fmla="*/ 2616200 h 3840041"/>
                  <a:gd name="connsiteX6" fmla="*/ 737649 w 3341149"/>
                  <a:gd name="connsiteY6" fmla="*/ 1981200 h 3840041"/>
                  <a:gd name="connsiteX7" fmla="*/ 695464 w 3341149"/>
                  <a:gd name="connsiteY7" fmla="*/ 1169043 h 3840041"/>
                  <a:gd name="connsiteX8" fmla="*/ 267749 w 3341149"/>
                  <a:gd name="connsiteY8" fmla="*/ 1206500 h 3840041"/>
                  <a:gd name="connsiteX9" fmla="*/ 619265 w 3341149"/>
                  <a:gd name="connsiteY9" fmla="*/ 991243 h 3840041"/>
                  <a:gd name="connsiteX10" fmla="*/ 77249 w 3341149"/>
                  <a:gd name="connsiteY10" fmla="*/ 1041400 h 3840041"/>
                  <a:gd name="connsiteX0" fmla="*/ 77249 w 3341149"/>
                  <a:gd name="connsiteY0" fmla="*/ 1041400 h 3840041"/>
                  <a:gd name="connsiteX1" fmla="*/ 1918749 w 3341149"/>
                  <a:gd name="connsiteY1" fmla="*/ 0 h 3840041"/>
                  <a:gd name="connsiteX2" fmla="*/ 3341149 w 3341149"/>
                  <a:gd name="connsiteY2" fmla="*/ 2755900 h 3840041"/>
                  <a:gd name="connsiteX3" fmla="*/ 1436149 w 3341149"/>
                  <a:gd name="connsiteY3" fmla="*/ 3810000 h 3840041"/>
                  <a:gd name="connsiteX4" fmla="*/ 1194849 w 3341149"/>
                  <a:gd name="connsiteY4" fmla="*/ 3175000 h 3840041"/>
                  <a:gd name="connsiteX5" fmla="*/ 1017049 w 3341149"/>
                  <a:gd name="connsiteY5" fmla="*/ 2616200 h 3840041"/>
                  <a:gd name="connsiteX6" fmla="*/ 737649 w 3341149"/>
                  <a:gd name="connsiteY6" fmla="*/ 1981200 h 3840041"/>
                  <a:gd name="connsiteX7" fmla="*/ 187465 w 3341149"/>
                  <a:gd name="connsiteY7" fmla="*/ 1473843 h 3840041"/>
                  <a:gd name="connsiteX8" fmla="*/ 695464 w 3341149"/>
                  <a:gd name="connsiteY8" fmla="*/ 1169043 h 3840041"/>
                  <a:gd name="connsiteX9" fmla="*/ 267749 w 3341149"/>
                  <a:gd name="connsiteY9" fmla="*/ 1206500 h 3840041"/>
                  <a:gd name="connsiteX10" fmla="*/ 619265 w 3341149"/>
                  <a:gd name="connsiteY10" fmla="*/ 991243 h 3840041"/>
                  <a:gd name="connsiteX11" fmla="*/ 77249 w 3341149"/>
                  <a:gd name="connsiteY11" fmla="*/ 1041400 h 3840041"/>
                  <a:gd name="connsiteX0" fmla="*/ 77249 w 3341149"/>
                  <a:gd name="connsiteY0" fmla="*/ 1041400 h 3840041"/>
                  <a:gd name="connsiteX1" fmla="*/ 1918749 w 3341149"/>
                  <a:gd name="connsiteY1" fmla="*/ 0 h 3840041"/>
                  <a:gd name="connsiteX2" fmla="*/ 3341149 w 3341149"/>
                  <a:gd name="connsiteY2" fmla="*/ 2755900 h 3840041"/>
                  <a:gd name="connsiteX3" fmla="*/ 1436149 w 3341149"/>
                  <a:gd name="connsiteY3" fmla="*/ 3810000 h 3840041"/>
                  <a:gd name="connsiteX4" fmla="*/ 1194849 w 3341149"/>
                  <a:gd name="connsiteY4" fmla="*/ 3175000 h 3840041"/>
                  <a:gd name="connsiteX5" fmla="*/ 1017049 w 3341149"/>
                  <a:gd name="connsiteY5" fmla="*/ 2616200 h 3840041"/>
                  <a:gd name="connsiteX6" fmla="*/ 737649 w 3341149"/>
                  <a:gd name="connsiteY6" fmla="*/ 1981200 h 3840041"/>
                  <a:gd name="connsiteX7" fmla="*/ 746265 w 3341149"/>
                  <a:gd name="connsiteY7" fmla="*/ 1321443 h 3840041"/>
                  <a:gd name="connsiteX8" fmla="*/ 187465 w 3341149"/>
                  <a:gd name="connsiteY8" fmla="*/ 1473843 h 3840041"/>
                  <a:gd name="connsiteX9" fmla="*/ 695464 w 3341149"/>
                  <a:gd name="connsiteY9" fmla="*/ 1169043 h 3840041"/>
                  <a:gd name="connsiteX10" fmla="*/ 267749 w 3341149"/>
                  <a:gd name="connsiteY10" fmla="*/ 1206500 h 3840041"/>
                  <a:gd name="connsiteX11" fmla="*/ 619265 w 3341149"/>
                  <a:gd name="connsiteY11" fmla="*/ 991243 h 3840041"/>
                  <a:gd name="connsiteX12" fmla="*/ 77249 w 3341149"/>
                  <a:gd name="connsiteY12" fmla="*/ 1041400 h 3840041"/>
                  <a:gd name="connsiteX0" fmla="*/ 77249 w 3341149"/>
                  <a:gd name="connsiteY0" fmla="*/ 1041400 h 3840041"/>
                  <a:gd name="connsiteX1" fmla="*/ 1918749 w 3341149"/>
                  <a:gd name="connsiteY1" fmla="*/ 0 h 3840041"/>
                  <a:gd name="connsiteX2" fmla="*/ 3341149 w 3341149"/>
                  <a:gd name="connsiteY2" fmla="*/ 2755900 h 3840041"/>
                  <a:gd name="connsiteX3" fmla="*/ 1436149 w 3341149"/>
                  <a:gd name="connsiteY3" fmla="*/ 3810000 h 3840041"/>
                  <a:gd name="connsiteX4" fmla="*/ 1194849 w 3341149"/>
                  <a:gd name="connsiteY4" fmla="*/ 3175000 h 3840041"/>
                  <a:gd name="connsiteX5" fmla="*/ 1017049 w 3341149"/>
                  <a:gd name="connsiteY5" fmla="*/ 2616200 h 3840041"/>
                  <a:gd name="connsiteX6" fmla="*/ 737649 w 3341149"/>
                  <a:gd name="connsiteY6" fmla="*/ 1981200 h 3840041"/>
                  <a:gd name="connsiteX7" fmla="*/ 428765 w 3341149"/>
                  <a:gd name="connsiteY7" fmla="*/ 1613543 h 3840041"/>
                  <a:gd name="connsiteX8" fmla="*/ 746265 w 3341149"/>
                  <a:gd name="connsiteY8" fmla="*/ 1321443 h 3840041"/>
                  <a:gd name="connsiteX9" fmla="*/ 187465 w 3341149"/>
                  <a:gd name="connsiteY9" fmla="*/ 1473843 h 3840041"/>
                  <a:gd name="connsiteX10" fmla="*/ 695464 w 3341149"/>
                  <a:gd name="connsiteY10" fmla="*/ 1169043 h 3840041"/>
                  <a:gd name="connsiteX11" fmla="*/ 267749 w 3341149"/>
                  <a:gd name="connsiteY11" fmla="*/ 1206500 h 3840041"/>
                  <a:gd name="connsiteX12" fmla="*/ 619265 w 3341149"/>
                  <a:gd name="connsiteY12" fmla="*/ 991243 h 3840041"/>
                  <a:gd name="connsiteX13" fmla="*/ 77249 w 3341149"/>
                  <a:gd name="connsiteY13" fmla="*/ 1041400 h 3840041"/>
                  <a:gd name="connsiteX0" fmla="*/ 77249 w 3341149"/>
                  <a:gd name="connsiteY0" fmla="*/ 1041400 h 3840041"/>
                  <a:gd name="connsiteX1" fmla="*/ 1918749 w 3341149"/>
                  <a:gd name="connsiteY1" fmla="*/ 0 h 3840041"/>
                  <a:gd name="connsiteX2" fmla="*/ 3341149 w 3341149"/>
                  <a:gd name="connsiteY2" fmla="*/ 2755900 h 3840041"/>
                  <a:gd name="connsiteX3" fmla="*/ 1436149 w 3341149"/>
                  <a:gd name="connsiteY3" fmla="*/ 3810000 h 3840041"/>
                  <a:gd name="connsiteX4" fmla="*/ 1194849 w 3341149"/>
                  <a:gd name="connsiteY4" fmla="*/ 3175000 h 3840041"/>
                  <a:gd name="connsiteX5" fmla="*/ 1017049 w 3341149"/>
                  <a:gd name="connsiteY5" fmla="*/ 2616200 h 3840041"/>
                  <a:gd name="connsiteX6" fmla="*/ 737649 w 3341149"/>
                  <a:gd name="connsiteY6" fmla="*/ 1981200 h 3840041"/>
                  <a:gd name="connsiteX7" fmla="*/ 797065 w 3341149"/>
                  <a:gd name="connsiteY7" fmla="*/ 1511943 h 3840041"/>
                  <a:gd name="connsiteX8" fmla="*/ 428765 w 3341149"/>
                  <a:gd name="connsiteY8" fmla="*/ 1613543 h 3840041"/>
                  <a:gd name="connsiteX9" fmla="*/ 746265 w 3341149"/>
                  <a:gd name="connsiteY9" fmla="*/ 1321443 h 3840041"/>
                  <a:gd name="connsiteX10" fmla="*/ 187465 w 3341149"/>
                  <a:gd name="connsiteY10" fmla="*/ 1473843 h 3840041"/>
                  <a:gd name="connsiteX11" fmla="*/ 695464 w 3341149"/>
                  <a:gd name="connsiteY11" fmla="*/ 1169043 h 3840041"/>
                  <a:gd name="connsiteX12" fmla="*/ 267749 w 3341149"/>
                  <a:gd name="connsiteY12" fmla="*/ 1206500 h 3840041"/>
                  <a:gd name="connsiteX13" fmla="*/ 619265 w 3341149"/>
                  <a:gd name="connsiteY13" fmla="*/ 991243 h 3840041"/>
                  <a:gd name="connsiteX14" fmla="*/ 77249 w 3341149"/>
                  <a:gd name="connsiteY14" fmla="*/ 1041400 h 3840041"/>
                  <a:gd name="connsiteX0" fmla="*/ 77249 w 3341149"/>
                  <a:gd name="connsiteY0" fmla="*/ 1041400 h 3840041"/>
                  <a:gd name="connsiteX1" fmla="*/ 1918749 w 3341149"/>
                  <a:gd name="connsiteY1" fmla="*/ 0 h 3840041"/>
                  <a:gd name="connsiteX2" fmla="*/ 3341149 w 3341149"/>
                  <a:gd name="connsiteY2" fmla="*/ 2755900 h 3840041"/>
                  <a:gd name="connsiteX3" fmla="*/ 1436149 w 3341149"/>
                  <a:gd name="connsiteY3" fmla="*/ 3810000 h 3840041"/>
                  <a:gd name="connsiteX4" fmla="*/ 1194849 w 3341149"/>
                  <a:gd name="connsiteY4" fmla="*/ 3175000 h 3840041"/>
                  <a:gd name="connsiteX5" fmla="*/ 1017049 w 3341149"/>
                  <a:gd name="connsiteY5" fmla="*/ 2616200 h 3840041"/>
                  <a:gd name="connsiteX6" fmla="*/ 737649 w 3341149"/>
                  <a:gd name="connsiteY6" fmla="*/ 1981200 h 3840041"/>
                  <a:gd name="connsiteX7" fmla="*/ 289065 w 3341149"/>
                  <a:gd name="connsiteY7" fmla="*/ 1918343 h 3840041"/>
                  <a:gd name="connsiteX8" fmla="*/ 797065 w 3341149"/>
                  <a:gd name="connsiteY8" fmla="*/ 1511943 h 3840041"/>
                  <a:gd name="connsiteX9" fmla="*/ 428765 w 3341149"/>
                  <a:gd name="connsiteY9" fmla="*/ 1613543 h 3840041"/>
                  <a:gd name="connsiteX10" fmla="*/ 746265 w 3341149"/>
                  <a:gd name="connsiteY10" fmla="*/ 1321443 h 3840041"/>
                  <a:gd name="connsiteX11" fmla="*/ 187465 w 3341149"/>
                  <a:gd name="connsiteY11" fmla="*/ 1473843 h 3840041"/>
                  <a:gd name="connsiteX12" fmla="*/ 695464 w 3341149"/>
                  <a:gd name="connsiteY12" fmla="*/ 1169043 h 3840041"/>
                  <a:gd name="connsiteX13" fmla="*/ 267749 w 3341149"/>
                  <a:gd name="connsiteY13" fmla="*/ 1206500 h 3840041"/>
                  <a:gd name="connsiteX14" fmla="*/ 619265 w 3341149"/>
                  <a:gd name="connsiteY14" fmla="*/ 991243 h 3840041"/>
                  <a:gd name="connsiteX15" fmla="*/ 77249 w 3341149"/>
                  <a:gd name="connsiteY15" fmla="*/ 1041400 h 3840041"/>
                  <a:gd name="connsiteX0" fmla="*/ 77249 w 3341149"/>
                  <a:gd name="connsiteY0" fmla="*/ 1041400 h 3840041"/>
                  <a:gd name="connsiteX1" fmla="*/ 1918749 w 3341149"/>
                  <a:gd name="connsiteY1" fmla="*/ 0 h 3840041"/>
                  <a:gd name="connsiteX2" fmla="*/ 3341149 w 3341149"/>
                  <a:gd name="connsiteY2" fmla="*/ 2755900 h 3840041"/>
                  <a:gd name="connsiteX3" fmla="*/ 1436149 w 3341149"/>
                  <a:gd name="connsiteY3" fmla="*/ 3810000 h 3840041"/>
                  <a:gd name="connsiteX4" fmla="*/ 1194849 w 3341149"/>
                  <a:gd name="connsiteY4" fmla="*/ 3175000 h 3840041"/>
                  <a:gd name="connsiteX5" fmla="*/ 1017049 w 3341149"/>
                  <a:gd name="connsiteY5" fmla="*/ 2616200 h 3840041"/>
                  <a:gd name="connsiteX6" fmla="*/ 966249 w 3341149"/>
                  <a:gd name="connsiteY6" fmla="*/ 1739900 h 3840041"/>
                  <a:gd name="connsiteX7" fmla="*/ 289065 w 3341149"/>
                  <a:gd name="connsiteY7" fmla="*/ 1918343 h 3840041"/>
                  <a:gd name="connsiteX8" fmla="*/ 797065 w 3341149"/>
                  <a:gd name="connsiteY8" fmla="*/ 1511943 h 3840041"/>
                  <a:gd name="connsiteX9" fmla="*/ 428765 w 3341149"/>
                  <a:gd name="connsiteY9" fmla="*/ 1613543 h 3840041"/>
                  <a:gd name="connsiteX10" fmla="*/ 746265 w 3341149"/>
                  <a:gd name="connsiteY10" fmla="*/ 1321443 h 3840041"/>
                  <a:gd name="connsiteX11" fmla="*/ 187465 w 3341149"/>
                  <a:gd name="connsiteY11" fmla="*/ 1473843 h 3840041"/>
                  <a:gd name="connsiteX12" fmla="*/ 695464 w 3341149"/>
                  <a:gd name="connsiteY12" fmla="*/ 1169043 h 3840041"/>
                  <a:gd name="connsiteX13" fmla="*/ 267749 w 3341149"/>
                  <a:gd name="connsiteY13" fmla="*/ 1206500 h 3840041"/>
                  <a:gd name="connsiteX14" fmla="*/ 619265 w 3341149"/>
                  <a:gd name="connsiteY14" fmla="*/ 991243 h 3840041"/>
                  <a:gd name="connsiteX15" fmla="*/ 77249 w 3341149"/>
                  <a:gd name="connsiteY15" fmla="*/ 1041400 h 3840041"/>
                  <a:gd name="connsiteX0" fmla="*/ 77249 w 3341149"/>
                  <a:gd name="connsiteY0" fmla="*/ 1041400 h 3840041"/>
                  <a:gd name="connsiteX1" fmla="*/ 1918749 w 3341149"/>
                  <a:gd name="connsiteY1" fmla="*/ 0 h 3840041"/>
                  <a:gd name="connsiteX2" fmla="*/ 3341149 w 3341149"/>
                  <a:gd name="connsiteY2" fmla="*/ 2755900 h 3840041"/>
                  <a:gd name="connsiteX3" fmla="*/ 1436149 w 3341149"/>
                  <a:gd name="connsiteY3" fmla="*/ 3810000 h 3840041"/>
                  <a:gd name="connsiteX4" fmla="*/ 1194849 w 3341149"/>
                  <a:gd name="connsiteY4" fmla="*/ 3175000 h 3840041"/>
                  <a:gd name="connsiteX5" fmla="*/ 1017049 w 3341149"/>
                  <a:gd name="connsiteY5" fmla="*/ 2616200 h 3840041"/>
                  <a:gd name="connsiteX6" fmla="*/ 631965 w 3341149"/>
                  <a:gd name="connsiteY6" fmla="*/ 1981843 h 3840041"/>
                  <a:gd name="connsiteX7" fmla="*/ 966249 w 3341149"/>
                  <a:gd name="connsiteY7" fmla="*/ 1739900 h 3840041"/>
                  <a:gd name="connsiteX8" fmla="*/ 289065 w 3341149"/>
                  <a:gd name="connsiteY8" fmla="*/ 1918343 h 3840041"/>
                  <a:gd name="connsiteX9" fmla="*/ 797065 w 3341149"/>
                  <a:gd name="connsiteY9" fmla="*/ 1511943 h 3840041"/>
                  <a:gd name="connsiteX10" fmla="*/ 428765 w 3341149"/>
                  <a:gd name="connsiteY10" fmla="*/ 1613543 h 3840041"/>
                  <a:gd name="connsiteX11" fmla="*/ 746265 w 3341149"/>
                  <a:gd name="connsiteY11" fmla="*/ 1321443 h 3840041"/>
                  <a:gd name="connsiteX12" fmla="*/ 187465 w 3341149"/>
                  <a:gd name="connsiteY12" fmla="*/ 1473843 h 3840041"/>
                  <a:gd name="connsiteX13" fmla="*/ 695464 w 3341149"/>
                  <a:gd name="connsiteY13" fmla="*/ 1169043 h 3840041"/>
                  <a:gd name="connsiteX14" fmla="*/ 267749 w 3341149"/>
                  <a:gd name="connsiteY14" fmla="*/ 1206500 h 3840041"/>
                  <a:gd name="connsiteX15" fmla="*/ 619265 w 3341149"/>
                  <a:gd name="connsiteY15" fmla="*/ 991243 h 3840041"/>
                  <a:gd name="connsiteX16" fmla="*/ 77249 w 3341149"/>
                  <a:gd name="connsiteY16" fmla="*/ 1041400 h 3840041"/>
                  <a:gd name="connsiteX0" fmla="*/ 77249 w 3341149"/>
                  <a:gd name="connsiteY0" fmla="*/ 1041400 h 3840041"/>
                  <a:gd name="connsiteX1" fmla="*/ 1918749 w 3341149"/>
                  <a:gd name="connsiteY1" fmla="*/ 0 h 3840041"/>
                  <a:gd name="connsiteX2" fmla="*/ 3341149 w 3341149"/>
                  <a:gd name="connsiteY2" fmla="*/ 2755900 h 3840041"/>
                  <a:gd name="connsiteX3" fmla="*/ 1436149 w 3341149"/>
                  <a:gd name="connsiteY3" fmla="*/ 3810000 h 3840041"/>
                  <a:gd name="connsiteX4" fmla="*/ 1194849 w 3341149"/>
                  <a:gd name="connsiteY4" fmla="*/ 3175000 h 3840041"/>
                  <a:gd name="connsiteX5" fmla="*/ 1017049 w 3341149"/>
                  <a:gd name="connsiteY5" fmla="*/ 2616200 h 3840041"/>
                  <a:gd name="connsiteX6" fmla="*/ 1025665 w 3341149"/>
                  <a:gd name="connsiteY6" fmla="*/ 1918343 h 3840041"/>
                  <a:gd name="connsiteX7" fmla="*/ 631965 w 3341149"/>
                  <a:gd name="connsiteY7" fmla="*/ 1981843 h 3840041"/>
                  <a:gd name="connsiteX8" fmla="*/ 966249 w 3341149"/>
                  <a:gd name="connsiteY8" fmla="*/ 1739900 h 3840041"/>
                  <a:gd name="connsiteX9" fmla="*/ 289065 w 3341149"/>
                  <a:gd name="connsiteY9" fmla="*/ 1918343 h 3840041"/>
                  <a:gd name="connsiteX10" fmla="*/ 797065 w 3341149"/>
                  <a:gd name="connsiteY10" fmla="*/ 1511943 h 3840041"/>
                  <a:gd name="connsiteX11" fmla="*/ 428765 w 3341149"/>
                  <a:gd name="connsiteY11" fmla="*/ 1613543 h 3840041"/>
                  <a:gd name="connsiteX12" fmla="*/ 746265 w 3341149"/>
                  <a:gd name="connsiteY12" fmla="*/ 1321443 h 3840041"/>
                  <a:gd name="connsiteX13" fmla="*/ 187465 w 3341149"/>
                  <a:gd name="connsiteY13" fmla="*/ 1473843 h 3840041"/>
                  <a:gd name="connsiteX14" fmla="*/ 695464 w 3341149"/>
                  <a:gd name="connsiteY14" fmla="*/ 1169043 h 3840041"/>
                  <a:gd name="connsiteX15" fmla="*/ 267749 w 3341149"/>
                  <a:gd name="connsiteY15" fmla="*/ 1206500 h 3840041"/>
                  <a:gd name="connsiteX16" fmla="*/ 619265 w 3341149"/>
                  <a:gd name="connsiteY16" fmla="*/ 991243 h 3840041"/>
                  <a:gd name="connsiteX17" fmla="*/ 77249 w 3341149"/>
                  <a:gd name="connsiteY17" fmla="*/ 1041400 h 3840041"/>
                  <a:gd name="connsiteX0" fmla="*/ 77249 w 3341149"/>
                  <a:gd name="connsiteY0" fmla="*/ 1041400 h 3840041"/>
                  <a:gd name="connsiteX1" fmla="*/ 1918749 w 3341149"/>
                  <a:gd name="connsiteY1" fmla="*/ 0 h 3840041"/>
                  <a:gd name="connsiteX2" fmla="*/ 3341149 w 3341149"/>
                  <a:gd name="connsiteY2" fmla="*/ 2755900 h 3840041"/>
                  <a:gd name="connsiteX3" fmla="*/ 1436149 w 3341149"/>
                  <a:gd name="connsiteY3" fmla="*/ 3810000 h 3840041"/>
                  <a:gd name="connsiteX4" fmla="*/ 1194849 w 3341149"/>
                  <a:gd name="connsiteY4" fmla="*/ 3175000 h 3840041"/>
                  <a:gd name="connsiteX5" fmla="*/ 1017049 w 3341149"/>
                  <a:gd name="connsiteY5" fmla="*/ 2616200 h 3840041"/>
                  <a:gd name="connsiteX6" fmla="*/ 504965 w 3341149"/>
                  <a:gd name="connsiteY6" fmla="*/ 2235843 h 3840041"/>
                  <a:gd name="connsiteX7" fmla="*/ 1025665 w 3341149"/>
                  <a:gd name="connsiteY7" fmla="*/ 1918343 h 3840041"/>
                  <a:gd name="connsiteX8" fmla="*/ 631965 w 3341149"/>
                  <a:gd name="connsiteY8" fmla="*/ 1981843 h 3840041"/>
                  <a:gd name="connsiteX9" fmla="*/ 966249 w 3341149"/>
                  <a:gd name="connsiteY9" fmla="*/ 1739900 h 3840041"/>
                  <a:gd name="connsiteX10" fmla="*/ 289065 w 3341149"/>
                  <a:gd name="connsiteY10" fmla="*/ 1918343 h 3840041"/>
                  <a:gd name="connsiteX11" fmla="*/ 797065 w 3341149"/>
                  <a:gd name="connsiteY11" fmla="*/ 1511943 h 3840041"/>
                  <a:gd name="connsiteX12" fmla="*/ 428765 w 3341149"/>
                  <a:gd name="connsiteY12" fmla="*/ 1613543 h 3840041"/>
                  <a:gd name="connsiteX13" fmla="*/ 746265 w 3341149"/>
                  <a:gd name="connsiteY13" fmla="*/ 1321443 h 3840041"/>
                  <a:gd name="connsiteX14" fmla="*/ 187465 w 3341149"/>
                  <a:gd name="connsiteY14" fmla="*/ 1473843 h 3840041"/>
                  <a:gd name="connsiteX15" fmla="*/ 695464 w 3341149"/>
                  <a:gd name="connsiteY15" fmla="*/ 1169043 h 3840041"/>
                  <a:gd name="connsiteX16" fmla="*/ 267749 w 3341149"/>
                  <a:gd name="connsiteY16" fmla="*/ 1206500 h 3840041"/>
                  <a:gd name="connsiteX17" fmla="*/ 619265 w 3341149"/>
                  <a:gd name="connsiteY17" fmla="*/ 991243 h 3840041"/>
                  <a:gd name="connsiteX18" fmla="*/ 77249 w 3341149"/>
                  <a:gd name="connsiteY18" fmla="*/ 1041400 h 3840041"/>
                  <a:gd name="connsiteX0" fmla="*/ 77249 w 3341149"/>
                  <a:gd name="connsiteY0" fmla="*/ 1041400 h 3840041"/>
                  <a:gd name="connsiteX1" fmla="*/ 1918749 w 3341149"/>
                  <a:gd name="connsiteY1" fmla="*/ 0 h 3840041"/>
                  <a:gd name="connsiteX2" fmla="*/ 3341149 w 3341149"/>
                  <a:gd name="connsiteY2" fmla="*/ 2755900 h 3840041"/>
                  <a:gd name="connsiteX3" fmla="*/ 1436149 w 3341149"/>
                  <a:gd name="connsiteY3" fmla="*/ 3810000 h 3840041"/>
                  <a:gd name="connsiteX4" fmla="*/ 1194849 w 3341149"/>
                  <a:gd name="connsiteY4" fmla="*/ 3175000 h 3840041"/>
                  <a:gd name="connsiteX5" fmla="*/ 1017049 w 3341149"/>
                  <a:gd name="connsiteY5" fmla="*/ 2616200 h 3840041"/>
                  <a:gd name="connsiteX6" fmla="*/ 1152665 w 3341149"/>
                  <a:gd name="connsiteY6" fmla="*/ 2108843 h 3840041"/>
                  <a:gd name="connsiteX7" fmla="*/ 504965 w 3341149"/>
                  <a:gd name="connsiteY7" fmla="*/ 2235843 h 3840041"/>
                  <a:gd name="connsiteX8" fmla="*/ 1025665 w 3341149"/>
                  <a:gd name="connsiteY8" fmla="*/ 1918343 h 3840041"/>
                  <a:gd name="connsiteX9" fmla="*/ 631965 w 3341149"/>
                  <a:gd name="connsiteY9" fmla="*/ 1981843 h 3840041"/>
                  <a:gd name="connsiteX10" fmla="*/ 966249 w 3341149"/>
                  <a:gd name="connsiteY10" fmla="*/ 1739900 h 3840041"/>
                  <a:gd name="connsiteX11" fmla="*/ 289065 w 3341149"/>
                  <a:gd name="connsiteY11" fmla="*/ 1918343 h 3840041"/>
                  <a:gd name="connsiteX12" fmla="*/ 797065 w 3341149"/>
                  <a:gd name="connsiteY12" fmla="*/ 1511943 h 3840041"/>
                  <a:gd name="connsiteX13" fmla="*/ 428765 w 3341149"/>
                  <a:gd name="connsiteY13" fmla="*/ 1613543 h 3840041"/>
                  <a:gd name="connsiteX14" fmla="*/ 746265 w 3341149"/>
                  <a:gd name="connsiteY14" fmla="*/ 1321443 h 3840041"/>
                  <a:gd name="connsiteX15" fmla="*/ 187465 w 3341149"/>
                  <a:gd name="connsiteY15" fmla="*/ 1473843 h 3840041"/>
                  <a:gd name="connsiteX16" fmla="*/ 695464 w 3341149"/>
                  <a:gd name="connsiteY16" fmla="*/ 1169043 h 3840041"/>
                  <a:gd name="connsiteX17" fmla="*/ 267749 w 3341149"/>
                  <a:gd name="connsiteY17" fmla="*/ 1206500 h 3840041"/>
                  <a:gd name="connsiteX18" fmla="*/ 619265 w 3341149"/>
                  <a:gd name="connsiteY18" fmla="*/ 991243 h 3840041"/>
                  <a:gd name="connsiteX19" fmla="*/ 77249 w 3341149"/>
                  <a:gd name="connsiteY19" fmla="*/ 1041400 h 3840041"/>
                  <a:gd name="connsiteX0" fmla="*/ 77249 w 3341149"/>
                  <a:gd name="connsiteY0" fmla="*/ 1041400 h 3840041"/>
                  <a:gd name="connsiteX1" fmla="*/ 1918749 w 3341149"/>
                  <a:gd name="connsiteY1" fmla="*/ 0 h 3840041"/>
                  <a:gd name="connsiteX2" fmla="*/ 3341149 w 3341149"/>
                  <a:gd name="connsiteY2" fmla="*/ 2755900 h 3840041"/>
                  <a:gd name="connsiteX3" fmla="*/ 1436149 w 3341149"/>
                  <a:gd name="connsiteY3" fmla="*/ 3810000 h 3840041"/>
                  <a:gd name="connsiteX4" fmla="*/ 1194849 w 3341149"/>
                  <a:gd name="connsiteY4" fmla="*/ 3175000 h 3840041"/>
                  <a:gd name="connsiteX5" fmla="*/ 1017049 w 3341149"/>
                  <a:gd name="connsiteY5" fmla="*/ 2616200 h 3840041"/>
                  <a:gd name="connsiteX6" fmla="*/ 720865 w 3341149"/>
                  <a:gd name="connsiteY6" fmla="*/ 2350143 h 3840041"/>
                  <a:gd name="connsiteX7" fmla="*/ 1152665 w 3341149"/>
                  <a:gd name="connsiteY7" fmla="*/ 2108843 h 3840041"/>
                  <a:gd name="connsiteX8" fmla="*/ 504965 w 3341149"/>
                  <a:gd name="connsiteY8" fmla="*/ 2235843 h 3840041"/>
                  <a:gd name="connsiteX9" fmla="*/ 1025665 w 3341149"/>
                  <a:gd name="connsiteY9" fmla="*/ 1918343 h 3840041"/>
                  <a:gd name="connsiteX10" fmla="*/ 631965 w 3341149"/>
                  <a:gd name="connsiteY10" fmla="*/ 1981843 h 3840041"/>
                  <a:gd name="connsiteX11" fmla="*/ 966249 w 3341149"/>
                  <a:gd name="connsiteY11" fmla="*/ 1739900 h 3840041"/>
                  <a:gd name="connsiteX12" fmla="*/ 289065 w 3341149"/>
                  <a:gd name="connsiteY12" fmla="*/ 1918343 h 3840041"/>
                  <a:gd name="connsiteX13" fmla="*/ 797065 w 3341149"/>
                  <a:gd name="connsiteY13" fmla="*/ 1511943 h 3840041"/>
                  <a:gd name="connsiteX14" fmla="*/ 428765 w 3341149"/>
                  <a:gd name="connsiteY14" fmla="*/ 1613543 h 3840041"/>
                  <a:gd name="connsiteX15" fmla="*/ 746265 w 3341149"/>
                  <a:gd name="connsiteY15" fmla="*/ 1321443 h 3840041"/>
                  <a:gd name="connsiteX16" fmla="*/ 187465 w 3341149"/>
                  <a:gd name="connsiteY16" fmla="*/ 1473843 h 3840041"/>
                  <a:gd name="connsiteX17" fmla="*/ 695464 w 3341149"/>
                  <a:gd name="connsiteY17" fmla="*/ 1169043 h 3840041"/>
                  <a:gd name="connsiteX18" fmla="*/ 267749 w 3341149"/>
                  <a:gd name="connsiteY18" fmla="*/ 1206500 h 3840041"/>
                  <a:gd name="connsiteX19" fmla="*/ 619265 w 3341149"/>
                  <a:gd name="connsiteY19" fmla="*/ 991243 h 3840041"/>
                  <a:gd name="connsiteX20" fmla="*/ 77249 w 3341149"/>
                  <a:gd name="connsiteY20" fmla="*/ 1041400 h 3840041"/>
                  <a:gd name="connsiteX0" fmla="*/ 77249 w 3341149"/>
                  <a:gd name="connsiteY0" fmla="*/ 1041400 h 3840041"/>
                  <a:gd name="connsiteX1" fmla="*/ 1918749 w 3341149"/>
                  <a:gd name="connsiteY1" fmla="*/ 0 h 3840041"/>
                  <a:gd name="connsiteX2" fmla="*/ 3341149 w 3341149"/>
                  <a:gd name="connsiteY2" fmla="*/ 2755900 h 3840041"/>
                  <a:gd name="connsiteX3" fmla="*/ 1436149 w 3341149"/>
                  <a:gd name="connsiteY3" fmla="*/ 3810000 h 3840041"/>
                  <a:gd name="connsiteX4" fmla="*/ 1194849 w 3341149"/>
                  <a:gd name="connsiteY4" fmla="*/ 3175000 h 3840041"/>
                  <a:gd name="connsiteX5" fmla="*/ 1017049 w 3341149"/>
                  <a:gd name="connsiteY5" fmla="*/ 2616200 h 3840041"/>
                  <a:gd name="connsiteX6" fmla="*/ 1228865 w 3341149"/>
                  <a:gd name="connsiteY6" fmla="*/ 2286643 h 3840041"/>
                  <a:gd name="connsiteX7" fmla="*/ 720865 w 3341149"/>
                  <a:gd name="connsiteY7" fmla="*/ 2350143 h 3840041"/>
                  <a:gd name="connsiteX8" fmla="*/ 1152665 w 3341149"/>
                  <a:gd name="connsiteY8" fmla="*/ 2108843 h 3840041"/>
                  <a:gd name="connsiteX9" fmla="*/ 504965 w 3341149"/>
                  <a:gd name="connsiteY9" fmla="*/ 2235843 h 3840041"/>
                  <a:gd name="connsiteX10" fmla="*/ 1025665 w 3341149"/>
                  <a:gd name="connsiteY10" fmla="*/ 1918343 h 3840041"/>
                  <a:gd name="connsiteX11" fmla="*/ 631965 w 3341149"/>
                  <a:gd name="connsiteY11" fmla="*/ 1981843 h 3840041"/>
                  <a:gd name="connsiteX12" fmla="*/ 966249 w 3341149"/>
                  <a:gd name="connsiteY12" fmla="*/ 1739900 h 3840041"/>
                  <a:gd name="connsiteX13" fmla="*/ 289065 w 3341149"/>
                  <a:gd name="connsiteY13" fmla="*/ 1918343 h 3840041"/>
                  <a:gd name="connsiteX14" fmla="*/ 797065 w 3341149"/>
                  <a:gd name="connsiteY14" fmla="*/ 1511943 h 3840041"/>
                  <a:gd name="connsiteX15" fmla="*/ 428765 w 3341149"/>
                  <a:gd name="connsiteY15" fmla="*/ 1613543 h 3840041"/>
                  <a:gd name="connsiteX16" fmla="*/ 746265 w 3341149"/>
                  <a:gd name="connsiteY16" fmla="*/ 1321443 h 3840041"/>
                  <a:gd name="connsiteX17" fmla="*/ 187465 w 3341149"/>
                  <a:gd name="connsiteY17" fmla="*/ 1473843 h 3840041"/>
                  <a:gd name="connsiteX18" fmla="*/ 695464 w 3341149"/>
                  <a:gd name="connsiteY18" fmla="*/ 1169043 h 3840041"/>
                  <a:gd name="connsiteX19" fmla="*/ 267749 w 3341149"/>
                  <a:gd name="connsiteY19" fmla="*/ 1206500 h 3840041"/>
                  <a:gd name="connsiteX20" fmla="*/ 619265 w 3341149"/>
                  <a:gd name="connsiteY20" fmla="*/ 991243 h 3840041"/>
                  <a:gd name="connsiteX21" fmla="*/ 77249 w 3341149"/>
                  <a:gd name="connsiteY21" fmla="*/ 1041400 h 3840041"/>
                  <a:gd name="connsiteX0" fmla="*/ 77249 w 3341149"/>
                  <a:gd name="connsiteY0" fmla="*/ 1041400 h 3840041"/>
                  <a:gd name="connsiteX1" fmla="*/ 1918749 w 3341149"/>
                  <a:gd name="connsiteY1" fmla="*/ 0 h 3840041"/>
                  <a:gd name="connsiteX2" fmla="*/ 3341149 w 3341149"/>
                  <a:gd name="connsiteY2" fmla="*/ 2755900 h 3840041"/>
                  <a:gd name="connsiteX3" fmla="*/ 1436149 w 3341149"/>
                  <a:gd name="connsiteY3" fmla="*/ 3810000 h 3840041"/>
                  <a:gd name="connsiteX4" fmla="*/ 1194849 w 3341149"/>
                  <a:gd name="connsiteY4" fmla="*/ 3175000 h 3840041"/>
                  <a:gd name="connsiteX5" fmla="*/ 737649 w 3341149"/>
                  <a:gd name="connsiteY5" fmla="*/ 2603500 h 3840041"/>
                  <a:gd name="connsiteX6" fmla="*/ 1228865 w 3341149"/>
                  <a:gd name="connsiteY6" fmla="*/ 2286643 h 3840041"/>
                  <a:gd name="connsiteX7" fmla="*/ 720865 w 3341149"/>
                  <a:gd name="connsiteY7" fmla="*/ 2350143 h 3840041"/>
                  <a:gd name="connsiteX8" fmla="*/ 1152665 w 3341149"/>
                  <a:gd name="connsiteY8" fmla="*/ 2108843 h 3840041"/>
                  <a:gd name="connsiteX9" fmla="*/ 504965 w 3341149"/>
                  <a:gd name="connsiteY9" fmla="*/ 2235843 h 3840041"/>
                  <a:gd name="connsiteX10" fmla="*/ 1025665 w 3341149"/>
                  <a:gd name="connsiteY10" fmla="*/ 1918343 h 3840041"/>
                  <a:gd name="connsiteX11" fmla="*/ 631965 w 3341149"/>
                  <a:gd name="connsiteY11" fmla="*/ 1981843 h 3840041"/>
                  <a:gd name="connsiteX12" fmla="*/ 966249 w 3341149"/>
                  <a:gd name="connsiteY12" fmla="*/ 1739900 h 3840041"/>
                  <a:gd name="connsiteX13" fmla="*/ 289065 w 3341149"/>
                  <a:gd name="connsiteY13" fmla="*/ 1918343 h 3840041"/>
                  <a:gd name="connsiteX14" fmla="*/ 797065 w 3341149"/>
                  <a:gd name="connsiteY14" fmla="*/ 1511943 h 3840041"/>
                  <a:gd name="connsiteX15" fmla="*/ 428765 w 3341149"/>
                  <a:gd name="connsiteY15" fmla="*/ 1613543 h 3840041"/>
                  <a:gd name="connsiteX16" fmla="*/ 746265 w 3341149"/>
                  <a:gd name="connsiteY16" fmla="*/ 1321443 h 3840041"/>
                  <a:gd name="connsiteX17" fmla="*/ 187465 w 3341149"/>
                  <a:gd name="connsiteY17" fmla="*/ 1473843 h 3840041"/>
                  <a:gd name="connsiteX18" fmla="*/ 695464 w 3341149"/>
                  <a:gd name="connsiteY18" fmla="*/ 1169043 h 3840041"/>
                  <a:gd name="connsiteX19" fmla="*/ 267749 w 3341149"/>
                  <a:gd name="connsiteY19" fmla="*/ 1206500 h 3840041"/>
                  <a:gd name="connsiteX20" fmla="*/ 619265 w 3341149"/>
                  <a:gd name="connsiteY20" fmla="*/ 991243 h 3840041"/>
                  <a:gd name="connsiteX21" fmla="*/ 77249 w 3341149"/>
                  <a:gd name="connsiteY21" fmla="*/ 1041400 h 3840041"/>
                  <a:gd name="connsiteX0" fmla="*/ 77249 w 3341149"/>
                  <a:gd name="connsiteY0" fmla="*/ 1041400 h 3840041"/>
                  <a:gd name="connsiteX1" fmla="*/ 1918749 w 3341149"/>
                  <a:gd name="connsiteY1" fmla="*/ 0 h 3840041"/>
                  <a:gd name="connsiteX2" fmla="*/ 3341149 w 3341149"/>
                  <a:gd name="connsiteY2" fmla="*/ 2755900 h 3840041"/>
                  <a:gd name="connsiteX3" fmla="*/ 1436149 w 3341149"/>
                  <a:gd name="connsiteY3" fmla="*/ 3810000 h 3840041"/>
                  <a:gd name="connsiteX4" fmla="*/ 1194849 w 3341149"/>
                  <a:gd name="connsiteY4" fmla="*/ 3175000 h 3840041"/>
                  <a:gd name="connsiteX5" fmla="*/ 1355865 w 3341149"/>
                  <a:gd name="connsiteY5" fmla="*/ 2489843 h 3840041"/>
                  <a:gd name="connsiteX6" fmla="*/ 737649 w 3341149"/>
                  <a:gd name="connsiteY6" fmla="*/ 2603500 h 3840041"/>
                  <a:gd name="connsiteX7" fmla="*/ 1228865 w 3341149"/>
                  <a:gd name="connsiteY7" fmla="*/ 2286643 h 3840041"/>
                  <a:gd name="connsiteX8" fmla="*/ 720865 w 3341149"/>
                  <a:gd name="connsiteY8" fmla="*/ 2350143 h 3840041"/>
                  <a:gd name="connsiteX9" fmla="*/ 1152665 w 3341149"/>
                  <a:gd name="connsiteY9" fmla="*/ 2108843 h 3840041"/>
                  <a:gd name="connsiteX10" fmla="*/ 504965 w 3341149"/>
                  <a:gd name="connsiteY10" fmla="*/ 2235843 h 3840041"/>
                  <a:gd name="connsiteX11" fmla="*/ 1025665 w 3341149"/>
                  <a:gd name="connsiteY11" fmla="*/ 1918343 h 3840041"/>
                  <a:gd name="connsiteX12" fmla="*/ 631965 w 3341149"/>
                  <a:gd name="connsiteY12" fmla="*/ 1981843 h 3840041"/>
                  <a:gd name="connsiteX13" fmla="*/ 966249 w 3341149"/>
                  <a:gd name="connsiteY13" fmla="*/ 1739900 h 3840041"/>
                  <a:gd name="connsiteX14" fmla="*/ 289065 w 3341149"/>
                  <a:gd name="connsiteY14" fmla="*/ 1918343 h 3840041"/>
                  <a:gd name="connsiteX15" fmla="*/ 797065 w 3341149"/>
                  <a:gd name="connsiteY15" fmla="*/ 1511943 h 3840041"/>
                  <a:gd name="connsiteX16" fmla="*/ 428765 w 3341149"/>
                  <a:gd name="connsiteY16" fmla="*/ 1613543 h 3840041"/>
                  <a:gd name="connsiteX17" fmla="*/ 746265 w 3341149"/>
                  <a:gd name="connsiteY17" fmla="*/ 1321443 h 3840041"/>
                  <a:gd name="connsiteX18" fmla="*/ 187465 w 3341149"/>
                  <a:gd name="connsiteY18" fmla="*/ 1473843 h 3840041"/>
                  <a:gd name="connsiteX19" fmla="*/ 695464 w 3341149"/>
                  <a:gd name="connsiteY19" fmla="*/ 1169043 h 3840041"/>
                  <a:gd name="connsiteX20" fmla="*/ 267749 w 3341149"/>
                  <a:gd name="connsiteY20" fmla="*/ 1206500 h 3840041"/>
                  <a:gd name="connsiteX21" fmla="*/ 619265 w 3341149"/>
                  <a:gd name="connsiteY21" fmla="*/ 991243 h 3840041"/>
                  <a:gd name="connsiteX22" fmla="*/ 77249 w 3341149"/>
                  <a:gd name="connsiteY22" fmla="*/ 1041400 h 3840041"/>
                  <a:gd name="connsiteX0" fmla="*/ 77249 w 3341149"/>
                  <a:gd name="connsiteY0" fmla="*/ 1041400 h 3840041"/>
                  <a:gd name="connsiteX1" fmla="*/ 1918749 w 3341149"/>
                  <a:gd name="connsiteY1" fmla="*/ 0 h 3840041"/>
                  <a:gd name="connsiteX2" fmla="*/ 3341149 w 3341149"/>
                  <a:gd name="connsiteY2" fmla="*/ 2755900 h 3840041"/>
                  <a:gd name="connsiteX3" fmla="*/ 1436149 w 3341149"/>
                  <a:gd name="connsiteY3" fmla="*/ 3810000 h 3840041"/>
                  <a:gd name="connsiteX4" fmla="*/ 1194849 w 3341149"/>
                  <a:gd name="connsiteY4" fmla="*/ 3175000 h 3840041"/>
                  <a:gd name="connsiteX5" fmla="*/ 1355865 w 3341149"/>
                  <a:gd name="connsiteY5" fmla="*/ 2489843 h 3840041"/>
                  <a:gd name="connsiteX6" fmla="*/ 737649 w 3341149"/>
                  <a:gd name="connsiteY6" fmla="*/ 2603500 h 3840041"/>
                  <a:gd name="connsiteX7" fmla="*/ 1228865 w 3341149"/>
                  <a:gd name="connsiteY7" fmla="*/ 2286643 h 3840041"/>
                  <a:gd name="connsiteX8" fmla="*/ 720865 w 3341149"/>
                  <a:gd name="connsiteY8" fmla="*/ 2350143 h 3840041"/>
                  <a:gd name="connsiteX9" fmla="*/ 1152665 w 3341149"/>
                  <a:gd name="connsiteY9" fmla="*/ 2108843 h 3840041"/>
                  <a:gd name="connsiteX10" fmla="*/ 504965 w 3341149"/>
                  <a:gd name="connsiteY10" fmla="*/ 2235843 h 3840041"/>
                  <a:gd name="connsiteX11" fmla="*/ 1025665 w 3341149"/>
                  <a:gd name="connsiteY11" fmla="*/ 1918343 h 3840041"/>
                  <a:gd name="connsiteX12" fmla="*/ 631965 w 3341149"/>
                  <a:gd name="connsiteY12" fmla="*/ 1981843 h 3840041"/>
                  <a:gd name="connsiteX13" fmla="*/ 966249 w 3341149"/>
                  <a:gd name="connsiteY13" fmla="*/ 1739900 h 3840041"/>
                  <a:gd name="connsiteX14" fmla="*/ 289065 w 3341149"/>
                  <a:gd name="connsiteY14" fmla="*/ 1918343 h 3840041"/>
                  <a:gd name="connsiteX15" fmla="*/ 797065 w 3341149"/>
                  <a:gd name="connsiteY15" fmla="*/ 1511943 h 3840041"/>
                  <a:gd name="connsiteX16" fmla="*/ 428765 w 3341149"/>
                  <a:gd name="connsiteY16" fmla="*/ 1613543 h 3840041"/>
                  <a:gd name="connsiteX17" fmla="*/ 746265 w 3341149"/>
                  <a:gd name="connsiteY17" fmla="*/ 1321443 h 3840041"/>
                  <a:gd name="connsiteX18" fmla="*/ 187465 w 3341149"/>
                  <a:gd name="connsiteY18" fmla="*/ 1473843 h 3840041"/>
                  <a:gd name="connsiteX19" fmla="*/ 695464 w 3341149"/>
                  <a:gd name="connsiteY19" fmla="*/ 1169043 h 3840041"/>
                  <a:gd name="connsiteX20" fmla="*/ 267749 w 3341149"/>
                  <a:gd name="connsiteY20" fmla="*/ 1206500 h 3840041"/>
                  <a:gd name="connsiteX21" fmla="*/ 619265 w 3341149"/>
                  <a:gd name="connsiteY21" fmla="*/ 991243 h 3840041"/>
                  <a:gd name="connsiteX22" fmla="*/ 77249 w 3341149"/>
                  <a:gd name="connsiteY22" fmla="*/ 1041400 h 3840041"/>
                  <a:gd name="connsiteX0" fmla="*/ 77249 w 3341149"/>
                  <a:gd name="connsiteY0" fmla="*/ 1041400 h 3840041"/>
                  <a:gd name="connsiteX1" fmla="*/ 1918749 w 3341149"/>
                  <a:gd name="connsiteY1" fmla="*/ 0 h 3840041"/>
                  <a:gd name="connsiteX2" fmla="*/ 3341149 w 3341149"/>
                  <a:gd name="connsiteY2" fmla="*/ 2755900 h 3840041"/>
                  <a:gd name="connsiteX3" fmla="*/ 1436149 w 3341149"/>
                  <a:gd name="connsiteY3" fmla="*/ 3810000 h 3840041"/>
                  <a:gd name="connsiteX4" fmla="*/ 1194849 w 3341149"/>
                  <a:gd name="connsiteY4" fmla="*/ 3175000 h 3840041"/>
                  <a:gd name="connsiteX5" fmla="*/ 962165 w 3341149"/>
                  <a:gd name="connsiteY5" fmla="*/ 2743843 h 3840041"/>
                  <a:gd name="connsiteX6" fmla="*/ 1355865 w 3341149"/>
                  <a:gd name="connsiteY6" fmla="*/ 2489843 h 3840041"/>
                  <a:gd name="connsiteX7" fmla="*/ 737649 w 3341149"/>
                  <a:gd name="connsiteY7" fmla="*/ 2603500 h 3840041"/>
                  <a:gd name="connsiteX8" fmla="*/ 1228865 w 3341149"/>
                  <a:gd name="connsiteY8" fmla="*/ 2286643 h 3840041"/>
                  <a:gd name="connsiteX9" fmla="*/ 720865 w 3341149"/>
                  <a:gd name="connsiteY9" fmla="*/ 2350143 h 3840041"/>
                  <a:gd name="connsiteX10" fmla="*/ 1152665 w 3341149"/>
                  <a:gd name="connsiteY10" fmla="*/ 2108843 h 3840041"/>
                  <a:gd name="connsiteX11" fmla="*/ 504965 w 3341149"/>
                  <a:gd name="connsiteY11" fmla="*/ 2235843 h 3840041"/>
                  <a:gd name="connsiteX12" fmla="*/ 1025665 w 3341149"/>
                  <a:gd name="connsiteY12" fmla="*/ 1918343 h 3840041"/>
                  <a:gd name="connsiteX13" fmla="*/ 631965 w 3341149"/>
                  <a:gd name="connsiteY13" fmla="*/ 1981843 h 3840041"/>
                  <a:gd name="connsiteX14" fmla="*/ 966249 w 3341149"/>
                  <a:gd name="connsiteY14" fmla="*/ 1739900 h 3840041"/>
                  <a:gd name="connsiteX15" fmla="*/ 289065 w 3341149"/>
                  <a:gd name="connsiteY15" fmla="*/ 1918343 h 3840041"/>
                  <a:gd name="connsiteX16" fmla="*/ 797065 w 3341149"/>
                  <a:gd name="connsiteY16" fmla="*/ 1511943 h 3840041"/>
                  <a:gd name="connsiteX17" fmla="*/ 428765 w 3341149"/>
                  <a:gd name="connsiteY17" fmla="*/ 1613543 h 3840041"/>
                  <a:gd name="connsiteX18" fmla="*/ 746265 w 3341149"/>
                  <a:gd name="connsiteY18" fmla="*/ 1321443 h 3840041"/>
                  <a:gd name="connsiteX19" fmla="*/ 187465 w 3341149"/>
                  <a:gd name="connsiteY19" fmla="*/ 1473843 h 3840041"/>
                  <a:gd name="connsiteX20" fmla="*/ 695464 w 3341149"/>
                  <a:gd name="connsiteY20" fmla="*/ 1169043 h 3840041"/>
                  <a:gd name="connsiteX21" fmla="*/ 267749 w 3341149"/>
                  <a:gd name="connsiteY21" fmla="*/ 1206500 h 3840041"/>
                  <a:gd name="connsiteX22" fmla="*/ 619265 w 3341149"/>
                  <a:gd name="connsiteY22" fmla="*/ 991243 h 3840041"/>
                  <a:gd name="connsiteX23" fmla="*/ 77249 w 3341149"/>
                  <a:gd name="connsiteY23" fmla="*/ 1041400 h 3840041"/>
                  <a:gd name="connsiteX0" fmla="*/ 77249 w 3341149"/>
                  <a:gd name="connsiteY0" fmla="*/ 1041400 h 3840041"/>
                  <a:gd name="connsiteX1" fmla="*/ 1918749 w 3341149"/>
                  <a:gd name="connsiteY1" fmla="*/ 0 h 3840041"/>
                  <a:gd name="connsiteX2" fmla="*/ 3341149 w 3341149"/>
                  <a:gd name="connsiteY2" fmla="*/ 2755900 h 3840041"/>
                  <a:gd name="connsiteX3" fmla="*/ 1436149 w 3341149"/>
                  <a:gd name="connsiteY3" fmla="*/ 3810000 h 3840041"/>
                  <a:gd name="connsiteX4" fmla="*/ 1194849 w 3341149"/>
                  <a:gd name="connsiteY4" fmla="*/ 3175000 h 3840041"/>
                  <a:gd name="connsiteX5" fmla="*/ 1419365 w 3341149"/>
                  <a:gd name="connsiteY5" fmla="*/ 2642243 h 3840041"/>
                  <a:gd name="connsiteX6" fmla="*/ 962165 w 3341149"/>
                  <a:gd name="connsiteY6" fmla="*/ 2743843 h 3840041"/>
                  <a:gd name="connsiteX7" fmla="*/ 1355865 w 3341149"/>
                  <a:gd name="connsiteY7" fmla="*/ 2489843 h 3840041"/>
                  <a:gd name="connsiteX8" fmla="*/ 737649 w 3341149"/>
                  <a:gd name="connsiteY8" fmla="*/ 2603500 h 3840041"/>
                  <a:gd name="connsiteX9" fmla="*/ 1228865 w 3341149"/>
                  <a:gd name="connsiteY9" fmla="*/ 2286643 h 3840041"/>
                  <a:gd name="connsiteX10" fmla="*/ 720865 w 3341149"/>
                  <a:gd name="connsiteY10" fmla="*/ 2350143 h 3840041"/>
                  <a:gd name="connsiteX11" fmla="*/ 1152665 w 3341149"/>
                  <a:gd name="connsiteY11" fmla="*/ 2108843 h 3840041"/>
                  <a:gd name="connsiteX12" fmla="*/ 504965 w 3341149"/>
                  <a:gd name="connsiteY12" fmla="*/ 2235843 h 3840041"/>
                  <a:gd name="connsiteX13" fmla="*/ 1025665 w 3341149"/>
                  <a:gd name="connsiteY13" fmla="*/ 1918343 h 3840041"/>
                  <a:gd name="connsiteX14" fmla="*/ 631965 w 3341149"/>
                  <a:gd name="connsiteY14" fmla="*/ 1981843 h 3840041"/>
                  <a:gd name="connsiteX15" fmla="*/ 966249 w 3341149"/>
                  <a:gd name="connsiteY15" fmla="*/ 1739900 h 3840041"/>
                  <a:gd name="connsiteX16" fmla="*/ 289065 w 3341149"/>
                  <a:gd name="connsiteY16" fmla="*/ 1918343 h 3840041"/>
                  <a:gd name="connsiteX17" fmla="*/ 797065 w 3341149"/>
                  <a:gd name="connsiteY17" fmla="*/ 1511943 h 3840041"/>
                  <a:gd name="connsiteX18" fmla="*/ 428765 w 3341149"/>
                  <a:gd name="connsiteY18" fmla="*/ 1613543 h 3840041"/>
                  <a:gd name="connsiteX19" fmla="*/ 746265 w 3341149"/>
                  <a:gd name="connsiteY19" fmla="*/ 1321443 h 3840041"/>
                  <a:gd name="connsiteX20" fmla="*/ 187465 w 3341149"/>
                  <a:gd name="connsiteY20" fmla="*/ 1473843 h 3840041"/>
                  <a:gd name="connsiteX21" fmla="*/ 695464 w 3341149"/>
                  <a:gd name="connsiteY21" fmla="*/ 1169043 h 3840041"/>
                  <a:gd name="connsiteX22" fmla="*/ 267749 w 3341149"/>
                  <a:gd name="connsiteY22" fmla="*/ 1206500 h 3840041"/>
                  <a:gd name="connsiteX23" fmla="*/ 619265 w 3341149"/>
                  <a:gd name="connsiteY23" fmla="*/ 991243 h 3840041"/>
                  <a:gd name="connsiteX24" fmla="*/ 77249 w 3341149"/>
                  <a:gd name="connsiteY24" fmla="*/ 1041400 h 3840041"/>
                  <a:gd name="connsiteX0" fmla="*/ 77249 w 3341149"/>
                  <a:gd name="connsiteY0" fmla="*/ 1041400 h 3840041"/>
                  <a:gd name="connsiteX1" fmla="*/ 1918749 w 3341149"/>
                  <a:gd name="connsiteY1" fmla="*/ 0 h 3840041"/>
                  <a:gd name="connsiteX2" fmla="*/ 3341149 w 3341149"/>
                  <a:gd name="connsiteY2" fmla="*/ 2755900 h 3840041"/>
                  <a:gd name="connsiteX3" fmla="*/ 1436149 w 3341149"/>
                  <a:gd name="connsiteY3" fmla="*/ 3810000 h 3840041"/>
                  <a:gd name="connsiteX4" fmla="*/ 1194849 w 3341149"/>
                  <a:gd name="connsiteY4" fmla="*/ 3175000 h 3840041"/>
                  <a:gd name="connsiteX5" fmla="*/ 797065 w 3341149"/>
                  <a:gd name="connsiteY5" fmla="*/ 2985143 h 3840041"/>
                  <a:gd name="connsiteX6" fmla="*/ 1419365 w 3341149"/>
                  <a:gd name="connsiteY6" fmla="*/ 2642243 h 3840041"/>
                  <a:gd name="connsiteX7" fmla="*/ 962165 w 3341149"/>
                  <a:gd name="connsiteY7" fmla="*/ 2743843 h 3840041"/>
                  <a:gd name="connsiteX8" fmla="*/ 1355865 w 3341149"/>
                  <a:gd name="connsiteY8" fmla="*/ 2489843 h 3840041"/>
                  <a:gd name="connsiteX9" fmla="*/ 737649 w 3341149"/>
                  <a:gd name="connsiteY9" fmla="*/ 2603500 h 3840041"/>
                  <a:gd name="connsiteX10" fmla="*/ 1228865 w 3341149"/>
                  <a:gd name="connsiteY10" fmla="*/ 2286643 h 3840041"/>
                  <a:gd name="connsiteX11" fmla="*/ 720865 w 3341149"/>
                  <a:gd name="connsiteY11" fmla="*/ 2350143 h 3840041"/>
                  <a:gd name="connsiteX12" fmla="*/ 1152665 w 3341149"/>
                  <a:gd name="connsiteY12" fmla="*/ 2108843 h 3840041"/>
                  <a:gd name="connsiteX13" fmla="*/ 504965 w 3341149"/>
                  <a:gd name="connsiteY13" fmla="*/ 2235843 h 3840041"/>
                  <a:gd name="connsiteX14" fmla="*/ 1025665 w 3341149"/>
                  <a:gd name="connsiteY14" fmla="*/ 1918343 h 3840041"/>
                  <a:gd name="connsiteX15" fmla="*/ 631965 w 3341149"/>
                  <a:gd name="connsiteY15" fmla="*/ 1981843 h 3840041"/>
                  <a:gd name="connsiteX16" fmla="*/ 966249 w 3341149"/>
                  <a:gd name="connsiteY16" fmla="*/ 1739900 h 3840041"/>
                  <a:gd name="connsiteX17" fmla="*/ 289065 w 3341149"/>
                  <a:gd name="connsiteY17" fmla="*/ 1918343 h 3840041"/>
                  <a:gd name="connsiteX18" fmla="*/ 797065 w 3341149"/>
                  <a:gd name="connsiteY18" fmla="*/ 1511943 h 3840041"/>
                  <a:gd name="connsiteX19" fmla="*/ 428765 w 3341149"/>
                  <a:gd name="connsiteY19" fmla="*/ 1613543 h 3840041"/>
                  <a:gd name="connsiteX20" fmla="*/ 746265 w 3341149"/>
                  <a:gd name="connsiteY20" fmla="*/ 1321443 h 3840041"/>
                  <a:gd name="connsiteX21" fmla="*/ 187465 w 3341149"/>
                  <a:gd name="connsiteY21" fmla="*/ 1473843 h 3840041"/>
                  <a:gd name="connsiteX22" fmla="*/ 695464 w 3341149"/>
                  <a:gd name="connsiteY22" fmla="*/ 1169043 h 3840041"/>
                  <a:gd name="connsiteX23" fmla="*/ 267749 w 3341149"/>
                  <a:gd name="connsiteY23" fmla="*/ 1206500 h 3840041"/>
                  <a:gd name="connsiteX24" fmla="*/ 619265 w 3341149"/>
                  <a:gd name="connsiteY24" fmla="*/ 991243 h 3840041"/>
                  <a:gd name="connsiteX25" fmla="*/ 77249 w 3341149"/>
                  <a:gd name="connsiteY25" fmla="*/ 1041400 h 3840041"/>
                  <a:gd name="connsiteX0" fmla="*/ 77249 w 3341149"/>
                  <a:gd name="connsiteY0" fmla="*/ 1041400 h 3840041"/>
                  <a:gd name="connsiteX1" fmla="*/ 1918749 w 3341149"/>
                  <a:gd name="connsiteY1" fmla="*/ 0 h 3840041"/>
                  <a:gd name="connsiteX2" fmla="*/ 3341149 w 3341149"/>
                  <a:gd name="connsiteY2" fmla="*/ 2755900 h 3840041"/>
                  <a:gd name="connsiteX3" fmla="*/ 1436149 w 3341149"/>
                  <a:gd name="connsiteY3" fmla="*/ 3810000 h 3840041"/>
                  <a:gd name="connsiteX4" fmla="*/ 1194849 w 3341149"/>
                  <a:gd name="connsiteY4" fmla="*/ 3175000 h 3840041"/>
                  <a:gd name="connsiteX5" fmla="*/ 1520965 w 3341149"/>
                  <a:gd name="connsiteY5" fmla="*/ 2845443 h 3840041"/>
                  <a:gd name="connsiteX6" fmla="*/ 797065 w 3341149"/>
                  <a:gd name="connsiteY6" fmla="*/ 2985143 h 3840041"/>
                  <a:gd name="connsiteX7" fmla="*/ 1419365 w 3341149"/>
                  <a:gd name="connsiteY7" fmla="*/ 2642243 h 3840041"/>
                  <a:gd name="connsiteX8" fmla="*/ 962165 w 3341149"/>
                  <a:gd name="connsiteY8" fmla="*/ 2743843 h 3840041"/>
                  <a:gd name="connsiteX9" fmla="*/ 1355865 w 3341149"/>
                  <a:gd name="connsiteY9" fmla="*/ 2489843 h 3840041"/>
                  <a:gd name="connsiteX10" fmla="*/ 737649 w 3341149"/>
                  <a:gd name="connsiteY10" fmla="*/ 2603500 h 3840041"/>
                  <a:gd name="connsiteX11" fmla="*/ 1228865 w 3341149"/>
                  <a:gd name="connsiteY11" fmla="*/ 2286643 h 3840041"/>
                  <a:gd name="connsiteX12" fmla="*/ 720865 w 3341149"/>
                  <a:gd name="connsiteY12" fmla="*/ 2350143 h 3840041"/>
                  <a:gd name="connsiteX13" fmla="*/ 1152665 w 3341149"/>
                  <a:gd name="connsiteY13" fmla="*/ 2108843 h 3840041"/>
                  <a:gd name="connsiteX14" fmla="*/ 504965 w 3341149"/>
                  <a:gd name="connsiteY14" fmla="*/ 2235843 h 3840041"/>
                  <a:gd name="connsiteX15" fmla="*/ 1025665 w 3341149"/>
                  <a:gd name="connsiteY15" fmla="*/ 1918343 h 3840041"/>
                  <a:gd name="connsiteX16" fmla="*/ 631965 w 3341149"/>
                  <a:gd name="connsiteY16" fmla="*/ 1981843 h 3840041"/>
                  <a:gd name="connsiteX17" fmla="*/ 966249 w 3341149"/>
                  <a:gd name="connsiteY17" fmla="*/ 1739900 h 3840041"/>
                  <a:gd name="connsiteX18" fmla="*/ 289065 w 3341149"/>
                  <a:gd name="connsiteY18" fmla="*/ 1918343 h 3840041"/>
                  <a:gd name="connsiteX19" fmla="*/ 797065 w 3341149"/>
                  <a:gd name="connsiteY19" fmla="*/ 1511943 h 3840041"/>
                  <a:gd name="connsiteX20" fmla="*/ 428765 w 3341149"/>
                  <a:gd name="connsiteY20" fmla="*/ 1613543 h 3840041"/>
                  <a:gd name="connsiteX21" fmla="*/ 746265 w 3341149"/>
                  <a:gd name="connsiteY21" fmla="*/ 1321443 h 3840041"/>
                  <a:gd name="connsiteX22" fmla="*/ 187465 w 3341149"/>
                  <a:gd name="connsiteY22" fmla="*/ 1473843 h 3840041"/>
                  <a:gd name="connsiteX23" fmla="*/ 695464 w 3341149"/>
                  <a:gd name="connsiteY23" fmla="*/ 1169043 h 3840041"/>
                  <a:gd name="connsiteX24" fmla="*/ 267749 w 3341149"/>
                  <a:gd name="connsiteY24" fmla="*/ 1206500 h 3840041"/>
                  <a:gd name="connsiteX25" fmla="*/ 619265 w 3341149"/>
                  <a:gd name="connsiteY25" fmla="*/ 991243 h 3840041"/>
                  <a:gd name="connsiteX26" fmla="*/ 77249 w 3341149"/>
                  <a:gd name="connsiteY26" fmla="*/ 1041400 h 3840041"/>
                  <a:gd name="connsiteX0" fmla="*/ 77249 w 3341149"/>
                  <a:gd name="connsiteY0" fmla="*/ 1041400 h 3810000"/>
                  <a:gd name="connsiteX1" fmla="*/ 1918749 w 3341149"/>
                  <a:gd name="connsiteY1" fmla="*/ 0 h 3810000"/>
                  <a:gd name="connsiteX2" fmla="*/ 3341149 w 3341149"/>
                  <a:gd name="connsiteY2" fmla="*/ 2755900 h 3810000"/>
                  <a:gd name="connsiteX3" fmla="*/ 1436149 w 3341149"/>
                  <a:gd name="connsiteY3" fmla="*/ 3810000 h 3810000"/>
                  <a:gd name="connsiteX4" fmla="*/ 1118649 w 3341149"/>
                  <a:gd name="connsiteY4" fmla="*/ 3073400 h 3810000"/>
                  <a:gd name="connsiteX5" fmla="*/ 1520965 w 3341149"/>
                  <a:gd name="connsiteY5" fmla="*/ 2845443 h 3810000"/>
                  <a:gd name="connsiteX6" fmla="*/ 797065 w 3341149"/>
                  <a:gd name="connsiteY6" fmla="*/ 2985143 h 3810000"/>
                  <a:gd name="connsiteX7" fmla="*/ 1419365 w 3341149"/>
                  <a:gd name="connsiteY7" fmla="*/ 2642243 h 3810000"/>
                  <a:gd name="connsiteX8" fmla="*/ 962165 w 3341149"/>
                  <a:gd name="connsiteY8" fmla="*/ 2743843 h 3810000"/>
                  <a:gd name="connsiteX9" fmla="*/ 1355865 w 3341149"/>
                  <a:gd name="connsiteY9" fmla="*/ 2489843 h 3810000"/>
                  <a:gd name="connsiteX10" fmla="*/ 737649 w 3341149"/>
                  <a:gd name="connsiteY10" fmla="*/ 2603500 h 3810000"/>
                  <a:gd name="connsiteX11" fmla="*/ 1228865 w 3341149"/>
                  <a:gd name="connsiteY11" fmla="*/ 2286643 h 3810000"/>
                  <a:gd name="connsiteX12" fmla="*/ 720865 w 3341149"/>
                  <a:gd name="connsiteY12" fmla="*/ 2350143 h 3810000"/>
                  <a:gd name="connsiteX13" fmla="*/ 1152665 w 3341149"/>
                  <a:gd name="connsiteY13" fmla="*/ 2108843 h 3810000"/>
                  <a:gd name="connsiteX14" fmla="*/ 504965 w 3341149"/>
                  <a:gd name="connsiteY14" fmla="*/ 2235843 h 3810000"/>
                  <a:gd name="connsiteX15" fmla="*/ 1025665 w 3341149"/>
                  <a:gd name="connsiteY15" fmla="*/ 1918343 h 3810000"/>
                  <a:gd name="connsiteX16" fmla="*/ 631965 w 3341149"/>
                  <a:gd name="connsiteY16" fmla="*/ 1981843 h 3810000"/>
                  <a:gd name="connsiteX17" fmla="*/ 966249 w 3341149"/>
                  <a:gd name="connsiteY17" fmla="*/ 1739900 h 3810000"/>
                  <a:gd name="connsiteX18" fmla="*/ 289065 w 3341149"/>
                  <a:gd name="connsiteY18" fmla="*/ 1918343 h 3810000"/>
                  <a:gd name="connsiteX19" fmla="*/ 797065 w 3341149"/>
                  <a:gd name="connsiteY19" fmla="*/ 1511943 h 3810000"/>
                  <a:gd name="connsiteX20" fmla="*/ 428765 w 3341149"/>
                  <a:gd name="connsiteY20" fmla="*/ 1613543 h 3810000"/>
                  <a:gd name="connsiteX21" fmla="*/ 746265 w 3341149"/>
                  <a:gd name="connsiteY21" fmla="*/ 1321443 h 3810000"/>
                  <a:gd name="connsiteX22" fmla="*/ 187465 w 3341149"/>
                  <a:gd name="connsiteY22" fmla="*/ 1473843 h 3810000"/>
                  <a:gd name="connsiteX23" fmla="*/ 695464 w 3341149"/>
                  <a:gd name="connsiteY23" fmla="*/ 1169043 h 3810000"/>
                  <a:gd name="connsiteX24" fmla="*/ 267749 w 3341149"/>
                  <a:gd name="connsiteY24" fmla="*/ 1206500 h 3810000"/>
                  <a:gd name="connsiteX25" fmla="*/ 619265 w 3341149"/>
                  <a:gd name="connsiteY25" fmla="*/ 991243 h 3810000"/>
                  <a:gd name="connsiteX26" fmla="*/ 77249 w 3341149"/>
                  <a:gd name="connsiteY26" fmla="*/ 1041400 h 3810000"/>
                  <a:gd name="connsiteX0" fmla="*/ 77249 w 3341149"/>
                  <a:gd name="connsiteY0" fmla="*/ 1041400 h 3816473"/>
                  <a:gd name="connsiteX1" fmla="*/ 1918749 w 3341149"/>
                  <a:gd name="connsiteY1" fmla="*/ 0 h 3816473"/>
                  <a:gd name="connsiteX2" fmla="*/ 3341149 w 3341149"/>
                  <a:gd name="connsiteY2" fmla="*/ 2755900 h 3816473"/>
                  <a:gd name="connsiteX3" fmla="*/ 1436149 w 3341149"/>
                  <a:gd name="connsiteY3" fmla="*/ 3810000 h 3816473"/>
                  <a:gd name="connsiteX4" fmla="*/ 1622565 w 3341149"/>
                  <a:gd name="connsiteY4" fmla="*/ 3035943 h 3816473"/>
                  <a:gd name="connsiteX5" fmla="*/ 1118649 w 3341149"/>
                  <a:gd name="connsiteY5" fmla="*/ 3073400 h 3816473"/>
                  <a:gd name="connsiteX6" fmla="*/ 1520965 w 3341149"/>
                  <a:gd name="connsiteY6" fmla="*/ 2845443 h 3816473"/>
                  <a:gd name="connsiteX7" fmla="*/ 797065 w 3341149"/>
                  <a:gd name="connsiteY7" fmla="*/ 2985143 h 3816473"/>
                  <a:gd name="connsiteX8" fmla="*/ 1419365 w 3341149"/>
                  <a:gd name="connsiteY8" fmla="*/ 2642243 h 3816473"/>
                  <a:gd name="connsiteX9" fmla="*/ 962165 w 3341149"/>
                  <a:gd name="connsiteY9" fmla="*/ 2743843 h 3816473"/>
                  <a:gd name="connsiteX10" fmla="*/ 1355865 w 3341149"/>
                  <a:gd name="connsiteY10" fmla="*/ 2489843 h 3816473"/>
                  <a:gd name="connsiteX11" fmla="*/ 737649 w 3341149"/>
                  <a:gd name="connsiteY11" fmla="*/ 2603500 h 3816473"/>
                  <a:gd name="connsiteX12" fmla="*/ 1228865 w 3341149"/>
                  <a:gd name="connsiteY12" fmla="*/ 2286643 h 3816473"/>
                  <a:gd name="connsiteX13" fmla="*/ 720865 w 3341149"/>
                  <a:gd name="connsiteY13" fmla="*/ 2350143 h 3816473"/>
                  <a:gd name="connsiteX14" fmla="*/ 1152665 w 3341149"/>
                  <a:gd name="connsiteY14" fmla="*/ 2108843 h 3816473"/>
                  <a:gd name="connsiteX15" fmla="*/ 504965 w 3341149"/>
                  <a:gd name="connsiteY15" fmla="*/ 2235843 h 3816473"/>
                  <a:gd name="connsiteX16" fmla="*/ 1025665 w 3341149"/>
                  <a:gd name="connsiteY16" fmla="*/ 1918343 h 3816473"/>
                  <a:gd name="connsiteX17" fmla="*/ 631965 w 3341149"/>
                  <a:gd name="connsiteY17" fmla="*/ 1981843 h 3816473"/>
                  <a:gd name="connsiteX18" fmla="*/ 966249 w 3341149"/>
                  <a:gd name="connsiteY18" fmla="*/ 1739900 h 3816473"/>
                  <a:gd name="connsiteX19" fmla="*/ 289065 w 3341149"/>
                  <a:gd name="connsiteY19" fmla="*/ 1918343 h 3816473"/>
                  <a:gd name="connsiteX20" fmla="*/ 797065 w 3341149"/>
                  <a:gd name="connsiteY20" fmla="*/ 1511943 h 3816473"/>
                  <a:gd name="connsiteX21" fmla="*/ 428765 w 3341149"/>
                  <a:gd name="connsiteY21" fmla="*/ 1613543 h 3816473"/>
                  <a:gd name="connsiteX22" fmla="*/ 746265 w 3341149"/>
                  <a:gd name="connsiteY22" fmla="*/ 1321443 h 3816473"/>
                  <a:gd name="connsiteX23" fmla="*/ 187465 w 3341149"/>
                  <a:gd name="connsiteY23" fmla="*/ 1473843 h 3816473"/>
                  <a:gd name="connsiteX24" fmla="*/ 695464 w 3341149"/>
                  <a:gd name="connsiteY24" fmla="*/ 1169043 h 3816473"/>
                  <a:gd name="connsiteX25" fmla="*/ 267749 w 3341149"/>
                  <a:gd name="connsiteY25" fmla="*/ 1206500 h 3816473"/>
                  <a:gd name="connsiteX26" fmla="*/ 619265 w 3341149"/>
                  <a:gd name="connsiteY26" fmla="*/ 991243 h 3816473"/>
                  <a:gd name="connsiteX27" fmla="*/ 77249 w 3341149"/>
                  <a:gd name="connsiteY27" fmla="*/ 1041400 h 3816473"/>
                  <a:gd name="connsiteX0" fmla="*/ 77249 w 3341149"/>
                  <a:gd name="connsiteY0" fmla="*/ 1041400 h 3820998"/>
                  <a:gd name="connsiteX1" fmla="*/ 1918749 w 3341149"/>
                  <a:gd name="connsiteY1" fmla="*/ 0 h 3820998"/>
                  <a:gd name="connsiteX2" fmla="*/ 3341149 w 3341149"/>
                  <a:gd name="connsiteY2" fmla="*/ 2755900 h 3820998"/>
                  <a:gd name="connsiteX3" fmla="*/ 1436149 w 3341149"/>
                  <a:gd name="connsiteY3" fmla="*/ 3810000 h 3820998"/>
                  <a:gd name="connsiteX4" fmla="*/ 962165 w 3341149"/>
                  <a:gd name="connsiteY4" fmla="*/ 3315343 h 3820998"/>
                  <a:gd name="connsiteX5" fmla="*/ 1622565 w 3341149"/>
                  <a:gd name="connsiteY5" fmla="*/ 3035943 h 3820998"/>
                  <a:gd name="connsiteX6" fmla="*/ 1118649 w 3341149"/>
                  <a:gd name="connsiteY6" fmla="*/ 3073400 h 3820998"/>
                  <a:gd name="connsiteX7" fmla="*/ 1520965 w 3341149"/>
                  <a:gd name="connsiteY7" fmla="*/ 2845443 h 3820998"/>
                  <a:gd name="connsiteX8" fmla="*/ 797065 w 3341149"/>
                  <a:gd name="connsiteY8" fmla="*/ 2985143 h 3820998"/>
                  <a:gd name="connsiteX9" fmla="*/ 1419365 w 3341149"/>
                  <a:gd name="connsiteY9" fmla="*/ 2642243 h 3820998"/>
                  <a:gd name="connsiteX10" fmla="*/ 962165 w 3341149"/>
                  <a:gd name="connsiteY10" fmla="*/ 2743843 h 3820998"/>
                  <a:gd name="connsiteX11" fmla="*/ 1355865 w 3341149"/>
                  <a:gd name="connsiteY11" fmla="*/ 2489843 h 3820998"/>
                  <a:gd name="connsiteX12" fmla="*/ 737649 w 3341149"/>
                  <a:gd name="connsiteY12" fmla="*/ 2603500 h 3820998"/>
                  <a:gd name="connsiteX13" fmla="*/ 1228865 w 3341149"/>
                  <a:gd name="connsiteY13" fmla="*/ 2286643 h 3820998"/>
                  <a:gd name="connsiteX14" fmla="*/ 720865 w 3341149"/>
                  <a:gd name="connsiteY14" fmla="*/ 2350143 h 3820998"/>
                  <a:gd name="connsiteX15" fmla="*/ 1152665 w 3341149"/>
                  <a:gd name="connsiteY15" fmla="*/ 2108843 h 3820998"/>
                  <a:gd name="connsiteX16" fmla="*/ 504965 w 3341149"/>
                  <a:gd name="connsiteY16" fmla="*/ 2235843 h 3820998"/>
                  <a:gd name="connsiteX17" fmla="*/ 1025665 w 3341149"/>
                  <a:gd name="connsiteY17" fmla="*/ 1918343 h 3820998"/>
                  <a:gd name="connsiteX18" fmla="*/ 631965 w 3341149"/>
                  <a:gd name="connsiteY18" fmla="*/ 1981843 h 3820998"/>
                  <a:gd name="connsiteX19" fmla="*/ 966249 w 3341149"/>
                  <a:gd name="connsiteY19" fmla="*/ 1739900 h 3820998"/>
                  <a:gd name="connsiteX20" fmla="*/ 289065 w 3341149"/>
                  <a:gd name="connsiteY20" fmla="*/ 1918343 h 3820998"/>
                  <a:gd name="connsiteX21" fmla="*/ 797065 w 3341149"/>
                  <a:gd name="connsiteY21" fmla="*/ 1511943 h 3820998"/>
                  <a:gd name="connsiteX22" fmla="*/ 428765 w 3341149"/>
                  <a:gd name="connsiteY22" fmla="*/ 1613543 h 3820998"/>
                  <a:gd name="connsiteX23" fmla="*/ 746265 w 3341149"/>
                  <a:gd name="connsiteY23" fmla="*/ 1321443 h 3820998"/>
                  <a:gd name="connsiteX24" fmla="*/ 187465 w 3341149"/>
                  <a:gd name="connsiteY24" fmla="*/ 1473843 h 3820998"/>
                  <a:gd name="connsiteX25" fmla="*/ 695464 w 3341149"/>
                  <a:gd name="connsiteY25" fmla="*/ 1169043 h 3820998"/>
                  <a:gd name="connsiteX26" fmla="*/ 267749 w 3341149"/>
                  <a:gd name="connsiteY26" fmla="*/ 1206500 h 3820998"/>
                  <a:gd name="connsiteX27" fmla="*/ 619265 w 3341149"/>
                  <a:gd name="connsiteY27" fmla="*/ 991243 h 3820998"/>
                  <a:gd name="connsiteX28" fmla="*/ 77249 w 3341149"/>
                  <a:gd name="connsiteY28" fmla="*/ 1041400 h 3820998"/>
                  <a:gd name="connsiteX0" fmla="*/ 77249 w 3341149"/>
                  <a:gd name="connsiteY0" fmla="*/ 1041400 h 3826992"/>
                  <a:gd name="connsiteX1" fmla="*/ 1918749 w 3341149"/>
                  <a:gd name="connsiteY1" fmla="*/ 0 h 3826992"/>
                  <a:gd name="connsiteX2" fmla="*/ 3341149 w 3341149"/>
                  <a:gd name="connsiteY2" fmla="*/ 2755900 h 3826992"/>
                  <a:gd name="connsiteX3" fmla="*/ 1436149 w 3341149"/>
                  <a:gd name="connsiteY3" fmla="*/ 3810000 h 3826992"/>
                  <a:gd name="connsiteX4" fmla="*/ 1660665 w 3341149"/>
                  <a:gd name="connsiteY4" fmla="*/ 3188342 h 3826992"/>
                  <a:gd name="connsiteX5" fmla="*/ 962165 w 3341149"/>
                  <a:gd name="connsiteY5" fmla="*/ 3315343 h 3826992"/>
                  <a:gd name="connsiteX6" fmla="*/ 1622565 w 3341149"/>
                  <a:gd name="connsiteY6" fmla="*/ 3035943 h 3826992"/>
                  <a:gd name="connsiteX7" fmla="*/ 1118649 w 3341149"/>
                  <a:gd name="connsiteY7" fmla="*/ 3073400 h 3826992"/>
                  <a:gd name="connsiteX8" fmla="*/ 1520965 w 3341149"/>
                  <a:gd name="connsiteY8" fmla="*/ 2845443 h 3826992"/>
                  <a:gd name="connsiteX9" fmla="*/ 797065 w 3341149"/>
                  <a:gd name="connsiteY9" fmla="*/ 2985143 h 3826992"/>
                  <a:gd name="connsiteX10" fmla="*/ 1419365 w 3341149"/>
                  <a:gd name="connsiteY10" fmla="*/ 2642243 h 3826992"/>
                  <a:gd name="connsiteX11" fmla="*/ 962165 w 3341149"/>
                  <a:gd name="connsiteY11" fmla="*/ 2743843 h 3826992"/>
                  <a:gd name="connsiteX12" fmla="*/ 1355865 w 3341149"/>
                  <a:gd name="connsiteY12" fmla="*/ 2489843 h 3826992"/>
                  <a:gd name="connsiteX13" fmla="*/ 737649 w 3341149"/>
                  <a:gd name="connsiteY13" fmla="*/ 2603500 h 3826992"/>
                  <a:gd name="connsiteX14" fmla="*/ 1228865 w 3341149"/>
                  <a:gd name="connsiteY14" fmla="*/ 2286643 h 3826992"/>
                  <a:gd name="connsiteX15" fmla="*/ 720865 w 3341149"/>
                  <a:gd name="connsiteY15" fmla="*/ 2350143 h 3826992"/>
                  <a:gd name="connsiteX16" fmla="*/ 1152665 w 3341149"/>
                  <a:gd name="connsiteY16" fmla="*/ 2108843 h 3826992"/>
                  <a:gd name="connsiteX17" fmla="*/ 504965 w 3341149"/>
                  <a:gd name="connsiteY17" fmla="*/ 2235843 h 3826992"/>
                  <a:gd name="connsiteX18" fmla="*/ 1025665 w 3341149"/>
                  <a:gd name="connsiteY18" fmla="*/ 1918343 h 3826992"/>
                  <a:gd name="connsiteX19" fmla="*/ 631965 w 3341149"/>
                  <a:gd name="connsiteY19" fmla="*/ 1981843 h 3826992"/>
                  <a:gd name="connsiteX20" fmla="*/ 966249 w 3341149"/>
                  <a:gd name="connsiteY20" fmla="*/ 1739900 h 3826992"/>
                  <a:gd name="connsiteX21" fmla="*/ 289065 w 3341149"/>
                  <a:gd name="connsiteY21" fmla="*/ 1918343 h 3826992"/>
                  <a:gd name="connsiteX22" fmla="*/ 797065 w 3341149"/>
                  <a:gd name="connsiteY22" fmla="*/ 1511943 h 3826992"/>
                  <a:gd name="connsiteX23" fmla="*/ 428765 w 3341149"/>
                  <a:gd name="connsiteY23" fmla="*/ 1613543 h 3826992"/>
                  <a:gd name="connsiteX24" fmla="*/ 746265 w 3341149"/>
                  <a:gd name="connsiteY24" fmla="*/ 1321443 h 3826992"/>
                  <a:gd name="connsiteX25" fmla="*/ 187465 w 3341149"/>
                  <a:gd name="connsiteY25" fmla="*/ 1473843 h 3826992"/>
                  <a:gd name="connsiteX26" fmla="*/ 695464 w 3341149"/>
                  <a:gd name="connsiteY26" fmla="*/ 1169043 h 3826992"/>
                  <a:gd name="connsiteX27" fmla="*/ 267749 w 3341149"/>
                  <a:gd name="connsiteY27" fmla="*/ 1206500 h 3826992"/>
                  <a:gd name="connsiteX28" fmla="*/ 619265 w 3341149"/>
                  <a:gd name="connsiteY28" fmla="*/ 991243 h 3826992"/>
                  <a:gd name="connsiteX29" fmla="*/ 77249 w 3341149"/>
                  <a:gd name="connsiteY29" fmla="*/ 1041400 h 3826992"/>
                  <a:gd name="connsiteX0" fmla="*/ 77249 w 3341149"/>
                  <a:gd name="connsiteY0" fmla="*/ 1041400 h 3825089"/>
                  <a:gd name="connsiteX1" fmla="*/ 1918749 w 3341149"/>
                  <a:gd name="connsiteY1" fmla="*/ 0 h 3825089"/>
                  <a:gd name="connsiteX2" fmla="*/ 3341149 w 3341149"/>
                  <a:gd name="connsiteY2" fmla="*/ 2755900 h 3825089"/>
                  <a:gd name="connsiteX3" fmla="*/ 1436149 w 3341149"/>
                  <a:gd name="connsiteY3" fmla="*/ 3810000 h 3825089"/>
                  <a:gd name="connsiteX4" fmla="*/ 1228865 w 3341149"/>
                  <a:gd name="connsiteY4" fmla="*/ 3366142 h 3825089"/>
                  <a:gd name="connsiteX5" fmla="*/ 1660665 w 3341149"/>
                  <a:gd name="connsiteY5" fmla="*/ 3188342 h 3825089"/>
                  <a:gd name="connsiteX6" fmla="*/ 962165 w 3341149"/>
                  <a:gd name="connsiteY6" fmla="*/ 3315343 h 3825089"/>
                  <a:gd name="connsiteX7" fmla="*/ 1622565 w 3341149"/>
                  <a:gd name="connsiteY7" fmla="*/ 3035943 h 3825089"/>
                  <a:gd name="connsiteX8" fmla="*/ 1118649 w 3341149"/>
                  <a:gd name="connsiteY8" fmla="*/ 3073400 h 3825089"/>
                  <a:gd name="connsiteX9" fmla="*/ 1520965 w 3341149"/>
                  <a:gd name="connsiteY9" fmla="*/ 2845443 h 3825089"/>
                  <a:gd name="connsiteX10" fmla="*/ 797065 w 3341149"/>
                  <a:gd name="connsiteY10" fmla="*/ 2985143 h 3825089"/>
                  <a:gd name="connsiteX11" fmla="*/ 1419365 w 3341149"/>
                  <a:gd name="connsiteY11" fmla="*/ 2642243 h 3825089"/>
                  <a:gd name="connsiteX12" fmla="*/ 962165 w 3341149"/>
                  <a:gd name="connsiteY12" fmla="*/ 2743843 h 3825089"/>
                  <a:gd name="connsiteX13" fmla="*/ 1355865 w 3341149"/>
                  <a:gd name="connsiteY13" fmla="*/ 2489843 h 3825089"/>
                  <a:gd name="connsiteX14" fmla="*/ 737649 w 3341149"/>
                  <a:gd name="connsiteY14" fmla="*/ 2603500 h 3825089"/>
                  <a:gd name="connsiteX15" fmla="*/ 1228865 w 3341149"/>
                  <a:gd name="connsiteY15" fmla="*/ 2286643 h 3825089"/>
                  <a:gd name="connsiteX16" fmla="*/ 720865 w 3341149"/>
                  <a:gd name="connsiteY16" fmla="*/ 2350143 h 3825089"/>
                  <a:gd name="connsiteX17" fmla="*/ 1152665 w 3341149"/>
                  <a:gd name="connsiteY17" fmla="*/ 2108843 h 3825089"/>
                  <a:gd name="connsiteX18" fmla="*/ 504965 w 3341149"/>
                  <a:gd name="connsiteY18" fmla="*/ 2235843 h 3825089"/>
                  <a:gd name="connsiteX19" fmla="*/ 1025665 w 3341149"/>
                  <a:gd name="connsiteY19" fmla="*/ 1918343 h 3825089"/>
                  <a:gd name="connsiteX20" fmla="*/ 631965 w 3341149"/>
                  <a:gd name="connsiteY20" fmla="*/ 1981843 h 3825089"/>
                  <a:gd name="connsiteX21" fmla="*/ 966249 w 3341149"/>
                  <a:gd name="connsiteY21" fmla="*/ 1739900 h 3825089"/>
                  <a:gd name="connsiteX22" fmla="*/ 289065 w 3341149"/>
                  <a:gd name="connsiteY22" fmla="*/ 1918343 h 3825089"/>
                  <a:gd name="connsiteX23" fmla="*/ 797065 w 3341149"/>
                  <a:gd name="connsiteY23" fmla="*/ 1511943 h 3825089"/>
                  <a:gd name="connsiteX24" fmla="*/ 428765 w 3341149"/>
                  <a:gd name="connsiteY24" fmla="*/ 1613543 h 3825089"/>
                  <a:gd name="connsiteX25" fmla="*/ 746265 w 3341149"/>
                  <a:gd name="connsiteY25" fmla="*/ 1321443 h 3825089"/>
                  <a:gd name="connsiteX26" fmla="*/ 187465 w 3341149"/>
                  <a:gd name="connsiteY26" fmla="*/ 1473843 h 3825089"/>
                  <a:gd name="connsiteX27" fmla="*/ 695464 w 3341149"/>
                  <a:gd name="connsiteY27" fmla="*/ 1169043 h 3825089"/>
                  <a:gd name="connsiteX28" fmla="*/ 267749 w 3341149"/>
                  <a:gd name="connsiteY28" fmla="*/ 1206500 h 3825089"/>
                  <a:gd name="connsiteX29" fmla="*/ 619265 w 3341149"/>
                  <a:gd name="connsiteY29" fmla="*/ 991243 h 3825089"/>
                  <a:gd name="connsiteX30" fmla="*/ 77249 w 3341149"/>
                  <a:gd name="connsiteY30" fmla="*/ 1041400 h 3825089"/>
                  <a:gd name="connsiteX0" fmla="*/ 77249 w 3341149"/>
                  <a:gd name="connsiteY0" fmla="*/ 1041400 h 3834063"/>
                  <a:gd name="connsiteX1" fmla="*/ 1918749 w 3341149"/>
                  <a:gd name="connsiteY1" fmla="*/ 0 h 3834063"/>
                  <a:gd name="connsiteX2" fmla="*/ 3341149 w 3341149"/>
                  <a:gd name="connsiteY2" fmla="*/ 2755900 h 3834063"/>
                  <a:gd name="connsiteX3" fmla="*/ 1436149 w 3341149"/>
                  <a:gd name="connsiteY3" fmla="*/ 3810000 h 3834063"/>
                  <a:gd name="connsiteX4" fmla="*/ 1736865 w 3341149"/>
                  <a:gd name="connsiteY4" fmla="*/ 3378843 h 3834063"/>
                  <a:gd name="connsiteX5" fmla="*/ 1228865 w 3341149"/>
                  <a:gd name="connsiteY5" fmla="*/ 3366142 h 3834063"/>
                  <a:gd name="connsiteX6" fmla="*/ 1660665 w 3341149"/>
                  <a:gd name="connsiteY6" fmla="*/ 3188342 h 3834063"/>
                  <a:gd name="connsiteX7" fmla="*/ 962165 w 3341149"/>
                  <a:gd name="connsiteY7" fmla="*/ 3315343 h 3834063"/>
                  <a:gd name="connsiteX8" fmla="*/ 1622565 w 3341149"/>
                  <a:gd name="connsiteY8" fmla="*/ 3035943 h 3834063"/>
                  <a:gd name="connsiteX9" fmla="*/ 1118649 w 3341149"/>
                  <a:gd name="connsiteY9" fmla="*/ 3073400 h 3834063"/>
                  <a:gd name="connsiteX10" fmla="*/ 1520965 w 3341149"/>
                  <a:gd name="connsiteY10" fmla="*/ 2845443 h 3834063"/>
                  <a:gd name="connsiteX11" fmla="*/ 797065 w 3341149"/>
                  <a:gd name="connsiteY11" fmla="*/ 2985143 h 3834063"/>
                  <a:gd name="connsiteX12" fmla="*/ 1419365 w 3341149"/>
                  <a:gd name="connsiteY12" fmla="*/ 2642243 h 3834063"/>
                  <a:gd name="connsiteX13" fmla="*/ 962165 w 3341149"/>
                  <a:gd name="connsiteY13" fmla="*/ 2743843 h 3834063"/>
                  <a:gd name="connsiteX14" fmla="*/ 1355865 w 3341149"/>
                  <a:gd name="connsiteY14" fmla="*/ 2489843 h 3834063"/>
                  <a:gd name="connsiteX15" fmla="*/ 737649 w 3341149"/>
                  <a:gd name="connsiteY15" fmla="*/ 2603500 h 3834063"/>
                  <a:gd name="connsiteX16" fmla="*/ 1228865 w 3341149"/>
                  <a:gd name="connsiteY16" fmla="*/ 2286643 h 3834063"/>
                  <a:gd name="connsiteX17" fmla="*/ 720865 w 3341149"/>
                  <a:gd name="connsiteY17" fmla="*/ 2350143 h 3834063"/>
                  <a:gd name="connsiteX18" fmla="*/ 1152665 w 3341149"/>
                  <a:gd name="connsiteY18" fmla="*/ 2108843 h 3834063"/>
                  <a:gd name="connsiteX19" fmla="*/ 504965 w 3341149"/>
                  <a:gd name="connsiteY19" fmla="*/ 2235843 h 3834063"/>
                  <a:gd name="connsiteX20" fmla="*/ 1025665 w 3341149"/>
                  <a:gd name="connsiteY20" fmla="*/ 1918343 h 3834063"/>
                  <a:gd name="connsiteX21" fmla="*/ 631965 w 3341149"/>
                  <a:gd name="connsiteY21" fmla="*/ 1981843 h 3834063"/>
                  <a:gd name="connsiteX22" fmla="*/ 966249 w 3341149"/>
                  <a:gd name="connsiteY22" fmla="*/ 1739900 h 3834063"/>
                  <a:gd name="connsiteX23" fmla="*/ 289065 w 3341149"/>
                  <a:gd name="connsiteY23" fmla="*/ 1918343 h 3834063"/>
                  <a:gd name="connsiteX24" fmla="*/ 797065 w 3341149"/>
                  <a:gd name="connsiteY24" fmla="*/ 1511943 h 3834063"/>
                  <a:gd name="connsiteX25" fmla="*/ 428765 w 3341149"/>
                  <a:gd name="connsiteY25" fmla="*/ 1613543 h 3834063"/>
                  <a:gd name="connsiteX26" fmla="*/ 746265 w 3341149"/>
                  <a:gd name="connsiteY26" fmla="*/ 1321443 h 3834063"/>
                  <a:gd name="connsiteX27" fmla="*/ 187465 w 3341149"/>
                  <a:gd name="connsiteY27" fmla="*/ 1473843 h 3834063"/>
                  <a:gd name="connsiteX28" fmla="*/ 695464 w 3341149"/>
                  <a:gd name="connsiteY28" fmla="*/ 1169043 h 3834063"/>
                  <a:gd name="connsiteX29" fmla="*/ 267749 w 3341149"/>
                  <a:gd name="connsiteY29" fmla="*/ 1206500 h 3834063"/>
                  <a:gd name="connsiteX30" fmla="*/ 619265 w 3341149"/>
                  <a:gd name="connsiteY30" fmla="*/ 991243 h 3834063"/>
                  <a:gd name="connsiteX31" fmla="*/ 77249 w 3341149"/>
                  <a:gd name="connsiteY31" fmla="*/ 1041400 h 3834063"/>
                  <a:gd name="connsiteX0" fmla="*/ 77249 w 3341149"/>
                  <a:gd name="connsiteY0" fmla="*/ 1041400 h 3852997"/>
                  <a:gd name="connsiteX1" fmla="*/ 1918749 w 3341149"/>
                  <a:gd name="connsiteY1" fmla="*/ 0 h 3852997"/>
                  <a:gd name="connsiteX2" fmla="*/ 3341149 w 3341149"/>
                  <a:gd name="connsiteY2" fmla="*/ 2755900 h 3852997"/>
                  <a:gd name="connsiteX3" fmla="*/ 1436149 w 3341149"/>
                  <a:gd name="connsiteY3" fmla="*/ 3810000 h 3852997"/>
                  <a:gd name="connsiteX4" fmla="*/ 1051065 w 3341149"/>
                  <a:gd name="connsiteY4" fmla="*/ 3670943 h 3852997"/>
                  <a:gd name="connsiteX5" fmla="*/ 1736865 w 3341149"/>
                  <a:gd name="connsiteY5" fmla="*/ 3378843 h 3852997"/>
                  <a:gd name="connsiteX6" fmla="*/ 1228865 w 3341149"/>
                  <a:gd name="connsiteY6" fmla="*/ 3366142 h 3852997"/>
                  <a:gd name="connsiteX7" fmla="*/ 1660665 w 3341149"/>
                  <a:gd name="connsiteY7" fmla="*/ 3188342 h 3852997"/>
                  <a:gd name="connsiteX8" fmla="*/ 962165 w 3341149"/>
                  <a:gd name="connsiteY8" fmla="*/ 3315343 h 3852997"/>
                  <a:gd name="connsiteX9" fmla="*/ 1622565 w 3341149"/>
                  <a:gd name="connsiteY9" fmla="*/ 3035943 h 3852997"/>
                  <a:gd name="connsiteX10" fmla="*/ 1118649 w 3341149"/>
                  <a:gd name="connsiteY10" fmla="*/ 3073400 h 3852997"/>
                  <a:gd name="connsiteX11" fmla="*/ 1520965 w 3341149"/>
                  <a:gd name="connsiteY11" fmla="*/ 2845443 h 3852997"/>
                  <a:gd name="connsiteX12" fmla="*/ 797065 w 3341149"/>
                  <a:gd name="connsiteY12" fmla="*/ 2985143 h 3852997"/>
                  <a:gd name="connsiteX13" fmla="*/ 1419365 w 3341149"/>
                  <a:gd name="connsiteY13" fmla="*/ 2642243 h 3852997"/>
                  <a:gd name="connsiteX14" fmla="*/ 962165 w 3341149"/>
                  <a:gd name="connsiteY14" fmla="*/ 2743843 h 3852997"/>
                  <a:gd name="connsiteX15" fmla="*/ 1355865 w 3341149"/>
                  <a:gd name="connsiteY15" fmla="*/ 2489843 h 3852997"/>
                  <a:gd name="connsiteX16" fmla="*/ 737649 w 3341149"/>
                  <a:gd name="connsiteY16" fmla="*/ 2603500 h 3852997"/>
                  <a:gd name="connsiteX17" fmla="*/ 1228865 w 3341149"/>
                  <a:gd name="connsiteY17" fmla="*/ 2286643 h 3852997"/>
                  <a:gd name="connsiteX18" fmla="*/ 720865 w 3341149"/>
                  <a:gd name="connsiteY18" fmla="*/ 2350143 h 3852997"/>
                  <a:gd name="connsiteX19" fmla="*/ 1152665 w 3341149"/>
                  <a:gd name="connsiteY19" fmla="*/ 2108843 h 3852997"/>
                  <a:gd name="connsiteX20" fmla="*/ 504965 w 3341149"/>
                  <a:gd name="connsiteY20" fmla="*/ 2235843 h 3852997"/>
                  <a:gd name="connsiteX21" fmla="*/ 1025665 w 3341149"/>
                  <a:gd name="connsiteY21" fmla="*/ 1918343 h 3852997"/>
                  <a:gd name="connsiteX22" fmla="*/ 631965 w 3341149"/>
                  <a:gd name="connsiteY22" fmla="*/ 1981843 h 3852997"/>
                  <a:gd name="connsiteX23" fmla="*/ 966249 w 3341149"/>
                  <a:gd name="connsiteY23" fmla="*/ 1739900 h 3852997"/>
                  <a:gd name="connsiteX24" fmla="*/ 289065 w 3341149"/>
                  <a:gd name="connsiteY24" fmla="*/ 1918343 h 3852997"/>
                  <a:gd name="connsiteX25" fmla="*/ 797065 w 3341149"/>
                  <a:gd name="connsiteY25" fmla="*/ 1511943 h 3852997"/>
                  <a:gd name="connsiteX26" fmla="*/ 428765 w 3341149"/>
                  <a:gd name="connsiteY26" fmla="*/ 1613543 h 3852997"/>
                  <a:gd name="connsiteX27" fmla="*/ 746265 w 3341149"/>
                  <a:gd name="connsiteY27" fmla="*/ 1321443 h 3852997"/>
                  <a:gd name="connsiteX28" fmla="*/ 187465 w 3341149"/>
                  <a:gd name="connsiteY28" fmla="*/ 1473843 h 3852997"/>
                  <a:gd name="connsiteX29" fmla="*/ 695464 w 3341149"/>
                  <a:gd name="connsiteY29" fmla="*/ 1169043 h 3852997"/>
                  <a:gd name="connsiteX30" fmla="*/ 267749 w 3341149"/>
                  <a:gd name="connsiteY30" fmla="*/ 1206500 h 3852997"/>
                  <a:gd name="connsiteX31" fmla="*/ 619265 w 3341149"/>
                  <a:gd name="connsiteY31" fmla="*/ 991243 h 3852997"/>
                  <a:gd name="connsiteX32" fmla="*/ 77249 w 3341149"/>
                  <a:gd name="connsiteY32" fmla="*/ 1041400 h 3852997"/>
                  <a:gd name="connsiteX0" fmla="*/ 77249 w 3341149"/>
                  <a:gd name="connsiteY0" fmla="*/ 1041400 h 3849771"/>
                  <a:gd name="connsiteX1" fmla="*/ 1918749 w 3341149"/>
                  <a:gd name="connsiteY1" fmla="*/ 0 h 3849771"/>
                  <a:gd name="connsiteX2" fmla="*/ 3341149 w 3341149"/>
                  <a:gd name="connsiteY2" fmla="*/ 2755900 h 3849771"/>
                  <a:gd name="connsiteX3" fmla="*/ 1436149 w 3341149"/>
                  <a:gd name="connsiteY3" fmla="*/ 3810000 h 3849771"/>
                  <a:gd name="connsiteX4" fmla="*/ 1787665 w 3341149"/>
                  <a:gd name="connsiteY4" fmla="*/ 3467743 h 3849771"/>
                  <a:gd name="connsiteX5" fmla="*/ 1051065 w 3341149"/>
                  <a:gd name="connsiteY5" fmla="*/ 3670943 h 3849771"/>
                  <a:gd name="connsiteX6" fmla="*/ 1736865 w 3341149"/>
                  <a:gd name="connsiteY6" fmla="*/ 3378843 h 3849771"/>
                  <a:gd name="connsiteX7" fmla="*/ 1228865 w 3341149"/>
                  <a:gd name="connsiteY7" fmla="*/ 3366142 h 3849771"/>
                  <a:gd name="connsiteX8" fmla="*/ 1660665 w 3341149"/>
                  <a:gd name="connsiteY8" fmla="*/ 3188342 h 3849771"/>
                  <a:gd name="connsiteX9" fmla="*/ 962165 w 3341149"/>
                  <a:gd name="connsiteY9" fmla="*/ 3315343 h 3849771"/>
                  <a:gd name="connsiteX10" fmla="*/ 1622565 w 3341149"/>
                  <a:gd name="connsiteY10" fmla="*/ 3035943 h 3849771"/>
                  <a:gd name="connsiteX11" fmla="*/ 1118649 w 3341149"/>
                  <a:gd name="connsiteY11" fmla="*/ 3073400 h 3849771"/>
                  <a:gd name="connsiteX12" fmla="*/ 1520965 w 3341149"/>
                  <a:gd name="connsiteY12" fmla="*/ 2845443 h 3849771"/>
                  <a:gd name="connsiteX13" fmla="*/ 797065 w 3341149"/>
                  <a:gd name="connsiteY13" fmla="*/ 2985143 h 3849771"/>
                  <a:gd name="connsiteX14" fmla="*/ 1419365 w 3341149"/>
                  <a:gd name="connsiteY14" fmla="*/ 2642243 h 3849771"/>
                  <a:gd name="connsiteX15" fmla="*/ 962165 w 3341149"/>
                  <a:gd name="connsiteY15" fmla="*/ 2743843 h 3849771"/>
                  <a:gd name="connsiteX16" fmla="*/ 1355865 w 3341149"/>
                  <a:gd name="connsiteY16" fmla="*/ 2489843 h 3849771"/>
                  <a:gd name="connsiteX17" fmla="*/ 737649 w 3341149"/>
                  <a:gd name="connsiteY17" fmla="*/ 2603500 h 3849771"/>
                  <a:gd name="connsiteX18" fmla="*/ 1228865 w 3341149"/>
                  <a:gd name="connsiteY18" fmla="*/ 2286643 h 3849771"/>
                  <a:gd name="connsiteX19" fmla="*/ 720865 w 3341149"/>
                  <a:gd name="connsiteY19" fmla="*/ 2350143 h 3849771"/>
                  <a:gd name="connsiteX20" fmla="*/ 1152665 w 3341149"/>
                  <a:gd name="connsiteY20" fmla="*/ 2108843 h 3849771"/>
                  <a:gd name="connsiteX21" fmla="*/ 504965 w 3341149"/>
                  <a:gd name="connsiteY21" fmla="*/ 2235843 h 3849771"/>
                  <a:gd name="connsiteX22" fmla="*/ 1025665 w 3341149"/>
                  <a:gd name="connsiteY22" fmla="*/ 1918343 h 3849771"/>
                  <a:gd name="connsiteX23" fmla="*/ 631965 w 3341149"/>
                  <a:gd name="connsiteY23" fmla="*/ 1981843 h 3849771"/>
                  <a:gd name="connsiteX24" fmla="*/ 966249 w 3341149"/>
                  <a:gd name="connsiteY24" fmla="*/ 1739900 h 3849771"/>
                  <a:gd name="connsiteX25" fmla="*/ 289065 w 3341149"/>
                  <a:gd name="connsiteY25" fmla="*/ 1918343 h 3849771"/>
                  <a:gd name="connsiteX26" fmla="*/ 797065 w 3341149"/>
                  <a:gd name="connsiteY26" fmla="*/ 1511943 h 3849771"/>
                  <a:gd name="connsiteX27" fmla="*/ 428765 w 3341149"/>
                  <a:gd name="connsiteY27" fmla="*/ 1613543 h 3849771"/>
                  <a:gd name="connsiteX28" fmla="*/ 746265 w 3341149"/>
                  <a:gd name="connsiteY28" fmla="*/ 1321443 h 3849771"/>
                  <a:gd name="connsiteX29" fmla="*/ 187465 w 3341149"/>
                  <a:gd name="connsiteY29" fmla="*/ 1473843 h 3849771"/>
                  <a:gd name="connsiteX30" fmla="*/ 695464 w 3341149"/>
                  <a:gd name="connsiteY30" fmla="*/ 1169043 h 3849771"/>
                  <a:gd name="connsiteX31" fmla="*/ 267749 w 3341149"/>
                  <a:gd name="connsiteY31" fmla="*/ 1206500 h 3849771"/>
                  <a:gd name="connsiteX32" fmla="*/ 619265 w 3341149"/>
                  <a:gd name="connsiteY32" fmla="*/ 991243 h 3849771"/>
                  <a:gd name="connsiteX33" fmla="*/ 77249 w 3341149"/>
                  <a:gd name="connsiteY33" fmla="*/ 1041400 h 3849771"/>
                  <a:gd name="connsiteX0" fmla="*/ 77249 w 3341149"/>
                  <a:gd name="connsiteY0" fmla="*/ 1041400 h 3860704"/>
                  <a:gd name="connsiteX1" fmla="*/ 1918749 w 3341149"/>
                  <a:gd name="connsiteY1" fmla="*/ 0 h 3860704"/>
                  <a:gd name="connsiteX2" fmla="*/ 3341149 w 3341149"/>
                  <a:gd name="connsiteY2" fmla="*/ 2755900 h 3860704"/>
                  <a:gd name="connsiteX3" fmla="*/ 1436149 w 3341149"/>
                  <a:gd name="connsiteY3" fmla="*/ 3810000 h 3860704"/>
                  <a:gd name="connsiteX4" fmla="*/ 1368565 w 3341149"/>
                  <a:gd name="connsiteY4" fmla="*/ 3658243 h 3860704"/>
                  <a:gd name="connsiteX5" fmla="*/ 1787665 w 3341149"/>
                  <a:gd name="connsiteY5" fmla="*/ 3467743 h 3860704"/>
                  <a:gd name="connsiteX6" fmla="*/ 1051065 w 3341149"/>
                  <a:gd name="connsiteY6" fmla="*/ 3670943 h 3860704"/>
                  <a:gd name="connsiteX7" fmla="*/ 1736865 w 3341149"/>
                  <a:gd name="connsiteY7" fmla="*/ 3378843 h 3860704"/>
                  <a:gd name="connsiteX8" fmla="*/ 1228865 w 3341149"/>
                  <a:gd name="connsiteY8" fmla="*/ 3366142 h 3860704"/>
                  <a:gd name="connsiteX9" fmla="*/ 1660665 w 3341149"/>
                  <a:gd name="connsiteY9" fmla="*/ 3188342 h 3860704"/>
                  <a:gd name="connsiteX10" fmla="*/ 962165 w 3341149"/>
                  <a:gd name="connsiteY10" fmla="*/ 3315343 h 3860704"/>
                  <a:gd name="connsiteX11" fmla="*/ 1622565 w 3341149"/>
                  <a:gd name="connsiteY11" fmla="*/ 3035943 h 3860704"/>
                  <a:gd name="connsiteX12" fmla="*/ 1118649 w 3341149"/>
                  <a:gd name="connsiteY12" fmla="*/ 3073400 h 3860704"/>
                  <a:gd name="connsiteX13" fmla="*/ 1520965 w 3341149"/>
                  <a:gd name="connsiteY13" fmla="*/ 2845443 h 3860704"/>
                  <a:gd name="connsiteX14" fmla="*/ 797065 w 3341149"/>
                  <a:gd name="connsiteY14" fmla="*/ 2985143 h 3860704"/>
                  <a:gd name="connsiteX15" fmla="*/ 1419365 w 3341149"/>
                  <a:gd name="connsiteY15" fmla="*/ 2642243 h 3860704"/>
                  <a:gd name="connsiteX16" fmla="*/ 962165 w 3341149"/>
                  <a:gd name="connsiteY16" fmla="*/ 2743843 h 3860704"/>
                  <a:gd name="connsiteX17" fmla="*/ 1355865 w 3341149"/>
                  <a:gd name="connsiteY17" fmla="*/ 2489843 h 3860704"/>
                  <a:gd name="connsiteX18" fmla="*/ 737649 w 3341149"/>
                  <a:gd name="connsiteY18" fmla="*/ 2603500 h 3860704"/>
                  <a:gd name="connsiteX19" fmla="*/ 1228865 w 3341149"/>
                  <a:gd name="connsiteY19" fmla="*/ 2286643 h 3860704"/>
                  <a:gd name="connsiteX20" fmla="*/ 720865 w 3341149"/>
                  <a:gd name="connsiteY20" fmla="*/ 2350143 h 3860704"/>
                  <a:gd name="connsiteX21" fmla="*/ 1152665 w 3341149"/>
                  <a:gd name="connsiteY21" fmla="*/ 2108843 h 3860704"/>
                  <a:gd name="connsiteX22" fmla="*/ 504965 w 3341149"/>
                  <a:gd name="connsiteY22" fmla="*/ 2235843 h 3860704"/>
                  <a:gd name="connsiteX23" fmla="*/ 1025665 w 3341149"/>
                  <a:gd name="connsiteY23" fmla="*/ 1918343 h 3860704"/>
                  <a:gd name="connsiteX24" fmla="*/ 631965 w 3341149"/>
                  <a:gd name="connsiteY24" fmla="*/ 1981843 h 3860704"/>
                  <a:gd name="connsiteX25" fmla="*/ 966249 w 3341149"/>
                  <a:gd name="connsiteY25" fmla="*/ 1739900 h 3860704"/>
                  <a:gd name="connsiteX26" fmla="*/ 289065 w 3341149"/>
                  <a:gd name="connsiteY26" fmla="*/ 1918343 h 3860704"/>
                  <a:gd name="connsiteX27" fmla="*/ 797065 w 3341149"/>
                  <a:gd name="connsiteY27" fmla="*/ 1511943 h 3860704"/>
                  <a:gd name="connsiteX28" fmla="*/ 428765 w 3341149"/>
                  <a:gd name="connsiteY28" fmla="*/ 1613543 h 3860704"/>
                  <a:gd name="connsiteX29" fmla="*/ 746265 w 3341149"/>
                  <a:gd name="connsiteY29" fmla="*/ 1321443 h 3860704"/>
                  <a:gd name="connsiteX30" fmla="*/ 187465 w 3341149"/>
                  <a:gd name="connsiteY30" fmla="*/ 1473843 h 3860704"/>
                  <a:gd name="connsiteX31" fmla="*/ 695464 w 3341149"/>
                  <a:gd name="connsiteY31" fmla="*/ 1169043 h 3860704"/>
                  <a:gd name="connsiteX32" fmla="*/ 267749 w 3341149"/>
                  <a:gd name="connsiteY32" fmla="*/ 1206500 h 3860704"/>
                  <a:gd name="connsiteX33" fmla="*/ 619265 w 3341149"/>
                  <a:gd name="connsiteY33" fmla="*/ 991243 h 3860704"/>
                  <a:gd name="connsiteX34" fmla="*/ 77249 w 3341149"/>
                  <a:gd name="connsiteY34" fmla="*/ 1041400 h 3860704"/>
                  <a:gd name="connsiteX0" fmla="*/ 77249 w 3341149"/>
                  <a:gd name="connsiteY0" fmla="*/ 1041400 h 3859567"/>
                  <a:gd name="connsiteX1" fmla="*/ 1918749 w 3341149"/>
                  <a:gd name="connsiteY1" fmla="*/ 0 h 3859567"/>
                  <a:gd name="connsiteX2" fmla="*/ 3341149 w 3341149"/>
                  <a:gd name="connsiteY2" fmla="*/ 2755900 h 3859567"/>
                  <a:gd name="connsiteX3" fmla="*/ 1436149 w 3341149"/>
                  <a:gd name="connsiteY3" fmla="*/ 3810000 h 3859567"/>
                  <a:gd name="connsiteX4" fmla="*/ 1749565 w 3341149"/>
                  <a:gd name="connsiteY4" fmla="*/ 3582042 h 3859567"/>
                  <a:gd name="connsiteX5" fmla="*/ 1368565 w 3341149"/>
                  <a:gd name="connsiteY5" fmla="*/ 3658243 h 3859567"/>
                  <a:gd name="connsiteX6" fmla="*/ 1787665 w 3341149"/>
                  <a:gd name="connsiteY6" fmla="*/ 3467743 h 3859567"/>
                  <a:gd name="connsiteX7" fmla="*/ 1051065 w 3341149"/>
                  <a:gd name="connsiteY7" fmla="*/ 3670943 h 3859567"/>
                  <a:gd name="connsiteX8" fmla="*/ 1736865 w 3341149"/>
                  <a:gd name="connsiteY8" fmla="*/ 3378843 h 3859567"/>
                  <a:gd name="connsiteX9" fmla="*/ 1228865 w 3341149"/>
                  <a:gd name="connsiteY9" fmla="*/ 3366142 h 3859567"/>
                  <a:gd name="connsiteX10" fmla="*/ 1660665 w 3341149"/>
                  <a:gd name="connsiteY10" fmla="*/ 3188342 h 3859567"/>
                  <a:gd name="connsiteX11" fmla="*/ 962165 w 3341149"/>
                  <a:gd name="connsiteY11" fmla="*/ 3315343 h 3859567"/>
                  <a:gd name="connsiteX12" fmla="*/ 1622565 w 3341149"/>
                  <a:gd name="connsiteY12" fmla="*/ 3035943 h 3859567"/>
                  <a:gd name="connsiteX13" fmla="*/ 1118649 w 3341149"/>
                  <a:gd name="connsiteY13" fmla="*/ 3073400 h 3859567"/>
                  <a:gd name="connsiteX14" fmla="*/ 1520965 w 3341149"/>
                  <a:gd name="connsiteY14" fmla="*/ 2845443 h 3859567"/>
                  <a:gd name="connsiteX15" fmla="*/ 797065 w 3341149"/>
                  <a:gd name="connsiteY15" fmla="*/ 2985143 h 3859567"/>
                  <a:gd name="connsiteX16" fmla="*/ 1419365 w 3341149"/>
                  <a:gd name="connsiteY16" fmla="*/ 2642243 h 3859567"/>
                  <a:gd name="connsiteX17" fmla="*/ 962165 w 3341149"/>
                  <a:gd name="connsiteY17" fmla="*/ 2743843 h 3859567"/>
                  <a:gd name="connsiteX18" fmla="*/ 1355865 w 3341149"/>
                  <a:gd name="connsiteY18" fmla="*/ 2489843 h 3859567"/>
                  <a:gd name="connsiteX19" fmla="*/ 737649 w 3341149"/>
                  <a:gd name="connsiteY19" fmla="*/ 2603500 h 3859567"/>
                  <a:gd name="connsiteX20" fmla="*/ 1228865 w 3341149"/>
                  <a:gd name="connsiteY20" fmla="*/ 2286643 h 3859567"/>
                  <a:gd name="connsiteX21" fmla="*/ 720865 w 3341149"/>
                  <a:gd name="connsiteY21" fmla="*/ 2350143 h 3859567"/>
                  <a:gd name="connsiteX22" fmla="*/ 1152665 w 3341149"/>
                  <a:gd name="connsiteY22" fmla="*/ 2108843 h 3859567"/>
                  <a:gd name="connsiteX23" fmla="*/ 504965 w 3341149"/>
                  <a:gd name="connsiteY23" fmla="*/ 2235843 h 3859567"/>
                  <a:gd name="connsiteX24" fmla="*/ 1025665 w 3341149"/>
                  <a:gd name="connsiteY24" fmla="*/ 1918343 h 3859567"/>
                  <a:gd name="connsiteX25" fmla="*/ 631965 w 3341149"/>
                  <a:gd name="connsiteY25" fmla="*/ 1981843 h 3859567"/>
                  <a:gd name="connsiteX26" fmla="*/ 966249 w 3341149"/>
                  <a:gd name="connsiteY26" fmla="*/ 1739900 h 3859567"/>
                  <a:gd name="connsiteX27" fmla="*/ 289065 w 3341149"/>
                  <a:gd name="connsiteY27" fmla="*/ 1918343 h 3859567"/>
                  <a:gd name="connsiteX28" fmla="*/ 797065 w 3341149"/>
                  <a:gd name="connsiteY28" fmla="*/ 1511943 h 3859567"/>
                  <a:gd name="connsiteX29" fmla="*/ 428765 w 3341149"/>
                  <a:gd name="connsiteY29" fmla="*/ 1613543 h 3859567"/>
                  <a:gd name="connsiteX30" fmla="*/ 746265 w 3341149"/>
                  <a:gd name="connsiteY30" fmla="*/ 1321443 h 3859567"/>
                  <a:gd name="connsiteX31" fmla="*/ 187465 w 3341149"/>
                  <a:gd name="connsiteY31" fmla="*/ 1473843 h 3859567"/>
                  <a:gd name="connsiteX32" fmla="*/ 695464 w 3341149"/>
                  <a:gd name="connsiteY32" fmla="*/ 1169043 h 3859567"/>
                  <a:gd name="connsiteX33" fmla="*/ 267749 w 3341149"/>
                  <a:gd name="connsiteY33" fmla="*/ 1206500 h 3859567"/>
                  <a:gd name="connsiteX34" fmla="*/ 619265 w 3341149"/>
                  <a:gd name="connsiteY34" fmla="*/ 991243 h 3859567"/>
                  <a:gd name="connsiteX35" fmla="*/ 77249 w 3341149"/>
                  <a:gd name="connsiteY35" fmla="*/ 1041400 h 3859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3341149" h="3859567">
                    <a:moveTo>
                      <a:pt x="77249" y="1041400"/>
                    </a:moveTo>
                    <a:lnTo>
                      <a:pt x="1918749" y="0"/>
                    </a:lnTo>
                    <a:lnTo>
                      <a:pt x="3341149" y="2755900"/>
                    </a:lnTo>
                    <a:lnTo>
                      <a:pt x="1436149" y="3810000"/>
                    </a:lnTo>
                    <a:cubicBezTo>
                      <a:pt x="1094685" y="3994257"/>
                      <a:pt x="1760829" y="3607335"/>
                      <a:pt x="1749565" y="3582042"/>
                    </a:cubicBezTo>
                    <a:cubicBezTo>
                      <a:pt x="1738301" y="3556749"/>
                      <a:pt x="1286015" y="3723859"/>
                      <a:pt x="1368565" y="3658243"/>
                    </a:cubicBezTo>
                    <a:cubicBezTo>
                      <a:pt x="1451115" y="3592627"/>
                      <a:pt x="1872332" y="3471976"/>
                      <a:pt x="1787665" y="3467743"/>
                    </a:cubicBezTo>
                    <a:cubicBezTo>
                      <a:pt x="1702998" y="3463510"/>
                      <a:pt x="947348" y="3749260"/>
                      <a:pt x="1051065" y="3670943"/>
                    </a:cubicBezTo>
                    <a:cubicBezTo>
                      <a:pt x="1154782" y="3592626"/>
                      <a:pt x="1802482" y="3406360"/>
                      <a:pt x="1736865" y="3378843"/>
                    </a:cubicBezTo>
                    <a:cubicBezTo>
                      <a:pt x="1671248" y="3351326"/>
                      <a:pt x="1152665" y="3431759"/>
                      <a:pt x="1228865" y="3366142"/>
                    </a:cubicBezTo>
                    <a:cubicBezTo>
                      <a:pt x="1305065" y="3300525"/>
                      <a:pt x="1766498" y="3196808"/>
                      <a:pt x="1660665" y="3188342"/>
                    </a:cubicBezTo>
                    <a:cubicBezTo>
                      <a:pt x="1554832" y="3179876"/>
                      <a:pt x="860565" y="3400010"/>
                      <a:pt x="962165" y="3315343"/>
                    </a:cubicBezTo>
                    <a:cubicBezTo>
                      <a:pt x="1063765" y="3230677"/>
                      <a:pt x="1693851" y="3069917"/>
                      <a:pt x="1622565" y="3035943"/>
                    </a:cubicBezTo>
                    <a:cubicBezTo>
                      <a:pt x="1551279" y="3001969"/>
                      <a:pt x="1038216" y="3141133"/>
                      <a:pt x="1118649" y="3073400"/>
                    </a:cubicBezTo>
                    <a:cubicBezTo>
                      <a:pt x="1048118" y="2952857"/>
                      <a:pt x="1587262" y="2877086"/>
                      <a:pt x="1520965" y="2845443"/>
                    </a:cubicBezTo>
                    <a:cubicBezTo>
                      <a:pt x="1454668" y="2813800"/>
                      <a:pt x="729332" y="3059226"/>
                      <a:pt x="797065" y="2985143"/>
                    </a:cubicBezTo>
                    <a:cubicBezTo>
                      <a:pt x="864798" y="2911060"/>
                      <a:pt x="1482865" y="2650710"/>
                      <a:pt x="1419365" y="2642243"/>
                    </a:cubicBezTo>
                    <a:cubicBezTo>
                      <a:pt x="1355865" y="2633776"/>
                      <a:pt x="907132" y="2817926"/>
                      <a:pt x="962165" y="2743843"/>
                    </a:cubicBezTo>
                    <a:cubicBezTo>
                      <a:pt x="1017198" y="2669760"/>
                      <a:pt x="1416567" y="2519583"/>
                      <a:pt x="1355865" y="2489843"/>
                    </a:cubicBezTo>
                    <a:cubicBezTo>
                      <a:pt x="1279665" y="2394593"/>
                      <a:pt x="644516" y="2673350"/>
                      <a:pt x="737649" y="2603500"/>
                    </a:cubicBezTo>
                    <a:cubicBezTo>
                      <a:pt x="684052" y="2487191"/>
                      <a:pt x="1278229" y="2330986"/>
                      <a:pt x="1228865" y="2286643"/>
                    </a:cubicBezTo>
                    <a:cubicBezTo>
                      <a:pt x="1179501" y="2242300"/>
                      <a:pt x="674298" y="2411526"/>
                      <a:pt x="720865" y="2350143"/>
                    </a:cubicBezTo>
                    <a:cubicBezTo>
                      <a:pt x="767432" y="2288760"/>
                      <a:pt x="1252148" y="2123660"/>
                      <a:pt x="1152665" y="2108843"/>
                    </a:cubicBezTo>
                    <a:cubicBezTo>
                      <a:pt x="1053182" y="2094026"/>
                      <a:pt x="445698" y="2312043"/>
                      <a:pt x="504965" y="2235843"/>
                    </a:cubicBezTo>
                    <a:cubicBezTo>
                      <a:pt x="564232" y="2159643"/>
                      <a:pt x="1089165" y="1941626"/>
                      <a:pt x="1025665" y="1918343"/>
                    </a:cubicBezTo>
                    <a:cubicBezTo>
                      <a:pt x="962165" y="1895060"/>
                      <a:pt x="593184" y="2060267"/>
                      <a:pt x="631965" y="1981843"/>
                    </a:cubicBezTo>
                    <a:cubicBezTo>
                      <a:pt x="670746" y="1903419"/>
                      <a:pt x="1046682" y="1761067"/>
                      <a:pt x="966249" y="1739900"/>
                    </a:cubicBezTo>
                    <a:cubicBezTo>
                      <a:pt x="927468" y="1587607"/>
                      <a:pt x="279162" y="1996552"/>
                      <a:pt x="289065" y="1918343"/>
                    </a:cubicBezTo>
                    <a:cubicBezTo>
                      <a:pt x="298968" y="1840134"/>
                      <a:pt x="856332" y="1526760"/>
                      <a:pt x="797065" y="1511943"/>
                    </a:cubicBezTo>
                    <a:cubicBezTo>
                      <a:pt x="737798" y="1497126"/>
                      <a:pt x="397015" y="1685510"/>
                      <a:pt x="428765" y="1613543"/>
                    </a:cubicBezTo>
                    <a:cubicBezTo>
                      <a:pt x="460515" y="1541576"/>
                      <a:pt x="835165" y="1332026"/>
                      <a:pt x="746265" y="1321443"/>
                    </a:cubicBezTo>
                    <a:cubicBezTo>
                      <a:pt x="657365" y="1310860"/>
                      <a:pt x="128199" y="1550043"/>
                      <a:pt x="187465" y="1473843"/>
                    </a:cubicBezTo>
                    <a:cubicBezTo>
                      <a:pt x="246732" y="1397643"/>
                      <a:pt x="764633" y="1205134"/>
                      <a:pt x="695464" y="1169043"/>
                    </a:cubicBezTo>
                    <a:cubicBezTo>
                      <a:pt x="626295" y="1132953"/>
                      <a:pt x="242349" y="1295400"/>
                      <a:pt x="267749" y="1206500"/>
                    </a:cubicBezTo>
                    <a:cubicBezTo>
                      <a:pt x="142185" y="1096541"/>
                      <a:pt x="697582" y="1065326"/>
                      <a:pt x="619265" y="991243"/>
                    </a:cubicBezTo>
                    <a:cubicBezTo>
                      <a:pt x="540948" y="917160"/>
                      <a:pt x="-245165" y="1261641"/>
                      <a:pt x="77249" y="104140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4" name="Rectangle 2">
                <a:extLst>
                  <a:ext uri="{FF2B5EF4-FFF2-40B4-BE49-F238E27FC236}">
                    <a16:creationId xmlns:a16="http://schemas.microsoft.com/office/drawing/2014/main" id="{96AF2766-83DC-8FD9-E731-DCC321529875}"/>
                  </a:ext>
                </a:extLst>
              </p:cNvPr>
              <p:cNvSpPr/>
              <p:nvPr/>
            </p:nvSpPr>
            <p:spPr>
              <a:xfrm>
                <a:off x="838200" y="1320800"/>
                <a:ext cx="6311900" cy="5600700"/>
              </a:xfrm>
              <a:custGeom>
                <a:avLst/>
                <a:gdLst>
                  <a:gd name="connsiteX0" fmla="*/ 0 w 4394200"/>
                  <a:gd name="connsiteY0" fmla="*/ 0 h 330200"/>
                  <a:gd name="connsiteX1" fmla="*/ 4394200 w 4394200"/>
                  <a:gd name="connsiteY1" fmla="*/ 0 h 330200"/>
                  <a:gd name="connsiteX2" fmla="*/ 4394200 w 4394200"/>
                  <a:gd name="connsiteY2" fmla="*/ 330200 h 330200"/>
                  <a:gd name="connsiteX3" fmla="*/ 0 w 4394200"/>
                  <a:gd name="connsiteY3" fmla="*/ 330200 h 330200"/>
                  <a:gd name="connsiteX4" fmla="*/ 0 w 4394200"/>
                  <a:gd name="connsiteY4" fmla="*/ 0 h 330200"/>
                  <a:gd name="connsiteX0" fmla="*/ 0 w 4394200"/>
                  <a:gd name="connsiteY0" fmla="*/ 0 h 3162300"/>
                  <a:gd name="connsiteX1" fmla="*/ 4394200 w 4394200"/>
                  <a:gd name="connsiteY1" fmla="*/ 0 h 3162300"/>
                  <a:gd name="connsiteX2" fmla="*/ 4394200 w 4394200"/>
                  <a:gd name="connsiteY2" fmla="*/ 330200 h 3162300"/>
                  <a:gd name="connsiteX3" fmla="*/ 1320800 w 4394200"/>
                  <a:gd name="connsiteY3" fmla="*/ 3162300 h 3162300"/>
                  <a:gd name="connsiteX4" fmla="*/ 0 w 4394200"/>
                  <a:gd name="connsiteY4" fmla="*/ 0 h 3162300"/>
                  <a:gd name="connsiteX0" fmla="*/ 0 w 4368800"/>
                  <a:gd name="connsiteY0" fmla="*/ 330200 h 3162300"/>
                  <a:gd name="connsiteX1" fmla="*/ 4368800 w 4368800"/>
                  <a:gd name="connsiteY1" fmla="*/ 0 h 3162300"/>
                  <a:gd name="connsiteX2" fmla="*/ 4368800 w 4368800"/>
                  <a:gd name="connsiteY2" fmla="*/ 330200 h 3162300"/>
                  <a:gd name="connsiteX3" fmla="*/ 1295400 w 4368800"/>
                  <a:gd name="connsiteY3" fmla="*/ 3162300 h 3162300"/>
                  <a:gd name="connsiteX4" fmla="*/ 0 w 4368800"/>
                  <a:gd name="connsiteY4" fmla="*/ 330200 h 3162300"/>
                  <a:gd name="connsiteX0" fmla="*/ 0 w 5080000"/>
                  <a:gd name="connsiteY0" fmla="*/ 2768600 h 5600700"/>
                  <a:gd name="connsiteX1" fmla="*/ 5080000 w 5080000"/>
                  <a:gd name="connsiteY1" fmla="*/ 0 h 5600700"/>
                  <a:gd name="connsiteX2" fmla="*/ 4368800 w 5080000"/>
                  <a:gd name="connsiteY2" fmla="*/ 2768600 h 5600700"/>
                  <a:gd name="connsiteX3" fmla="*/ 1295400 w 5080000"/>
                  <a:gd name="connsiteY3" fmla="*/ 5600700 h 5600700"/>
                  <a:gd name="connsiteX4" fmla="*/ 0 w 5080000"/>
                  <a:gd name="connsiteY4" fmla="*/ 2768600 h 5600700"/>
                  <a:gd name="connsiteX0" fmla="*/ 0 w 6311900"/>
                  <a:gd name="connsiteY0" fmla="*/ 2768600 h 5600700"/>
                  <a:gd name="connsiteX1" fmla="*/ 5080000 w 6311900"/>
                  <a:gd name="connsiteY1" fmla="*/ 0 h 5600700"/>
                  <a:gd name="connsiteX2" fmla="*/ 6311900 w 6311900"/>
                  <a:gd name="connsiteY2" fmla="*/ 2832100 h 5600700"/>
                  <a:gd name="connsiteX3" fmla="*/ 1295400 w 6311900"/>
                  <a:gd name="connsiteY3" fmla="*/ 5600700 h 5600700"/>
                  <a:gd name="connsiteX4" fmla="*/ 0 w 6311900"/>
                  <a:gd name="connsiteY4" fmla="*/ 2768600 h 5600700"/>
                  <a:gd name="connsiteX0" fmla="*/ 0 w 6311900"/>
                  <a:gd name="connsiteY0" fmla="*/ 2768600 h 5600700"/>
                  <a:gd name="connsiteX1" fmla="*/ 5080000 w 6311900"/>
                  <a:gd name="connsiteY1" fmla="*/ 0 h 5600700"/>
                  <a:gd name="connsiteX2" fmla="*/ 6311900 w 6311900"/>
                  <a:gd name="connsiteY2" fmla="*/ 2832100 h 5600700"/>
                  <a:gd name="connsiteX3" fmla="*/ 1295400 w 6311900"/>
                  <a:gd name="connsiteY3" fmla="*/ 5600700 h 5600700"/>
                  <a:gd name="connsiteX4" fmla="*/ 0 w 6311900"/>
                  <a:gd name="connsiteY4" fmla="*/ 2768600 h 5600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311900" h="5600700">
                    <a:moveTo>
                      <a:pt x="0" y="2768600"/>
                    </a:moveTo>
                    <a:cubicBezTo>
                      <a:pt x="1871133" y="1604433"/>
                      <a:pt x="3386667" y="922867"/>
                      <a:pt x="5080000" y="0"/>
                    </a:cubicBezTo>
                    <a:lnTo>
                      <a:pt x="6311900" y="2832100"/>
                    </a:lnTo>
                    <a:lnTo>
                      <a:pt x="1295400" y="5600700"/>
                    </a:lnTo>
                    <a:lnTo>
                      <a:pt x="0" y="2768600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5" name="Rectangle 4">
                <a:extLst>
                  <a:ext uri="{FF2B5EF4-FFF2-40B4-BE49-F238E27FC236}">
                    <a16:creationId xmlns:a16="http://schemas.microsoft.com/office/drawing/2014/main" id="{2CACA80D-B99A-14A2-FC6C-6C3861D38F16}"/>
                  </a:ext>
                </a:extLst>
              </p:cNvPr>
              <p:cNvSpPr/>
              <p:nvPr/>
            </p:nvSpPr>
            <p:spPr>
              <a:xfrm>
                <a:off x="1554513" y="2552700"/>
                <a:ext cx="3398485" cy="3914063"/>
              </a:xfrm>
              <a:custGeom>
                <a:avLst/>
                <a:gdLst>
                  <a:gd name="connsiteX0" fmla="*/ 0 w 1092200"/>
                  <a:gd name="connsiteY0" fmla="*/ 0 h 1625600"/>
                  <a:gd name="connsiteX1" fmla="*/ 1092200 w 1092200"/>
                  <a:gd name="connsiteY1" fmla="*/ 0 h 1625600"/>
                  <a:gd name="connsiteX2" fmla="*/ 1092200 w 1092200"/>
                  <a:gd name="connsiteY2" fmla="*/ 1625600 h 1625600"/>
                  <a:gd name="connsiteX3" fmla="*/ 0 w 1092200"/>
                  <a:gd name="connsiteY3" fmla="*/ 1625600 h 1625600"/>
                  <a:gd name="connsiteX4" fmla="*/ 0 w 1092200"/>
                  <a:gd name="connsiteY4" fmla="*/ 0 h 1625600"/>
                  <a:gd name="connsiteX0" fmla="*/ 508000 w 1600200"/>
                  <a:gd name="connsiteY0" fmla="*/ 0 h 3479800"/>
                  <a:gd name="connsiteX1" fmla="*/ 1600200 w 1600200"/>
                  <a:gd name="connsiteY1" fmla="*/ 0 h 3479800"/>
                  <a:gd name="connsiteX2" fmla="*/ 1600200 w 1600200"/>
                  <a:gd name="connsiteY2" fmla="*/ 1625600 h 3479800"/>
                  <a:gd name="connsiteX3" fmla="*/ 0 w 1600200"/>
                  <a:gd name="connsiteY3" fmla="*/ 3479800 h 3479800"/>
                  <a:gd name="connsiteX4" fmla="*/ 508000 w 1600200"/>
                  <a:gd name="connsiteY4" fmla="*/ 0 h 3479800"/>
                  <a:gd name="connsiteX0" fmla="*/ 753102 w 1845302"/>
                  <a:gd name="connsiteY0" fmla="*/ 0 h 3479800"/>
                  <a:gd name="connsiteX1" fmla="*/ 1845302 w 1845302"/>
                  <a:gd name="connsiteY1" fmla="*/ 0 h 3479800"/>
                  <a:gd name="connsiteX2" fmla="*/ 1845302 w 1845302"/>
                  <a:gd name="connsiteY2" fmla="*/ 1625600 h 3479800"/>
                  <a:gd name="connsiteX3" fmla="*/ 245102 w 1845302"/>
                  <a:gd name="connsiteY3" fmla="*/ 3479800 h 3479800"/>
                  <a:gd name="connsiteX4" fmla="*/ 3802 w 1845302"/>
                  <a:gd name="connsiteY4" fmla="*/ 2844800 h 3479800"/>
                  <a:gd name="connsiteX5" fmla="*/ 753102 w 1845302"/>
                  <a:gd name="connsiteY5" fmla="*/ 0 h 3479800"/>
                  <a:gd name="connsiteX0" fmla="*/ 934982 w 2027182"/>
                  <a:gd name="connsiteY0" fmla="*/ 0 h 3479800"/>
                  <a:gd name="connsiteX1" fmla="*/ 2027182 w 2027182"/>
                  <a:gd name="connsiteY1" fmla="*/ 0 h 3479800"/>
                  <a:gd name="connsiteX2" fmla="*/ 2027182 w 2027182"/>
                  <a:gd name="connsiteY2" fmla="*/ 1625600 h 3479800"/>
                  <a:gd name="connsiteX3" fmla="*/ 426982 w 2027182"/>
                  <a:gd name="connsiteY3" fmla="*/ 3479800 h 3479800"/>
                  <a:gd name="connsiteX4" fmla="*/ 185682 w 2027182"/>
                  <a:gd name="connsiteY4" fmla="*/ 2844800 h 3479800"/>
                  <a:gd name="connsiteX5" fmla="*/ 7882 w 2027182"/>
                  <a:gd name="connsiteY5" fmla="*/ 2286000 h 3479800"/>
                  <a:gd name="connsiteX6" fmla="*/ 934982 w 2027182"/>
                  <a:gd name="connsiteY6" fmla="*/ 0 h 3479800"/>
                  <a:gd name="connsiteX0" fmla="*/ 1216364 w 2308564"/>
                  <a:gd name="connsiteY0" fmla="*/ 0 h 3479800"/>
                  <a:gd name="connsiteX1" fmla="*/ 2308564 w 2308564"/>
                  <a:gd name="connsiteY1" fmla="*/ 0 h 3479800"/>
                  <a:gd name="connsiteX2" fmla="*/ 2308564 w 2308564"/>
                  <a:gd name="connsiteY2" fmla="*/ 1625600 h 3479800"/>
                  <a:gd name="connsiteX3" fmla="*/ 708364 w 2308564"/>
                  <a:gd name="connsiteY3" fmla="*/ 3479800 h 3479800"/>
                  <a:gd name="connsiteX4" fmla="*/ 467064 w 2308564"/>
                  <a:gd name="connsiteY4" fmla="*/ 2844800 h 3479800"/>
                  <a:gd name="connsiteX5" fmla="*/ 289264 w 2308564"/>
                  <a:gd name="connsiteY5" fmla="*/ 2286000 h 3479800"/>
                  <a:gd name="connsiteX6" fmla="*/ 9864 w 2308564"/>
                  <a:gd name="connsiteY6" fmla="*/ 1651000 h 3479800"/>
                  <a:gd name="connsiteX7" fmla="*/ 1216364 w 2308564"/>
                  <a:gd name="connsiteY7" fmla="*/ 0 h 3479800"/>
                  <a:gd name="connsiteX0" fmla="*/ 1434215 w 2526415"/>
                  <a:gd name="connsiteY0" fmla="*/ 0 h 3479800"/>
                  <a:gd name="connsiteX1" fmla="*/ 2526415 w 2526415"/>
                  <a:gd name="connsiteY1" fmla="*/ 0 h 3479800"/>
                  <a:gd name="connsiteX2" fmla="*/ 2526415 w 2526415"/>
                  <a:gd name="connsiteY2" fmla="*/ 1625600 h 3479800"/>
                  <a:gd name="connsiteX3" fmla="*/ 926215 w 2526415"/>
                  <a:gd name="connsiteY3" fmla="*/ 3479800 h 3479800"/>
                  <a:gd name="connsiteX4" fmla="*/ 684915 w 2526415"/>
                  <a:gd name="connsiteY4" fmla="*/ 2844800 h 3479800"/>
                  <a:gd name="connsiteX5" fmla="*/ 507115 w 2526415"/>
                  <a:gd name="connsiteY5" fmla="*/ 2286000 h 3479800"/>
                  <a:gd name="connsiteX6" fmla="*/ 227715 w 2526415"/>
                  <a:gd name="connsiteY6" fmla="*/ 1651000 h 3479800"/>
                  <a:gd name="connsiteX7" fmla="*/ 37215 w 2526415"/>
                  <a:gd name="connsiteY7" fmla="*/ 1155700 h 3479800"/>
                  <a:gd name="connsiteX8" fmla="*/ 1434215 w 2526415"/>
                  <a:gd name="connsiteY8" fmla="*/ 0 h 3479800"/>
                  <a:gd name="connsiteX0" fmla="*/ 0 w 2959100"/>
                  <a:gd name="connsiteY0" fmla="*/ 711200 h 3479800"/>
                  <a:gd name="connsiteX1" fmla="*/ 2959100 w 2959100"/>
                  <a:gd name="connsiteY1" fmla="*/ 0 h 3479800"/>
                  <a:gd name="connsiteX2" fmla="*/ 2959100 w 2959100"/>
                  <a:gd name="connsiteY2" fmla="*/ 1625600 h 3479800"/>
                  <a:gd name="connsiteX3" fmla="*/ 1358900 w 2959100"/>
                  <a:gd name="connsiteY3" fmla="*/ 3479800 h 3479800"/>
                  <a:gd name="connsiteX4" fmla="*/ 1117600 w 2959100"/>
                  <a:gd name="connsiteY4" fmla="*/ 2844800 h 3479800"/>
                  <a:gd name="connsiteX5" fmla="*/ 939800 w 2959100"/>
                  <a:gd name="connsiteY5" fmla="*/ 2286000 h 3479800"/>
                  <a:gd name="connsiteX6" fmla="*/ 660400 w 2959100"/>
                  <a:gd name="connsiteY6" fmla="*/ 1651000 h 3479800"/>
                  <a:gd name="connsiteX7" fmla="*/ 469900 w 2959100"/>
                  <a:gd name="connsiteY7" fmla="*/ 1155700 h 3479800"/>
                  <a:gd name="connsiteX8" fmla="*/ 0 w 2959100"/>
                  <a:gd name="connsiteY8" fmla="*/ 711200 h 3479800"/>
                  <a:gd name="connsiteX0" fmla="*/ 0 w 3251200"/>
                  <a:gd name="connsiteY0" fmla="*/ 711200 h 3479800"/>
                  <a:gd name="connsiteX1" fmla="*/ 2959100 w 3251200"/>
                  <a:gd name="connsiteY1" fmla="*/ 0 h 3479800"/>
                  <a:gd name="connsiteX2" fmla="*/ 3251200 w 3251200"/>
                  <a:gd name="connsiteY2" fmla="*/ 2374900 h 3479800"/>
                  <a:gd name="connsiteX3" fmla="*/ 1358900 w 3251200"/>
                  <a:gd name="connsiteY3" fmla="*/ 3479800 h 3479800"/>
                  <a:gd name="connsiteX4" fmla="*/ 1117600 w 3251200"/>
                  <a:gd name="connsiteY4" fmla="*/ 2844800 h 3479800"/>
                  <a:gd name="connsiteX5" fmla="*/ 939800 w 3251200"/>
                  <a:gd name="connsiteY5" fmla="*/ 2286000 h 3479800"/>
                  <a:gd name="connsiteX6" fmla="*/ 660400 w 3251200"/>
                  <a:gd name="connsiteY6" fmla="*/ 1651000 h 3479800"/>
                  <a:gd name="connsiteX7" fmla="*/ 469900 w 3251200"/>
                  <a:gd name="connsiteY7" fmla="*/ 1155700 h 3479800"/>
                  <a:gd name="connsiteX8" fmla="*/ 0 w 3251200"/>
                  <a:gd name="connsiteY8" fmla="*/ 711200 h 3479800"/>
                  <a:gd name="connsiteX0" fmla="*/ 0 w 3251200"/>
                  <a:gd name="connsiteY0" fmla="*/ 1041400 h 3810000"/>
                  <a:gd name="connsiteX1" fmla="*/ 1841500 w 3251200"/>
                  <a:gd name="connsiteY1" fmla="*/ 0 h 3810000"/>
                  <a:gd name="connsiteX2" fmla="*/ 3251200 w 3251200"/>
                  <a:gd name="connsiteY2" fmla="*/ 2705100 h 3810000"/>
                  <a:gd name="connsiteX3" fmla="*/ 1358900 w 3251200"/>
                  <a:gd name="connsiteY3" fmla="*/ 3810000 h 3810000"/>
                  <a:gd name="connsiteX4" fmla="*/ 1117600 w 3251200"/>
                  <a:gd name="connsiteY4" fmla="*/ 3175000 h 3810000"/>
                  <a:gd name="connsiteX5" fmla="*/ 939800 w 3251200"/>
                  <a:gd name="connsiteY5" fmla="*/ 2616200 h 3810000"/>
                  <a:gd name="connsiteX6" fmla="*/ 660400 w 3251200"/>
                  <a:gd name="connsiteY6" fmla="*/ 1981200 h 3810000"/>
                  <a:gd name="connsiteX7" fmla="*/ 469900 w 3251200"/>
                  <a:gd name="connsiteY7" fmla="*/ 1485900 h 3810000"/>
                  <a:gd name="connsiteX8" fmla="*/ 0 w 3251200"/>
                  <a:gd name="connsiteY8" fmla="*/ 1041400 h 3810000"/>
                  <a:gd name="connsiteX0" fmla="*/ 0 w 3263900"/>
                  <a:gd name="connsiteY0" fmla="*/ 1041400 h 3810000"/>
                  <a:gd name="connsiteX1" fmla="*/ 1841500 w 3263900"/>
                  <a:gd name="connsiteY1" fmla="*/ 0 h 3810000"/>
                  <a:gd name="connsiteX2" fmla="*/ 3263900 w 3263900"/>
                  <a:gd name="connsiteY2" fmla="*/ 2755900 h 3810000"/>
                  <a:gd name="connsiteX3" fmla="*/ 1358900 w 3263900"/>
                  <a:gd name="connsiteY3" fmla="*/ 3810000 h 3810000"/>
                  <a:gd name="connsiteX4" fmla="*/ 1117600 w 3263900"/>
                  <a:gd name="connsiteY4" fmla="*/ 3175000 h 3810000"/>
                  <a:gd name="connsiteX5" fmla="*/ 939800 w 3263900"/>
                  <a:gd name="connsiteY5" fmla="*/ 2616200 h 3810000"/>
                  <a:gd name="connsiteX6" fmla="*/ 660400 w 3263900"/>
                  <a:gd name="connsiteY6" fmla="*/ 1981200 h 3810000"/>
                  <a:gd name="connsiteX7" fmla="*/ 469900 w 3263900"/>
                  <a:gd name="connsiteY7" fmla="*/ 1485900 h 3810000"/>
                  <a:gd name="connsiteX8" fmla="*/ 0 w 3263900"/>
                  <a:gd name="connsiteY8" fmla="*/ 1041400 h 3810000"/>
                  <a:gd name="connsiteX0" fmla="*/ 0 w 3263900"/>
                  <a:gd name="connsiteY0" fmla="*/ 1041400 h 3810000"/>
                  <a:gd name="connsiteX1" fmla="*/ 1841500 w 3263900"/>
                  <a:gd name="connsiteY1" fmla="*/ 0 h 3810000"/>
                  <a:gd name="connsiteX2" fmla="*/ 3263900 w 3263900"/>
                  <a:gd name="connsiteY2" fmla="*/ 2755900 h 3810000"/>
                  <a:gd name="connsiteX3" fmla="*/ 1358900 w 3263900"/>
                  <a:gd name="connsiteY3" fmla="*/ 3810000 h 3810000"/>
                  <a:gd name="connsiteX4" fmla="*/ 1117600 w 3263900"/>
                  <a:gd name="connsiteY4" fmla="*/ 3175000 h 3810000"/>
                  <a:gd name="connsiteX5" fmla="*/ 939800 w 3263900"/>
                  <a:gd name="connsiteY5" fmla="*/ 2616200 h 3810000"/>
                  <a:gd name="connsiteX6" fmla="*/ 660400 w 3263900"/>
                  <a:gd name="connsiteY6" fmla="*/ 1981200 h 3810000"/>
                  <a:gd name="connsiteX7" fmla="*/ 469900 w 3263900"/>
                  <a:gd name="connsiteY7" fmla="*/ 1485900 h 3810000"/>
                  <a:gd name="connsiteX8" fmla="*/ 0 w 3263900"/>
                  <a:gd name="connsiteY8" fmla="*/ 1041400 h 3810000"/>
                  <a:gd name="connsiteX0" fmla="*/ 0 w 3263900"/>
                  <a:gd name="connsiteY0" fmla="*/ 1041400 h 3840041"/>
                  <a:gd name="connsiteX1" fmla="*/ 1841500 w 3263900"/>
                  <a:gd name="connsiteY1" fmla="*/ 0 h 3840041"/>
                  <a:gd name="connsiteX2" fmla="*/ 3263900 w 3263900"/>
                  <a:gd name="connsiteY2" fmla="*/ 2755900 h 3840041"/>
                  <a:gd name="connsiteX3" fmla="*/ 1358900 w 3263900"/>
                  <a:gd name="connsiteY3" fmla="*/ 3810000 h 3840041"/>
                  <a:gd name="connsiteX4" fmla="*/ 1117600 w 3263900"/>
                  <a:gd name="connsiteY4" fmla="*/ 3175000 h 3840041"/>
                  <a:gd name="connsiteX5" fmla="*/ 939800 w 3263900"/>
                  <a:gd name="connsiteY5" fmla="*/ 2616200 h 3840041"/>
                  <a:gd name="connsiteX6" fmla="*/ 660400 w 3263900"/>
                  <a:gd name="connsiteY6" fmla="*/ 1981200 h 3840041"/>
                  <a:gd name="connsiteX7" fmla="*/ 469900 w 3263900"/>
                  <a:gd name="connsiteY7" fmla="*/ 1485900 h 3840041"/>
                  <a:gd name="connsiteX8" fmla="*/ 0 w 3263900"/>
                  <a:gd name="connsiteY8" fmla="*/ 1041400 h 3840041"/>
                  <a:gd name="connsiteX0" fmla="*/ 0 w 3263900"/>
                  <a:gd name="connsiteY0" fmla="*/ 1041400 h 3840041"/>
                  <a:gd name="connsiteX1" fmla="*/ 1841500 w 3263900"/>
                  <a:gd name="connsiteY1" fmla="*/ 0 h 3840041"/>
                  <a:gd name="connsiteX2" fmla="*/ 3263900 w 3263900"/>
                  <a:gd name="connsiteY2" fmla="*/ 2755900 h 3840041"/>
                  <a:gd name="connsiteX3" fmla="*/ 1358900 w 3263900"/>
                  <a:gd name="connsiteY3" fmla="*/ 3810000 h 3840041"/>
                  <a:gd name="connsiteX4" fmla="*/ 1117600 w 3263900"/>
                  <a:gd name="connsiteY4" fmla="*/ 3175000 h 3840041"/>
                  <a:gd name="connsiteX5" fmla="*/ 939800 w 3263900"/>
                  <a:gd name="connsiteY5" fmla="*/ 2616200 h 3840041"/>
                  <a:gd name="connsiteX6" fmla="*/ 660400 w 3263900"/>
                  <a:gd name="connsiteY6" fmla="*/ 1981200 h 3840041"/>
                  <a:gd name="connsiteX7" fmla="*/ 469900 w 3263900"/>
                  <a:gd name="connsiteY7" fmla="*/ 1485900 h 3840041"/>
                  <a:gd name="connsiteX8" fmla="*/ 0 w 3263900"/>
                  <a:gd name="connsiteY8" fmla="*/ 1041400 h 3840041"/>
                  <a:gd name="connsiteX0" fmla="*/ 0 w 3263900"/>
                  <a:gd name="connsiteY0" fmla="*/ 1041400 h 3840041"/>
                  <a:gd name="connsiteX1" fmla="*/ 1841500 w 3263900"/>
                  <a:gd name="connsiteY1" fmla="*/ 0 h 3840041"/>
                  <a:gd name="connsiteX2" fmla="*/ 3263900 w 3263900"/>
                  <a:gd name="connsiteY2" fmla="*/ 2755900 h 3840041"/>
                  <a:gd name="connsiteX3" fmla="*/ 1358900 w 3263900"/>
                  <a:gd name="connsiteY3" fmla="*/ 3810000 h 3840041"/>
                  <a:gd name="connsiteX4" fmla="*/ 1117600 w 3263900"/>
                  <a:gd name="connsiteY4" fmla="*/ 3175000 h 3840041"/>
                  <a:gd name="connsiteX5" fmla="*/ 939800 w 3263900"/>
                  <a:gd name="connsiteY5" fmla="*/ 2616200 h 3840041"/>
                  <a:gd name="connsiteX6" fmla="*/ 660400 w 3263900"/>
                  <a:gd name="connsiteY6" fmla="*/ 1981200 h 3840041"/>
                  <a:gd name="connsiteX7" fmla="*/ 469900 w 3263900"/>
                  <a:gd name="connsiteY7" fmla="*/ 1485900 h 3840041"/>
                  <a:gd name="connsiteX8" fmla="*/ 0 w 3263900"/>
                  <a:gd name="connsiteY8" fmla="*/ 1041400 h 3840041"/>
                  <a:gd name="connsiteX0" fmla="*/ 0 w 3263900"/>
                  <a:gd name="connsiteY0" fmla="*/ 1041400 h 3840041"/>
                  <a:gd name="connsiteX1" fmla="*/ 1841500 w 3263900"/>
                  <a:gd name="connsiteY1" fmla="*/ 0 h 3840041"/>
                  <a:gd name="connsiteX2" fmla="*/ 3263900 w 3263900"/>
                  <a:gd name="connsiteY2" fmla="*/ 2755900 h 3840041"/>
                  <a:gd name="connsiteX3" fmla="*/ 1358900 w 3263900"/>
                  <a:gd name="connsiteY3" fmla="*/ 3810000 h 3840041"/>
                  <a:gd name="connsiteX4" fmla="*/ 1117600 w 3263900"/>
                  <a:gd name="connsiteY4" fmla="*/ 3175000 h 3840041"/>
                  <a:gd name="connsiteX5" fmla="*/ 939800 w 3263900"/>
                  <a:gd name="connsiteY5" fmla="*/ 2616200 h 3840041"/>
                  <a:gd name="connsiteX6" fmla="*/ 660400 w 3263900"/>
                  <a:gd name="connsiteY6" fmla="*/ 1981200 h 3840041"/>
                  <a:gd name="connsiteX7" fmla="*/ 469900 w 3263900"/>
                  <a:gd name="connsiteY7" fmla="*/ 1485900 h 3840041"/>
                  <a:gd name="connsiteX8" fmla="*/ 0 w 3263900"/>
                  <a:gd name="connsiteY8" fmla="*/ 1041400 h 3840041"/>
                  <a:gd name="connsiteX0" fmla="*/ 78675 w 3342575"/>
                  <a:gd name="connsiteY0" fmla="*/ 1041400 h 3840041"/>
                  <a:gd name="connsiteX1" fmla="*/ 1920175 w 3342575"/>
                  <a:gd name="connsiteY1" fmla="*/ 0 h 3840041"/>
                  <a:gd name="connsiteX2" fmla="*/ 3342575 w 3342575"/>
                  <a:gd name="connsiteY2" fmla="*/ 2755900 h 3840041"/>
                  <a:gd name="connsiteX3" fmla="*/ 1437575 w 3342575"/>
                  <a:gd name="connsiteY3" fmla="*/ 3810000 h 3840041"/>
                  <a:gd name="connsiteX4" fmla="*/ 1196275 w 3342575"/>
                  <a:gd name="connsiteY4" fmla="*/ 3175000 h 3840041"/>
                  <a:gd name="connsiteX5" fmla="*/ 1018475 w 3342575"/>
                  <a:gd name="connsiteY5" fmla="*/ 2616200 h 3840041"/>
                  <a:gd name="connsiteX6" fmla="*/ 739075 w 3342575"/>
                  <a:gd name="connsiteY6" fmla="*/ 1981200 h 3840041"/>
                  <a:gd name="connsiteX7" fmla="*/ 548575 w 3342575"/>
                  <a:gd name="connsiteY7" fmla="*/ 1485900 h 3840041"/>
                  <a:gd name="connsiteX8" fmla="*/ 78675 w 3342575"/>
                  <a:gd name="connsiteY8" fmla="*/ 1041400 h 3840041"/>
                  <a:gd name="connsiteX0" fmla="*/ 131967 w 3395867"/>
                  <a:gd name="connsiteY0" fmla="*/ 1041400 h 3840041"/>
                  <a:gd name="connsiteX1" fmla="*/ 1973467 w 3395867"/>
                  <a:gd name="connsiteY1" fmla="*/ 0 h 3840041"/>
                  <a:gd name="connsiteX2" fmla="*/ 3395867 w 3395867"/>
                  <a:gd name="connsiteY2" fmla="*/ 2755900 h 3840041"/>
                  <a:gd name="connsiteX3" fmla="*/ 1490867 w 3395867"/>
                  <a:gd name="connsiteY3" fmla="*/ 3810000 h 3840041"/>
                  <a:gd name="connsiteX4" fmla="*/ 1249567 w 3395867"/>
                  <a:gd name="connsiteY4" fmla="*/ 3175000 h 3840041"/>
                  <a:gd name="connsiteX5" fmla="*/ 1071767 w 3395867"/>
                  <a:gd name="connsiteY5" fmla="*/ 2616200 h 3840041"/>
                  <a:gd name="connsiteX6" fmla="*/ 792367 w 3395867"/>
                  <a:gd name="connsiteY6" fmla="*/ 1981200 h 3840041"/>
                  <a:gd name="connsiteX7" fmla="*/ 601867 w 3395867"/>
                  <a:gd name="connsiteY7" fmla="*/ 1485900 h 3840041"/>
                  <a:gd name="connsiteX8" fmla="*/ 131967 w 3395867"/>
                  <a:gd name="connsiteY8" fmla="*/ 1041400 h 3840041"/>
                  <a:gd name="connsiteX0" fmla="*/ 131967 w 3395867"/>
                  <a:gd name="connsiteY0" fmla="*/ 967540 h 3766181"/>
                  <a:gd name="connsiteX1" fmla="*/ 2049608 w 3395867"/>
                  <a:gd name="connsiteY1" fmla="*/ 0 h 3766181"/>
                  <a:gd name="connsiteX2" fmla="*/ 3395867 w 3395867"/>
                  <a:gd name="connsiteY2" fmla="*/ 2682040 h 3766181"/>
                  <a:gd name="connsiteX3" fmla="*/ 1490867 w 3395867"/>
                  <a:gd name="connsiteY3" fmla="*/ 3736140 h 3766181"/>
                  <a:gd name="connsiteX4" fmla="*/ 1249567 w 3395867"/>
                  <a:gd name="connsiteY4" fmla="*/ 3101140 h 3766181"/>
                  <a:gd name="connsiteX5" fmla="*/ 1071767 w 3395867"/>
                  <a:gd name="connsiteY5" fmla="*/ 2542340 h 3766181"/>
                  <a:gd name="connsiteX6" fmla="*/ 792367 w 3395867"/>
                  <a:gd name="connsiteY6" fmla="*/ 1907340 h 3766181"/>
                  <a:gd name="connsiteX7" fmla="*/ 601867 w 3395867"/>
                  <a:gd name="connsiteY7" fmla="*/ 1412040 h 3766181"/>
                  <a:gd name="connsiteX8" fmla="*/ 131967 w 3395867"/>
                  <a:gd name="connsiteY8" fmla="*/ 967540 h 3766181"/>
                  <a:gd name="connsiteX0" fmla="*/ 131967 w 3395867"/>
                  <a:gd name="connsiteY0" fmla="*/ 995238 h 3793879"/>
                  <a:gd name="connsiteX1" fmla="*/ 2030573 w 3395867"/>
                  <a:gd name="connsiteY1" fmla="*/ 0 h 3793879"/>
                  <a:gd name="connsiteX2" fmla="*/ 3395867 w 3395867"/>
                  <a:gd name="connsiteY2" fmla="*/ 2709738 h 3793879"/>
                  <a:gd name="connsiteX3" fmla="*/ 1490867 w 3395867"/>
                  <a:gd name="connsiteY3" fmla="*/ 3763838 h 3793879"/>
                  <a:gd name="connsiteX4" fmla="*/ 1249567 w 3395867"/>
                  <a:gd name="connsiteY4" fmla="*/ 3128838 h 3793879"/>
                  <a:gd name="connsiteX5" fmla="*/ 1071767 w 3395867"/>
                  <a:gd name="connsiteY5" fmla="*/ 2570038 h 3793879"/>
                  <a:gd name="connsiteX6" fmla="*/ 792367 w 3395867"/>
                  <a:gd name="connsiteY6" fmla="*/ 1935038 h 3793879"/>
                  <a:gd name="connsiteX7" fmla="*/ 601867 w 3395867"/>
                  <a:gd name="connsiteY7" fmla="*/ 1439738 h 3793879"/>
                  <a:gd name="connsiteX8" fmla="*/ 131967 w 3395867"/>
                  <a:gd name="connsiteY8" fmla="*/ 995238 h 37938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95867" h="3793879">
                    <a:moveTo>
                      <a:pt x="131967" y="995238"/>
                    </a:moveTo>
                    <a:lnTo>
                      <a:pt x="2030573" y="0"/>
                    </a:lnTo>
                    <a:lnTo>
                      <a:pt x="3395867" y="2709738"/>
                    </a:lnTo>
                    <a:lnTo>
                      <a:pt x="1490867" y="3763838"/>
                    </a:lnTo>
                    <a:cubicBezTo>
                      <a:pt x="1279200" y="3687638"/>
                      <a:pt x="699234" y="4119438"/>
                      <a:pt x="1249567" y="3128838"/>
                    </a:cubicBezTo>
                    <a:cubicBezTo>
                      <a:pt x="305534" y="3281238"/>
                      <a:pt x="1012500" y="2798638"/>
                      <a:pt x="1071767" y="2570038"/>
                    </a:cubicBezTo>
                    <a:cubicBezTo>
                      <a:pt x="148900" y="2845205"/>
                      <a:pt x="711934" y="2129771"/>
                      <a:pt x="792367" y="1935038"/>
                    </a:cubicBezTo>
                    <a:cubicBezTo>
                      <a:pt x="47300" y="2231371"/>
                      <a:pt x="419834" y="1676805"/>
                      <a:pt x="601867" y="1439738"/>
                    </a:cubicBezTo>
                    <a:cubicBezTo>
                      <a:pt x="-380266" y="1697971"/>
                      <a:pt x="136200" y="1232305"/>
                      <a:pt x="131967" y="995238"/>
                    </a:cubicBezTo>
                    <a:close/>
                  </a:path>
                </a:pathLst>
              </a:custGeom>
              <a:solidFill>
                <a:srgbClr val="51E83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6" name="Rectangle 4">
                <a:extLst>
                  <a:ext uri="{FF2B5EF4-FFF2-40B4-BE49-F238E27FC236}">
                    <a16:creationId xmlns:a16="http://schemas.microsoft.com/office/drawing/2014/main" id="{ED49FB33-E04A-E491-7238-15D749D721D8}"/>
                  </a:ext>
                </a:extLst>
              </p:cNvPr>
              <p:cNvSpPr/>
              <p:nvPr/>
            </p:nvSpPr>
            <p:spPr>
              <a:xfrm>
                <a:off x="2125074" y="2286854"/>
                <a:ext cx="3395867" cy="3888663"/>
              </a:xfrm>
              <a:custGeom>
                <a:avLst/>
                <a:gdLst>
                  <a:gd name="connsiteX0" fmla="*/ 0 w 1092200"/>
                  <a:gd name="connsiteY0" fmla="*/ 0 h 1625600"/>
                  <a:gd name="connsiteX1" fmla="*/ 1092200 w 1092200"/>
                  <a:gd name="connsiteY1" fmla="*/ 0 h 1625600"/>
                  <a:gd name="connsiteX2" fmla="*/ 1092200 w 1092200"/>
                  <a:gd name="connsiteY2" fmla="*/ 1625600 h 1625600"/>
                  <a:gd name="connsiteX3" fmla="*/ 0 w 1092200"/>
                  <a:gd name="connsiteY3" fmla="*/ 1625600 h 1625600"/>
                  <a:gd name="connsiteX4" fmla="*/ 0 w 1092200"/>
                  <a:gd name="connsiteY4" fmla="*/ 0 h 1625600"/>
                  <a:gd name="connsiteX0" fmla="*/ 508000 w 1600200"/>
                  <a:gd name="connsiteY0" fmla="*/ 0 h 3479800"/>
                  <a:gd name="connsiteX1" fmla="*/ 1600200 w 1600200"/>
                  <a:gd name="connsiteY1" fmla="*/ 0 h 3479800"/>
                  <a:gd name="connsiteX2" fmla="*/ 1600200 w 1600200"/>
                  <a:gd name="connsiteY2" fmla="*/ 1625600 h 3479800"/>
                  <a:gd name="connsiteX3" fmla="*/ 0 w 1600200"/>
                  <a:gd name="connsiteY3" fmla="*/ 3479800 h 3479800"/>
                  <a:gd name="connsiteX4" fmla="*/ 508000 w 1600200"/>
                  <a:gd name="connsiteY4" fmla="*/ 0 h 3479800"/>
                  <a:gd name="connsiteX0" fmla="*/ 753102 w 1845302"/>
                  <a:gd name="connsiteY0" fmla="*/ 0 h 3479800"/>
                  <a:gd name="connsiteX1" fmla="*/ 1845302 w 1845302"/>
                  <a:gd name="connsiteY1" fmla="*/ 0 h 3479800"/>
                  <a:gd name="connsiteX2" fmla="*/ 1845302 w 1845302"/>
                  <a:gd name="connsiteY2" fmla="*/ 1625600 h 3479800"/>
                  <a:gd name="connsiteX3" fmla="*/ 245102 w 1845302"/>
                  <a:gd name="connsiteY3" fmla="*/ 3479800 h 3479800"/>
                  <a:gd name="connsiteX4" fmla="*/ 3802 w 1845302"/>
                  <a:gd name="connsiteY4" fmla="*/ 2844800 h 3479800"/>
                  <a:gd name="connsiteX5" fmla="*/ 753102 w 1845302"/>
                  <a:gd name="connsiteY5" fmla="*/ 0 h 3479800"/>
                  <a:gd name="connsiteX0" fmla="*/ 934982 w 2027182"/>
                  <a:gd name="connsiteY0" fmla="*/ 0 h 3479800"/>
                  <a:gd name="connsiteX1" fmla="*/ 2027182 w 2027182"/>
                  <a:gd name="connsiteY1" fmla="*/ 0 h 3479800"/>
                  <a:gd name="connsiteX2" fmla="*/ 2027182 w 2027182"/>
                  <a:gd name="connsiteY2" fmla="*/ 1625600 h 3479800"/>
                  <a:gd name="connsiteX3" fmla="*/ 426982 w 2027182"/>
                  <a:gd name="connsiteY3" fmla="*/ 3479800 h 3479800"/>
                  <a:gd name="connsiteX4" fmla="*/ 185682 w 2027182"/>
                  <a:gd name="connsiteY4" fmla="*/ 2844800 h 3479800"/>
                  <a:gd name="connsiteX5" fmla="*/ 7882 w 2027182"/>
                  <a:gd name="connsiteY5" fmla="*/ 2286000 h 3479800"/>
                  <a:gd name="connsiteX6" fmla="*/ 934982 w 2027182"/>
                  <a:gd name="connsiteY6" fmla="*/ 0 h 3479800"/>
                  <a:gd name="connsiteX0" fmla="*/ 1216364 w 2308564"/>
                  <a:gd name="connsiteY0" fmla="*/ 0 h 3479800"/>
                  <a:gd name="connsiteX1" fmla="*/ 2308564 w 2308564"/>
                  <a:gd name="connsiteY1" fmla="*/ 0 h 3479800"/>
                  <a:gd name="connsiteX2" fmla="*/ 2308564 w 2308564"/>
                  <a:gd name="connsiteY2" fmla="*/ 1625600 h 3479800"/>
                  <a:gd name="connsiteX3" fmla="*/ 708364 w 2308564"/>
                  <a:gd name="connsiteY3" fmla="*/ 3479800 h 3479800"/>
                  <a:gd name="connsiteX4" fmla="*/ 467064 w 2308564"/>
                  <a:gd name="connsiteY4" fmla="*/ 2844800 h 3479800"/>
                  <a:gd name="connsiteX5" fmla="*/ 289264 w 2308564"/>
                  <a:gd name="connsiteY5" fmla="*/ 2286000 h 3479800"/>
                  <a:gd name="connsiteX6" fmla="*/ 9864 w 2308564"/>
                  <a:gd name="connsiteY6" fmla="*/ 1651000 h 3479800"/>
                  <a:gd name="connsiteX7" fmla="*/ 1216364 w 2308564"/>
                  <a:gd name="connsiteY7" fmla="*/ 0 h 3479800"/>
                  <a:gd name="connsiteX0" fmla="*/ 1434215 w 2526415"/>
                  <a:gd name="connsiteY0" fmla="*/ 0 h 3479800"/>
                  <a:gd name="connsiteX1" fmla="*/ 2526415 w 2526415"/>
                  <a:gd name="connsiteY1" fmla="*/ 0 h 3479800"/>
                  <a:gd name="connsiteX2" fmla="*/ 2526415 w 2526415"/>
                  <a:gd name="connsiteY2" fmla="*/ 1625600 h 3479800"/>
                  <a:gd name="connsiteX3" fmla="*/ 926215 w 2526415"/>
                  <a:gd name="connsiteY3" fmla="*/ 3479800 h 3479800"/>
                  <a:gd name="connsiteX4" fmla="*/ 684915 w 2526415"/>
                  <a:gd name="connsiteY4" fmla="*/ 2844800 h 3479800"/>
                  <a:gd name="connsiteX5" fmla="*/ 507115 w 2526415"/>
                  <a:gd name="connsiteY5" fmla="*/ 2286000 h 3479800"/>
                  <a:gd name="connsiteX6" fmla="*/ 227715 w 2526415"/>
                  <a:gd name="connsiteY6" fmla="*/ 1651000 h 3479800"/>
                  <a:gd name="connsiteX7" fmla="*/ 37215 w 2526415"/>
                  <a:gd name="connsiteY7" fmla="*/ 1155700 h 3479800"/>
                  <a:gd name="connsiteX8" fmla="*/ 1434215 w 2526415"/>
                  <a:gd name="connsiteY8" fmla="*/ 0 h 3479800"/>
                  <a:gd name="connsiteX0" fmla="*/ 0 w 2959100"/>
                  <a:gd name="connsiteY0" fmla="*/ 711200 h 3479800"/>
                  <a:gd name="connsiteX1" fmla="*/ 2959100 w 2959100"/>
                  <a:gd name="connsiteY1" fmla="*/ 0 h 3479800"/>
                  <a:gd name="connsiteX2" fmla="*/ 2959100 w 2959100"/>
                  <a:gd name="connsiteY2" fmla="*/ 1625600 h 3479800"/>
                  <a:gd name="connsiteX3" fmla="*/ 1358900 w 2959100"/>
                  <a:gd name="connsiteY3" fmla="*/ 3479800 h 3479800"/>
                  <a:gd name="connsiteX4" fmla="*/ 1117600 w 2959100"/>
                  <a:gd name="connsiteY4" fmla="*/ 2844800 h 3479800"/>
                  <a:gd name="connsiteX5" fmla="*/ 939800 w 2959100"/>
                  <a:gd name="connsiteY5" fmla="*/ 2286000 h 3479800"/>
                  <a:gd name="connsiteX6" fmla="*/ 660400 w 2959100"/>
                  <a:gd name="connsiteY6" fmla="*/ 1651000 h 3479800"/>
                  <a:gd name="connsiteX7" fmla="*/ 469900 w 2959100"/>
                  <a:gd name="connsiteY7" fmla="*/ 1155700 h 3479800"/>
                  <a:gd name="connsiteX8" fmla="*/ 0 w 2959100"/>
                  <a:gd name="connsiteY8" fmla="*/ 711200 h 3479800"/>
                  <a:gd name="connsiteX0" fmla="*/ 0 w 3251200"/>
                  <a:gd name="connsiteY0" fmla="*/ 711200 h 3479800"/>
                  <a:gd name="connsiteX1" fmla="*/ 2959100 w 3251200"/>
                  <a:gd name="connsiteY1" fmla="*/ 0 h 3479800"/>
                  <a:gd name="connsiteX2" fmla="*/ 3251200 w 3251200"/>
                  <a:gd name="connsiteY2" fmla="*/ 2374900 h 3479800"/>
                  <a:gd name="connsiteX3" fmla="*/ 1358900 w 3251200"/>
                  <a:gd name="connsiteY3" fmla="*/ 3479800 h 3479800"/>
                  <a:gd name="connsiteX4" fmla="*/ 1117600 w 3251200"/>
                  <a:gd name="connsiteY4" fmla="*/ 2844800 h 3479800"/>
                  <a:gd name="connsiteX5" fmla="*/ 939800 w 3251200"/>
                  <a:gd name="connsiteY5" fmla="*/ 2286000 h 3479800"/>
                  <a:gd name="connsiteX6" fmla="*/ 660400 w 3251200"/>
                  <a:gd name="connsiteY6" fmla="*/ 1651000 h 3479800"/>
                  <a:gd name="connsiteX7" fmla="*/ 469900 w 3251200"/>
                  <a:gd name="connsiteY7" fmla="*/ 1155700 h 3479800"/>
                  <a:gd name="connsiteX8" fmla="*/ 0 w 3251200"/>
                  <a:gd name="connsiteY8" fmla="*/ 711200 h 3479800"/>
                  <a:gd name="connsiteX0" fmla="*/ 0 w 3251200"/>
                  <a:gd name="connsiteY0" fmla="*/ 1041400 h 3810000"/>
                  <a:gd name="connsiteX1" fmla="*/ 1841500 w 3251200"/>
                  <a:gd name="connsiteY1" fmla="*/ 0 h 3810000"/>
                  <a:gd name="connsiteX2" fmla="*/ 3251200 w 3251200"/>
                  <a:gd name="connsiteY2" fmla="*/ 2705100 h 3810000"/>
                  <a:gd name="connsiteX3" fmla="*/ 1358900 w 3251200"/>
                  <a:gd name="connsiteY3" fmla="*/ 3810000 h 3810000"/>
                  <a:gd name="connsiteX4" fmla="*/ 1117600 w 3251200"/>
                  <a:gd name="connsiteY4" fmla="*/ 3175000 h 3810000"/>
                  <a:gd name="connsiteX5" fmla="*/ 939800 w 3251200"/>
                  <a:gd name="connsiteY5" fmla="*/ 2616200 h 3810000"/>
                  <a:gd name="connsiteX6" fmla="*/ 660400 w 3251200"/>
                  <a:gd name="connsiteY6" fmla="*/ 1981200 h 3810000"/>
                  <a:gd name="connsiteX7" fmla="*/ 469900 w 3251200"/>
                  <a:gd name="connsiteY7" fmla="*/ 1485900 h 3810000"/>
                  <a:gd name="connsiteX8" fmla="*/ 0 w 3251200"/>
                  <a:gd name="connsiteY8" fmla="*/ 1041400 h 3810000"/>
                  <a:gd name="connsiteX0" fmla="*/ 0 w 3263900"/>
                  <a:gd name="connsiteY0" fmla="*/ 1041400 h 3810000"/>
                  <a:gd name="connsiteX1" fmla="*/ 1841500 w 3263900"/>
                  <a:gd name="connsiteY1" fmla="*/ 0 h 3810000"/>
                  <a:gd name="connsiteX2" fmla="*/ 3263900 w 3263900"/>
                  <a:gd name="connsiteY2" fmla="*/ 2755900 h 3810000"/>
                  <a:gd name="connsiteX3" fmla="*/ 1358900 w 3263900"/>
                  <a:gd name="connsiteY3" fmla="*/ 3810000 h 3810000"/>
                  <a:gd name="connsiteX4" fmla="*/ 1117600 w 3263900"/>
                  <a:gd name="connsiteY4" fmla="*/ 3175000 h 3810000"/>
                  <a:gd name="connsiteX5" fmla="*/ 939800 w 3263900"/>
                  <a:gd name="connsiteY5" fmla="*/ 2616200 h 3810000"/>
                  <a:gd name="connsiteX6" fmla="*/ 660400 w 3263900"/>
                  <a:gd name="connsiteY6" fmla="*/ 1981200 h 3810000"/>
                  <a:gd name="connsiteX7" fmla="*/ 469900 w 3263900"/>
                  <a:gd name="connsiteY7" fmla="*/ 1485900 h 3810000"/>
                  <a:gd name="connsiteX8" fmla="*/ 0 w 3263900"/>
                  <a:gd name="connsiteY8" fmla="*/ 1041400 h 3810000"/>
                  <a:gd name="connsiteX0" fmla="*/ 0 w 3263900"/>
                  <a:gd name="connsiteY0" fmla="*/ 1041400 h 3810000"/>
                  <a:gd name="connsiteX1" fmla="*/ 1841500 w 3263900"/>
                  <a:gd name="connsiteY1" fmla="*/ 0 h 3810000"/>
                  <a:gd name="connsiteX2" fmla="*/ 3263900 w 3263900"/>
                  <a:gd name="connsiteY2" fmla="*/ 2755900 h 3810000"/>
                  <a:gd name="connsiteX3" fmla="*/ 1358900 w 3263900"/>
                  <a:gd name="connsiteY3" fmla="*/ 3810000 h 3810000"/>
                  <a:gd name="connsiteX4" fmla="*/ 1117600 w 3263900"/>
                  <a:gd name="connsiteY4" fmla="*/ 3175000 h 3810000"/>
                  <a:gd name="connsiteX5" fmla="*/ 939800 w 3263900"/>
                  <a:gd name="connsiteY5" fmla="*/ 2616200 h 3810000"/>
                  <a:gd name="connsiteX6" fmla="*/ 660400 w 3263900"/>
                  <a:gd name="connsiteY6" fmla="*/ 1981200 h 3810000"/>
                  <a:gd name="connsiteX7" fmla="*/ 469900 w 3263900"/>
                  <a:gd name="connsiteY7" fmla="*/ 1485900 h 3810000"/>
                  <a:gd name="connsiteX8" fmla="*/ 0 w 3263900"/>
                  <a:gd name="connsiteY8" fmla="*/ 1041400 h 3810000"/>
                  <a:gd name="connsiteX0" fmla="*/ 0 w 3263900"/>
                  <a:gd name="connsiteY0" fmla="*/ 1041400 h 3840041"/>
                  <a:gd name="connsiteX1" fmla="*/ 1841500 w 3263900"/>
                  <a:gd name="connsiteY1" fmla="*/ 0 h 3840041"/>
                  <a:gd name="connsiteX2" fmla="*/ 3263900 w 3263900"/>
                  <a:gd name="connsiteY2" fmla="*/ 2755900 h 3840041"/>
                  <a:gd name="connsiteX3" fmla="*/ 1358900 w 3263900"/>
                  <a:gd name="connsiteY3" fmla="*/ 3810000 h 3840041"/>
                  <a:gd name="connsiteX4" fmla="*/ 1117600 w 3263900"/>
                  <a:gd name="connsiteY4" fmla="*/ 3175000 h 3840041"/>
                  <a:gd name="connsiteX5" fmla="*/ 939800 w 3263900"/>
                  <a:gd name="connsiteY5" fmla="*/ 2616200 h 3840041"/>
                  <a:gd name="connsiteX6" fmla="*/ 660400 w 3263900"/>
                  <a:gd name="connsiteY6" fmla="*/ 1981200 h 3840041"/>
                  <a:gd name="connsiteX7" fmla="*/ 469900 w 3263900"/>
                  <a:gd name="connsiteY7" fmla="*/ 1485900 h 3840041"/>
                  <a:gd name="connsiteX8" fmla="*/ 0 w 3263900"/>
                  <a:gd name="connsiteY8" fmla="*/ 1041400 h 3840041"/>
                  <a:gd name="connsiteX0" fmla="*/ 0 w 3263900"/>
                  <a:gd name="connsiteY0" fmla="*/ 1041400 h 3840041"/>
                  <a:gd name="connsiteX1" fmla="*/ 1841500 w 3263900"/>
                  <a:gd name="connsiteY1" fmla="*/ 0 h 3840041"/>
                  <a:gd name="connsiteX2" fmla="*/ 3263900 w 3263900"/>
                  <a:gd name="connsiteY2" fmla="*/ 2755900 h 3840041"/>
                  <a:gd name="connsiteX3" fmla="*/ 1358900 w 3263900"/>
                  <a:gd name="connsiteY3" fmla="*/ 3810000 h 3840041"/>
                  <a:gd name="connsiteX4" fmla="*/ 1117600 w 3263900"/>
                  <a:gd name="connsiteY4" fmla="*/ 3175000 h 3840041"/>
                  <a:gd name="connsiteX5" fmla="*/ 939800 w 3263900"/>
                  <a:gd name="connsiteY5" fmla="*/ 2616200 h 3840041"/>
                  <a:gd name="connsiteX6" fmla="*/ 660400 w 3263900"/>
                  <a:gd name="connsiteY6" fmla="*/ 1981200 h 3840041"/>
                  <a:gd name="connsiteX7" fmla="*/ 469900 w 3263900"/>
                  <a:gd name="connsiteY7" fmla="*/ 1485900 h 3840041"/>
                  <a:gd name="connsiteX8" fmla="*/ 0 w 3263900"/>
                  <a:gd name="connsiteY8" fmla="*/ 1041400 h 3840041"/>
                  <a:gd name="connsiteX0" fmla="*/ 0 w 3263900"/>
                  <a:gd name="connsiteY0" fmla="*/ 1041400 h 3840041"/>
                  <a:gd name="connsiteX1" fmla="*/ 1841500 w 3263900"/>
                  <a:gd name="connsiteY1" fmla="*/ 0 h 3840041"/>
                  <a:gd name="connsiteX2" fmla="*/ 3263900 w 3263900"/>
                  <a:gd name="connsiteY2" fmla="*/ 2755900 h 3840041"/>
                  <a:gd name="connsiteX3" fmla="*/ 1358900 w 3263900"/>
                  <a:gd name="connsiteY3" fmla="*/ 3810000 h 3840041"/>
                  <a:gd name="connsiteX4" fmla="*/ 1117600 w 3263900"/>
                  <a:gd name="connsiteY4" fmla="*/ 3175000 h 3840041"/>
                  <a:gd name="connsiteX5" fmla="*/ 939800 w 3263900"/>
                  <a:gd name="connsiteY5" fmla="*/ 2616200 h 3840041"/>
                  <a:gd name="connsiteX6" fmla="*/ 660400 w 3263900"/>
                  <a:gd name="connsiteY6" fmla="*/ 1981200 h 3840041"/>
                  <a:gd name="connsiteX7" fmla="*/ 469900 w 3263900"/>
                  <a:gd name="connsiteY7" fmla="*/ 1485900 h 3840041"/>
                  <a:gd name="connsiteX8" fmla="*/ 0 w 3263900"/>
                  <a:gd name="connsiteY8" fmla="*/ 1041400 h 3840041"/>
                  <a:gd name="connsiteX0" fmla="*/ 0 w 3263900"/>
                  <a:gd name="connsiteY0" fmla="*/ 1041400 h 3840041"/>
                  <a:gd name="connsiteX1" fmla="*/ 1841500 w 3263900"/>
                  <a:gd name="connsiteY1" fmla="*/ 0 h 3840041"/>
                  <a:gd name="connsiteX2" fmla="*/ 3263900 w 3263900"/>
                  <a:gd name="connsiteY2" fmla="*/ 2755900 h 3840041"/>
                  <a:gd name="connsiteX3" fmla="*/ 1358900 w 3263900"/>
                  <a:gd name="connsiteY3" fmla="*/ 3810000 h 3840041"/>
                  <a:gd name="connsiteX4" fmla="*/ 1117600 w 3263900"/>
                  <a:gd name="connsiteY4" fmla="*/ 3175000 h 3840041"/>
                  <a:gd name="connsiteX5" fmla="*/ 939800 w 3263900"/>
                  <a:gd name="connsiteY5" fmla="*/ 2616200 h 3840041"/>
                  <a:gd name="connsiteX6" fmla="*/ 660400 w 3263900"/>
                  <a:gd name="connsiteY6" fmla="*/ 1981200 h 3840041"/>
                  <a:gd name="connsiteX7" fmla="*/ 469900 w 3263900"/>
                  <a:gd name="connsiteY7" fmla="*/ 1485900 h 3840041"/>
                  <a:gd name="connsiteX8" fmla="*/ 0 w 3263900"/>
                  <a:gd name="connsiteY8" fmla="*/ 1041400 h 3840041"/>
                  <a:gd name="connsiteX0" fmla="*/ 78675 w 3342575"/>
                  <a:gd name="connsiteY0" fmla="*/ 1041400 h 3840041"/>
                  <a:gd name="connsiteX1" fmla="*/ 1920175 w 3342575"/>
                  <a:gd name="connsiteY1" fmla="*/ 0 h 3840041"/>
                  <a:gd name="connsiteX2" fmla="*/ 3342575 w 3342575"/>
                  <a:gd name="connsiteY2" fmla="*/ 2755900 h 3840041"/>
                  <a:gd name="connsiteX3" fmla="*/ 1437575 w 3342575"/>
                  <a:gd name="connsiteY3" fmla="*/ 3810000 h 3840041"/>
                  <a:gd name="connsiteX4" fmla="*/ 1196275 w 3342575"/>
                  <a:gd name="connsiteY4" fmla="*/ 3175000 h 3840041"/>
                  <a:gd name="connsiteX5" fmla="*/ 1018475 w 3342575"/>
                  <a:gd name="connsiteY5" fmla="*/ 2616200 h 3840041"/>
                  <a:gd name="connsiteX6" fmla="*/ 739075 w 3342575"/>
                  <a:gd name="connsiteY6" fmla="*/ 1981200 h 3840041"/>
                  <a:gd name="connsiteX7" fmla="*/ 548575 w 3342575"/>
                  <a:gd name="connsiteY7" fmla="*/ 1485900 h 3840041"/>
                  <a:gd name="connsiteX8" fmla="*/ 78675 w 3342575"/>
                  <a:gd name="connsiteY8" fmla="*/ 1041400 h 3840041"/>
                  <a:gd name="connsiteX0" fmla="*/ 131967 w 3395867"/>
                  <a:gd name="connsiteY0" fmla="*/ 1041400 h 3840041"/>
                  <a:gd name="connsiteX1" fmla="*/ 1973467 w 3395867"/>
                  <a:gd name="connsiteY1" fmla="*/ 0 h 3840041"/>
                  <a:gd name="connsiteX2" fmla="*/ 3395867 w 3395867"/>
                  <a:gd name="connsiteY2" fmla="*/ 2755900 h 3840041"/>
                  <a:gd name="connsiteX3" fmla="*/ 1490867 w 3395867"/>
                  <a:gd name="connsiteY3" fmla="*/ 3810000 h 3840041"/>
                  <a:gd name="connsiteX4" fmla="*/ 1249567 w 3395867"/>
                  <a:gd name="connsiteY4" fmla="*/ 3175000 h 3840041"/>
                  <a:gd name="connsiteX5" fmla="*/ 1071767 w 3395867"/>
                  <a:gd name="connsiteY5" fmla="*/ 2616200 h 3840041"/>
                  <a:gd name="connsiteX6" fmla="*/ 792367 w 3395867"/>
                  <a:gd name="connsiteY6" fmla="*/ 1981200 h 3840041"/>
                  <a:gd name="connsiteX7" fmla="*/ 601867 w 3395867"/>
                  <a:gd name="connsiteY7" fmla="*/ 1485900 h 3840041"/>
                  <a:gd name="connsiteX8" fmla="*/ 131967 w 3395867"/>
                  <a:gd name="connsiteY8" fmla="*/ 1041400 h 3840041"/>
                  <a:gd name="connsiteX0" fmla="*/ 131967 w 3395867"/>
                  <a:gd name="connsiteY0" fmla="*/ 955675 h 3754316"/>
                  <a:gd name="connsiteX1" fmla="*/ 2011567 w 3395867"/>
                  <a:gd name="connsiteY1" fmla="*/ 0 h 3754316"/>
                  <a:gd name="connsiteX2" fmla="*/ 3395867 w 3395867"/>
                  <a:gd name="connsiteY2" fmla="*/ 2670175 h 3754316"/>
                  <a:gd name="connsiteX3" fmla="*/ 1490867 w 3395867"/>
                  <a:gd name="connsiteY3" fmla="*/ 3724275 h 3754316"/>
                  <a:gd name="connsiteX4" fmla="*/ 1249567 w 3395867"/>
                  <a:gd name="connsiteY4" fmla="*/ 3089275 h 3754316"/>
                  <a:gd name="connsiteX5" fmla="*/ 1071767 w 3395867"/>
                  <a:gd name="connsiteY5" fmla="*/ 2530475 h 3754316"/>
                  <a:gd name="connsiteX6" fmla="*/ 792367 w 3395867"/>
                  <a:gd name="connsiteY6" fmla="*/ 1895475 h 3754316"/>
                  <a:gd name="connsiteX7" fmla="*/ 601867 w 3395867"/>
                  <a:gd name="connsiteY7" fmla="*/ 1400175 h 3754316"/>
                  <a:gd name="connsiteX8" fmla="*/ 131967 w 3395867"/>
                  <a:gd name="connsiteY8" fmla="*/ 955675 h 3754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95867" h="3754316">
                    <a:moveTo>
                      <a:pt x="131967" y="955675"/>
                    </a:moveTo>
                    <a:lnTo>
                      <a:pt x="2011567" y="0"/>
                    </a:lnTo>
                    <a:lnTo>
                      <a:pt x="3395867" y="2670175"/>
                    </a:lnTo>
                    <a:lnTo>
                      <a:pt x="1490867" y="3724275"/>
                    </a:lnTo>
                    <a:cubicBezTo>
                      <a:pt x="1279200" y="3648075"/>
                      <a:pt x="699234" y="4079875"/>
                      <a:pt x="1249567" y="3089275"/>
                    </a:cubicBezTo>
                    <a:cubicBezTo>
                      <a:pt x="305534" y="3241675"/>
                      <a:pt x="1012500" y="2759075"/>
                      <a:pt x="1071767" y="2530475"/>
                    </a:cubicBezTo>
                    <a:cubicBezTo>
                      <a:pt x="148900" y="2805642"/>
                      <a:pt x="711934" y="2090208"/>
                      <a:pt x="792367" y="1895475"/>
                    </a:cubicBezTo>
                    <a:cubicBezTo>
                      <a:pt x="47300" y="2191808"/>
                      <a:pt x="419834" y="1637242"/>
                      <a:pt x="601867" y="1400175"/>
                    </a:cubicBezTo>
                    <a:cubicBezTo>
                      <a:pt x="-380266" y="1658408"/>
                      <a:pt x="136200" y="1192742"/>
                      <a:pt x="131967" y="955675"/>
                    </a:cubicBezTo>
                    <a:close/>
                  </a:path>
                </a:pathLst>
              </a:cu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7" name="Rectangle 4">
                <a:extLst>
                  <a:ext uri="{FF2B5EF4-FFF2-40B4-BE49-F238E27FC236}">
                    <a16:creationId xmlns:a16="http://schemas.microsoft.com/office/drawing/2014/main" id="{1F1C28CA-082F-57B0-BFBB-9BC6F7A8D7D9}"/>
                  </a:ext>
                </a:extLst>
              </p:cNvPr>
              <p:cNvSpPr/>
              <p:nvPr/>
            </p:nvSpPr>
            <p:spPr>
              <a:xfrm>
                <a:off x="2798140" y="1946987"/>
                <a:ext cx="3395867" cy="3851225"/>
              </a:xfrm>
              <a:custGeom>
                <a:avLst/>
                <a:gdLst>
                  <a:gd name="connsiteX0" fmla="*/ 0 w 1092200"/>
                  <a:gd name="connsiteY0" fmla="*/ 0 h 1625600"/>
                  <a:gd name="connsiteX1" fmla="*/ 1092200 w 1092200"/>
                  <a:gd name="connsiteY1" fmla="*/ 0 h 1625600"/>
                  <a:gd name="connsiteX2" fmla="*/ 1092200 w 1092200"/>
                  <a:gd name="connsiteY2" fmla="*/ 1625600 h 1625600"/>
                  <a:gd name="connsiteX3" fmla="*/ 0 w 1092200"/>
                  <a:gd name="connsiteY3" fmla="*/ 1625600 h 1625600"/>
                  <a:gd name="connsiteX4" fmla="*/ 0 w 1092200"/>
                  <a:gd name="connsiteY4" fmla="*/ 0 h 1625600"/>
                  <a:gd name="connsiteX0" fmla="*/ 508000 w 1600200"/>
                  <a:gd name="connsiteY0" fmla="*/ 0 h 3479800"/>
                  <a:gd name="connsiteX1" fmla="*/ 1600200 w 1600200"/>
                  <a:gd name="connsiteY1" fmla="*/ 0 h 3479800"/>
                  <a:gd name="connsiteX2" fmla="*/ 1600200 w 1600200"/>
                  <a:gd name="connsiteY2" fmla="*/ 1625600 h 3479800"/>
                  <a:gd name="connsiteX3" fmla="*/ 0 w 1600200"/>
                  <a:gd name="connsiteY3" fmla="*/ 3479800 h 3479800"/>
                  <a:gd name="connsiteX4" fmla="*/ 508000 w 1600200"/>
                  <a:gd name="connsiteY4" fmla="*/ 0 h 3479800"/>
                  <a:gd name="connsiteX0" fmla="*/ 753102 w 1845302"/>
                  <a:gd name="connsiteY0" fmla="*/ 0 h 3479800"/>
                  <a:gd name="connsiteX1" fmla="*/ 1845302 w 1845302"/>
                  <a:gd name="connsiteY1" fmla="*/ 0 h 3479800"/>
                  <a:gd name="connsiteX2" fmla="*/ 1845302 w 1845302"/>
                  <a:gd name="connsiteY2" fmla="*/ 1625600 h 3479800"/>
                  <a:gd name="connsiteX3" fmla="*/ 245102 w 1845302"/>
                  <a:gd name="connsiteY3" fmla="*/ 3479800 h 3479800"/>
                  <a:gd name="connsiteX4" fmla="*/ 3802 w 1845302"/>
                  <a:gd name="connsiteY4" fmla="*/ 2844800 h 3479800"/>
                  <a:gd name="connsiteX5" fmla="*/ 753102 w 1845302"/>
                  <a:gd name="connsiteY5" fmla="*/ 0 h 3479800"/>
                  <a:gd name="connsiteX0" fmla="*/ 934982 w 2027182"/>
                  <a:gd name="connsiteY0" fmla="*/ 0 h 3479800"/>
                  <a:gd name="connsiteX1" fmla="*/ 2027182 w 2027182"/>
                  <a:gd name="connsiteY1" fmla="*/ 0 h 3479800"/>
                  <a:gd name="connsiteX2" fmla="*/ 2027182 w 2027182"/>
                  <a:gd name="connsiteY2" fmla="*/ 1625600 h 3479800"/>
                  <a:gd name="connsiteX3" fmla="*/ 426982 w 2027182"/>
                  <a:gd name="connsiteY3" fmla="*/ 3479800 h 3479800"/>
                  <a:gd name="connsiteX4" fmla="*/ 185682 w 2027182"/>
                  <a:gd name="connsiteY4" fmla="*/ 2844800 h 3479800"/>
                  <a:gd name="connsiteX5" fmla="*/ 7882 w 2027182"/>
                  <a:gd name="connsiteY5" fmla="*/ 2286000 h 3479800"/>
                  <a:gd name="connsiteX6" fmla="*/ 934982 w 2027182"/>
                  <a:gd name="connsiteY6" fmla="*/ 0 h 3479800"/>
                  <a:gd name="connsiteX0" fmla="*/ 1216364 w 2308564"/>
                  <a:gd name="connsiteY0" fmla="*/ 0 h 3479800"/>
                  <a:gd name="connsiteX1" fmla="*/ 2308564 w 2308564"/>
                  <a:gd name="connsiteY1" fmla="*/ 0 h 3479800"/>
                  <a:gd name="connsiteX2" fmla="*/ 2308564 w 2308564"/>
                  <a:gd name="connsiteY2" fmla="*/ 1625600 h 3479800"/>
                  <a:gd name="connsiteX3" fmla="*/ 708364 w 2308564"/>
                  <a:gd name="connsiteY3" fmla="*/ 3479800 h 3479800"/>
                  <a:gd name="connsiteX4" fmla="*/ 467064 w 2308564"/>
                  <a:gd name="connsiteY4" fmla="*/ 2844800 h 3479800"/>
                  <a:gd name="connsiteX5" fmla="*/ 289264 w 2308564"/>
                  <a:gd name="connsiteY5" fmla="*/ 2286000 h 3479800"/>
                  <a:gd name="connsiteX6" fmla="*/ 9864 w 2308564"/>
                  <a:gd name="connsiteY6" fmla="*/ 1651000 h 3479800"/>
                  <a:gd name="connsiteX7" fmla="*/ 1216364 w 2308564"/>
                  <a:gd name="connsiteY7" fmla="*/ 0 h 3479800"/>
                  <a:gd name="connsiteX0" fmla="*/ 1434215 w 2526415"/>
                  <a:gd name="connsiteY0" fmla="*/ 0 h 3479800"/>
                  <a:gd name="connsiteX1" fmla="*/ 2526415 w 2526415"/>
                  <a:gd name="connsiteY1" fmla="*/ 0 h 3479800"/>
                  <a:gd name="connsiteX2" fmla="*/ 2526415 w 2526415"/>
                  <a:gd name="connsiteY2" fmla="*/ 1625600 h 3479800"/>
                  <a:gd name="connsiteX3" fmla="*/ 926215 w 2526415"/>
                  <a:gd name="connsiteY3" fmla="*/ 3479800 h 3479800"/>
                  <a:gd name="connsiteX4" fmla="*/ 684915 w 2526415"/>
                  <a:gd name="connsiteY4" fmla="*/ 2844800 h 3479800"/>
                  <a:gd name="connsiteX5" fmla="*/ 507115 w 2526415"/>
                  <a:gd name="connsiteY5" fmla="*/ 2286000 h 3479800"/>
                  <a:gd name="connsiteX6" fmla="*/ 227715 w 2526415"/>
                  <a:gd name="connsiteY6" fmla="*/ 1651000 h 3479800"/>
                  <a:gd name="connsiteX7" fmla="*/ 37215 w 2526415"/>
                  <a:gd name="connsiteY7" fmla="*/ 1155700 h 3479800"/>
                  <a:gd name="connsiteX8" fmla="*/ 1434215 w 2526415"/>
                  <a:gd name="connsiteY8" fmla="*/ 0 h 3479800"/>
                  <a:gd name="connsiteX0" fmla="*/ 0 w 2959100"/>
                  <a:gd name="connsiteY0" fmla="*/ 711200 h 3479800"/>
                  <a:gd name="connsiteX1" fmla="*/ 2959100 w 2959100"/>
                  <a:gd name="connsiteY1" fmla="*/ 0 h 3479800"/>
                  <a:gd name="connsiteX2" fmla="*/ 2959100 w 2959100"/>
                  <a:gd name="connsiteY2" fmla="*/ 1625600 h 3479800"/>
                  <a:gd name="connsiteX3" fmla="*/ 1358900 w 2959100"/>
                  <a:gd name="connsiteY3" fmla="*/ 3479800 h 3479800"/>
                  <a:gd name="connsiteX4" fmla="*/ 1117600 w 2959100"/>
                  <a:gd name="connsiteY4" fmla="*/ 2844800 h 3479800"/>
                  <a:gd name="connsiteX5" fmla="*/ 939800 w 2959100"/>
                  <a:gd name="connsiteY5" fmla="*/ 2286000 h 3479800"/>
                  <a:gd name="connsiteX6" fmla="*/ 660400 w 2959100"/>
                  <a:gd name="connsiteY6" fmla="*/ 1651000 h 3479800"/>
                  <a:gd name="connsiteX7" fmla="*/ 469900 w 2959100"/>
                  <a:gd name="connsiteY7" fmla="*/ 1155700 h 3479800"/>
                  <a:gd name="connsiteX8" fmla="*/ 0 w 2959100"/>
                  <a:gd name="connsiteY8" fmla="*/ 711200 h 3479800"/>
                  <a:gd name="connsiteX0" fmla="*/ 0 w 3251200"/>
                  <a:gd name="connsiteY0" fmla="*/ 711200 h 3479800"/>
                  <a:gd name="connsiteX1" fmla="*/ 2959100 w 3251200"/>
                  <a:gd name="connsiteY1" fmla="*/ 0 h 3479800"/>
                  <a:gd name="connsiteX2" fmla="*/ 3251200 w 3251200"/>
                  <a:gd name="connsiteY2" fmla="*/ 2374900 h 3479800"/>
                  <a:gd name="connsiteX3" fmla="*/ 1358900 w 3251200"/>
                  <a:gd name="connsiteY3" fmla="*/ 3479800 h 3479800"/>
                  <a:gd name="connsiteX4" fmla="*/ 1117600 w 3251200"/>
                  <a:gd name="connsiteY4" fmla="*/ 2844800 h 3479800"/>
                  <a:gd name="connsiteX5" fmla="*/ 939800 w 3251200"/>
                  <a:gd name="connsiteY5" fmla="*/ 2286000 h 3479800"/>
                  <a:gd name="connsiteX6" fmla="*/ 660400 w 3251200"/>
                  <a:gd name="connsiteY6" fmla="*/ 1651000 h 3479800"/>
                  <a:gd name="connsiteX7" fmla="*/ 469900 w 3251200"/>
                  <a:gd name="connsiteY7" fmla="*/ 1155700 h 3479800"/>
                  <a:gd name="connsiteX8" fmla="*/ 0 w 3251200"/>
                  <a:gd name="connsiteY8" fmla="*/ 711200 h 3479800"/>
                  <a:gd name="connsiteX0" fmla="*/ 0 w 3251200"/>
                  <a:gd name="connsiteY0" fmla="*/ 1041400 h 3810000"/>
                  <a:gd name="connsiteX1" fmla="*/ 1841500 w 3251200"/>
                  <a:gd name="connsiteY1" fmla="*/ 0 h 3810000"/>
                  <a:gd name="connsiteX2" fmla="*/ 3251200 w 3251200"/>
                  <a:gd name="connsiteY2" fmla="*/ 2705100 h 3810000"/>
                  <a:gd name="connsiteX3" fmla="*/ 1358900 w 3251200"/>
                  <a:gd name="connsiteY3" fmla="*/ 3810000 h 3810000"/>
                  <a:gd name="connsiteX4" fmla="*/ 1117600 w 3251200"/>
                  <a:gd name="connsiteY4" fmla="*/ 3175000 h 3810000"/>
                  <a:gd name="connsiteX5" fmla="*/ 939800 w 3251200"/>
                  <a:gd name="connsiteY5" fmla="*/ 2616200 h 3810000"/>
                  <a:gd name="connsiteX6" fmla="*/ 660400 w 3251200"/>
                  <a:gd name="connsiteY6" fmla="*/ 1981200 h 3810000"/>
                  <a:gd name="connsiteX7" fmla="*/ 469900 w 3251200"/>
                  <a:gd name="connsiteY7" fmla="*/ 1485900 h 3810000"/>
                  <a:gd name="connsiteX8" fmla="*/ 0 w 3251200"/>
                  <a:gd name="connsiteY8" fmla="*/ 1041400 h 3810000"/>
                  <a:gd name="connsiteX0" fmla="*/ 0 w 3263900"/>
                  <a:gd name="connsiteY0" fmla="*/ 1041400 h 3810000"/>
                  <a:gd name="connsiteX1" fmla="*/ 1841500 w 3263900"/>
                  <a:gd name="connsiteY1" fmla="*/ 0 h 3810000"/>
                  <a:gd name="connsiteX2" fmla="*/ 3263900 w 3263900"/>
                  <a:gd name="connsiteY2" fmla="*/ 2755900 h 3810000"/>
                  <a:gd name="connsiteX3" fmla="*/ 1358900 w 3263900"/>
                  <a:gd name="connsiteY3" fmla="*/ 3810000 h 3810000"/>
                  <a:gd name="connsiteX4" fmla="*/ 1117600 w 3263900"/>
                  <a:gd name="connsiteY4" fmla="*/ 3175000 h 3810000"/>
                  <a:gd name="connsiteX5" fmla="*/ 939800 w 3263900"/>
                  <a:gd name="connsiteY5" fmla="*/ 2616200 h 3810000"/>
                  <a:gd name="connsiteX6" fmla="*/ 660400 w 3263900"/>
                  <a:gd name="connsiteY6" fmla="*/ 1981200 h 3810000"/>
                  <a:gd name="connsiteX7" fmla="*/ 469900 w 3263900"/>
                  <a:gd name="connsiteY7" fmla="*/ 1485900 h 3810000"/>
                  <a:gd name="connsiteX8" fmla="*/ 0 w 3263900"/>
                  <a:gd name="connsiteY8" fmla="*/ 1041400 h 3810000"/>
                  <a:gd name="connsiteX0" fmla="*/ 0 w 3263900"/>
                  <a:gd name="connsiteY0" fmla="*/ 1041400 h 3810000"/>
                  <a:gd name="connsiteX1" fmla="*/ 1841500 w 3263900"/>
                  <a:gd name="connsiteY1" fmla="*/ 0 h 3810000"/>
                  <a:gd name="connsiteX2" fmla="*/ 3263900 w 3263900"/>
                  <a:gd name="connsiteY2" fmla="*/ 2755900 h 3810000"/>
                  <a:gd name="connsiteX3" fmla="*/ 1358900 w 3263900"/>
                  <a:gd name="connsiteY3" fmla="*/ 3810000 h 3810000"/>
                  <a:gd name="connsiteX4" fmla="*/ 1117600 w 3263900"/>
                  <a:gd name="connsiteY4" fmla="*/ 3175000 h 3810000"/>
                  <a:gd name="connsiteX5" fmla="*/ 939800 w 3263900"/>
                  <a:gd name="connsiteY5" fmla="*/ 2616200 h 3810000"/>
                  <a:gd name="connsiteX6" fmla="*/ 660400 w 3263900"/>
                  <a:gd name="connsiteY6" fmla="*/ 1981200 h 3810000"/>
                  <a:gd name="connsiteX7" fmla="*/ 469900 w 3263900"/>
                  <a:gd name="connsiteY7" fmla="*/ 1485900 h 3810000"/>
                  <a:gd name="connsiteX8" fmla="*/ 0 w 3263900"/>
                  <a:gd name="connsiteY8" fmla="*/ 1041400 h 3810000"/>
                  <a:gd name="connsiteX0" fmla="*/ 0 w 3263900"/>
                  <a:gd name="connsiteY0" fmla="*/ 1041400 h 3840041"/>
                  <a:gd name="connsiteX1" fmla="*/ 1841500 w 3263900"/>
                  <a:gd name="connsiteY1" fmla="*/ 0 h 3840041"/>
                  <a:gd name="connsiteX2" fmla="*/ 3263900 w 3263900"/>
                  <a:gd name="connsiteY2" fmla="*/ 2755900 h 3840041"/>
                  <a:gd name="connsiteX3" fmla="*/ 1358900 w 3263900"/>
                  <a:gd name="connsiteY3" fmla="*/ 3810000 h 3840041"/>
                  <a:gd name="connsiteX4" fmla="*/ 1117600 w 3263900"/>
                  <a:gd name="connsiteY4" fmla="*/ 3175000 h 3840041"/>
                  <a:gd name="connsiteX5" fmla="*/ 939800 w 3263900"/>
                  <a:gd name="connsiteY5" fmla="*/ 2616200 h 3840041"/>
                  <a:gd name="connsiteX6" fmla="*/ 660400 w 3263900"/>
                  <a:gd name="connsiteY6" fmla="*/ 1981200 h 3840041"/>
                  <a:gd name="connsiteX7" fmla="*/ 469900 w 3263900"/>
                  <a:gd name="connsiteY7" fmla="*/ 1485900 h 3840041"/>
                  <a:gd name="connsiteX8" fmla="*/ 0 w 3263900"/>
                  <a:gd name="connsiteY8" fmla="*/ 1041400 h 3840041"/>
                  <a:gd name="connsiteX0" fmla="*/ 0 w 3263900"/>
                  <a:gd name="connsiteY0" fmla="*/ 1041400 h 3840041"/>
                  <a:gd name="connsiteX1" fmla="*/ 1841500 w 3263900"/>
                  <a:gd name="connsiteY1" fmla="*/ 0 h 3840041"/>
                  <a:gd name="connsiteX2" fmla="*/ 3263900 w 3263900"/>
                  <a:gd name="connsiteY2" fmla="*/ 2755900 h 3840041"/>
                  <a:gd name="connsiteX3" fmla="*/ 1358900 w 3263900"/>
                  <a:gd name="connsiteY3" fmla="*/ 3810000 h 3840041"/>
                  <a:gd name="connsiteX4" fmla="*/ 1117600 w 3263900"/>
                  <a:gd name="connsiteY4" fmla="*/ 3175000 h 3840041"/>
                  <a:gd name="connsiteX5" fmla="*/ 939800 w 3263900"/>
                  <a:gd name="connsiteY5" fmla="*/ 2616200 h 3840041"/>
                  <a:gd name="connsiteX6" fmla="*/ 660400 w 3263900"/>
                  <a:gd name="connsiteY6" fmla="*/ 1981200 h 3840041"/>
                  <a:gd name="connsiteX7" fmla="*/ 469900 w 3263900"/>
                  <a:gd name="connsiteY7" fmla="*/ 1485900 h 3840041"/>
                  <a:gd name="connsiteX8" fmla="*/ 0 w 3263900"/>
                  <a:gd name="connsiteY8" fmla="*/ 1041400 h 3840041"/>
                  <a:gd name="connsiteX0" fmla="*/ 0 w 3263900"/>
                  <a:gd name="connsiteY0" fmla="*/ 1041400 h 3840041"/>
                  <a:gd name="connsiteX1" fmla="*/ 1841500 w 3263900"/>
                  <a:gd name="connsiteY1" fmla="*/ 0 h 3840041"/>
                  <a:gd name="connsiteX2" fmla="*/ 3263900 w 3263900"/>
                  <a:gd name="connsiteY2" fmla="*/ 2755900 h 3840041"/>
                  <a:gd name="connsiteX3" fmla="*/ 1358900 w 3263900"/>
                  <a:gd name="connsiteY3" fmla="*/ 3810000 h 3840041"/>
                  <a:gd name="connsiteX4" fmla="*/ 1117600 w 3263900"/>
                  <a:gd name="connsiteY4" fmla="*/ 3175000 h 3840041"/>
                  <a:gd name="connsiteX5" fmla="*/ 939800 w 3263900"/>
                  <a:gd name="connsiteY5" fmla="*/ 2616200 h 3840041"/>
                  <a:gd name="connsiteX6" fmla="*/ 660400 w 3263900"/>
                  <a:gd name="connsiteY6" fmla="*/ 1981200 h 3840041"/>
                  <a:gd name="connsiteX7" fmla="*/ 469900 w 3263900"/>
                  <a:gd name="connsiteY7" fmla="*/ 1485900 h 3840041"/>
                  <a:gd name="connsiteX8" fmla="*/ 0 w 3263900"/>
                  <a:gd name="connsiteY8" fmla="*/ 1041400 h 3840041"/>
                  <a:gd name="connsiteX0" fmla="*/ 0 w 3263900"/>
                  <a:gd name="connsiteY0" fmla="*/ 1041400 h 3840041"/>
                  <a:gd name="connsiteX1" fmla="*/ 1841500 w 3263900"/>
                  <a:gd name="connsiteY1" fmla="*/ 0 h 3840041"/>
                  <a:gd name="connsiteX2" fmla="*/ 3263900 w 3263900"/>
                  <a:gd name="connsiteY2" fmla="*/ 2755900 h 3840041"/>
                  <a:gd name="connsiteX3" fmla="*/ 1358900 w 3263900"/>
                  <a:gd name="connsiteY3" fmla="*/ 3810000 h 3840041"/>
                  <a:gd name="connsiteX4" fmla="*/ 1117600 w 3263900"/>
                  <a:gd name="connsiteY4" fmla="*/ 3175000 h 3840041"/>
                  <a:gd name="connsiteX5" fmla="*/ 939800 w 3263900"/>
                  <a:gd name="connsiteY5" fmla="*/ 2616200 h 3840041"/>
                  <a:gd name="connsiteX6" fmla="*/ 660400 w 3263900"/>
                  <a:gd name="connsiteY6" fmla="*/ 1981200 h 3840041"/>
                  <a:gd name="connsiteX7" fmla="*/ 469900 w 3263900"/>
                  <a:gd name="connsiteY7" fmla="*/ 1485900 h 3840041"/>
                  <a:gd name="connsiteX8" fmla="*/ 0 w 3263900"/>
                  <a:gd name="connsiteY8" fmla="*/ 1041400 h 3840041"/>
                  <a:gd name="connsiteX0" fmla="*/ 78675 w 3342575"/>
                  <a:gd name="connsiteY0" fmla="*/ 1041400 h 3840041"/>
                  <a:gd name="connsiteX1" fmla="*/ 1920175 w 3342575"/>
                  <a:gd name="connsiteY1" fmla="*/ 0 h 3840041"/>
                  <a:gd name="connsiteX2" fmla="*/ 3342575 w 3342575"/>
                  <a:gd name="connsiteY2" fmla="*/ 2755900 h 3840041"/>
                  <a:gd name="connsiteX3" fmla="*/ 1437575 w 3342575"/>
                  <a:gd name="connsiteY3" fmla="*/ 3810000 h 3840041"/>
                  <a:gd name="connsiteX4" fmla="*/ 1196275 w 3342575"/>
                  <a:gd name="connsiteY4" fmla="*/ 3175000 h 3840041"/>
                  <a:gd name="connsiteX5" fmla="*/ 1018475 w 3342575"/>
                  <a:gd name="connsiteY5" fmla="*/ 2616200 h 3840041"/>
                  <a:gd name="connsiteX6" fmla="*/ 739075 w 3342575"/>
                  <a:gd name="connsiteY6" fmla="*/ 1981200 h 3840041"/>
                  <a:gd name="connsiteX7" fmla="*/ 548575 w 3342575"/>
                  <a:gd name="connsiteY7" fmla="*/ 1485900 h 3840041"/>
                  <a:gd name="connsiteX8" fmla="*/ 78675 w 3342575"/>
                  <a:gd name="connsiteY8" fmla="*/ 1041400 h 3840041"/>
                  <a:gd name="connsiteX0" fmla="*/ 131967 w 3395867"/>
                  <a:gd name="connsiteY0" fmla="*/ 1041400 h 3840041"/>
                  <a:gd name="connsiteX1" fmla="*/ 1973467 w 3395867"/>
                  <a:gd name="connsiteY1" fmla="*/ 0 h 3840041"/>
                  <a:gd name="connsiteX2" fmla="*/ 3395867 w 3395867"/>
                  <a:gd name="connsiteY2" fmla="*/ 2755900 h 3840041"/>
                  <a:gd name="connsiteX3" fmla="*/ 1490867 w 3395867"/>
                  <a:gd name="connsiteY3" fmla="*/ 3810000 h 3840041"/>
                  <a:gd name="connsiteX4" fmla="*/ 1249567 w 3395867"/>
                  <a:gd name="connsiteY4" fmla="*/ 3175000 h 3840041"/>
                  <a:gd name="connsiteX5" fmla="*/ 1071767 w 3395867"/>
                  <a:gd name="connsiteY5" fmla="*/ 2616200 h 3840041"/>
                  <a:gd name="connsiteX6" fmla="*/ 792367 w 3395867"/>
                  <a:gd name="connsiteY6" fmla="*/ 1981200 h 3840041"/>
                  <a:gd name="connsiteX7" fmla="*/ 601867 w 3395867"/>
                  <a:gd name="connsiteY7" fmla="*/ 1485900 h 3840041"/>
                  <a:gd name="connsiteX8" fmla="*/ 131967 w 3395867"/>
                  <a:gd name="connsiteY8" fmla="*/ 1041400 h 3840041"/>
                  <a:gd name="connsiteX0" fmla="*/ 131967 w 3395867"/>
                  <a:gd name="connsiteY0" fmla="*/ 918571 h 3717212"/>
                  <a:gd name="connsiteX1" fmla="*/ 2014410 w 3395867"/>
                  <a:gd name="connsiteY1" fmla="*/ 0 h 3717212"/>
                  <a:gd name="connsiteX2" fmla="*/ 3395867 w 3395867"/>
                  <a:gd name="connsiteY2" fmla="*/ 2633071 h 3717212"/>
                  <a:gd name="connsiteX3" fmla="*/ 1490867 w 3395867"/>
                  <a:gd name="connsiteY3" fmla="*/ 3687171 h 3717212"/>
                  <a:gd name="connsiteX4" fmla="*/ 1249567 w 3395867"/>
                  <a:gd name="connsiteY4" fmla="*/ 3052171 h 3717212"/>
                  <a:gd name="connsiteX5" fmla="*/ 1071767 w 3395867"/>
                  <a:gd name="connsiteY5" fmla="*/ 2493371 h 3717212"/>
                  <a:gd name="connsiteX6" fmla="*/ 792367 w 3395867"/>
                  <a:gd name="connsiteY6" fmla="*/ 1858371 h 3717212"/>
                  <a:gd name="connsiteX7" fmla="*/ 601867 w 3395867"/>
                  <a:gd name="connsiteY7" fmla="*/ 1363071 h 3717212"/>
                  <a:gd name="connsiteX8" fmla="*/ 131967 w 3395867"/>
                  <a:gd name="connsiteY8" fmla="*/ 918571 h 3717212"/>
                  <a:gd name="connsiteX0" fmla="*/ 131967 w 3395867"/>
                  <a:gd name="connsiteY0" fmla="*/ 918571 h 3717212"/>
                  <a:gd name="connsiteX1" fmla="*/ 2014410 w 3395867"/>
                  <a:gd name="connsiteY1" fmla="*/ 0 h 3717212"/>
                  <a:gd name="connsiteX2" fmla="*/ 3395867 w 3395867"/>
                  <a:gd name="connsiteY2" fmla="*/ 2633071 h 3717212"/>
                  <a:gd name="connsiteX3" fmla="*/ 1490867 w 3395867"/>
                  <a:gd name="connsiteY3" fmla="*/ 3687171 h 3717212"/>
                  <a:gd name="connsiteX4" fmla="*/ 1249567 w 3395867"/>
                  <a:gd name="connsiteY4" fmla="*/ 3052171 h 3717212"/>
                  <a:gd name="connsiteX5" fmla="*/ 1071767 w 3395867"/>
                  <a:gd name="connsiteY5" fmla="*/ 2493371 h 3717212"/>
                  <a:gd name="connsiteX6" fmla="*/ 792367 w 3395867"/>
                  <a:gd name="connsiteY6" fmla="*/ 1858371 h 3717212"/>
                  <a:gd name="connsiteX7" fmla="*/ 601867 w 3395867"/>
                  <a:gd name="connsiteY7" fmla="*/ 1363071 h 3717212"/>
                  <a:gd name="connsiteX8" fmla="*/ 131967 w 3395867"/>
                  <a:gd name="connsiteY8" fmla="*/ 918571 h 3717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95867" h="3717212">
                    <a:moveTo>
                      <a:pt x="131967" y="918571"/>
                    </a:moveTo>
                    <a:cubicBezTo>
                      <a:pt x="759448" y="574281"/>
                      <a:pt x="1386929" y="306190"/>
                      <a:pt x="2014410" y="0"/>
                    </a:cubicBezTo>
                    <a:lnTo>
                      <a:pt x="3395867" y="2633071"/>
                    </a:lnTo>
                    <a:lnTo>
                      <a:pt x="1490867" y="3687171"/>
                    </a:lnTo>
                    <a:cubicBezTo>
                      <a:pt x="1279200" y="3610971"/>
                      <a:pt x="699234" y="4042771"/>
                      <a:pt x="1249567" y="3052171"/>
                    </a:cubicBezTo>
                    <a:cubicBezTo>
                      <a:pt x="305534" y="3204571"/>
                      <a:pt x="1012500" y="2721971"/>
                      <a:pt x="1071767" y="2493371"/>
                    </a:cubicBezTo>
                    <a:cubicBezTo>
                      <a:pt x="148900" y="2768538"/>
                      <a:pt x="711934" y="2053104"/>
                      <a:pt x="792367" y="1858371"/>
                    </a:cubicBezTo>
                    <a:cubicBezTo>
                      <a:pt x="47300" y="2154704"/>
                      <a:pt x="419834" y="1600138"/>
                      <a:pt x="601867" y="1363071"/>
                    </a:cubicBezTo>
                    <a:cubicBezTo>
                      <a:pt x="-380266" y="1621304"/>
                      <a:pt x="136200" y="1155638"/>
                      <a:pt x="131967" y="91857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8" name="Rectangle 4">
                <a:extLst>
                  <a:ext uri="{FF2B5EF4-FFF2-40B4-BE49-F238E27FC236}">
                    <a16:creationId xmlns:a16="http://schemas.microsoft.com/office/drawing/2014/main" id="{D25822E6-55DE-9207-F169-4F7195E19BBF}"/>
                  </a:ext>
                </a:extLst>
              </p:cNvPr>
              <p:cNvSpPr/>
              <p:nvPr/>
            </p:nvSpPr>
            <p:spPr>
              <a:xfrm>
                <a:off x="3368701" y="1650115"/>
                <a:ext cx="3395867" cy="3815112"/>
              </a:xfrm>
              <a:custGeom>
                <a:avLst/>
                <a:gdLst>
                  <a:gd name="connsiteX0" fmla="*/ 0 w 1092200"/>
                  <a:gd name="connsiteY0" fmla="*/ 0 h 1625600"/>
                  <a:gd name="connsiteX1" fmla="*/ 1092200 w 1092200"/>
                  <a:gd name="connsiteY1" fmla="*/ 0 h 1625600"/>
                  <a:gd name="connsiteX2" fmla="*/ 1092200 w 1092200"/>
                  <a:gd name="connsiteY2" fmla="*/ 1625600 h 1625600"/>
                  <a:gd name="connsiteX3" fmla="*/ 0 w 1092200"/>
                  <a:gd name="connsiteY3" fmla="*/ 1625600 h 1625600"/>
                  <a:gd name="connsiteX4" fmla="*/ 0 w 1092200"/>
                  <a:gd name="connsiteY4" fmla="*/ 0 h 1625600"/>
                  <a:gd name="connsiteX0" fmla="*/ 508000 w 1600200"/>
                  <a:gd name="connsiteY0" fmla="*/ 0 h 3479800"/>
                  <a:gd name="connsiteX1" fmla="*/ 1600200 w 1600200"/>
                  <a:gd name="connsiteY1" fmla="*/ 0 h 3479800"/>
                  <a:gd name="connsiteX2" fmla="*/ 1600200 w 1600200"/>
                  <a:gd name="connsiteY2" fmla="*/ 1625600 h 3479800"/>
                  <a:gd name="connsiteX3" fmla="*/ 0 w 1600200"/>
                  <a:gd name="connsiteY3" fmla="*/ 3479800 h 3479800"/>
                  <a:gd name="connsiteX4" fmla="*/ 508000 w 1600200"/>
                  <a:gd name="connsiteY4" fmla="*/ 0 h 3479800"/>
                  <a:gd name="connsiteX0" fmla="*/ 753102 w 1845302"/>
                  <a:gd name="connsiteY0" fmla="*/ 0 h 3479800"/>
                  <a:gd name="connsiteX1" fmla="*/ 1845302 w 1845302"/>
                  <a:gd name="connsiteY1" fmla="*/ 0 h 3479800"/>
                  <a:gd name="connsiteX2" fmla="*/ 1845302 w 1845302"/>
                  <a:gd name="connsiteY2" fmla="*/ 1625600 h 3479800"/>
                  <a:gd name="connsiteX3" fmla="*/ 245102 w 1845302"/>
                  <a:gd name="connsiteY3" fmla="*/ 3479800 h 3479800"/>
                  <a:gd name="connsiteX4" fmla="*/ 3802 w 1845302"/>
                  <a:gd name="connsiteY4" fmla="*/ 2844800 h 3479800"/>
                  <a:gd name="connsiteX5" fmla="*/ 753102 w 1845302"/>
                  <a:gd name="connsiteY5" fmla="*/ 0 h 3479800"/>
                  <a:gd name="connsiteX0" fmla="*/ 934982 w 2027182"/>
                  <a:gd name="connsiteY0" fmla="*/ 0 h 3479800"/>
                  <a:gd name="connsiteX1" fmla="*/ 2027182 w 2027182"/>
                  <a:gd name="connsiteY1" fmla="*/ 0 h 3479800"/>
                  <a:gd name="connsiteX2" fmla="*/ 2027182 w 2027182"/>
                  <a:gd name="connsiteY2" fmla="*/ 1625600 h 3479800"/>
                  <a:gd name="connsiteX3" fmla="*/ 426982 w 2027182"/>
                  <a:gd name="connsiteY3" fmla="*/ 3479800 h 3479800"/>
                  <a:gd name="connsiteX4" fmla="*/ 185682 w 2027182"/>
                  <a:gd name="connsiteY4" fmla="*/ 2844800 h 3479800"/>
                  <a:gd name="connsiteX5" fmla="*/ 7882 w 2027182"/>
                  <a:gd name="connsiteY5" fmla="*/ 2286000 h 3479800"/>
                  <a:gd name="connsiteX6" fmla="*/ 934982 w 2027182"/>
                  <a:gd name="connsiteY6" fmla="*/ 0 h 3479800"/>
                  <a:gd name="connsiteX0" fmla="*/ 1216364 w 2308564"/>
                  <a:gd name="connsiteY0" fmla="*/ 0 h 3479800"/>
                  <a:gd name="connsiteX1" fmla="*/ 2308564 w 2308564"/>
                  <a:gd name="connsiteY1" fmla="*/ 0 h 3479800"/>
                  <a:gd name="connsiteX2" fmla="*/ 2308564 w 2308564"/>
                  <a:gd name="connsiteY2" fmla="*/ 1625600 h 3479800"/>
                  <a:gd name="connsiteX3" fmla="*/ 708364 w 2308564"/>
                  <a:gd name="connsiteY3" fmla="*/ 3479800 h 3479800"/>
                  <a:gd name="connsiteX4" fmla="*/ 467064 w 2308564"/>
                  <a:gd name="connsiteY4" fmla="*/ 2844800 h 3479800"/>
                  <a:gd name="connsiteX5" fmla="*/ 289264 w 2308564"/>
                  <a:gd name="connsiteY5" fmla="*/ 2286000 h 3479800"/>
                  <a:gd name="connsiteX6" fmla="*/ 9864 w 2308564"/>
                  <a:gd name="connsiteY6" fmla="*/ 1651000 h 3479800"/>
                  <a:gd name="connsiteX7" fmla="*/ 1216364 w 2308564"/>
                  <a:gd name="connsiteY7" fmla="*/ 0 h 3479800"/>
                  <a:gd name="connsiteX0" fmla="*/ 1434215 w 2526415"/>
                  <a:gd name="connsiteY0" fmla="*/ 0 h 3479800"/>
                  <a:gd name="connsiteX1" fmla="*/ 2526415 w 2526415"/>
                  <a:gd name="connsiteY1" fmla="*/ 0 h 3479800"/>
                  <a:gd name="connsiteX2" fmla="*/ 2526415 w 2526415"/>
                  <a:gd name="connsiteY2" fmla="*/ 1625600 h 3479800"/>
                  <a:gd name="connsiteX3" fmla="*/ 926215 w 2526415"/>
                  <a:gd name="connsiteY3" fmla="*/ 3479800 h 3479800"/>
                  <a:gd name="connsiteX4" fmla="*/ 684915 w 2526415"/>
                  <a:gd name="connsiteY4" fmla="*/ 2844800 h 3479800"/>
                  <a:gd name="connsiteX5" fmla="*/ 507115 w 2526415"/>
                  <a:gd name="connsiteY5" fmla="*/ 2286000 h 3479800"/>
                  <a:gd name="connsiteX6" fmla="*/ 227715 w 2526415"/>
                  <a:gd name="connsiteY6" fmla="*/ 1651000 h 3479800"/>
                  <a:gd name="connsiteX7" fmla="*/ 37215 w 2526415"/>
                  <a:gd name="connsiteY7" fmla="*/ 1155700 h 3479800"/>
                  <a:gd name="connsiteX8" fmla="*/ 1434215 w 2526415"/>
                  <a:gd name="connsiteY8" fmla="*/ 0 h 3479800"/>
                  <a:gd name="connsiteX0" fmla="*/ 0 w 2959100"/>
                  <a:gd name="connsiteY0" fmla="*/ 711200 h 3479800"/>
                  <a:gd name="connsiteX1" fmla="*/ 2959100 w 2959100"/>
                  <a:gd name="connsiteY1" fmla="*/ 0 h 3479800"/>
                  <a:gd name="connsiteX2" fmla="*/ 2959100 w 2959100"/>
                  <a:gd name="connsiteY2" fmla="*/ 1625600 h 3479800"/>
                  <a:gd name="connsiteX3" fmla="*/ 1358900 w 2959100"/>
                  <a:gd name="connsiteY3" fmla="*/ 3479800 h 3479800"/>
                  <a:gd name="connsiteX4" fmla="*/ 1117600 w 2959100"/>
                  <a:gd name="connsiteY4" fmla="*/ 2844800 h 3479800"/>
                  <a:gd name="connsiteX5" fmla="*/ 939800 w 2959100"/>
                  <a:gd name="connsiteY5" fmla="*/ 2286000 h 3479800"/>
                  <a:gd name="connsiteX6" fmla="*/ 660400 w 2959100"/>
                  <a:gd name="connsiteY6" fmla="*/ 1651000 h 3479800"/>
                  <a:gd name="connsiteX7" fmla="*/ 469900 w 2959100"/>
                  <a:gd name="connsiteY7" fmla="*/ 1155700 h 3479800"/>
                  <a:gd name="connsiteX8" fmla="*/ 0 w 2959100"/>
                  <a:gd name="connsiteY8" fmla="*/ 711200 h 3479800"/>
                  <a:gd name="connsiteX0" fmla="*/ 0 w 3251200"/>
                  <a:gd name="connsiteY0" fmla="*/ 711200 h 3479800"/>
                  <a:gd name="connsiteX1" fmla="*/ 2959100 w 3251200"/>
                  <a:gd name="connsiteY1" fmla="*/ 0 h 3479800"/>
                  <a:gd name="connsiteX2" fmla="*/ 3251200 w 3251200"/>
                  <a:gd name="connsiteY2" fmla="*/ 2374900 h 3479800"/>
                  <a:gd name="connsiteX3" fmla="*/ 1358900 w 3251200"/>
                  <a:gd name="connsiteY3" fmla="*/ 3479800 h 3479800"/>
                  <a:gd name="connsiteX4" fmla="*/ 1117600 w 3251200"/>
                  <a:gd name="connsiteY4" fmla="*/ 2844800 h 3479800"/>
                  <a:gd name="connsiteX5" fmla="*/ 939800 w 3251200"/>
                  <a:gd name="connsiteY5" fmla="*/ 2286000 h 3479800"/>
                  <a:gd name="connsiteX6" fmla="*/ 660400 w 3251200"/>
                  <a:gd name="connsiteY6" fmla="*/ 1651000 h 3479800"/>
                  <a:gd name="connsiteX7" fmla="*/ 469900 w 3251200"/>
                  <a:gd name="connsiteY7" fmla="*/ 1155700 h 3479800"/>
                  <a:gd name="connsiteX8" fmla="*/ 0 w 3251200"/>
                  <a:gd name="connsiteY8" fmla="*/ 711200 h 3479800"/>
                  <a:gd name="connsiteX0" fmla="*/ 0 w 3251200"/>
                  <a:gd name="connsiteY0" fmla="*/ 1041400 h 3810000"/>
                  <a:gd name="connsiteX1" fmla="*/ 1841500 w 3251200"/>
                  <a:gd name="connsiteY1" fmla="*/ 0 h 3810000"/>
                  <a:gd name="connsiteX2" fmla="*/ 3251200 w 3251200"/>
                  <a:gd name="connsiteY2" fmla="*/ 2705100 h 3810000"/>
                  <a:gd name="connsiteX3" fmla="*/ 1358900 w 3251200"/>
                  <a:gd name="connsiteY3" fmla="*/ 3810000 h 3810000"/>
                  <a:gd name="connsiteX4" fmla="*/ 1117600 w 3251200"/>
                  <a:gd name="connsiteY4" fmla="*/ 3175000 h 3810000"/>
                  <a:gd name="connsiteX5" fmla="*/ 939800 w 3251200"/>
                  <a:gd name="connsiteY5" fmla="*/ 2616200 h 3810000"/>
                  <a:gd name="connsiteX6" fmla="*/ 660400 w 3251200"/>
                  <a:gd name="connsiteY6" fmla="*/ 1981200 h 3810000"/>
                  <a:gd name="connsiteX7" fmla="*/ 469900 w 3251200"/>
                  <a:gd name="connsiteY7" fmla="*/ 1485900 h 3810000"/>
                  <a:gd name="connsiteX8" fmla="*/ 0 w 3251200"/>
                  <a:gd name="connsiteY8" fmla="*/ 1041400 h 3810000"/>
                  <a:gd name="connsiteX0" fmla="*/ 0 w 3263900"/>
                  <a:gd name="connsiteY0" fmla="*/ 1041400 h 3810000"/>
                  <a:gd name="connsiteX1" fmla="*/ 1841500 w 3263900"/>
                  <a:gd name="connsiteY1" fmla="*/ 0 h 3810000"/>
                  <a:gd name="connsiteX2" fmla="*/ 3263900 w 3263900"/>
                  <a:gd name="connsiteY2" fmla="*/ 2755900 h 3810000"/>
                  <a:gd name="connsiteX3" fmla="*/ 1358900 w 3263900"/>
                  <a:gd name="connsiteY3" fmla="*/ 3810000 h 3810000"/>
                  <a:gd name="connsiteX4" fmla="*/ 1117600 w 3263900"/>
                  <a:gd name="connsiteY4" fmla="*/ 3175000 h 3810000"/>
                  <a:gd name="connsiteX5" fmla="*/ 939800 w 3263900"/>
                  <a:gd name="connsiteY5" fmla="*/ 2616200 h 3810000"/>
                  <a:gd name="connsiteX6" fmla="*/ 660400 w 3263900"/>
                  <a:gd name="connsiteY6" fmla="*/ 1981200 h 3810000"/>
                  <a:gd name="connsiteX7" fmla="*/ 469900 w 3263900"/>
                  <a:gd name="connsiteY7" fmla="*/ 1485900 h 3810000"/>
                  <a:gd name="connsiteX8" fmla="*/ 0 w 3263900"/>
                  <a:gd name="connsiteY8" fmla="*/ 1041400 h 3810000"/>
                  <a:gd name="connsiteX0" fmla="*/ 0 w 3263900"/>
                  <a:gd name="connsiteY0" fmla="*/ 1041400 h 3810000"/>
                  <a:gd name="connsiteX1" fmla="*/ 1841500 w 3263900"/>
                  <a:gd name="connsiteY1" fmla="*/ 0 h 3810000"/>
                  <a:gd name="connsiteX2" fmla="*/ 3263900 w 3263900"/>
                  <a:gd name="connsiteY2" fmla="*/ 2755900 h 3810000"/>
                  <a:gd name="connsiteX3" fmla="*/ 1358900 w 3263900"/>
                  <a:gd name="connsiteY3" fmla="*/ 3810000 h 3810000"/>
                  <a:gd name="connsiteX4" fmla="*/ 1117600 w 3263900"/>
                  <a:gd name="connsiteY4" fmla="*/ 3175000 h 3810000"/>
                  <a:gd name="connsiteX5" fmla="*/ 939800 w 3263900"/>
                  <a:gd name="connsiteY5" fmla="*/ 2616200 h 3810000"/>
                  <a:gd name="connsiteX6" fmla="*/ 660400 w 3263900"/>
                  <a:gd name="connsiteY6" fmla="*/ 1981200 h 3810000"/>
                  <a:gd name="connsiteX7" fmla="*/ 469900 w 3263900"/>
                  <a:gd name="connsiteY7" fmla="*/ 1485900 h 3810000"/>
                  <a:gd name="connsiteX8" fmla="*/ 0 w 3263900"/>
                  <a:gd name="connsiteY8" fmla="*/ 1041400 h 3810000"/>
                  <a:gd name="connsiteX0" fmla="*/ 0 w 3263900"/>
                  <a:gd name="connsiteY0" fmla="*/ 1041400 h 3840041"/>
                  <a:gd name="connsiteX1" fmla="*/ 1841500 w 3263900"/>
                  <a:gd name="connsiteY1" fmla="*/ 0 h 3840041"/>
                  <a:gd name="connsiteX2" fmla="*/ 3263900 w 3263900"/>
                  <a:gd name="connsiteY2" fmla="*/ 2755900 h 3840041"/>
                  <a:gd name="connsiteX3" fmla="*/ 1358900 w 3263900"/>
                  <a:gd name="connsiteY3" fmla="*/ 3810000 h 3840041"/>
                  <a:gd name="connsiteX4" fmla="*/ 1117600 w 3263900"/>
                  <a:gd name="connsiteY4" fmla="*/ 3175000 h 3840041"/>
                  <a:gd name="connsiteX5" fmla="*/ 939800 w 3263900"/>
                  <a:gd name="connsiteY5" fmla="*/ 2616200 h 3840041"/>
                  <a:gd name="connsiteX6" fmla="*/ 660400 w 3263900"/>
                  <a:gd name="connsiteY6" fmla="*/ 1981200 h 3840041"/>
                  <a:gd name="connsiteX7" fmla="*/ 469900 w 3263900"/>
                  <a:gd name="connsiteY7" fmla="*/ 1485900 h 3840041"/>
                  <a:gd name="connsiteX8" fmla="*/ 0 w 3263900"/>
                  <a:gd name="connsiteY8" fmla="*/ 1041400 h 3840041"/>
                  <a:gd name="connsiteX0" fmla="*/ 0 w 3263900"/>
                  <a:gd name="connsiteY0" fmla="*/ 1041400 h 3840041"/>
                  <a:gd name="connsiteX1" fmla="*/ 1841500 w 3263900"/>
                  <a:gd name="connsiteY1" fmla="*/ 0 h 3840041"/>
                  <a:gd name="connsiteX2" fmla="*/ 3263900 w 3263900"/>
                  <a:gd name="connsiteY2" fmla="*/ 2755900 h 3840041"/>
                  <a:gd name="connsiteX3" fmla="*/ 1358900 w 3263900"/>
                  <a:gd name="connsiteY3" fmla="*/ 3810000 h 3840041"/>
                  <a:gd name="connsiteX4" fmla="*/ 1117600 w 3263900"/>
                  <a:gd name="connsiteY4" fmla="*/ 3175000 h 3840041"/>
                  <a:gd name="connsiteX5" fmla="*/ 939800 w 3263900"/>
                  <a:gd name="connsiteY5" fmla="*/ 2616200 h 3840041"/>
                  <a:gd name="connsiteX6" fmla="*/ 660400 w 3263900"/>
                  <a:gd name="connsiteY6" fmla="*/ 1981200 h 3840041"/>
                  <a:gd name="connsiteX7" fmla="*/ 469900 w 3263900"/>
                  <a:gd name="connsiteY7" fmla="*/ 1485900 h 3840041"/>
                  <a:gd name="connsiteX8" fmla="*/ 0 w 3263900"/>
                  <a:gd name="connsiteY8" fmla="*/ 1041400 h 3840041"/>
                  <a:gd name="connsiteX0" fmla="*/ 0 w 3263900"/>
                  <a:gd name="connsiteY0" fmla="*/ 1041400 h 3840041"/>
                  <a:gd name="connsiteX1" fmla="*/ 1841500 w 3263900"/>
                  <a:gd name="connsiteY1" fmla="*/ 0 h 3840041"/>
                  <a:gd name="connsiteX2" fmla="*/ 3263900 w 3263900"/>
                  <a:gd name="connsiteY2" fmla="*/ 2755900 h 3840041"/>
                  <a:gd name="connsiteX3" fmla="*/ 1358900 w 3263900"/>
                  <a:gd name="connsiteY3" fmla="*/ 3810000 h 3840041"/>
                  <a:gd name="connsiteX4" fmla="*/ 1117600 w 3263900"/>
                  <a:gd name="connsiteY4" fmla="*/ 3175000 h 3840041"/>
                  <a:gd name="connsiteX5" fmla="*/ 939800 w 3263900"/>
                  <a:gd name="connsiteY5" fmla="*/ 2616200 h 3840041"/>
                  <a:gd name="connsiteX6" fmla="*/ 660400 w 3263900"/>
                  <a:gd name="connsiteY6" fmla="*/ 1981200 h 3840041"/>
                  <a:gd name="connsiteX7" fmla="*/ 469900 w 3263900"/>
                  <a:gd name="connsiteY7" fmla="*/ 1485900 h 3840041"/>
                  <a:gd name="connsiteX8" fmla="*/ 0 w 3263900"/>
                  <a:gd name="connsiteY8" fmla="*/ 1041400 h 3840041"/>
                  <a:gd name="connsiteX0" fmla="*/ 0 w 3263900"/>
                  <a:gd name="connsiteY0" fmla="*/ 1041400 h 3840041"/>
                  <a:gd name="connsiteX1" fmla="*/ 1841500 w 3263900"/>
                  <a:gd name="connsiteY1" fmla="*/ 0 h 3840041"/>
                  <a:gd name="connsiteX2" fmla="*/ 3263900 w 3263900"/>
                  <a:gd name="connsiteY2" fmla="*/ 2755900 h 3840041"/>
                  <a:gd name="connsiteX3" fmla="*/ 1358900 w 3263900"/>
                  <a:gd name="connsiteY3" fmla="*/ 3810000 h 3840041"/>
                  <a:gd name="connsiteX4" fmla="*/ 1117600 w 3263900"/>
                  <a:gd name="connsiteY4" fmla="*/ 3175000 h 3840041"/>
                  <a:gd name="connsiteX5" fmla="*/ 939800 w 3263900"/>
                  <a:gd name="connsiteY5" fmla="*/ 2616200 h 3840041"/>
                  <a:gd name="connsiteX6" fmla="*/ 660400 w 3263900"/>
                  <a:gd name="connsiteY6" fmla="*/ 1981200 h 3840041"/>
                  <a:gd name="connsiteX7" fmla="*/ 469900 w 3263900"/>
                  <a:gd name="connsiteY7" fmla="*/ 1485900 h 3840041"/>
                  <a:gd name="connsiteX8" fmla="*/ 0 w 3263900"/>
                  <a:gd name="connsiteY8" fmla="*/ 1041400 h 3840041"/>
                  <a:gd name="connsiteX0" fmla="*/ 78675 w 3342575"/>
                  <a:gd name="connsiteY0" fmla="*/ 1041400 h 3840041"/>
                  <a:gd name="connsiteX1" fmla="*/ 1920175 w 3342575"/>
                  <a:gd name="connsiteY1" fmla="*/ 0 h 3840041"/>
                  <a:gd name="connsiteX2" fmla="*/ 3342575 w 3342575"/>
                  <a:gd name="connsiteY2" fmla="*/ 2755900 h 3840041"/>
                  <a:gd name="connsiteX3" fmla="*/ 1437575 w 3342575"/>
                  <a:gd name="connsiteY3" fmla="*/ 3810000 h 3840041"/>
                  <a:gd name="connsiteX4" fmla="*/ 1196275 w 3342575"/>
                  <a:gd name="connsiteY4" fmla="*/ 3175000 h 3840041"/>
                  <a:gd name="connsiteX5" fmla="*/ 1018475 w 3342575"/>
                  <a:gd name="connsiteY5" fmla="*/ 2616200 h 3840041"/>
                  <a:gd name="connsiteX6" fmla="*/ 739075 w 3342575"/>
                  <a:gd name="connsiteY6" fmla="*/ 1981200 h 3840041"/>
                  <a:gd name="connsiteX7" fmla="*/ 548575 w 3342575"/>
                  <a:gd name="connsiteY7" fmla="*/ 1485900 h 3840041"/>
                  <a:gd name="connsiteX8" fmla="*/ 78675 w 3342575"/>
                  <a:gd name="connsiteY8" fmla="*/ 1041400 h 3840041"/>
                  <a:gd name="connsiteX0" fmla="*/ 131967 w 3395867"/>
                  <a:gd name="connsiteY0" fmla="*/ 1041400 h 3840041"/>
                  <a:gd name="connsiteX1" fmla="*/ 1973467 w 3395867"/>
                  <a:gd name="connsiteY1" fmla="*/ 0 h 3840041"/>
                  <a:gd name="connsiteX2" fmla="*/ 3395867 w 3395867"/>
                  <a:gd name="connsiteY2" fmla="*/ 2755900 h 3840041"/>
                  <a:gd name="connsiteX3" fmla="*/ 1490867 w 3395867"/>
                  <a:gd name="connsiteY3" fmla="*/ 3810000 h 3840041"/>
                  <a:gd name="connsiteX4" fmla="*/ 1249567 w 3395867"/>
                  <a:gd name="connsiteY4" fmla="*/ 3175000 h 3840041"/>
                  <a:gd name="connsiteX5" fmla="*/ 1071767 w 3395867"/>
                  <a:gd name="connsiteY5" fmla="*/ 2616200 h 3840041"/>
                  <a:gd name="connsiteX6" fmla="*/ 792367 w 3395867"/>
                  <a:gd name="connsiteY6" fmla="*/ 1981200 h 3840041"/>
                  <a:gd name="connsiteX7" fmla="*/ 601867 w 3395867"/>
                  <a:gd name="connsiteY7" fmla="*/ 1485900 h 3840041"/>
                  <a:gd name="connsiteX8" fmla="*/ 131967 w 3395867"/>
                  <a:gd name="connsiteY8" fmla="*/ 1041400 h 3840041"/>
                  <a:gd name="connsiteX0" fmla="*/ 131967 w 3395867"/>
                  <a:gd name="connsiteY0" fmla="*/ 945865 h 3744506"/>
                  <a:gd name="connsiteX1" fmla="*/ 2014410 w 3395867"/>
                  <a:gd name="connsiteY1" fmla="*/ 0 h 3744506"/>
                  <a:gd name="connsiteX2" fmla="*/ 3395867 w 3395867"/>
                  <a:gd name="connsiteY2" fmla="*/ 2660365 h 3744506"/>
                  <a:gd name="connsiteX3" fmla="*/ 1490867 w 3395867"/>
                  <a:gd name="connsiteY3" fmla="*/ 3714465 h 3744506"/>
                  <a:gd name="connsiteX4" fmla="*/ 1249567 w 3395867"/>
                  <a:gd name="connsiteY4" fmla="*/ 3079465 h 3744506"/>
                  <a:gd name="connsiteX5" fmla="*/ 1071767 w 3395867"/>
                  <a:gd name="connsiteY5" fmla="*/ 2520665 h 3744506"/>
                  <a:gd name="connsiteX6" fmla="*/ 792367 w 3395867"/>
                  <a:gd name="connsiteY6" fmla="*/ 1885665 h 3744506"/>
                  <a:gd name="connsiteX7" fmla="*/ 601867 w 3395867"/>
                  <a:gd name="connsiteY7" fmla="*/ 1390365 h 3744506"/>
                  <a:gd name="connsiteX8" fmla="*/ 131967 w 3395867"/>
                  <a:gd name="connsiteY8" fmla="*/ 945865 h 3744506"/>
                  <a:gd name="connsiteX0" fmla="*/ 131967 w 3395867"/>
                  <a:gd name="connsiteY0" fmla="*/ 945865 h 3797314"/>
                  <a:gd name="connsiteX1" fmla="*/ 2014410 w 3395867"/>
                  <a:gd name="connsiteY1" fmla="*/ 0 h 3797314"/>
                  <a:gd name="connsiteX2" fmla="*/ 3395867 w 3395867"/>
                  <a:gd name="connsiteY2" fmla="*/ 2660365 h 3797314"/>
                  <a:gd name="connsiteX3" fmla="*/ 1504515 w 3395867"/>
                  <a:gd name="connsiteY3" fmla="*/ 3796352 h 3797314"/>
                  <a:gd name="connsiteX4" fmla="*/ 1249567 w 3395867"/>
                  <a:gd name="connsiteY4" fmla="*/ 3079465 h 3797314"/>
                  <a:gd name="connsiteX5" fmla="*/ 1071767 w 3395867"/>
                  <a:gd name="connsiteY5" fmla="*/ 2520665 h 3797314"/>
                  <a:gd name="connsiteX6" fmla="*/ 792367 w 3395867"/>
                  <a:gd name="connsiteY6" fmla="*/ 1885665 h 3797314"/>
                  <a:gd name="connsiteX7" fmla="*/ 601867 w 3395867"/>
                  <a:gd name="connsiteY7" fmla="*/ 1390365 h 3797314"/>
                  <a:gd name="connsiteX8" fmla="*/ 131967 w 3395867"/>
                  <a:gd name="connsiteY8" fmla="*/ 945865 h 37973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95867" h="3797314">
                    <a:moveTo>
                      <a:pt x="131967" y="945865"/>
                    </a:moveTo>
                    <a:lnTo>
                      <a:pt x="2014410" y="0"/>
                    </a:lnTo>
                    <a:lnTo>
                      <a:pt x="3395867" y="2660365"/>
                    </a:lnTo>
                    <a:lnTo>
                      <a:pt x="1504515" y="3796352"/>
                    </a:lnTo>
                    <a:cubicBezTo>
                      <a:pt x="1292848" y="3720152"/>
                      <a:pt x="699234" y="4070065"/>
                      <a:pt x="1249567" y="3079465"/>
                    </a:cubicBezTo>
                    <a:cubicBezTo>
                      <a:pt x="305534" y="3231865"/>
                      <a:pt x="1012500" y="2749265"/>
                      <a:pt x="1071767" y="2520665"/>
                    </a:cubicBezTo>
                    <a:cubicBezTo>
                      <a:pt x="148900" y="2795832"/>
                      <a:pt x="711934" y="2080398"/>
                      <a:pt x="792367" y="1885665"/>
                    </a:cubicBezTo>
                    <a:cubicBezTo>
                      <a:pt x="47300" y="2181998"/>
                      <a:pt x="419834" y="1627432"/>
                      <a:pt x="601867" y="1390365"/>
                    </a:cubicBezTo>
                    <a:cubicBezTo>
                      <a:pt x="-380266" y="1648598"/>
                      <a:pt x="136200" y="1182932"/>
                      <a:pt x="131967" y="945865"/>
                    </a:cubicBezTo>
                    <a:close/>
                  </a:path>
                </a:pathLst>
              </a:custGeom>
              <a:solidFill>
                <a:srgbClr val="F315D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9" name="Rectangle 4">
                <a:extLst>
                  <a:ext uri="{FF2B5EF4-FFF2-40B4-BE49-F238E27FC236}">
                    <a16:creationId xmlns:a16="http://schemas.microsoft.com/office/drawing/2014/main" id="{448E347E-E489-CD7C-D87C-105E86EBE86D}"/>
                  </a:ext>
                </a:extLst>
              </p:cNvPr>
              <p:cNvSpPr/>
              <p:nvPr/>
            </p:nvSpPr>
            <p:spPr>
              <a:xfrm>
                <a:off x="3959593" y="1392773"/>
                <a:ext cx="3190508" cy="3859566"/>
              </a:xfrm>
              <a:custGeom>
                <a:avLst/>
                <a:gdLst>
                  <a:gd name="connsiteX0" fmla="*/ 0 w 1092200"/>
                  <a:gd name="connsiteY0" fmla="*/ 0 h 1625600"/>
                  <a:gd name="connsiteX1" fmla="*/ 1092200 w 1092200"/>
                  <a:gd name="connsiteY1" fmla="*/ 0 h 1625600"/>
                  <a:gd name="connsiteX2" fmla="*/ 1092200 w 1092200"/>
                  <a:gd name="connsiteY2" fmla="*/ 1625600 h 1625600"/>
                  <a:gd name="connsiteX3" fmla="*/ 0 w 1092200"/>
                  <a:gd name="connsiteY3" fmla="*/ 1625600 h 1625600"/>
                  <a:gd name="connsiteX4" fmla="*/ 0 w 1092200"/>
                  <a:gd name="connsiteY4" fmla="*/ 0 h 1625600"/>
                  <a:gd name="connsiteX0" fmla="*/ 508000 w 1600200"/>
                  <a:gd name="connsiteY0" fmla="*/ 0 h 3479800"/>
                  <a:gd name="connsiteX1" fmla="*/ 1600200 w 1600200"/>
                  <a:gd name="connsiteY1" fmla="*/ 0 h 3479800"/>
                  <a:gd name="connsiteX2" fmla="*/ 1600200 w 1600200"/>
                  <a:gd name="connsiteY2" fmla="*/ 1625600 h 3479800"/>
                  <a:gd name="connsiteX3" fmla="*/ 0 w 1600200"/>
                  <a:gd name="connsiteY3" fmla="*/ 3479800 h 3479800"/>
                  <a:gd name="connsiteX4" fmla="*/ 508000 w 1600200"/>
                  <a:gd name="connsiteY4" fmla="*/ 0 h 3479800"/>
                  <a:gd name="connsiteX0" fmla="*/ 753102 w 1845302"/>
                  <a:gd name="connsiteY0" fmla="*/ 0 h 3479800"/>
                  <a:gd name="connsiteX1" fmla="*/ 1845302 w 1845302"/>
                  <a:gd name="connsiteY1" fmla="*/ 0 h 3479800"/>
                  <a:gd name="connsiteX2" fmla="*/ 1845302 w 1845302"/>
                  <a:gd name="connsiteY2" fmla="*/ 1625600 h 3479800"/>
                  <a:gd name="connsiteX3" fmla="*/ 245102 w 1845302"/>
                  <a:gd name="connsiteY3" fmla="*/ 3479800 h 3479800"/>
                  <a:gd name="connsiteX4" fmla="*/ 3802 w 1845302"/>
                  <a:gd name="connsiteY4" fmla="*/ 2844800 h 3479800"/>
                  <a:gd name="connsiteX5" fmla="*/ 753102 w 1845302"/>
                  <a:gd name="connsiteY5" fmla="*/ 0 h 3479800"/>
                  <a:gd name="connsiteX0" fmla="*/ 934982 w 2027182"/>
                  <a:gd name="connsiteY0" fmla="*/ 0 h 3479800"/>
                  <a:gd name="connsiteX1" fmla="*/ 2027182 w 2027182"/>
                  <a:gd name="connsiteY1" fmla="*/ 0 h 3479800"/>
                  <a:gd name="connsiteX2" fmla="*/ 2027182 w 2027182"/>
                  <a:gd name="connsiteY2" fmla="*/ 1625600 h 3479800"/>
                  <a:gd name="connsiteX3" fmla="*/ 426982 w 2027182"/>
                  <a:gd name="connsiteY3" fmla="*/ 3479800 h 3479800"/>
                  <a:gd name="connsiteX4" fmla="*/ 185682 w 2027182"/>
                  <a:gd name="connsiteY4" fmla="*/ 2844800 h 3479800"/>
                  <a:gd name="connsiteX5" fmla="*/ 7882 w 2027182"/>
                  <a:gd name="connsiteY5" fmla="*/ 2286000 h 3479800"/>
                  <a:gd name="connsiteX6" fmla="*/ 934982 w 2027182"/>
                  <a:gd name="connsiteY6" fmla="*/ 0 h 3479800"/>
                  <a:gd name="connsiteX0" fmla="*/ 1216364 w 2308564"/>
                  <a:gd name="connsiteY0" fmla="*/ 0 h 3479800"/>
                  <a:gd name="connsiteX1" fmla="*/ 2308564 w 2308564"/>
                  <a:gd name="connsiteY1" fmla="*/ 0 h 3479800"/>
                  <a:gd name="connsiteX2" fmla="*/ 2308564 w 2308564"/>
                  <a:gd name="connsiteY2" fmla="*/ 1625600 h 3479800"/>
                  <a:gd name="connsiteX3" fmla="*/ 708364 w 2308564"/>
                  <a:gd name="connsiteY3" fmla="*/ 3479800 h 3479800"/>
                  <a:gd name="connsiteX4" fmla="*/ 467064 w 2308564"/>
                  <a:gd name="connsiteY4" fmla="*/ 2844800 h 3479800"/>
                  <a:gd name="connsiteX5" fmla="*/ 289264 w 2308564"/>
                  <a:gd name="connsiteY5" fmla="*/ 2286000 h 3479800"/>
                  <a:gd name="connsiteX6" fmla="*/ 9864 w 2308564"/>
                  <a:gd name="connsiteY6" fmla="*/ 1651000 h 3479800"/>
                  <a:gd name="connsiteX7" fmla="*/ 1216364 w 2308564"/>
                  <a:gd name="connsiteY7" fmla="*/ 0 h 3479800"/>
                  <a:gd name="connsiteX0" fmla="*/ 1434215 w 2526415"/>
                  <a:gd name="connsiteY0" fmla="*/ 0 h 3479800"/>
                  <a:gd name="connsiteX1" fmla="*/ 2526415 w 2526415"/>
                  <a:gd name="connsiteY1" fmla="*/ 0 h 3479800"/>
                  <a:gd name="connsiteX2" fmla="*/ 2526415 w 2526415"/>
                  <a:gd name="connsiteY2" fmla="*/ 1625600 h 3479800"/>
                  <a:gd name="connsiteX3" fmla="*/ 926215 w 2526415"/>
                  <a:gd name="connsiteY3" fmla="*/ 3479800 h 3479800"/>
                  <a:gd name="connsiteX4" fmla="*/ 684915 w 2526415"/>
                  <a:gd name="connsiteY4" fmla="*/ 2844800 h 3479800"/>
                  <a:gd name="connsiteX5" fmla="*/ 507115 w 2526415"/>
                  <a:gd name="connsiteY5" fmla="*/ 2286000 h 3479800"/>
                  <a:gd name="connsiteX6" fmla="*/ 227715 w 2526415"/>
                  <a:gd name="connsiteY6" fmla="*/ 1651000 h 3479800"/>
                  <a:gd name="connsiteX7" fmla="*/ 37215 w 2526415"/>
                  <a:gd name="connsiteY7" fmla="*/ 1155700 h 3479800"/>
                  <a:gd name="connsiteX8" fmla="*/ 1434215 w 2526415"/>
                  <a:gd name="connsiteY8" fmla="*/ 0 h 3479800"/>
                  <a:gd name="connsiteX0" fmla="*/ 0 w 2959100"/>
                  <a:gd name="connsiteY0" fmla="*/ 711200 h 3479800"/>
                  <a:gd name="connsiteX1" fmla="*/ 2959100 w 2959100"/>
                  <a:gd name="connsiteY1" fmla="*/ 0 h 3479800"/>
                  <a:gd name="connsiteX2" fmla="*/ 2959100 w 2959100"/>
                  <a:gd name="connsiteY2" fmla="*/ 1625600 h 3479800"/>
                  <a:gd name="connsiteX3" fmla="*/ 1358900 w 2959100"/>
                  <a:gd name="connsiteY3" fmla="*/ 3479800 h 3479800"/>
                  <a:gd name="connsiteX4" fmla="*/ 1117600 w 2959100"/>
                  <a:gd name="connsiteY4" fmla="*/ 2844800 h 3479800"/>
                  <a:gd name="connsiteX5" fmla="*/ 939800 w 2959100"/>
                  <a:gd name="connsiteY5" fmla="*/ 2286000 h 3479800"/>
                  <a:gd name="connsiteX6" fmla="*/ 660400 w 2959100"/>
                  <a:gd name="connsiteY6" fmla="*/ 1651000 h 3479800"/>
                  <a:gd name="connsiteX7" fmla="*/ 469900 w 2959100"/>
                  <a:gd name="connsiteY7" fmla="*/ 1155700 h 3479800"/>
                  <a:gd name="connsiteX8" fmla="*/ 0 w 2959100"/>
                  <a:gd name="connsiteY8" fmla="*/ 711200 h 3479800"/>
                  <a:gd name="connsiteX0" fmla="*/ 0 w 3251200"/>
                  <a:gd name="connsiteY0" fmla="*/ 711200 h 3479800"/>
                  <a:gd name="connsiteX1" fmla="*/ 2959100 w 3251200"/>
                  <a:gd name="connsiteY1" fmla="*/ 0 h 3479800"/>
                  <a:gd name="connsiteX2" fmla="*/ 3251200 w 3251200"/>
                  <a:gd name="connsiteY2" fmla="*/ 2374900 h 3479800"/>
                  <a:gd name="connsiteX3" fmla="*/ 1358900 w 3251200"/>
                  <a:gd name="connsiteY3" fmla="*/ 3479800 h 3479800"/>
                  <a:gd name="connsiteX4" fmla="*/ 1117600 w 3251200"/>
                  <a:gd name="connsiteY4" fmla="*/ 2844800 h 3479800"/>
                  <a:gd name="connsiteX5" fmla="*/ 939800 w 3251200"/>
                  <a:gd name="connsiteY5" fmla="*/ 2286000 h 3479800"/>
                  <a:gd name="connsiteX6" fmla="*/ 660400 w 3251200"/>
                  <a:gd name="connsiteY6" fmla="*/ 1651000 h 3479800"/>
                  <a:gd name="connsiteX7" fmla="*/ 469900 w 3251200"/>
                  <a:gd name="connsiteY7" fmla="*/ 1155700 h 3479800"/>
                  <a:gd name="connsiteX8" fmla="*/ 0 w 3251200"/>
                  <a:gd name="connsiteY8" fmla="*/ 711200 h 3479800"/>
                  <a:gd name="connsiteX0" fmla="*/ 0 w 3251200"/>
                  <a:gd name="connsiteY0" fmla="*/ 1041400 h 3810000"/>
                  <a:gd name="connsiteX1" fmla="*/ 1841500 w 3251200"/>
                  <a:gd name="connsiteY1" fmla="*/ 0 h 3810000"/>
                  <a:gd name="connsiteX2" fmla="*/ 3251200 w 3251200"/>
                  <a:gd name="connsiteY2" fmla="*/ 2705100 h 3810000"/>
                  <a:gd name="connsiteX3" fmla="*/ 1358900 w 3251200"/>
                  <a:gd name="connsiteY3" fmla="*/ 3810000 h 3810000"/>
                  <a:gd name="connsiteX4" fmla="*/ 1117600 w 3251200"/>
                  <a:gd name="connsiteY4" fmla="*/ 3175000 h 3810000"/>
                  <a:gd name="connsiteX5" fmla="*/ 939800 w 3251200"/>
                  <a:gd name="connsiteY5" fmla="*/ 2616200 h 3810000"/>
                  <a:gd name="connsiteX6" fmla="*/ 660400 w 3251200"/>
                  <a:gd name="connsiteY6" fmla="*/ 1981200 h 3810000"/>
                  <a:gd name="connsiteX7" fmla="*/ 469900 w 3251200"/>
                  <a:gd name="connsiteY7" fmla="*/ 1485900 h 3810000"/>
                  <a:gd name="connsiteX8" fmla="*/ 0 w 3251200"/>
                  <a:gd name="connsiteY8" fmla="*/ 1041400 h 3810000"/>
                  <a:gd name="connsiteX0" fmla="*/ 0 w 3263900"/>
                  <a:gd name="connsiteY0" fmla="*/ 1041400 h 3810000"/>
                  <a:gd name="connsiteX1" fmla="*/ 1841500 w 3263900"/>
                  <a:gd name="connsiteY1" fmla="*/ 0 h 3810000"/>
                  <a:gd name="connsiteX2" fmla="*/ 3263900 w 3263900"/>
                  <a:gd name="connsiteY2" fmla="*/ 2755900 h 3810000"/>
                  <a:gd name="connsiteX3" fmla="*/ 1358900 w 3263900"/>
                  <a:gd name="connsiteY3" fmla="*/ 3810000 h 3810000"/>
                  <a:gd name="connsiteX4" fmla="*/ 1117600 w 3263900"/>
                  <a:gd name="connsiteY4" fmla="*/ 3175000 h 3810000"/>
                  <a:gd name="connsiteX5" fmla="*/ 939800 w 3263900"/>
                  <a:gd name="connsiteY5" fmla="*/ 2616200 h 3810000"/>
                  <a:gd name="connsiteX6" fmla="*/ 660400 w 3263900"/>
                  <a:gd name="connsiteY6" fmla="*/ 1981200 h 3810000"/>
                  <a:gd name="connsiteX7" fmla="*/ 469900 w 3263900"/>
                  <a:gd name="connsiteY7" fmla="*/ 1485900 h 3810000"/>
                  <a:gd name="connsiteX8" fmla="*/ 0 w 3263900"/>
                  <a:gd name="connsiteY8" fmla="*/ 1041400 h 3810000"/>
                  <a:gd name="connsiteX0" fmla="*/ 0 w 3263900"/>
                  <a:gd name="connsiteY0" fmla="*/ 1041400 h 3810000"/>
                  <a:gd name="connsiteX1" fmla="*/ 1841500 w 3263900"/>
                  <a:gd name="connsiteY1" fmla="*/ 0 h 3810000"/>
                  <a:gd name="connsiteX2" fmla="*/ 3263900 w 3263900"/>
                  <a:gd name="connsiteY2" fmla="*/ 2755900 h 3810000"/>
                  <a:gd name="connsiteX3" fmla="*/ 1358900 w 3263900"/>
                  <a:gd name="connsiteY3" fmla="*/ 3810000 h 3810000"/>
                  <a:gd name="connsiteX4" fmla="*/ 1117600 w 3263900"/>
                  <a:gd name="connsiteY4" fmla="*/ 3175000 h 3810000"/>
                  <a:gd name="connsiteX5" fmla="*/ 939800 w 3263900"/>
                  <a:gd name="connsiteY5" fmla="*/ 2616200 h 3810000"/>
                  <a:gd name="connsiteX6" fmla="*/ 660400 w 3263900"/>
                  <a:gd name="connsiteY6" fmla="*/ 1981200 h 3810000"/>
                  <a:gd name="connsiteX7" fmla="*/ 469900 w 3263900"/>
                  <a:gd name="connsiteY7" fmla="*/ 1485900 h 3810000"/>
                  <a:gd name="connsiteX8" fmla="*/ 0 w 3263900"/>
                  <a:gd name="connsiteY8" fmla="*/ 1041400 h 3810000"/>
                  <a:gd name="connsiteX0" fmla="*/ 0 w 3263900"/>
                  <a:gd name="connsiteY0" fmla="*/ 1041400 h 3840041"/>
                  <a:gd name="connsiteX1" fmla="*/ 1841500 w 3263900"/>
                  <a:gd name="connsiteY1" fmla="*/ 0 h 3840041"/>
                  <a:gd name="connsiteX2" fmla="*/ 3263900 w 3263900"/>
                  <a:gd name="connsiteY2" fmla="*/ 2755900 h 3840041"/>
                  <a:gd name="connsiteX3" fmla="*/ 1358900 w 3263900"/>
                  <a:gd name="connsiteY3" fmla="*/ 3810000 h 3840041"/>
                  <a:gd name="connsiteX4" fmla="*/ 1117600 w 3263900"/>
                  <a:gd name="connsiteY4" fmla="*/ 3175000 h 3840041"/>
                  <a:gd name="connsiteX5" fmla="*/ 939800 w 3263900"/>
                  <a:gd name="connsiteY5" fmla="*/ 2616200 h 3840041"/>
                  <a:gd name="connsiteX6" fmla="*/ 660400 w 3263900"/>
                  <a:gd name="connsiteY6" fmla="*/ 1981200 h 3840041"/>
                  <a:gd name="connsiteX7" fmla="*/ 469900 w 3263900"/>
                  <a:gd name="connsiteY7" fmla="*/ 1485900 h 3840041"/>
                  <a:gd name="connsiteX8" fmla="*/ 0 w 3263900"/>
                  <a:gd name="connsiteY8" fmla="*/ 1041400 h 3840041"/>
                  <a:gd name="connsiteX0" fmla="*/ 0 w 3263900"/>
                  <a:gd name="connsiteY0" fmla="*/ 1041400 h 3840041"/>
                  <a:gd name="connsiteX1" fmla="*/ 1841500 w 3263900"/>
                  <a:gd name="connsiteY1" fmla="*/ 0 h 3840041"/>
                  <a:gd name="connsiteX2" fmla="*/ 3263900 w 3263900"/>
                  <a:gd name="connsiteY2" fmla="*/ 2755900 h 3840041"/>
                  <a:gd name="connsiteX3" fmla="*/ 1358900 w 3263900"/>
                  <a:gd name="connsiteY3" fmla="*/ 3810000 h 3840041"/>
                  <a:gd name="connsiteX4" fmla="*/ 1117600 w 3263900"/>
                  <a:gd name="connsiteY4" fmla="*/ 3175000 h 3840041"/>
                  <a:gd name="connsiteX5" fmla="*/ 939800 w 3263900"/>
                  <a:gd name="connsiteY5" fmla="*/ 2616200 h 3840041"/>
                  <a:gd name="connsiteX6" fmla="*/ 660400 w 3263900"/>
                  <a:gd name="connsiteY6" fmla="*/ 1981200 h 3840041"/>
                  <a:gd name="connsiteX7" fmla="*/ 469900 w 3263900"/>
                  <a:gd name="connsiteY7" fmla="*/ 1485900 h 3840041"/>
                  <a:gd name="connsiteX8" fmla="*/ 0 w 3263900"/>
                  <a:gd name="connsiteY8" fmla="*/ 1041400 h 3840041"/>
                  <a:gd name="connsiteX0" fmla="*/ 0 w 3263900"/>
                  <a:gd name="connsiteY0" fmla="*/ 1041400 h 3840041"/>
                  <a:gd name="connsiteX1" fmla="*/ 1841500 w 3263900"/>
                  <a:gd name="connsiteY1" fmla="*/ 0 h 3840041"/>
                  <a:gd name="connsiteX2" fmla="*/ 3263900 w 3263900"/>
                  <a:gd name="connsiteY2" fmla="*/ 2755900 h 3840041"/>
                  <a:gd name="connsiteX3" fmla="*/ 1358900 w 3263900"/>
                  <a:gd name="connsiteY3" fmla="*/ 3810000 h 3840041"/>
                  <a:gd name="connsiteX4" fmla="*/ 1117600 w 3263900"/>
                  <a:gd name="connsiteY4" fmla="*/ 3175000 h 3840041"/>
                  <a:gd name="connsiteX5" fmla="*/ 939800 w 3263900"/>
                  <a:gd name="connsiteY5" fmla="*/ 2616200 h 3840041"/>
                  <a:gd name="connsiteX6" fmla="*/ 660400 w 3263900"/>
                  <a:gd name="connsiteY6" fmla="*/ 1981200 h 3840041"/>
                  <a:gd name="connsiteX7" fmla="*/ 469900 w 3263900"/>
                  <a:gd name="connsiteY7" fmla="*/ 1485900 h 3840041"/>
                  <a:gd name="connsiteX8" fmla="*/ 0 w 3263900"/>
                  <a:gd name="connsiteY8" fmla="*/ 1041400 h 3840041"/>
                  <a:gd name="connsiteX0" fmla="*/ 0 w 3263900"/>
                  <a:gd name="connsiteY0" fmla="*/ 1041400 h 3840041"/>
                  <a:gd name="connsiteX1" fmla="*/ 1841500 w 3263900"/>
                  <a:gd name="connsiteY1" fmla="*/ 0 h 3840041"/>
                  <a:gd name="connsiteX2" fmla="*/ 3263900 w 3263900"/>
                  <a:gd name="connsiteY2" fmla="*/ 2755900 h 3840041"/>
                  <a:gd name="connsiteX3" fmla="*/ 1358900 w 3263900"/>
                  <a:gd name="connsiteY3" fmla="*/ 3810000 h 3840041"/>
                  <a:gd name="connsiteX4" fmla="*/ 1117600 w 3263900"/>
                  <a:gd name="connsiteY4" fmla="*/ 3175000 h 3840041"/>
                  <a:gd name="connsiteX5" fmla="*/ 939800 w 3263900"/>
                  <a:gd name="connsiteY5" fmla="*/ 2616200 h 3840041"/>
                  <a:gd name="connsiteX6" fmla="*/ 660400 w 3263900"/>
                  <a:gd name="connsiteY6" fmla="*/ 1981200 h 3840041"/>
                  <a:gd name="connsiteX7" fmla="*/ 469900 w 3263900"/>
                  <a:gd name="connsiteY7" fmla="*/ 1485900 h 3840041"/>
                  <a:gd name="connsiteX8" fmla="*/ 0 w 3263900"/>
                  <a:gd name="connsiteY8" fmla="*/ 1041400 h 3840041"/>
                  <a:gd name="connsiteX0" fmla="*/ 78675 w 3342575"/>
                  <a:gd name="connsiteY0" fmla="*/ 1041400 h 3840041"/>
                  <a:gd name="connsiteX1" fmla="*/ 1920175 w 3342575"/>
                  <a:gd name="connsiteY1" fmla="*/ 0 h 3840041"/>
                  <a:gd name="connsiteX2" fmla="*/ 3342575 w 3342575"/>
                  <a:gd name="connsiteY2" fmla="*/ 2755900 h 3840041"/>
                  <a:gd name="connsiteX3" fmla="*/ 1437575 w 3342575"/>
                  <a:gd name="connsiteY3" fmla="*/ 3810000 h 3840041"/>
                  <a:gd name="connsiteX4" fmla="*/ 1196275 w 3342575"/>
                  <a:gd name="connsiteY4" fmla="*/ 3175000 h 3840041"/>
                  <a:gd name="connsiteX5" fmla="*/ 1018475 w 3342575"/>
                  <a:gd name="connsiteY5" fmla="*/ 2616200 h 3840041"/>
                  <a:gd name="connsiteX6" fmla="*/ 739075 w 3342575"/>
                  <a:gd name="connsiteY6" fmla="*/ 1981200 h 3840041"/>
                  <a:gd name="connsiteX7" fmla="*/ 548575 w 3342575"/>
                  <a:gd name="connsiteY7" fmla="*/ 1485900 h 3840041"/>
                  <a:gd name="connsiteX8" fmla="*/ 78675 w 3342575"/>
                  <a:gd name="connsiteY8" fmla="*/ 1041400 h 3840041"/>
                  <a:gd name="connsiteX0" fmla="*/ 131967 w 3395867"/>
                  <a:gd name="connsiteY0" fmla="*/ 1041400 h 3840041"/>
                  <a:gd name="connsiteX1" fmla="*/ 1973467 w 3395867"/>
                  <a:gd name="connsiteY1" fmla="*/ 0 h 3840041"/>
                  <a:gd name="connsiteX2" fmla="*/ 3395867 w 3395867"/>
                  <a:gd name="connsiteY2" fmla="*/ 2755900 h 3840041"/>
                  <a:gd name="connsiteX3" fmla="*/ 1490867 w 3395867"/>
                  <a:gd name="connsiteY3" fmla="*/ 3810000 h 3840041"/>
                  <a:gd name="connsiteX4" fmla="*/ 1249567 w 3395867"/>
                  <a:gd name="connsiteY4" fmla="*/ 3175000 h 3840041"/>
                  <a:gd name="connsiteX5" fmla="*/ 1071767 w 3395867"/>
                  <a:gd name="connsiteY5" fmla="*/ 2616200 h 3840041"/>
                  <a:gd name="connsiteX6" fmla="*/ 792367 w 3395867"/>
                  <a:gd name="connsiteY6" fmla="*/ 1981200 h 3840041"/>
                  <a:gd name="connsiteX7" fmla="*/ 601867 w 3395867"/>
                  <a:gd name="connsiteY7" fmla="*/ 1485900 h 3840041"/>
                  <a:gd name="connsiteX8" fmla="*/ 131967 w 3395867"/>
                  <a:gd name="connsiteY8" fmla="*/ 1041400 h 3840041"/>
                  <a:gd name="connsiteX0" fmla="*/ 131967 w 3395867"/>
                  <a:gd name="connsiteY0" fmla="*/ 1041400 h 3832373"/>
                  <a:gd name="connsiteX1" fmla="*/ 1973467 w 3395867"/>
                  <a:gd name="connsiteY1" fmla="*/ 0 h 3832373"/>
                  <a:gd name="connsiteX2" fmla="*/ 3395867 w 3395867"/>
                  <a:gd name="connsiteY2" fmla="*/ 2755900 h 3832373"/>
                  <a:gd name="connsiteX3" fmla="*/ 1417929 w 3395867"/>
                  <a:gd name="connsiteY3" fmla="*/ 3796979 h 3832373"/>
                  <a:gd name="connsiteX4" fmla="*/ 1249567 w 3395867"/>
                  <a:gd name="connsiteY4" fmla="*/ 3175000 h 3832373"/>
                  <a:gd name="connsiteX5" fmla="*/ 1071767 w 3395867"/>
                  <a:gd name="connsiteY5" fmla="*/ 2616200 h 3832373"/>
                  <a:gd name="connsiteX6" fmla="*/ 792367 w 3395867"/>
                  <a:gd name="connsiteY6" fmla="*/ 1981200 h 3832373"/>
                  <a:gd name="connsiteX7" fmla="*/ 601867 w 3395867"/>
                  <a:gd name="connsiteY7" fmla="*/ 1485900 h 3832373"/>
                  <a:gd name="connsiteX8" fmla="*/ 131967 w 3395867"/>
                  <a:gd name="connsiteY8" fmla="*/ 1041400 h 3832373"/>
                  <a:gd name="connsiteX0" fmla="*/ 131967 w 3395867"/>
                  <a:gd name="connsiteY0" fmla="*/ 1041400 h 3810406"/>
                  <a:gd name="connsiteX1" fmla="*/ 1973467 w 3395867"/>
                  <a:gd name="connsiteY1" fmla="*/ 0 h 3810406"/>
                  <a:gd name="connsiteX2" fmla="*/ 3395867 w 3395867"/>
                  <a:gd name="connsiteY2" fmla="*/ 2755900 h 3810406"/>
                  <a:gd name="connsiteX3" fmla="*/ 1388753 w 3395867"/>
                  <a:gd name="connsiteY3" fmla="*/ 3757914 h 3810406"/>
                  <a:gd name="connsiteX4" fmla="*/ 1249567 w 3395867"/>
                  <a:gd name="connsiteY4" fmla="*/ 3175000 h 3810406"/>
                  <a:gd name="connsiteX5" fmla="*/ 1071767 w 3395867"/>
                  <a:gd name="connsiteY5" fmla="*/ 2616200 h 3810406"/>
                  <a:gd name="connsiteX6" fmla="*/ 792367 w 3395867"/>
                  <a:gd name="connsiteY6" fmla="*/ 1981200 h 3810406"/>
                  <a:gd name="connsiteX7" fmla="*/ 601867 w 3395867"/>
                  <a:gd name="connsiteY7" fmla="*/ 1485900 h 3810406"/>
                  <a:gd name="connsiteX8" fmla="*/ 131967 w 3395867"/>
                  <a:gd name="connsiteY8" fmla="*/ 1041400 h 3810406"/>
                  <a:gd name="connsiteX0" fmla="*/ 117188 w 3410263"/>
                  <a:gd name="connsiteY0" fmla="*/ 989314 h 3810406"/>
                  <a:gd name="connsiteX1" fmla="*/ 1987863 w 3410263"/>
                  <a:gd name="connsiteY1" fmla="*/ 0 h 3810406"/>
                  <a:gd name="connsiteX2" fmla="*/ 3410263 w 3410263"/>
                  <a:gd name="connsiteY2" fmla="*/ 2755900 h 3810406"/>
                  <a:gd name="connsiteX3" fmla="*/ 1403149 w 3410263"/>
                  <a:gd name="connsiteY3" fmla="*/ 3757914 h 3810406"/>
                  <a:gd name="connsiteX4" fmla="*/ 1263963 w 3410263"/>
                  <a:gd name="connsiteY4" fmla="*/ 3175000 h 3810406"/>
                  <a:gd name="connsiteX5" fmla="*/ 1086163 w 3410263"/>
                  <a:gd name="connsiteY5" fmla="*/ 2616200 h 3810406"/>
                  <a:gd name="connsiteX6" fmla="*/ 806763 w 3410263"/>
                  <a:gd name="connsiteY6" fmla="*/ 1981200 h 3810406"/>
                  <a:gd name="connsiteX7" fmla="*/ 616263 w 3410263"/>
                  <a:gd name="connsiteY7" fmla="*/ 1485900 h 3810406"/>
                  <a:gd name="connsiteX8" fmla="*/ 117188 w 3410263"/>
                  <a:gd name="connsiteY8" fmla="*/ 989314 h 3810406"/>
                  <a:gd name="connsiteX0" fmla="*/ 117188 w 3410263"/>
                  <a:gd name="connsiteY0" fmla="*/ 898162 h 3719254"/>
                  <a:gd name="connsiteX1" fmla="*/ 2060803 w 3410263"/>
                  <a:gd name="connsiteY1" fmla="*/ 0 h 3719254"/>
                  <a:gd name="connsiteX2" fmla="*/ 3410263 w 3410263"/>
                  <a:gd name="connsiteY2" fmla="*/ 2664748 h 3719254"/>
                  <a:gd name="connsiteX3" fmla="*/ 1403149 w 3410263"/>
                  <a:gd name="connsiteY3" fmla="*/ 3666762 h 3719254"/>
                  <a:gd name="connsiteX4" fmla="*/ 1263963 w 3410263"/>
                  <a:gd name="connsiteY4" fmla="*/ 3083848 h 3719254"/>
                  <a:gd name="connsiteX5" fmla="*/ 1086163 w 3410263"/>
                  <a:gd name="connsiteY5" fmla="*/ 2525048 h 3719254"/>
                  <a:gd name="connsiteX6" fmla="*/ 806763 w 3410263"/>
                  <a:gd name="connsiteY6" fmla="*/ 1890048 h 3719254"/>
                  <a:gd name="connsiteX7" fmla="*/ 616263 w 3410263"/>
                  <a:gd name="connsiteY7" fmla="*/ 1394748 h 3719254"/>
                  <a:gd name="connsiteX8" fmla="*/ 117188 w 3410263"/>
                  <a:gd name="connsiteY8" fmla="*/ 898162 h 3719254"/>
                  <a:gd name="connsiteX0" fmla="*/ 117188 w 3410263"/>
                  <a:gd name="connsiteY0" fmla="*/ 846075 h 3667167"/>
                  <a:gd name="connsiteX1" fmla="*/ 2060803 w 3410263"/>
                  <a:gd name="connsiteY1" fmla="*/ 0 h 3667167"/>
                  <a:gd name="connsiteX2" fmla="*/ 3410263 w 3410263"/>
                  <a:gd name="connsiteY2" fmla="*/ 2612661 h 3667167"/>
                  <a:gd name="connsiteX3" fmla="*/ 1403149 w 3410263"/>
                  <a:gd name="connsiteY3" fmla="*/ 3614675 h 3667167"/>
                  <a:gd name="connsiteX4" fmla="*/ 1263963 w 3410263"/>
                  <a:gd name="connsiteY4" fmla="*/ 3031761 h 3667167"/>
                  <a:gd name="connsiteX5" fmla="*/ 1086163 w 3410263"/>
                  <a:gd name="connsiteY5" fmla="*/ 2472961 h 3667167"/>
                  <a:gd name="connsiteX6" fmla="*/ 806763 w 3410263"/>
                  <a:gd name="connsiteY6" fmla="*/ 1837961 h 3667167"/>
                  <a:gd name="connsiteX7" fmla="*/ 616263 w 3410263"/>
                  <a:gd name="connsiteY7" fmla="*/ 1342661 h 3667167"/>
                  <a:gd name="connsiteX8" fmla="*/ 117188 w 3410263"/>
                  <a:gd name="connsiteY8" fmla="*/ 846075 h 36671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410263" h="3667167">
                    <a:moveTo>
                      <a:pt x="117188" y="846075"/>
                    </a:moveTo>
                    <a:lnTo>
                      <a:pt x="2060803" y="0"/>
                    </a:lnTo>
                    <a:lnTo>
                      <a:pt x="3410263" y="2612661"/>
                    </a:lnTo>
                    <a:lnTo>
                      <a:pt x="1403149" y="3614675"/>
                    </a:lnTo>
                    <a:cubicBezTo>
                      <a:pt x="1191482" y="3538475"/>
                      <a:pt x="713630" y="4022361"/>
                      <a:pt x="1263963" y="3031761"/>
                    </a:cubicBezTo>
                    <a:cubicBezTo>
                      <a:pt x="319930" y="3184161"/>
                      <a:pt x="1026896" y="2701561"/>
                      <a:pt x="1086163" y="2472961"/>
                    </a:cubicBezTo>
                    <a:cubicBezTo>
                      <a:pt x="163296" y="2748128"/>
                      <a:pt x="726330" y="2032694"/>
                      <a:pt x="806763" y="1837961"/>
                    </a:cubicBezTo>
                    <a:cubicBezTo>
                      <a:pt x="61696" y="2134294"/>
                      <a:pt x="434230" y="1579728"/>
                      <a:pt x="616263" y="1342661"/>
                    </a:cubicBezTo>
                    <a:cubicBezTo>
                      <a:pt x="-365870" y="1600894"/>
                      <a:pt x="121421" y="1083142"/>
                      <a:pt x="117188" y="846075"/>
                    </a:cubicBezTo>
                    <a:close/>
                  </a:path>
                </a:pathLst>
              </a:cu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30" name="TextBox 229">
              <a:extLst>
                <a:ext uri="{FF2B5EF4-FFF2-40B4-BE49-F238E27FC236}">
                  <a16:creationId xmlns:a16="http://schemas.microsoft.com/office/drawing/2014/main" id="{9A74BC8F-7C7F-C0E6-3FAF-6EB7CF20E4D8}"/>
                </a:ext>
              </a:extLst>
            </p:cNvPr>
            <p:cNvSpPr txBox="1"/>
            <p:nvPr/>
          </p:nvSpPr>
          <p:spPr>
            <a:xfrm>
              <a:off x="4271975" y="2070260"/>
              <a:ext cx="3088642" cy="169277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400" b="0" i="0" u="none" strike="noStrike" kern="1200" cap="none" spc="0" normalizeH="0" baseline="0" noProof="0" dirty="0">
                  <a:ln>
                    <a:solidFill>
                      <a:sysClr val="windowText" lastClr="000000"/>
                    </a:solidFill>
                  </a:ln>
                  <a:effectLst/>
                  <a:uLnTx/>
                  <a:uFillTx/>
                  <a:latin typeface="Arial Black" panose="020B0A04020102020204" pitchFamily="34" charset="0"/>
                </a:rPr>
                <a:t>M</a:t>
              </a:r>
              <a:r>
                <a:rPr kumimoji="0" lang="en-US" sz="10400" b="0" i="0" u="none" strike="noStrike" kern="1200" cap="none" spc="0" normalizeH="0" baseline="0" noProof="0" dirty="0">
                  <a:ln>
                    <a:noFill/>
                  </a:ln>
                  <a:solidFill>
                    <a:srgbClr val="51E838"/>
                  </a:solidFill>
                  <a:effectLst/>
                  <a:uLnTx/>
                  <a:uFillTx/>
                  <a:latin typeface="Arial Black" panose="020B0A04020102020204" pitchFamily="34" charset="0"/>
                </a:rPr>
                <a:t>a</a:t>
              </a:r>
              <a:r>
                <a:rPr lang="en-US" sz="10400" dirty="0">
                  <a:solidFill>
                    <a:prstClr val="black"/>
                  </a:solidFill>
                  <a:latin typeface="Arial Black" panose="020B0A04020102020204" pitchFamily="34" charset="0"/>
                </a:rPr>
                <a:t>t</a:t>
              </a:r>
              <a:endParaRPr kumimoji="0" lang="en-US" sz="104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</p:grp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440931A4-8B94-3B20-1A7D-75A61D78EBEA}"/>
              </a:ext>
            </a:extLst>
          </p:cNvPr>
          <p:cNvGrpSpPr/>
          <p:nvPr/>
        </p:nvGrpSpPr>
        <p:grpSpPr>
          <a:xfrm>
            <a:off x="8364493" y="2919167"/>
            <a:ext cx="3953091" cy="3664141"/>
            <a:chOff x="8364493" y="2919167"/>
            <a:chExt cx="3953091" cy="3664141"/>
          </a:xfrm>
        </p:grpSpPr>
        <p:sp>
          <p:nvSpPr>
            <p:cNvPr id="232" name="TextBox 231">
              <a:extLst>
                <a:ext uri="{FF2B5EF4-FFF2-40B4-BE49-F238E27FC236}">
                  <a16:creationId xmlns:a16="http://schemas.microsoft.com/office/drawing/2014/main" id="{DEB089EF-B38F-8563-6F1C-73740635B39D}"/>
                </a:ext>
              </a:extLst>
            </p:cNvPr>
            <p:cNvSpPr txBox="1"/>
            <p:nvPr/>
          </p:nvSpPr>
          <p:spPr>
            <a:xfrm>
              <a:off x="9396782" y="2919167"/>
              <a:ext cx="2920802" cy="169277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400" b="0" i="0" u="none" strike="noStrike" kern="1200" cap="none" spc="0" normalizeH="0" baseline="0" noProof="0" dirty="0">
                  <a:ln>
                    <a:solidFill>
                      <a:sysClr val="windowText" lastClr="000000"/>
                    </a:solidFill>
                  </a:ln>
                  <a:effectLst/>
                  <a:uLnTx/>
                  <a:uFillTx/>
                  <a:latin typeface="Arial Black" panose="020B0A04020102020204" pitchFamily="34" charset="0"/>
                </a:rPr>
                <a:t>R</a:t>
              </a:r>
              <a:r>
                <a:rPr kumimoji="0" lang="en-US" sz="104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Arial Black" panose="020B0A04020102020204" pitchFamily="34" charset="0"/>
                </a:rPr>
                <a:t>a</a:t>
              </a:r>
              <a:r>
                <a:rPr lang="en-US" sz="10400" dirty="0">
                  <a:solidFill>
                    <a:prstClr val="black"/>
                  </a:solidFill>
                  <a:latin typeface="Arial Black" panose="020B0A04020102020204" pitchFamily="34" charset="0"/>
                </a:rPr>
                <a:t>t</a:t>
              </a:r>
              <a:endParaRPr kumimoji="0" lang="en-US" sz="104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grpSp>
          <p:nvGrpSpPr>
            <p:cNvPr id="233" name="Group 232">
              <a:extLst>
                <a:ext uri="{FF2B5EF4-FFF2-40B4-BE49-F238E27FC236}">
                  <a16:creationId xmlns:a16="http://schemas.microsoft.com/office/drawing/2014/main" id="{E86C8662-C9C5-14AE-05D7-89C272B68ED3}"/>
                </a:ext>
              </a:extLst>
            </p:cNvPr>
            <p:cNvGrpSpPr/>
            <p:nvPr/>
          </p:nvGrpSpPr>
          <p:grpSpPr>
            <a:xfrm flipH="1">
              <a:off x="8364493" y="3850100"/>
              <a:ext cx="1938957" cy="2733208"/>
              <a:chOff x="846058" y="1507841"/>
              <a:chExt cx="2856063" cy="4025987"/>
            </a:xfrm>
          </p:grpSpPr>
          <p:grpSp>
            <p:nvGrpSpPr>
              <p:cNvPr id="234" name="Group 233">
                <a:extLst>
                  <a:ext uri="{FF2B5EF4-FFF2-40B4-BE49-F238E27FC236}">
                    <a16:creationId xmlns:a16="http://schemas.microsoft.com/office/drawing/2014/main" id="{EB9B9BEB-15DC-0028-1722-051D8108A3E7}"/>
                  </a:ext>
                </a:extLst>
              </p:cNvPr>
              <p:cNvGrpSpPr/>
              <p:nvPr/>
            </p:nvGrpSpPr>
            <p:grpSpPr>
              <a:xfrm>
                <a:off x="846058" y="1507841"/>
                <a:ext cx="2856063" cy="4025987"/>
                <a:chOff x="846058" y="1507841"/>
                <a:chExt cx="2856063" cy="4025987"/>
              </a:xfrm>
            </p:grpSpPr>
            <p:sp>
              <p:nvSpPr>
                <p:cNvPr id="238" name="Rectangle 9">
                  <a:extLst>
                    <a:ext uri="{FF2B5EF4-FFF2-40B4-BE49-F238E27FC236}">
                      <a16:creationId xmlns:a16="http://schemas.microsoft.com/office/drawing/2014/main" id="{8AB62639-688A-D56F-19C8-7A04B459C006}"/>
                    </a:ext>
                  </a:extLst>
                </p:cNvPr>
                <p:cNvSpPr/>
                <p:nvPr/>
              </p:nvSpPr>
              <p:spPr>
                <a:xfrm rot="3197514">
                  <a:off x="1138167" y="3197833"/>
                  <a:ext cx="808740" cy="1271829"/>
                </a:xfrm>
                <a:custGeom>
                  <a:avLst/>
                  <a:gdLst>
                    <a:gd name="connsiteX0" fmla="*/ 0 w 251460"/>
                    <a:gd name="connsiteY0" fmla="*/ 0 h 307247"/>
                    <a:gd name="connsiteX1" fmla="*/ 251460 w 251460"/>
                    <a:gd name="connsiteY1" fmla="*/ 0 h 307247"/>
                    <a:gd name="connsiteX2" fmla="*/ 251460 w 251460"/>
                    <a:gd name="connsiteY2" fmla="*/ 307247 h 307247"/>
                    <a:gd name="connsiteX3" fmla="*/ 0 w 251460"/>
                    <a:gd name="connsiteY3" fmla="*/ 307247 h 307247"/>
                    <a:gd name="connsiteX4" fmla="*/ 0 w 251460"/>
                    <a:gd name="connsiteY4" fmla="*/ 0 h 307247"/>
                    <a:gd name="connsiteX0" fmla="*/ 382277 w 633737"/>
                    <a:gd name="connsiteY0" fmla="*/ 0 h 934693"/>
                    <a:gd name="connsiteX1" fmla="*/ 633737 w 633737"/>
                    <a:gd name="connsiteY1" fmla="*/ 0 h 934693"/>
                    <a:gd name="connsiteX2" fmla="*/ 633737 w 633737"/>
                    <a:gd name="connsiteY2" fmla="*/ 307247 h 934693"/>
                    <a:gd name="connsiteX3" fmla="*/ 0 w 633737"/>
                    <a:gd name="connsiteY3" fmla="*/ 934693 h 934693"/>
                    <a:gd name="connsiteX4" fmla="*/ 382277 w 633737"/>
                    <a:gd name="connsiteY4" fmla="*/ 0 h 934693"/>
                    <a:gd name="connsiteX0" fmla="*/ 382277 w 633737"/>
                    <a:gd name="connsiteY0" fmla="*/ 0 h 1111636"/>
                    <a:gd name="connsiteX1" fmla="*/ 633737 w 633737"/>
                    <a:gd name="connsiteY1" fmla="*/ 0 h 1111636"/>
                    <a:gd name="connsiteX2" fmla="*/ 195571 w 633737"/>
                    <a:gd name="connsiteY2" fmla="*/ 1111636 h 1111636"/>
                    <a:gd name="connsiteX3" fmla="*/ 0 w 633737"/>
                    <a:gd name="connsiteY3" fmla="*/ 934693 h 1111636"/>
                    <a:gd name="connsiteX4" fmla="*/ 382277 w 633737"/>
                    <a:gd name="connsiteY4" fmla="*/ 0 h 1111636"/>
                    <a:gd name="connsiteX0" fmla="*/ 382277 w 704298"/>
                    <a:gd name="connsiteY0" fmla="*/ 0 h 1111636"/>
                    <a:gd name="connsiteX1" fmla="*/ 633737 w 704298"/>
                    <a:gd name="connsiteY1" fmla="*/ 0 h 1111636"/>
                    <a:gd name="connsiteX2" fmla="*/ 195571 w 704298"/>
                    <a:gd name="connsiteY2" fmla="*/ 1111636 h 1111636"/>
                    <a:gd name="connsiteX3" fmla="*/ 0 w 704298"/>
                    <a:gd name="connsiteY3" fmla="*/ 934693 h 1111636"/>
                    <a:gd name="connsiteX4" fmla="*/ 382277 w 704298"/>
                    <a:gd name="connsiteY4" fmla="*/ 0 h 1111636"/>
                    <a:gd name="connsiteX0" fmla="*/ 382277 w 728647"/>
                    <a:gd name="connsiteY0" fmla="*/ 0 h 1111636"/>
                    <a:gd name="connsiteX1" fmla="*/ 633737 w 728647"/>
                    <a:gd name="connsiteY1" fmla="*/ 0 h 1111636"/>
                    <a:gd name="connsiteX2" fmla="*/ 195571 w 728647"/>
                    <a:gd name="connsiteY2" fmla="*/ 1111636 h 1111636"/>
                    <a:gd name="connsiteX3" fmla="*/ 0 w 728647"/>
                    <a:gd name="connsiteY3" fmla="*/ 934693 h 1111636"/>
                    <a:gd name="connsiteX4" fmla="*/ 382277 w 728647"/>
                    <a:gd name="connsiteY4" fmla="*/ 0 h 1111636"/>
                    <a:gd name="connsiteX0" fmla="*/ 382277 w 728647"/>
                    <a:gd name="connsiteY0" fmla="*/ 0 h 1111636"/>
                    <a:gd name="connsiteX1" fmla="*/ 633737 w 728647"/>
                    <a:gd name="connsiteY1" fmla="*/ 0 h 1111636"/>
                    <a:gd name="connsiteX2" fmla="*/ 195571 w 728647"/>
                    <a:gd name="connsiteY2" fmla="*/ 1111636 h 1111636"/>
                    <a:gd name="connsiteX3" fmla="*/ 0 w 728647"/>
                    <a:gd name="connsiteY3" fmla="*/ 934693 h 1111636"/>
                    <a:gd name="connsiteX4" fmla="*/ 382277 w 728647"/>
                    <a:gd name="connsiteY4" fmla="*/ 0 h 1111636"/>
                    <a:gd name="connsiteX0" fmla="*/ 382277 w 728647"/>
                    <a:gd name="connsiteY0" fmla="*/ 0 h 1111636"/>
                    <a:gd name="connsiteX1" fmla="*/ 633737 w 728647"/>
                    <a:gd name="connsiteY1" fmla="*/ 0 h 1111636"/>
                    <a:gd name="connsiteX2" fmla="*/ 195571 w 728647"/>
                    <a:gd name="connsiteY2" fmla="*/ 1111636 h 1111636"/>
                    <a:gd name="connsiteX3" fmla="*/ 0 w 728647"/>
                    <a:gd name="connsiteY3" fmla="*/ 934693 h 1111636"/>
                    <a:gd name="connsiteX4" fmla="*/ 382277 w 728647"/>
                    <a:gd name="connsiteY4" fmla="*/ 0 h 1111636"/>
                    <a:gd name="connsiteX0" fmla="*/ 471940 w 818310"/>
                    <a:gd name="connsiteY0" fmla="*/ 0 h 1131754"/>
                    <a:gd name="connsiteX1" fmla="*/ 723400 w 818310"/>
                    <a:gd name="connsiteY1" fmla="*/ 0 h 1131754"/>
                    <a:gd name="connsiteX2" fmla="*/ 285234 w 818310"/>
                    <a:gd name="connsiteY2" fmla="*/ 1111636 h 1131754"/>
                    <a:gd name="connsiteX3" fmla="*/ 89663 w 818310"/>
                    <a:gd name="connsiteY3" fmla="*/ 934693 h 1131754"/>
                    <a:gd name="connsiteX4" fmla="*/ 471940 w 818310"/>
                    <a:gd name="connsiteY4" fmla="*/ 0 h 1131754"/>
                    <a:gd name="connsiteX0" fmla="*/ 462370 w 808740"/>
                    <a:gd name="connsiteY0" fmla="*/ 0 h 1271829"/>
                    <a:gd name="connsiteX1" fmla="*/ 713830 w 808740"/>
                    <a:gd name="connsiteY1" fmla="*/ 0 h 1271829"/>
                    <a:gd name="connsiteX2" fmla="*/ 275664 w 808740"/>
                    <a:gd name="connsiteY2" fmla="*/ 1111636 h 1271829"/>
                    <a:gd name="connsiteX3" fmla="*/ 80093 w 808740"/>
                    <a:gd name="connsiteY3" fmla="*/ 934693 h 1271829"/>
                    <a:gd name="connsiteX4" fmla="*/ 462370 w 808740"/>
                    <a:gd name="connsiteY4" fmla="*/ 0 h 1271829"/>
                    <a:gd name="connsiteX0" fmla="*/ 462370 w 808740"/>
                    <a:gd name="connsiteY0" fmla="*/ 0 h 1271829"/>
                    <a:gd name="connsiteX1" fmla="*/ 713830 w 808740"/>
                    <a:gd name="connsiteY1" fmla="*/ 0 h 1271829"/>
                    <a:gd name="connsiteX2" fmla="*/ 275664 w 808740"/>
                    <a:gd name="connsiteY2" fmla="*/ 1111636 h 1271829"/>
                    <a:gd name="connsiteX3" fmla="*/ 80093 w 808740"/>
                    <a:gd name="connsiteY3" fmla="*/ 934693 h 1271829"/>
                    <a:gd name="connsiteX4" fmla="*/ 462370 w 808740"/>
                    <a:gd name="connsiteY4" fmla="*/ 0 h 1271829"/>
                    <a:gd name="connsiteX0" fmla="*/ 462370 w 808740"/>
                    <a:gd name="connsiteY0" fmla="*/ 0 h 1271829"/>
                    <a:gd name="connsiteX1" fmla="*/ 713830 w 808740"/>
                    <a:gd name="connsiteY1" fmla="*/ 0 h 1271829"/>
                    <a:gd name="connsiteX2" fmla="*/ 275664 w 808740"/>
                    <a:gd name="connsiteY2" fmla="*/ 1111636 h 1271829"/>
                    <a:gd name="connsiteX3" fmla="*/ 80093 w 808740"/>
                    <a:gd name="connsiteY3" fmla="*/ 934693 h 1271829"/>
                    <a:gd name="connsiteX4" fmla="*/ 462370 w 808740"/>
                    <a:gd name="connsiteY4" fmla="*/ 0 h 1271829"/>
                    <a:gd name="connsiteX0" fmla="*/ 462370 w 808740"/>
                    <a:gd name="connsiteY0" fmla="*/ 0 h 1271829"/>
                    <a:gd name="connsiteX1" fmla="*/ 713830 w 808740"/>
                    <a:gd name="connsiteY1" fmla="*/ 0 h 1271829"/>
                    <a:gd name="connsiteX2" fmla="*/ 275664 w 808740"/>
                    <a:gd name="connsiteY2" fmla="*/ 1111636 h 1271829"/>
                    <a:gd name="connsiteX3" fmla="*/ 80093 w 808740"/>
                    <a:gd name="connsiteY3" fmla="*/ 934693 h 1271829"/>
                    <a:gd name="connsiteX4" fmla="*/ 462370 w 808740"/>
                    <a:gd name="connsiteY4" fmla="*/ 0 h 12718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08740" h="1271829">
                      <a:moveTo>
                        <a:pt x="462370" y="0"/>
                      </a:moveTo>
                      <a:lnTo>
                        <a:pt x="713830" y="0"/>
                      </a:lnTo>
                      <a:cubicBezTo>
                        <a:pt x="638882" y="185940"/>
                        <a:pt x="1184625" y="521004"/>
                        <a:pt x="275664" y="1111636"/>
                      </a:cubicBezTo>
                      <a:cubicBezTo>
                        <a:pt x="287642" y="1395339"/>
                        <a:pt x="-183091" y="1281114"/>
                        <a:pt x="80093" y="934693"/>
                      </a:cubicBezTo>
                      <a:cubicBezTo>
                        <a:pt x="168220" y="811595"/>
                        <a:pt x="479417" y="742451"/>
                        <a:pt x="462370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9" name="Rectangle 7">
                  <a:extLst>
                    <a:ext uri="{FF2B5EF4-FFF2-40B4-BE49-F238E27FC236}">
                      <a16:creationId xmlns:a16="http://schemas.microsoft.com/office/drawing/2014/main" id="{1D53CA7F-00B4-0B8B-11A6-9896B7A2A2A4}"/>
                    </a:ext>
                  </a:extLst>
                </p:cNvPr>
                <p:cNvSpPr/>
                <p:nvPr/>
              </p:nvSpPr>
              <p:spPr>
                <a:xfrm>
                  <a:off x="1464393" y="4098162"/>
                  <a:ext cx="1006161" cy="857250"/>
                </a:xfrm>
                <a:custGeom>
                  <a:avLst/>
                  <a:gdLst>
                    <a:gd name="connsiteX0" fmla="*/ 0 w 466725"/>
                    <a:gd name="connsiteY0" fmla="*/ 0 h 342900"/>
                    <a:gd name="connsiteX1" fmla="*/ 466725 w 466725"/>
                    <a:gd name="connsiteY1" fmla="*/ 0 h 342900"/>
                    <a:gd name="connsiteX2" fmla="*/ 466725 w 466725"/>
                    <a:gd name="connsiteY2" fmla="*/ 342900 h 342900"/>
                    <a:gd name="connsiteX3" fmla="*/ 0 w 466725"/>
                    <a:gd name="connsiteY3" fmla="*/ 342900 h 342900"/>
                    <a:gd name="connsiteX4" fmla="*/ 0 w 466725"/>
                    <a:gd name="connsiteY4" fmla="*/ 0 h 342900"/>
                    <a:gd name="connsiteX0" fmla="*/ 400050 w 866775"/>
                    <a:gd name="connsiteY0" fmla="*/ 0 h 857250"/>
                    <a:gd name="connsiteX1" fmla="*/ 866775 w 866775"/>
                    <a:gd name="connsiteY1" fmla="*/ 0 h 857250"/>
                    <a:gd name="connsiteX2" fmla="*/ 866775 w 866775"/>
                    <a:gd name="connsiteY2" fmla="*/ 342900 h 857250"/>
                    <a:gd name="connsiteX3" fmla="*/ 0 w 866775"/>
                    <a:gd name="connsiteY3" fmla="*/ 857250 h 857250"/>
                    <a:gd name="connsiteX4" fmla="*/ 400050 w 866775"/>
                    <a:gd name="connsiteY4" fmla="*/ 0 h 857250"/>
                    <a:gd name="connsiteX0" fmla="*/ 400050 w 866775"/>
                    <a:gd name="connsiteY0" fmla="*/ 0 h 857250"/>
                    <a:gd name="connsiteX1" fmla="*/ 866775 w 866775"/>
                    <a:gd name="connsiteY1" fmla="*/ 0 h 857250"/>
                    <a:gd name="connsiteX2" fmla="*/ 514350 w 866775"/>
                    <a:gd name="connsiteY2" fmla="*/ 828675 h 857250"/>
                    <a:gd name="connsiteX3" fmla="*/ 0 w 866775"/>
                    <a:gd name="connsiteY3" fmla="*/ 857250 h 857250"/>
                    <a:gd name="connsiteX4" fmla="*/ 400050 w 866775"/>
                    <a:gd name="connsiteY4" fmla="*/ 0 h 857250"/>
                    <a:gd name="connsiteX0" fmla="*/ 479630 w 946355"/>
                    <a:gd name="connsiteY0" fmla="*/ 0 h 857250"/>
                    <a:gd name="connsiteX1" fmla="*/ 946355 w 946355"/>
                    <a:gd name="connsiteY1" fmla="*/ 0 h 857250"/>
                    <a:gd name="connsiteX2" fmla="*/ 593930 w 946355"/>
                    <a:gd name="connsiteY2" fmla="*/ 828675 h 857250"/>
                    <a:gd name="connsiteX3" fmla="*/ 79580 w 946355"/>
                    <a:gd name="connsiteY3" fmla="*/ 857250 h 857250"/>
                    <a:gd name="connsiteX4" fmla="*/ 479630 w 946355"/>
                    <a:gd name="connsiteY4" fmla="*/ 0 h 857250"/>
                    <a:gd name="connsiteX0" fmla="*/ 539436 w 1006161"/>
                    <a:gd name="connsiteY0" fmla="*/ 0 h 857250"/>
                    <a:gd name="connsiteX1" fmla="*/ 1006161 w 1006161"/>
                    <a:gd name="connsiteY1" fmla="*/ 0 h 857250"/>
                    <a:gd name="connsiteX2" fmla="*/ 653736 w 1006161"/>
                    <a:gd name="connsiteY2" fmla="*/ 828675 h 857250"/>
                    <a:gd name="connsiteX3" fmla="*/ 139386 w 1006161"/>
                    <a:gd name="connsiteY3" fmla="*/ 857250 h 857250"/>
                    <a:gd name="connsiteX4" fmla="*/ 539436 w 1006161"/>
                    <a:gd name="connsiteY4" fmla="*/ 0 h 857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6161" h="857250">
                      <a:moveTo>
                        <a:pt x="539436" y="0"/>
                      </a:moveTo>
                      <a:lnTo>
                        <a:pt x="1006161" y="0"/>
                      </a:lnTo>
                      <a:lnTo>
                        <a:pt x="653736" y="828675"/>
                      </a:lnTo>
                      <a:lnTo>
                        <a:pt x="139386" y="857250"/>
                      </a:lnTo>
                      <a:cubicBezTo>
                        <a:pt x="101286" y="838200"/>
                        <a:pt x="-327339" y="247650"/>
                        <a:pt x="53943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0" name="Rectangle 8">
                  <a:extLst>
                    <a:ext uri="{FF2B5EF4-FFF2-40B4-BE49-F238E27FC236}">
                      <a16:creationId xmlns:a16="http://schemas.microsoft.com/office/drawing/2014/main" id="{C5983FD1-E907-DA7E-CE3B-925E46420546}"/>
                    </a:ext>
                  </a:extLst>
                </p:cNvPr>
                <p:cNvSpPr/>
                <p:nvPr/>
              </p:nvSpPr>
              <p:spPr>
                <a:xfrm>
                  <a:off x="1058527" y="4878512"/>
                  <a:ext cx="1144991" cy="307247"/>
                </a:xfrm>
                <a:custGeom>
                  <a:avLst/>
                  <a:gdLst>
                    <a:gd name="connsiteX0" fmla="*/ 0 w 693420"/>
                    <a:gd name="connsiteY0" fmla="*/ 0 h 160020"/>
                    <a:gd name="connsiteX1" fmla="*/ 693420 w 693420"/>
                    <a:gd name="connsiteY1" fmla="*/ 0 h 160020"/>
                    <a:gd name="connsiteX2" fmla="*/ 693420 w 693420"/>
                    <a:gd name="connsiteY2" fmla="*/ 160020 h 160020"/>
                    <a:gd name="connsiteX3" fmla="*/ 0 w 693420"/>
                    <a:gd name="connsiteY3" fmla="*/ 160020 h 160020"/>
                    <a:gd name="connsiteX4" fmla="*/ 0 w 693420"/>
                    <a:gd name="connsiteY4" fmla="*/ 0 h 160020"/>
                    <a:gd name="connsiteX0" fmla="*/ 0 w 893233"/>
                    <a:gd name="connsiteY0" fmla="*/ 26590 h 186610"/>
                    <a:gd name="connsiteX1" fmla="*/ 693420 w 893233"/>
                    <a:gd name="connsiteY1" fmla="*/ 26590 h 186610"/>
                    <a:gd name="connsiteX2" fmla="*/ 693420 w 893233"/>
                    <a:gd name="connsiteY2" fmla="*/ 186610 h 186610"/>
                    <a:gd name="connsiteX3" fmla="*/ 0 w 893233"/>
                    <a:gd name="connsiteY3" fmla="*/ 186610 h 186610"/>
                    <a:gd name="connsiteX4" fmla="*/ 0 w 893233"/>
                    <a:gd name="connsiteY4" fmla="*/ 26590 h 186610"/>
                    <a:gd name="connsiteX0" fmla="*/ 0 w 911269"/>
                    <a:gd name="connsiteY0" fmla="*/ 21622 h 182256"/>
                    <a:gd name="connsiteX1" fmla="*/ 693420 w 911269"/>
                    <a:gd name="connsiteY1" fmla="*/ 21622 h 182256"/>
                    <a:gd name="connsiteX2" fmla="*/ 693420 w 911269"/>
                    <a:gd name="connsiteY2" fmla="*/ 181642 h 182256"/>
                    <a:gd name="connsiteX3" fmla="*/ 0 w 911269"/>
                    <a:gd name="connsiteY3" fmla="*/ 181642 h 182256"/>
                    <a:gd name="connsiteX4" fmla="*/ 0 w 911269"/>
                    <a:gd name="connsiteY4" fmla="*/ 21622 h 182256"/>
                    <a:gd name="connsiteX0" fmla="*/ 0 w 911269"/>
                    <a:gd name="connsiteY0" fmla="*/ 91440 h 252074"/>
                    <a:gd name="connsiteX1" fmla="*/ 320040 w 911269"/>
                    <a:gd name="connsiteY1" fmla="*/ 0 h 252074"/>
                    <a:gd name="connsiteX2" fmla="*/ 693420 w 911269"/>
                    <a:gd name="connsiteY2" fmla="*/ 91440 h 252074"/>
                    <a:gd name="connsiteX3" fmla="*/ 693420 w 911269"/>
                    <a:gd name="connsiteY3" fmla="*/ 251460 h 252074"/>
                    <a:gd name="connsiteX4" fmla="*/ 0 w 911269"/>
                    <a:gd name="connsiteY4" fmla="*/ 251460 h 252074"/>
                    <a:gd name="connsiteX5" fmla="*/ 0 w 911269"/>
                    <a:gd name="connsiteY5" fmla="*/ 91440 h 252074"/>
                    <a:gd name="connsiteX0" fmla="*/ 193040 w 1104309"/>
                    <a:gd name="connsiteY0" fmla="*/ 91440 h 252074"/>
                    <a:gd name="connsiteX1" fmla="*/ 513080 w 1104309"/>
                    <a:gd name="connsiteY1" fmla="*/ 0 h 252074"/>
                    <a:gd name="connsiteX2" fmla="*/ 886460 w 1104309"/>
                    <a:gd name="connsiteY2" fmla="*/ 91440 h 252074"/>
                    <a:gd name="connsiteX3" fmla="*/ 886460 w 1104309"/>
                    <a:gd name="connsiteY3" fmla="*/ 251460 h 252074"/>
                    <a:gd name="connsiteX4" fmla="*/ 193040 w 1104309"/>
                    <a:gd name="connsiteY4" fmla="*/ 251460 h 252074"/>
                    <a:gd name="connsiteX5" fmla="*/ 193040 w 1104309"/>
                    <a:gd name="connsiteY5" fmla="*/ 91440 h 252074"/>
                    <a:gd name="connsiteX0" fmla="*/ 233722 w 1144991"/>
                    <a:gd name="connsiteY0" fmla="*/ 91440 h 307247"/>
                    <a:gd name="connsiteX1" fmla="*/ 553762 w 1144991"/>
                    <a:gd name="connsiteY1" fmla="*/ 0 h 307247"/>
                    <a:gd name="connsiteX2" fmla="*/ 927142 w 1144991"/>
                    <a:gd name="connsiteY2" fmla="*/ 91440 h 307247"/>
                    <a:gd name="connsiteX3" fmla="*/ 927142 w 1144991"/>
                    <a:gd name="connsiteY3" fmla="*/ 251460 h 307247"/>
                    <a:gd name="connsiteX4" fmla="*/ 233722 w 1144991"/>
                    <a:gd name="connsiteY4" fmla="*/ 251460 h 307247"/>
                    <a:gd name="connsiteX5" fmla="*/ 233722 w 1144991"/>
                    <a:gd name="connsiteY5" fmla="*/ 91440 h 3072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44991" h="307247">
                      <a:moveTo>
                        <a:pt x="233722" y="91440"/>
                      </a:moveTo>
                      <a:cubicBezTo>
                        <a:pt x="332782" y="88900"/>
                        <a:pt x="454702" y="2540"/>
                        <a:pt x="553762" y="0"/>
                      </a:cubicBezTo>
                      <a:lnTo>
                        <a:pt x="927142" y="91440"/>
                      </a:lnTo>
                      <a:cubicBezTo>
                        <a:pt x="1376722" y="-7620"/>
                        <a:pt x="1003342" y="266700"/>
                        <a:pt x="927142" y="251460"/>
                      </a:cubicBezTo>
                      <a:lnTo>
                        <a:pt x="233722" y="251460"/>
                      </a:lnTo>
                      <a:cubicBezTo>
                        <a:pt x="73702" y="426720"/>
                        <a:pt x="-200618" y="137160"/>
                        <a:pt x="233722" y="9144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41" name="Oval 240">
                  <a:extLst>
                    <a:ext uri="{FF2B5EF4-FFF2-40B4-BE49-F238E27FC236}">
                      <a16:creationId xmlns:a16="http://schemas.microsoft.com/office/drawing/2014/main" id="{82D40CB2-28B6-4A3C-929B-D3C63FA90C38}"/>
                    </a:ext>
                  </a:extLst>
                </p:cNvPr>
                <p:cNvSpPr/>
                <p:nvPr/>
              </p:nvSpPr>
              <p:spPr>
                <a:xfrm rot="16200000">
                  <a:off x="1661238" y="4579323"/>
                  <a:ext cx="420522" cy="62014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42" name="Rectangle 10">
                  <a:extLst>
                    <a:ext uri="{FF2B5EF4-FFF2-40B4-BE49-F238E27FC236}">
                      <a16:creationId xmlns:a16="http://schemas.microsoft.com/office/drawing/2014/main" id="{24834A24-C0A3-4F82-BF5C-9869129BE0B4}"/>
                    </a:ext>
                  </a:extLst>
                </p:cNvPr>
                <p:cNvSpPr/>
                <p:nvPr/>
              </p:nvSpPr>
              <p:spPr>
                <a:xfrm>
                  <a:off x="2391481" y="3747740"/>
                  <a:ext cx="1310640" cy="1482193"/>
                </a:xfrm>
                <a:custGeom>
                  <a:avLst/>
                  <a:gdLst>
                    <a:gd name="connsiteX0" fmla="*/ 0 w 320040"/>
                    <a:gd name="connsiteY0" fmla="*/ 0 h 99060"/>
                    <a:gd name="connsiteX1" fmla="*/ 320040 w 320040"/>
                    <a:gd name="connsiteY1" fmla="*/ 0 h 99060"/>
                    <a:gd name="connsiteX2" fmla="*/ 320040 w 320040"/>
                    <a:gd name="connsiteY2" fmla="*/ 99060 h 99060"/>
                    <a:gd name="connsiteX3" fmla="*/ 0 w 320040"/>
                    <a:gd name="connsiteY3" fmla="*/ 99060 h 99060"/>
                    <a:gd name="connsiteX4" fmla="*/ 0 w 320040"/>
                    <a:gd name="connsiteY4" fmla="*/ 0 h 99060"/>
                    <a:gd name="connsiteX0" fmla="*/ 0 w 1188720"/>
                    <a:gd name="connsiteY0" fmla="*/ 1363980 h 1463040"/>
                    <a:gd name="connsiteX1" fmla="*/ 1188720 w 1188720"/>
                    <a:gd name="connsiteY1" fmla="*/ 0 h 1463040"/>
                    <a:gd name="connsiteX2" fmla="*/ 320040 w 1188720"/>
                    <a:gd name="connsiteY2" fmla="*/ 1463040 h 1463040"/>
                    <a:gd name="connsiteX3" fmla="*/ 0 w 1188720"/>
                    <a:gd name="connsiteY3" fmla="*/ 1463040 h 1463040"/>
                    <a:gd name="connsiteX4" fmla="*/ 0 w 1188720"/>
                    <a:gd name="connsiteY4" fmla="*/ 1363980 h 1463040"/>
                    <a:gd name="connsiteX0" fmla="*/ 0 w 1188720"/>
                    <a:gd name="connsiteY0" fmla="*/ 1363980 h 1463040"/>
                    <a:gd name="connsiteX1" fmla="*/ 1188720 w 1188720"/>
                    <a:gd name="connsiteY1" fmla="*/ 0 h 1463040"/>
                    <a:gd name="connsiteX2" fmla="*/ 1181100 w 1188720"/>
                    <a:gd name="connsiteY2" fmla="*/ 99060 h 1463040"/>
                    <a:gd name="connsiteX3" fmla="*/ 0 w 1188720"/>
                    <a:gd name="connsiteY3" fmla="*/ 1463040 h 1463040"/>
                    <a:gd name="connsiteX4" fmla="*/ 0 w 1188720"/>
                    <a:gd name="connsiteY4" fmla="*/ 1363980 h 1463040"/>
                    <a:gd name="connsiteX0" fmla="*/ 91440 w 1280160"/>
                    <a:gd name="connsiteY0" fmla="*/ 1363980 h 1478280"/>
                    <a:gd name="connsiteX1" fmla="*/ 1280160 w 1280160"/>
                    <a:gd name="connsiteY1" fmla="*/ 0 h 1478280"/>
                    <a:gd name="connsiteX2" fmla="*/ 1272540 w 1280160"/>
                    <a:gd name="connsiteY2" fmla="*/ 99060 h 1478280"/>
                    <a:gd name="connsiteX3" fmla="*/ 0 w 1280160"/>
                    <a:gd name="connsiteY3" fmla="*/ 1478280 h 1478280"/>
                    <a:gd name="connsiteX4" fmla="*/ 91440 w 1280160"/>
                    <a:gd name="connsiteY4" fmla="*/ 1363980 h 1478280"/>
                    <a:gd name="connsiteX0" fmla="*/ 91440 w 1280160"/>
                    <a:gd name="connsiteY0" fmla="*/ 1363980 h 1548724"/>
                    <a:gd name="connsiteX1" fmla="*/ 1280160 w 1280160"/>
                    <a:gd name="connsiteY1" fmla="*/ 0 h 1548724"/>
                    <a:gd name="connsiteX2" fmla="*/ 1272540 w 1280160"/>
                    <a:gd name="connsiteY2" fmla="*/ 99060 h 1548724"/>
                    <a:gd name="connsiteX3" fmla="*/ 0 w 1280160"/>
                    <a:gd name="connsiteY3" fmla="*/ 1478280 h 1548724"/>
                    <a:gd name="connsiteX4" fmla="*/ 91440 w 1280160"/>
                    <a:gd name="connsiteY4" fmla="*/ 1363980 h 1548724"/>
                    <a:gd name="connsiteX0" fmla="*/ 91440 w 1280160"/>
                    <a:gd name="connsiteY0" fmla="*/ 1363980 h 1548724"/>
                    <a:gd name="connsiteX1" fmla="*/ 1280160 w 1280160"/>
                    <a:gd name="connsiteY1" fmla="*/ 0 h 1548724"/>
                    <a:gd name="connsiteX2" fmla="*/ 1272540 w 1280160"/>
                    <a:gd name="connsiteY2" fmla="*/ 99060 h 1548724"/>
                    <a:gd name="connsiteX3" fmla="*/ 0 w 1280160"/>
                    <a:gd name="connsiteY3" fmla="*/ 1478280 h 1548724"/>
                    <a:gd name="connsiteX4" fmla="*/ 91440 w 1280160"/>
                    <a:gd name="connsiteY4" fmla="*/ 1363980 h 1548724"/>
                    <a:gd name="connsiteX0" fmla="*/ 91440 w 1272540"/>
                    <a:gd name="connsiteY0" fmla="*/ 1371600 h 1556344"/>
                    <a:gd name="connsiteX1" fmla="*/ 1272540 w 1272540"/>
                    <a:gd name="connsiteY1" fmla="*/ 0 h 1556344"/>
                    <a:gd name="connsiteX2" fmla="*/ 1272540 w 1272540"/>
                    <a:gd name="connsiteY2" fmla="*/ 106680 h 1556344"/>
                    <a:gd name="connsiteX3" fmla="*/ 0 w 1272540"/>
                    <a:gd name="connsiteY3" fmla="*/ 1485900 h 1556344"/>
                    <a:gd name="connsiteX4" fmla="*/ 91440 w 1272540"/>
                    <a:gd name="connsiteY4" fmla="*/ 1371600 h 1556344"/>
                    <a:gd name="connsiteX0" fmla="*/ 91440 w 1272540"/>
                    <a:gd name="connsiteY0" fmla="*/ 1372369 h 1557113"/>
                    <a:gd name="connsiteX1" fmla="*/ 1272540 w 1272540"/>
                    <a:gd name="connsiteY1" fmla="*/ 769 h 1557113"/>
                    <a:gd name="connsiteX2" fmla="*/ 1272540 w 1272540"/>
                    <a:gd name="connsiteY2" fmla="*/ 107449 h 1557113"/>
                    <a:gd name="connsiteX3" fmla="*/ 0 w 1272540"/>
                    <a:gd name="connsiteY3" fmla="*/ 1486669 h 1557113"/>
                    <a:gd name="connsiteX4" fmla="*/ 91440 w 1272540"/>
                    <a:gd name="connsiteY4" fmla="*/ 1372369 h 1557113"/>
                    <a:gd name="connsiteX0" fmla="*/ 91440 w 1272540"/>
                    <a:gd name="connsiteY0" fmla="*/ 1372369 h 1541945"/>
                    <a:gd name="connsiteX1" fmla="*/ 1272540 w 1272540"/>
                    <a:gd name="connsiteY1" fmla="*/ 769 h 1541945"/>
                    <a:gd name="connsiteX2" fmla="*/ 1272540 w 1272540"/>
                    <a:gd name="connsiteY2" fmla="*/ 107449 h 1541945"/>
                    <a:gd name="connsiteX3" fmla="*/ 0 w 1272540"/>
                    <a:gd name="connsiteY3" fmla="*/ 1486669 h 1541945"/>
                    <a:gd name="connsiteX4" fmla="*/ 91440 w 1272540"/>
                    <a:gd name="connsiteY4" fmla="*/ 1372369 h 1541945"/>
                    <a:gd name="connsiteX0" fmla="*/ 91440 w 1272540"/>
                    <a:gd name="connsiteY0" fmla="*/ 1372369 h 1555241"/>
                    <a:gd name="connsiteX1" fmla="*/ 1272540 w 1272540"/>
                    <a:gd name="connsiteY1" fmla="*/ 769 h 1555241"/>
                    <a:gd name="connsiteX2" fmla="*/ 1272540 w 1272540"/>
                    <a:gd name="connsiteY2" fmla="*/ 107449 h 1555241"/>
                    <a:gd name="connsiteX3" fmla="*/ 0 w 1272540"/>
                    <a:gd name="connsiteY3" fmla="*/ 1486669 h 1555241"/>
                    <a:gd name="connsiteX4" fmla="*/ 91440 w 1272540"/>
                    <a:gd name="connsiteY4" fmla="*/ 1372369 h 1555241"/>
                    <a:gd name="connsiteX0" fmla="*/ 91440 w 1272540"/>
                    <a:gd name="connsiteY0" fmla="*/ 1372377 h 1555249"/>
                    <a:gd name="connsiteX1" fmla="*/ 1272540 w 1272540"/>
                    <a:gd name="connsiteY1" fmla="*/ 777 h 1555249"/>
                    <a:gd name="connsiteX2" fmla="*/ 1272540 w 1272540"/>
                    <a:gd name="connsiteY2" fmla="*/ 107457 h 1555249"/>
                    <a:gd name="connsiteX3" fmla="*/ 0 w 1272540"/>
                    <a:gd name="connsiteY3" fmla="*/ 1486677 h 1555249"/>
                    <a:gd name="connsiteX4" fmla="*/ 91440 w 1272540"/>
                    <a:gd name="connsiteY4" fmla="*/ 1372377 h 1555249"/>
                    <a:gd name="connsiteX0" fmla="*/ 91440 w 1272540"/>
                    <a:gd name="connsiteY0" fmla="*/ 1372377 h 1486677"/>
                    <a:gd name="connsiteX1" fmla="*/ 1272540 w 1272540"/>
                    <a:gd name="connsiteY1" fmla="*/ 777 h 1486677"/>
                    <a:gd name="connsiteX2" fmla="*/ 0 w 1272540"/>
                    <a:gd name="connsiteY2" fmla="*/ 1486677 h 1486677"/>
                    <a:gd name="connsiteX3" fmla="*/ 91440 w 1272540"/>
                    <a:gd name="connsiteY3" fmla="*/ 1372377 h 1486677"/>
                    <a:gd name="connsiteX0" fmla="*/ 91440 w 1272540"/>
                    <a:gd name="connsiteY0" fmla="*/ 1372377 h 1538355"/>
                    <a:gd name="connsiteX1" fmla="*/ 1272540 w 1272540"/>
                    <a:gd name="connsiteY1" fmla="*/ 777 h 1538355"/>
                    <a:gd name="connsiteX2" fmla="*/ 0 w 1272540"/>
                    <a:gd name="connsiteY2" fmla="*/ 1486677 h 1538355"/>
                    <a:gd name="connsiteX3" fmla="*/ 91440 w 1272540"/>
                    <a:gd name="connsiteY3" fmla="*/ 1372377 h 1538355"/>
                    <a:gd name="connsiteX0" fmla="*/ 91440 w 1272540"/>
                    <a:gd name="connsiteY0" fmla="*/ 1372377 h 1530740"/>
                    <a:gd name="connsiteX1" fmla="*/ 1272540 w 1272540"/>
                    <a:gd name="connsiteY1" fmla="*/ 777 h 1530740"/>
                    <a:gd name="connsiteX2" fmla="*/ 0 w 1272540"/>
                    <a:gd name="connsiteY2" fmla="*/ 1486677 h 1530740"/>
                    <a:gd name="connsiteX3" fmla="*/ 91440 w 1272540"/>
                    <a:gd name="connsiteY3" fmla="*/ 1372377 h 1530740"/>
                    <a:gd name="connsiteX0" fmla="*/ 91440 w 1310640"/>
                    <a:gd name="connsiteY0" fmla="*/ 1311449 h 1471324"/>
                    <a:gd name="connsiteX1" fmla="*/ 1310640 w 1310640"/>
                    <a:gd name="connsiteY1" fmla="*/ 809 h 1471324"/>
                    <a:gd name="connsiteX2" fmla="*/ 0 w 1310640"/>
                    <a:gd name="connsiteY2" fmla="*/ 1425749 h 1471324"/>
                    <a:gd name="connsiteX3" fmla="*/ 91440 w 1310640"/>
                    <a:gd name="connsiteY3" fmla="*/ 1311449 h 1471324"/>
                    <a:gd name="connsiteX0" fmla="*/ 91440 w 1310640"/>
                    <a:gd name="connsiteY0" fmla="*/ 1326297 h 1486172"/>
                    <a:gd name="connsiteX1" fmla="*/ 1310640 w 1310640"/>
                    <a:gd name="connsiteY1" fmla="*/ 15657 h 1486172"/>
                    <a:gd name="connsiteX2" fmla="*/ 0 w 1310640"/>
                    <a:gd name="connsiteY2" fmla="*/ 1440597 h 1486172"/>
                    <a:gd name="connsiteX3" fmla="*/ 91440 w 1310640"/>
                    <a:gd name="connsiteY3" fmla="*/ 1326297 h 1486172"/>
                    <a:gd name="connsiteX0" fmla="*/ 91440 w 1310640"/>
                    <a:gd name="connsiteY0" fmla="*/ 1326297 h 1482193"/>
                    <a:gd name="connsiteX1" fmla="*/ 1310640 w 1310640"/>
                    <a:gd name="connsiteY1" fmla="*/ 15657 h 1482193"/>
                    <a:gd name="connsiteX2" fmla="*/ 0 w 1310640"/>
                    <a:gd name="connsiteY2" fmla="*/ 1440597 h 1482193"/>
                    <a:gd name="connsiteX3" fmla="*/ 91440 w 1310640"/>
                    <a:gd name="connsiteY3" fmla="*/ 1326297 h 14821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310640" h="1482193">
                      <a:moveTo>
                        <a:pt x="91440" y="1326297"/>
                      </a:moveTo>
                      <a:cubicBezTo>
                        <a:pt x="1394460" y="1481237"/>
                        <a:pt x="449580" y="-177383"/>
                        <a:pt x="1310640" y="15657"/>
                      </a:cubicBezTo>
                      <a:cubicBezTo>
                        <a:pt x="673100" y="53757"/>
                        <a:pt x="1361440" y="1768257"/>
                        <a:pt x="0" y="1440597"/>
                      </a:cubicBezTo>
                      <a:lnTo>
                        <a:pt x="91440" y="1326297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3" name="Rectangle 6">
                  <a:extLst>
                    <a:ext uri="{FF2B5EF4-FFF2-40B4-BE49-F238E27FC236}">
                      <a16:creationId xmlns:a16="http://schemas.microsoft.com/office/drawing/2014/main" id="{37E4AD1B-2D01-8401-3204-E56C7E2DC574}"/>
                    </a:ext>
                  </a:extLst>
                </p:cNvPr>
                <p:cNvSpPr/>
                <p:nvPr/>
              </p:nvSpPr>
              <p:spPr>
                <a:xfrm>
                  <a:off x="1439913" y="3101340"/>
                  <a:ext cx="1468594" cy="2251710"/>
                </a:xfrm>
                <a:custGeom>
                  <a:avLst/>
                  <a:gdLst>
                    <a:gd name="connsiteX0" fmla="*/ 0 w 525780"/>
                    <a:gd name="connsiteY0" fmla="*/ 0 h 137160"/>
                    <a:gd name="connsiteX1" fmla="*/ 525780 w 525780"/>
                    <a:gd name="connsiteY1" fmla="*/ 0 h 137160"/>
                    <a:gd name="connsiteX2" fmla="*/ 525780 w 525780"/>
                    <a:gd name="connsiteY2" fmla="*/ 137160 h 137160"/>
                    <a:gd name="connsiteX3" fmla="*/ 0 w 525780"/>
                    <a:gd name="connsiteY3" fmla="*/ 137160 h 137160"/>
                    <a:gd name="connsiteX4" fmla="*/ 0 w 525780"/>
                    <a:gd name="connsiteY4" fmla="*/ 0 h 137160"/>
                    <a:gd name="connsiteX0" fmla="*/ 238125 w 763905"/>
                    <a:gd name="connsiteY0" fmla="*/ 0 h 1870710"/>
                    <a:gd name="connsiteX1" fmla="*/ 763905 w 763905"/>
                    <a:gd name="connsiteY1" fmla="*/ 0 h 1870710"/>
                    <a:gd name="connsiteX2" fmla="*/ 763905 w 763905"/>
                    <a:gd name="connsiteY2" fmla="*/ 137160 h 1870710"/>
                    <a:gd name="connsiteX3" fmla="*/ 0 w 763905"/>
                    <a:gd name="connsiteY3" fmla="*/ 1870710 h 1870710"/>
                    <a:gd name="connsiteX4" fmla="*/ 238125 w 763905"/>
                    <a:gd name="connsiteY4" fmla="*/ 0 h 1870710"/>
                    <a:gd name="connsiteX0" fmla="*/ 461796 w 987576"/>
                    <a:gd name="connsiteY0" fmla="*/ 0 h 1870710"/>
                    <a:gd name="connsiteX1" fmla="*/ 987576 w 987576"/>
                    <a:gd name="connsiteY1" fmla="*/ 0 h 1870710"/>
                    <a:gd name="connsiteX2" fmla="*/ 987576 w 987576"/>
                    <a:gd name="connsiteY2" fmla="*/ 137160 h 1870710"/>
                    <a:gd name="connsiteX3" fmla="*/ 223671 w 987576"/>
                    <a:gd name="connsiteY3" fmla="*/ 1870710 h 1870710"/>
                    <a:gd name="connsiteX4" fmla="*/ 461796 w 987576"/>
                    <a:gd name="connsiteY4" fmla="*/ 0 h 1870710"/>
                    <a:gd name="connsiteX0" fmla="*/ 487946 w 1013726"/>
                    <a:gd name="connsiteY0" fmla="*/ 0 h 1870710"/>
                    <a:gd name="connsiteX1" fmla="*/ 1013726 w 1013726"/>
                    <a:gd name="connsiteY1" fmla="*/ 0 h 1870710"/>
                    <a:gd name="connsiteX2" fmla="*/ 1013726 w 1013726"/>
                    <a:gd name="connsiteY2" fmla="*/ 137160 h 1870710"/>
                    <a:gd name="connsiteX3" fmla="*/ 249821 w 1013726"/>
                    <a:gd name="connsiteY3" fmla="*/ 1870710 h 1870710"/>
                    <a:gd name="connsiteX4" fmla="*/ 487946 w 1013726"/>
                    <a:gd name="connsiteY4" fmla="*/ 0 h 1870710"/>
                    <a:gd name="connsiteX0" fmla="*/ 487946 w 1013726"/>
                    <a:gd name="connsiteY0" fmla="*/ 0 h 2251710"/>
                    <a:gd name="connsiteX1" fmla="*/ 1013726 w 1013726"/>
                    <a:gd name="connsiteY1" fmla="*/ 0 h 2251710"/>
                    <a:gd name="connsiteX2" fmla="*/ 842276 w 1013726"/>
                    <a:gd name="connsiteY2" fmla="*/ 2251710 h 2251710"/>
                    <a:gd name="connsiteX3" fmla="*/ 249821 w 1013726"/>
                    <a:gd name="connsiteY3" fmla="*/ 1870710 h 2251710"/>
                    <a:gd name="connsiteX4" fmla="*/ 487946 w 1013726"/>
                    <a:gd name="connsiteY4" fmla="*/ 0 h 2251710"/>
                    <a:gd name="connsiteX0" fmla="*/ 487946 w 1363288"/>
                    <a:gd name="connsiteY0" fmla="*/ 0 h 2251710"/>
                    <a:gd name="connsiteX1" fmla="*/ 1013726 w 1363288"/>
                    <a:gd name="connsiteY1" fmla="*/ 0 h 2251710"/>
                    <a:gd name="connsiteX2" fmla="*/ 842276 w 1363288"/>
                    <a:gd name="connsiteY2" fmla="*/ 2251710 h 2251710"/>
                    <a:gd name="connsiteX3" fmla="*/ 249821 w 1363288"/>
                    <a:gd name="connsiteY3" fmla="*/ 1870710 h 2251710"/>
                    <a:gd name="connsiteX4" fmla="*/ 487946 w 1363288"/>
                    <a:gd name="connsiteY4" fmla="*/ 0 h 2251710"/>
                    <a:gd name="connsiteX0" fmla="*/ 487946 w 1468594"/>
                    <a:gd name="connsiteY0" fmla="*/ 0 h 2251710"/>
                    <a:gd name="connsiteX1" fmla="*/ 1013726 w 1468594"/>
                    <a:gd name="connsiteY1" fmla="*/ 0 h 2251710"/>
                    <a:gd name="connsiteX2" fmla="*/ 842276 w 1468594"/>
                    <a:gd name="connsiteY2" fmla="*/ 2251710 h 2251710"/>
                    <a:gd name="connsiteX3" fmla="*/ 249821 w 1468594"/>
                    <a:gd name="connsiteY3" fmla="*/ 1870710 h 2251710"/>
                    <a:gd name="connsiteX4" fmla="*/ 487946 w 1468594"/>
                    <a:gd name="connsiteY4" fmla="*/ 0 h 22517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68594" h="2251710">
                      <a:moveTo>
                        <a:pt x="487946" y="0"/>
                      </a:moveTo>
                      <a:lnTo>
                        <a:pt x="1013726" y="0"/>
                      </a:lnTo>
                      <a:cubicBezTo>
                        <a:pt x="1328051" y="579120"/>
                        <a:pt x="1937651" y="1548765"/>
                        <a:pt x="842276" y="2251710"/>
                      </a:cubicBezTo>
                      <a:lnTo>
                        <a:pt x="249821" y="1870710"/>
                      </a:lnTo>
                      <a:cubicBezTo>
                        <a:pt x="-337554" y="1228090"/>
                        <a:pt x="265696" y="575945"/>
                        <a:pt x="48794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4" name="Oval 243">
                  <a:extLst>
                    <a:ext uri="{FF2B5EF4-FFF2-40B4-BE49-F238E27FC236}">
                      <a16:creationId xmlns:a16="http://schemas.microsoft.com/office/drawing/2014/main" id="{358DD4FE-E19F-4DEE-81B6-BCE45F04E997}"/>
                    </a:ext>
                  </a:extLst>
                </p:cNvPr>
                <p:cNvSpPr/>
                <p:nvPr/>
              </p:nvSpPr>
              <p:spPr>
                <a:xfrm rot="18767681">
                  <a:off x="2261485" y="1652939"/>
                  <a:ext cx="1082040" cy="791843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5" name="Teardrop 2">
                  <a:extLst>
                    <a:ext uri="{FF2B5EF4-FFF2-40B4-BE49-F238E27FC236}">
                      <a16:creationId xmlns:a16="http://schemas.microsoft.com/office/drawing/2014/main" id="{E0DC1E78-5C82-ED72-0058-BA23E0EF0650}"/>
                    </a:ext>
                  </a:extLst>
                </p:cNvPr>
                <p:cNvSpPr/>
                <p:nvPr/>
              </p:nvSpPr>
              <p:spPr>
                <a:xfrm rot="21439103" flipH="1">
                  <a:off x="1266902" y="2087805"/>
                  <a:ext cx="1577511" cy="1277073"/>
                </a:xfrm>
                <a:custGeom>
                  <a:avLst/>
                  <a:gdLst>
                    <a:gd name="connsiteX0" fmla="*/ 0 w 2206171"/>
                    <a:gd name="connsiteY0" fmla="*/ 515258 h 1030515"/>
                    <a:gd name="connsiteX1" fmla="*/ 1103086 w 2206171"/>
                    <a:gd name="connsiteY1" fmla="*/ 0 h 1030515"/>
                    <a:gd name="connsiteX2" fmla="*/ 2206171 w 2206171"/>
                    <a:gd name="connsiteY2" fmla="*/ 0 h 1030515"/>
                    <a:gd name="connsiteX3" fmla="*/ 2206171 w 2206171"/>
                    <a:gd name="connsiteY3" fmla="*/ 515258 h 1030515"/>
                    <a:gd name="connsiteX4" fmla="*/ 1103085 w 2206171"/>
                    <a:gd name="connsiteY4" fmla="*/ 1030516 h 1030515"/>
                    <a:gd name="connsiteX5" fmla="*/ -1 w 2206171"/>
                    <a:gd name="connsiteY5" fmla="*/ 515258 h 1030515"/>
                    <a:gd name="connsiteX6" fmla="*/ 0 w 2206171"/>
                    <a:gd name="connsiteY6" fmla="*/ 515258 h 1030515"/>
                    <a:gd name="connsiteX0" fmla="*/ 1 w 2219348"/>
                    <a:gd name="connsiteY0" fmla="*/ 515258 h 1030516"/>
                    <a:gd name="connsiteX1" fmla="*/ 1103087 w 2219348"/>
                    <a:gd name="connsiteY1" fmla="*/ 0 h 1030516"/>
                    <a:gd name="connsiteX2" fmla="*/ 2219348 w 2219348"/>
                    <a:gd name="connsiteY2" fmla="*/ 145593 h 1030516"/>
                    <a:gd name="connsiteX3" fmla="*/ 2206172 w 2219348"/>
                    <a:gd name="connsiteY3" fmla="*/ 515258 h 1030516"/>
                    <a:gd name="connsiteX4" fmla="*/ 1103086 w 2219348"/>
                    <a:gd name="connsiteY4" fmla="*/ 1030516 h 1030516"/>
                    <a:gd name="connsiteX5" fmla="*/ 0 w 2219348"/>
                    <a:gd name="connsiteY5" fmla="*/ 515258 h 1030516"/>
                    <a:gd name="connsiteX6" fmla="*/ 1 w 2219348"/>
                    <a:gd name="connsiteY6" fmla="*/ 515258 h 1030516"/>
                    <a:gd name="connsiteX0" fmla="*/ 1 w 2219348"/>
                    <a:gd name="connsiteY0" fmla="*/ 515258 h 1030516"/>
                    <a:gd name="connsiteX1" fmla="*/ 1103087 w 2219348"/>
                    <a:gd name="connsiteY1" fmla="*/ 0 h 1030516"/>
                    <a:gd name="connsiteX2" fmla="*/ 2020836 w 2219348"/>
                    <a:gd name="connsiteY2" fmla="*/ 138795 h 1030516"/>
                    <a:gd name="connsiteX3" fmla="*/ 2219348 w 2219348"/>
                    <a:gd name="connsiteY3" fmla="*/ 145593 h 1030516"/>
                    <a:gd name="connsiteX4" fmla="*/ 2206172 w 2219348"/>
                    <a:gd name="connsiteY4" fmla="*/ 515258 h 1030516"/>
                    <a:gd name="connsiteX5" fmla="*/ 1103086 w 2219348"/>
                    <a:gd name="connsiteY5" fmla="*/ 1030516 h 1030516"/>
                    <a:gd name="connsiteX6" fmla="*/ 0 w 2219348"/>
                    <a:gd name="connsiteY6" fmla="*/ 515258 h 1030516"/>
                    <a:gd name="connsiteX7" fmla="*/ 1 w 2219348"/>
                    <a:gd name="connsiteY7" fmla="*/ 515258 h 1030516"/>
                    <a:gd name="connsiteX0" fmla="*/ 1 w 2219348"/>
                    <a:gd name="connsiteY0" fmla="*/ 609424 h 1124682"/>
                    <a:gd name="connsiteX1" fmla="*/ 806257 w 2219348"/>
                    <a:gd name="connsiteY1" fmla="*/ 0 h 1124682"/>
                    <a:gd name="connsiteX2" fmla="*/ 2020836 w 2219348"/>
                    <a:gd name="connsiteY2" fmla="*/ 232961 h 1124682"/>
                    <a:gd name="connsiteX3" fmla="*/ 2219348 w 2219348"/>
                    <a:gd name="connsiteY3" fmla="*/ 239759 h 1124682"/>
                    <a:gd name="connsiteX4" fmla="*/ 2206172 w 2219348"/>
                    <a:gd name="connsiteY4" fmla="*/ 609424 h 1124682"/>
                    <a:gd name="connsiteX5" fmla="*/ 1103086 w 2219348"/>
                    <a:gd name="connsiteY5" fmla="*/ 1124682 h 1124682"/>
                    <a:gd name="connsiteX6" fmla="*/ 0 w 2219348"/>
                    <a:gd name="connsiteY6" fmla="*/ 609424 h 1124682"/>
                    <a:gd name="connsiteX7" fmla="*/ 1 w 2219348"/>
                    <a:gd name="connsiteY7" fmla="*/ 609424 h 1124682"/>
                    <a:gd name="connsiteX0" fmla="*/ 1 w 2219348"/>
                    <a:gd name="connsiteY0" fmla="*/ 861079 h 1376337"/>
                    <a:gd name="connsiteX1" fmla="*/ 806257 w 2219348"/>
                    <a:gd name="connsiteY1" fmla="*/ 251655 h 1376337"/>
                    <a:gd name="connsiteX2" fmla="*/ 2020836 w 2219348"/>
                    <a:gd name="connsiteY2" fmla="*/ 484616 h 1376337"/>
                    <a:gd name="connsiteX3" fmla="*/ 2219348 w 2219348"/>
                    <a:gd name="connsiteY3" fmla="*/ 491414 h 1376337"/>
                    <a:gd name="connsiteX4" fmla="*/ 2206172 w 2219348"/>
                    <a:gd name="connsiteY4" fmla="*/ 861079 h 1376337"/>
                    <a:gd name="connsiteX5" fmla="*/ 1103086 w 2219348"/>
                    <a:gd name="connsiteY5" fmla="*/ 1376337 h 1376337"/>
                    <a:gd name="connsiteX6" fmla="*/ 0 w 2219348"/>
                    <a:gd name="connsiteY6" fmla="*/ 861079 h 1376337"/>
                    <a:gd name="connsiteX7" fmla="*/ 1 w 2219348"/>
                    <a:gd name="connsiteY7" fmla="*/ 861079 h 1376337"/>
                    <a:gd name="connsiteX0" fmla="*/ 1 w 2219348"/>
                    <a:gd name="connsiteY0" fmla="*/ 884738 h 1399996"/>
                    <a:gd name="connsiteX1" fmla="*/ 806257 w 2219348"/>
                    <a:gd name="connsiteY1" fmla="*/ 275314 h 1399996"/>
                    <a:gd name="connsiteX2" fmla="*/ 2020836 w 2219348"/>
                    <a:gd name="connsiteY2" fmla="*/ 508275 h 1399996"/>
                    <a:gd name="connsiteX3" fmla="*/ 2219348 w 2219348"/>
                    <a:gd name="connsiteY3" fmla="*/ 515073 h 1399996"/>
                    <a:gd name="connsiteX4" fmla="*/ 2206172 w 2219348"/>
                    <a:gd name="connsiteY4" fmla="*/ 884738 h 1399996"/>
                    <a:gd name="connsiteX5" fmla="*/ 1103086 w 2219348"/>
                    <a:gd name="connsiteY5" fmla="*/ 1399996 h 1399996"/>
                    <a:gd name="connsiteX6" fmla="*/ 0 w 2219348"/>
                    <a:gd name="connsiteY6" fmla="*/ 884738 h 1399996"/>
                    <a:gd name="connsiteX7" fmla="*/ 1 w 2219348"/>
                    <a:gd name="connsiteY7" fmla="*/ 884738 h 1399996"/>
                    <a:gd name="connsiteX0" fmla="*/ 1 w 2219348"/>
                    <a:gd name="connsiteY0" fmla="*/ 884738 h 1424916"/>
                    <a:gd name="connsiteX1" fmla="*/ 806257 w 2219348"/>
                    <a:gd name="connsiteY1" fmla="*/ 275314 h 1424916"/>
                    <a:gd name="connsiteX2" fmla="*/ 2020836 w 2219348"/>
                    <a:gd name="connsiteY2" fmla="*/ 508275 h 1424916"/>
                    <a:gd name="connsiteX3" fmla="*/ 2219348 w 2219348"/>
                    <a:gd name="connsiteY3" fmla="*/ 515073 h 1424916"/>
                    <a:gd name="connsiteX4" fmla="*/ 1650449 w 2219348"/>
                    <a:gd name="connsiteY4" fmla="*/ 1234971 h 1424916"/>
                    <a:gd name="connsiteX5" fmla="*/ 1103086 w 2219348"/>
                    <a:gd name="connsiteY5" fmla="*/ 1399996 h 1424916"/>
                    <a:gd name="connsiteX6" fmla="*/ 0 w 2219348"/>
                    <a:gd name="connsiteY6" fmla="*/ 884738 h 1424916"/>
                    <a:gd name="connsiteX7" fmla="*/ 1 w 2219348"/>
                    <a:gd name="connsiteY7" fmla="*/ 884738 h 1424916"/>
                    <a:gd name="connsiteX0" fmla="*/ 1 w 2219348"/>
                    <a:gd name="connsiteY0" fmla="*/ 884738 h 1424916"/>
                    <a:gd name="connsiteX1" fmla="*/ 806257 w 2219348"/>
                    <a:gd name="connsiteY1" fmla="*/ 275314 h 1424916"/>
                    <a:gd name="connsiteX2" fmla="*/ 2020836 w 2219348"/>
                    <a:gd name="connsiteY2" fmla="*/ 508275 h 1424916"/>
                    <a:gd name="connsiteX3" fmla="*/ 2219348 w 2219348"/>
                    <a:gd name="connsiteY3" fmla="*/ 515073 h 1424916"/>
                    <a:gd name="connsiteX4" fmla="*/ 1650449 w 2219348"/>
                    <a:gd name="connsiteY4" fmla="*/ 1234971 h 1424916"/>
                    <a:gd name="connsiteX5" fmla="*/ 1103086 w 2219348"/>
                    <a:gd name="connsiteY5" fmla="*/ 1399996 h 1424916"/>
                    <a:gd name="connsiteX6" fmla="*/ 0 w 2219348"/>
                    <a:gd name="connsiteY6" fmla="*/ 884738 h 1424916"/>
                    <a:gd name="connsiteX7" fmla="*/ 1 w 2219348"/>
                    <a:gd name="connsiteY7" fmla="*/ 884738 h 1424916"/>
                    <a:gd name="connsiteX0" fmla="*/ 1 w 2219348"/>
                    <a:gd name="connsiteY0" fmla="*/ 884738 h 1242151"/>
                    <a:gd name="connsiteX1" fmla="*/ 806257 w 2219348"/>
                    <a:gd name="connsiteY1" fmla="*/ 275314 h 1242151"/>
                    <a:gd name="connsiteX2" fmla="*/ 2020836 w 2219348"/>
                    <a:gd name="connsiteY2" fmla="*/ 508275 h 1242151"/>
                    <a:gd name="connsiteX3" fmla="*/ 2219348 w 2219348"/>
                    <a:gd name="connsiteY3" fmla="*/ 515073 h 1242151"/>
                    <a:gd name="connsiteX4" fmla="*/ 1650449 w 2219348"/>
                    <a:gd name="connsiteY4" fmla="*/ 1234971 h 1242151"/>
                    <a:gd name="connsiteX5" fmla="*/ 0 w 2219348"/>
                    <a:gd name="connsiteY5" fmla="*/ 884738 h 1242151"/>
                    <a:gd name="connsiteX6" fmla="*/ 1 w 2219348"/>
                    <a:gd name="connsiteY6" fmla="*/ 884738 h 1242151"/>
                    <a:gd name="connsiteX0" fmla="*/ 641837 w 2219348"/>
                    <a:gd name="connsiteY0" fmla="*/ 880104 h 1242151"/>
                    <a:gd name="connsiteX1" fmla="*/ 806257 w 2219348"/>
                    <a:gd name="connsiteY1" fmla="*/ 275314 h 1242151"/>
                    <a:gd name="connsiteX2" fmla="*/ 2020836 w 2219348"/>
                    <a:gd name="connsiteY2" fmla="*/ 508275 h 1242151"/>
                    <a:gd name="connsiteX3" fmla="*/ 2219348 w 2219348"/>
                    <a:gd name="connsiteY3" fmla="*/ 515073 h 1242151"/>
                    <a:gd name="connsiteX4" fmla="*/ 1650449 w 2219348"/>
                    <a:gd name="connsiteY4" fmla="*/ 1234971 h 1242151"/>
                    <a:gd name="connsiteX5" fmla="*/ 0 w 2219348"/>
                    <a:gd name="connsiteY5" fmla="*/ 884738 h 1242151"/>
                    <a:gd name="connsiteX6" fmla="*/ 641837 w 2219348"/>
                    <a:gd name="connsiteY6" fmla="*/ 880104 h 1242151"/>
                    <a:gd name="connsiteX0" fmla="*/ 156695 w 1734206"/>
                    <a:gd name="connsiteY0" fmla="*/ 880104 h 1244144"/>
                    <a:gd name="connsiteX1" fmla="*/ 321115 w 1734206"/>
                    <a:gd name="connsiteY1" fmla="*/ 275314 h 1244144"/>
                    <a:gd name="connsiteX2" fmla="*/ 1535694 w 1734206"/>
                    <a:gd name="connsiteY2" fmla="*/ 508275 h 1244144"/>
                    <a:gd name="connsiteX3" fmla="*/ 1734206 w 1734206"/>
                    <a:gd name="connsiteY3" fmla="*/ 515073 h 1244144"/>
                    <a:gd name="connsiteX4" fmla="*/ 1165307 w 1734206"/>
                    <a:gd name="connsiteY4" fmla="*/ 1234971 h 1244144"/>
                    <a:gd name="connsiteX5" fmla="*/ 156695 w 1734206"/>
                    <a:gd name="connsiteY5" fmla="*/ 880104 h 1244144"/>
                    <a:gd name="connsiteX0" fmla="*/ 156695 w 1734206"/>
                    <a:gd name="connsiteY0" fmla="*/ 880104 h 1265649"/>
                    <a:gd name="connsiteX1" fmla="*/ 321115 w 1734206"/>
                    <a:gd name="connsiteY1" fmla="*/ 275314 h 1265649"/>
                    <a:gd name="connsiteX2" fmla="*/ 1535694 w 1734206"/>
                    <a:gd name="connsiteY2" fmla="*/ 508275 h 1265649"/>
                    <a:gd name="connsiteX3" fmla="*/ 1734206 w 1734206"/>
                    <a:gd name="connsiteY3" fmla="*/ 515073 h 1265649"/>
                    <a:gd name="connsiteX4" fmla="*/ 1165307 w 1734206"/>
                    <a:gd name="connsiteY4" fmla="*/ 1234971 h 1265649"/>
                    <a:gd name="connsiteX5" fmla="*/ 156695 w 1734206"/>
                    <a:gd name="connsiteY5" fmla="*/ 880104 h 1265649"/>
                    <a:gd name="connsiteX0" fmla="*/ 0 w 1577511"/>
                    <a:gd name="connsiteY0" fmla="*/ 880104 h 1265649"/>
                    <a:gd name="connsiteX1" fmla="*/ 164420 w 1577511"/>
                    <a:gd name="connsiteY1" fmla="*/ 275314 h 1265649"/>
                    <a:gd name="connsiteX2" fmla="*/ 1378999 w 1577511"/>
                    <a:gd name="connsiteY2" fmla="*/ 508275 h 1265649"/>
                    <a:gd name="connsiteX3" fmla="*/ 1577511 w 1577511"/>
                    <a:gd name="connsiteY3" fmla="*/ 515073 h 1265649"/>
                    <a:gd name="connsiteX4" fmla="*/ 1008612 w 1577511"/>
                    <a:gd name="connsiteY4" fmla="*/ 1234971 h 1265649"/>
                    <a:gd name="connsiteX5" fmla="*/ 0 w 1577511"/>
                    <a:gd name="connsiteY5" fmla="*/ 880104 h 1265649"/>
                    <a:gd name="connsiteX0" fmla="*/ 0 w 1577511"/>
                    <a:gd name="connsiteY0" fmla="*/ 891528 h 1277073"/>
                    <a:gd name="connsiteX1" fmla="*/ 164420 w 1577511"/>
                    <a:gd name="connsiteY1" fmla="*/ 286738 h 1277073"/>
                    <a:gd name="connsiteX2" fmla="*/ 1378999 w 1577511"/>
                    <a:gd name="connsiteY2" fmla="*/ 519699 h 1277073"/>
                    <a:gd name="connsiteX3" fmla="*/ 1577511 w 1577511"/>
                    <a:gd name="connsiteY3" fmla="*/ 526497 h 1277073"/>
                    <a:gd name="connsiteX4" fmla="*/ 1008612 w 1577511"/>
                    <a:gd name="connsiteY4" fmla="*/ 1246395 h 1277073"/>
                    <a:gd name="connsiteX5" fmla="*/ 0 w 1577511"/>
                    <a:gd name="connsiteY5" fmla="*/ 891528 h 12770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577511" h="1277073">
                      <a:moveTo>
                        <a:pt x="0" y="891528"/>
                      </a:moveTo>
                      <a:cubicBezTo>
                        <a:pt x="0" y="606959"/>
                        <a:pt x="48265" y="498852"/>
                        <a:pt x="164420" y="286738"/>
                      </a:cubicBezTo>
                      <a:cubicBezTo>
                        <a:pt x="592633" y="-403775"/>
                        <a:pt x="1177384" y="347767"/>
                        <a:pt x="1378999" y="519699"/>
                      </a:cubicBezTo>
                      <a:lnTo>
                        <a:pt x="1577511" y="526497"/>
                      </a:lnTo>
                      <a:cubicBezTo>
                        <a:pt x="1577511" y="698250"/>
                        <a:pt x="1321501" y="1104486"/>
                        <a:pt x="1008612" y="1246395"/>
                      </a:cubicBezTo>
                      <a:cubicBezTo>
                        <a:pt x="745694" y="1307234"/>
                        <a:pt x="172206" y="1316988"/>
                        <a:pt x="0" y="891528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46" name="Oval 4">
                  <a:extLst>
                    <a:ext uri="{FF2B5EF4-FFF2-40B4-BE49-F238E27FC236}">
                      <a16:creationId xmlns:a16="http://schemas.microsoft.com/office/drawing/2014/main" id="{71305535-B9A7-D38F-B9BE-8F389FC085B1}"/>
                    </a:ext>
                  </a:extLst>
                </p:cNvPr>
                <p:cNvSpPr/>
                <p:nvPr/>
              </p:nvSpPr>
              <p:spPr>
                <a:xfrm>
                  <a:off x="2567940" y="1978638"/>
                  <a:ext cx="1082040" cy="980928"/>
                </a:xfrm>
                <a:custGeom>
                  <a:avLst/>
                  <a:gdLst>
                    <a:gd name="connsiteX0" fmla="*/ 0 w 1082040"/>
                    <a:gd name="connsiteY0" fmla="*/ 487680 h 975360"/>
                    <a:gd name="connsiteX1" fmla="*/ 541020 w 1082040"/>
                    <a:gd name="connsiteY1" fmla="*/ 0 h 975360"/>
                    <a:gd name="connsiteX2" fmla="*/ 1082040 w 1082040"/>
                    <a:gd name="connsiteY2" fmla="*/ 487680 h 975360"/>
                    <a:gd name="connsiteX3" fmla="*/ 541020 w 1082040"/>
                    <a:gd name="connsiteY3" fmla="*/ 975360 h 975360"/>
                    <a:gd name="connsiteX4" fmla="*/ 0 w 1082040"/>
                    <a:gd name="connsiteY4" fmla="*/ 487680 h 975360"/>
                    <a:gd name="connsiteX0" fmla="*/ 0 w 1082040"/>
                    <a:gd name="connsiteY0" fmla="*/ 487680 h 980928"/>
                    <a:gd name="connsiteX1" fmla="*/ 541020 w 1082040"/>
                    <a:gd name="connsiteY1" fmla="*/ 0 h 980928"/>
                    <a:gd name="connsiteX2" fmla="*/ 1082040 w 1082040"/>
                    <a:gd name="connsiteY2" fmla="*/ 487680 h 980928"/>
                    <a:gd name="connsiteX3" fmla="*/ 541020 w 1082040"/>
                    <a:gd name="connsiteY3" fmla="*/ 975360 h 980928"/>
                    <a:gd name="connsiteX4" fmla="*/ 0 w 1082040"/>
                    <a:gd name="connsiteY4" fmla="*/ 487680 h 9809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82040" h="980928">
                      <a:moveTo>
                        <a:pt x="0" y="487680"/>
                      </a:moveTo>
                      <a:cubicBezTo>
                        <a:pt x="0" y="218342"/>
                        <a:pt x="242223" y="0"/>
                        <a:pt x="541020" y="0"/>
                      </a:cubicBezTo>
                      <a:cubicBezTo>
                        <a:pt x="839817" y="0"/>
                        <a:pt x="1082040" y="218342"/>
                        <a:pt x="1082040" y="487680"/>
                      </a:cubicBezTo>
                      <a:cubicBezTo>
                        <a:pt x="1082040" y="757018"/>
                        <a:pt x="963642" y="1022985"/>
                        <a:pt x="541020" y="975360"/>
                      </a:cubicBezTo>
                      <a:cubicBezTo>
                        <a:pt x="118398" y="927735"/>
                        <a:pt x="0" y="757018"/>
                        <a:pt x="0" y="48768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7" name="Oval 246">
                  <a:extLst>
                    <a:ext uri="{FF2B5EF4-FFF2-40B4-BE49-F238E27FC236}">
                      <a16:creationId xmlns:a16="http://schemas.microsoft.com/office/drawing/2014/main" id="{91C0F72F-1E23-95AE-6D76-BC978FE82286}"/>
                    </a:ext>
                  </a:extLst>
                </p:cNvPr>
                <p:cNvSpPr/>
                <p:nvPr/>
              </p:nvSpPr>
              <p:spPr>
                <a:xfrm>
                  <a:off x="2621279" y="2202180"/>
                  <a:ext cx="975360" cy="97536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8" name="Rectangle 7">
                  <a:extLst>
                    <a:ext uri="{FF2B5EF4-FFF2-40B4-BE49-F238E27FC236}">
                      <a16:creationId xmlns:a16="http://schemas.microsoft.com/office/drawing/2014/main" id="{F8104FA1-D5DC-8BA6-D193-F85F41A412AF}"/>
                    </a:ext>
                  </a:extLst>
                </p:cNvPr>
                <p:cNvSpPr/>
                <p:nvPr/>
              </p:nvSpPr>
              <p:spPr>
                <a:xfrm>
                  <a:off x="1634774" y="4509472"/>
                  <a:ext cx="1006161" cy="857250"/>
                </a:xfrm>
                <a:custGeom>
                  <a:avLst/>
                  <a:gdLst>
                    <a:gd name="connsiteX0" fmla="*/ 0 w 466725"/>
                    <a:gd name="connsiteY0" fmla="*/ 0 h 342900"/>
                    <a:gd name="connsiteX1" fmla="*/ 466725 w 466725"/>
                    <a:gd name="connsiteY1" fmla="*/ 0 h 342900"/>
                    <a:gd name="connsiteX2" fmla="*/ 466725 w 466725"/>
                    <a:gd name="connsiteY2" fmla="*/ 342900 h 342900"/>
                    <a:gd name="connsiteX3" fmla="*/ 0 w 466725"/>
                    <a:gd name="connsiteY3" fmla="*/ 342900 h 342900"/>
                    <a:gd name="connsiteX4" fmla="*/ 0 w 466725"/>
                    <a:gd name="connsiteY4" fmla="*/ 0 h 342900"/>
                    <a:gd name="connsiteX0" fmla="*/ 400050 w 866775"/>
                    <a:gd name="connsiteY0" fmla="*/ 0 h 857250"/>
                    <a:gd name="connsiteX1" fmla="*/ 866775 w 866775"/>
                    <a:gd name="connsiteY1" fmla="*/ 0 h 857250"/>
                    <a:gd name="connsiteX2" fmla="*/ 866775 w 866775"/>
                    <a:gd name="connsiteY2" fmla="*/ 342900 h 857250"/>
                    <a:gd name="connsiteX3" fmla="*/ 0 w 866775"/>
                    <a:gd name="connsiteY3" fmla="*/ 857250 h 857250"/>
                    <a:gd name="connsiteX4" fmla="*/ 400050 w 866775"/>
                    <a:gd name="connsiteY4" fmla="*/ 0 h 857250"/>
                    <a:gd name="connsiteX0" fmla="*/ 400050 w 866775"/>
                    <a:gd name="connsiteY0" fmla="*/ 0 h 857250"/>
                    <a:gd name="connsiteX1" fmla="*/ 866775 w 866775"/>
                    <a:gd name="connsiteY1" fmla="*/ 0 h 857250"/>
                    <a:gd name="connsiteX2" fmla="*/ 514350 w 866775"/>
                    <a:gd name="connsiteY2" fmla="*/ 828675 h 857250"/>
                    <a:gd name="connsiteX3" fmla="*/ 0 w 866775"/>
                    <a:gd name="connsiteY3" fmla="*/ 857250 h 857250"/>
                    <a:gd name="connsiteX4" fmla="*/ 400050 w 866775"/>
                    <a:gd name="connsiteY4" fmla="*/ 0 h 857250"/>
                    <a:gd name="connsiteX0" fmla="*/ 479630 w 946355"/>
                    <a:gd name="connsiteY0" fmla="*/ 0 h 857250"/>
                    <a:gd name="connsiteX1" fmla="*/ 946355 w 946355"/>
                    <a:gd name="connsiteY1" fmla="*/ 0 h 857250"/>
                    <a:gd name="connsiteX2" fmla="*/ 593930 w 946355"/>
                    <a:gd name="connsiteY2" fmla="*/ 828675 h 857250"/>
                    <a:gd name="connsiteX3" fmla="*/ 79580 w 946355"/>
                    <a:gd name="connsiteY3" fmla="*/ 857250 h 857250"/>
                    <a:gd name="connsiteX4" fmla="*/ 479630 w 946355"/>
                    <a:gd name="connsiteY4" fmla="*/ 0 h 857250"/>
                    <a:gd name="connsiteX0" fmla="*/ 539436 w 1006161"/>
                    <a:gd name="connsiteY0" fmla="*/ 0 h 857250"/>
                    <a:gd name="connsiteX1" fmla="*/ 1006161 w 1006161"/>
                    <a:gd name="connsiteY1" fmla="*/ 0 h 857250"/>
                    <a:gd name="connsiteX2" fmla="*/ 653736 w 1006161"/>
                    <a:gd name="connsiteY2" fmla="*/ 828675 h 857250"/>
                    <a:gd name="connsiteX3" fmla="*/ 139386 w 1006161"/>
                    <a:gd name="connsiteY3" fmla="*/ 857250 h 857250"/>
                    <a:gd name="connsiteX4" fmla="*/ 539436 w 1006161"/>
                    <a:gd name="connsiteY4" fmla="*/ 0 h 857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6161" h="857250">
                      <a:moveTo>
                        <a:pt x="539436" y="0"/>
                      </a:moveTo>
                      <a:lnTo>
                        <a:pt x="1006161" y="0"/>
                      </a:lnTo>
                      <a:lnTo>
                        <a:pt x="653736" y="828675"/>
                      </a:lnTo>
                      <a:lnTo>
                        <a:pt x="139386" y="857250"/>
                      </a:lnTo>
                      <a:cubicBezTo>
                        <a:pt x="101286" y="838200"/>
                        <a:pt x="-327339" y="247650"/>
                        <a:pt x="53943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9" name="Rectangle 8">
                  <a:extLst>
                    <a:ext uri="{FF2B5EF4-FFF2-40B4-BE49-F238E27FC236}">
                      <a16:creationId xmlns:a16="http://schemas.microsoft.com/office/drawing/2014/main" id="{2357E3FB-90D8-1A4D-97F3-07BB21B2B853}"/>
                    </a:ext>
                  </a:extLst>
                </p:cNvPr>
                <p:cNvSpPr/>
                <p:nvPr/>
              </p:nvSpPr>
              <p:spPr>
                <a:xfrm>
                  <a:off x="1155531" y="5226581"/>
                  <a:ext cx="1144991" cy="307247"/>
                </a:xfrm>
                <a:custGeom>
                  <a:avLst/>
                  <a:gdLst>
                    <a:gd name="connsiteX0" fmla="*/ 0 w 693420"/>
                    <a:gd name="connsiteY0" fmla="*/ 0 h 160020"/>
                    <a:gd name="connsiteX1" fmla="*/ 693420 w 693420"/>
                    <a:gd name="connsiteY1" fmla="*/ 0 h 160020"/>
                    <a:gd name="connsiteX2" fmla="*/ 693420 w 693420"/>
                    <a:gd name="connsiteY2" fmla="*/ 160020 h 160020"/>
                    <a:gd name="connsiteX3" fmla="*/ 0 w 693420"/>
                    <a:gd name="connsiteY3" fmla="*/ 160020 h 160020"/>
                    <a:gd name="connsiteX4" fmla="*/ 0 w 693420"/>
                    <a:gd name="connsiteY4" fmla="*/ 0 h 160020"/>
                    <a:gd name="connsiteX0" fmla="*/ 0 w 893233"/>
                    <a:gd name="connsiteY0" fmla="*/ 26590 h 186610"/>
                    <a:gd name="connsiteX1" fmla="*/ 693420 w 893233"/>
                    <a:gd name="connsiteY1" fmla="*/ 26590 h 186610"/>
                    <a:gd name="connsiteX2" fmla="*/ 693420 w 893233"/>
                    <a:gd name="connsiteY2" fmla="*/ 186610 h 186610"/>
                    <a:gd name="connsiteX3" fmla="*/ 0 w 893233"/>
                    <a:gd name="connsiteY3" fmla="*/ 186610 h 186610"/>
                    <a:gd name="connsiteX4" fmla="*/ 0 w 893233"/>
                    <a:gd name="connsiteY4" fmla="*/ 26590 h 186610"/>
                    <a:gd name="connsiteX0" fmla="*/ 0 w 911269"/>
                    <a:gd name="connsiteY0" fmla="*/ 21622 h 182256"/>
                    <a:gd name="connsiteX1" fmla="*/ 693420 w 911269"/>
                    <a:gd name="connsiteY1" fmla="*/ 21622 h 182256"/>
                    <a:gd name="connsiteX2" fmla="*/ 693420 w 911269"/>
                    <a:gd name="connsiteY2" fmla="*/ 181642 h 182256"/>
                    <a:gd name="connsiteX3" fmla="*/ 0 w 911269"/>
                    <a:gd name="connsiteY3" fmla="*/ 181642 h 182256"/>
                    <a:gd name="connsiteX4" fmla="*/ 0 w 911269"/>
                    <a:gd name="connsiteY4" fmla="*/ 21622 h 182256"/>
                    <a:gd name="connsiteX0" fmla="*/ 0 w 911269"/>
                    <a:gd name="connsiteY0" fmla="*/ 91440 h 252074"/>
                    <a:gd name="connsiteX1" fmla="*/ 320040 w 911269"/>
                    <a:gd name="connsiteY1" fmla="*/ 0 h 252074"/>
                    <a:gd name="connsiteX2" fmla="*/ 693420 w 911269"/>
                    <a:gd name="connsiteY2" fmla="*/ 91440 h 252074"/>
                    <a:gd name="connsiteX3" fmla="*/ 693420 w 911269"/>
                    <a:gd name="connsiteY3" fmla="*/ 251460 h 252074"/>
                    <a:gd name="connsiteX4" fmla="*/ 0 w 911269"/>
                    <a:gd name="connsiteY4" fmla="*/ 251460 h 252074"/>
                    <a:gd name="connsiteX5" fmla="*/ 0 w 911269"/>
                    <a:gd name="connsiteY5" fmla="*/ 91440 h 252074"/>
                    <a:gd name="connsiteX0" fmla="*/ 193040 w 1104309"/>
                    <a:gd name="connsiteY0" fmla="*/ 91440 h 252074"/>
                    <a:gd name="connsiteX1" fmla="*/ 513080 w 1104309"/>
                    <a:gd name="connsiteY1" fmla="*/ 0 h 252074"/>
                    <a:gd name="connsiteX2" fmla="*/ 886460 w 1104309"/>
                    <a:gd name="connsiteY2" fmla="*/ 91440 h 252074"/>
                    <a:gd name="connsiteX3" fmla="*/ 886460 w 1104309"/>
                    <a:gd name="connsiteY3" fmla="*/ 251460 h 252074"/>
                    <a:gd name="connsiteX4" fmla="*/ 193040 w 1104309"/>
                    <a:gd name="connsiteY4" fmla="*/ 251460 h 252074"/>
                    <a:gd name="connsiteX5" fmla="*/ 193040 w 1104309"/>
                    <a:gd name="connsiteY5" fmla="*/ 91440 h 252074"/>
                    <a:gd name="connsiteX0" fmla="*/ 233722 w 1144991"/>
                    <a:gd name="connsiteY0" fmla="*/ 91440 h 307247"/>
                    <a:gd name="connsiteX1" fmla="*/ 553762 w 1144991"/>
                    <a:gd name="connsiteY1" fmla="*/ 0 h 307247"/>
                    <a:gd name="connsiteX2" fmla="*/ 927142 w 1144991"/>
                    <a:gd name="connsiteY2" fmla="*/ 91440 h 307247"/>
                    <a:gd name="connsiteX3" fmla="*/ 927142 w 1144991"/>
                    <a:gd name="connsiteY3" fmla="*/ 251460 h 307247"/>
                    <a:gd name="connsiteX4" fmla="*/ 233722 w 1144991"/>
                    <a:gd name="connsiteY4" fmla="*/ 251460 h 307247"/>
                    <a:gd name="connsiteX5" fmla="*/ 233722 w 1144991"/>
                    <a:gd name="connsiteY5" fmla="*/ 91440 h 3072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44991" h="307247">
                      <a:moveTo>
                        <a:pt x="233722" y="91440"/>
                      </a:moveTo>
                      <a:cubicBezTo>
                        <a:pt x="332782" y="88900"/>
                        <a:pt x="454702" y="2540"/>
                        <a:pt x="553762" y="0"/>
                      </a:cubicBezTo>
                      <a:lnTo>
                        <a:pt x="927142" y="91440"/>
                      </a:lnTo>
                      <a:cubicBezTo>
                        <a:pt x="1376722" y="-7620"/>
                        <a:pt x="1003342" y="266700"/>
                        <a:pt x="927142" y="251460"/>
                      </a:cubicBezTo>
                      <a:lnTo>
                        <a:pt x="233722" y="251460"/>
                      </a:lnTo>
                      <a:cubicBezTo>
                        <a:pt x="73702" y="426720"/>
                        <a:pt x="-200618" y="137160"/>
                        <a:pt x="233722" y="9144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0" name="Rectangle 9">
                  <a:extLst>
                    <a:ext uri="{FF2B5EF4-FFF2-40B4-BE49-F238E27FC236}">
                      <a16:creationId xmlns:a16="http://schemas.microsoft.com/office/drawing/2014/main" id="{E5BFF920-0216-2720-6F53-7E55FBF63C15}"/>
                    </a:ext>
                  </a:extLst>
                </p:cNvPr>
                <p:cNvSpPr/>
                <p:nvPr/>
              </p:nvSpPr>
              <p:spPr>
                <a:xfrm rot="3197514">
                  <a:off x="1077603" y="3297213"/>
                  <a:ext cx="808740" cy="1271829"/>
                </a:xfrm>
                <a:custGeom>
                  <a:avLst/>
                  <a:gdLst>
                    <a:gd name="connsiteX0" fmla="*/ 0 w 251460"/>
                    <a:gd name="connsiteY0" fmla="*/ 0 h 307247"/>
                    <a:gd name="connsiteX1" fmla="*/ 251460 w 251460"/>
                    <a:gd name="connsiteY1" fmla="*/ 0 h 307247"/>
                    <a:gd name="connsiteX2" fmla="*/ 251460 w 251460"/>
                    <a:gd name="connsiteY2" fmla="*/ 307247 h 307247"/>
                    <a:gd name="connsiteX3" fmla="*/ 0 w 251460"/>
                    <a:gd name="connsiteY3" fmla="*/ 307247 h 307247"/>
                    <a:gd name="connsiteX4" fmla="*/ 0 w 251460"/>
                    <a:gd name="connsiteY4" fmla="*/ 0 h 307247"/>
                    <a:gd name="connsiteX0" fmla="*/ 382277 w 633737"/>
                    <a:gd name="connsiteY0" fmla="*/ 0 h 934693"/>
                    <a:gd name="connsiteX1" fmla="*/ 633737 w 633737"/>
                    <a:gd name="connsiteY1" fmla="*/ 0 h 934693"/>
                    <a:gd name="connsiteX2" fmla="*/ 633737 w 633737"/>
                    <a:gd name="connsiteY2" fmla="*/ 307247 h 934693"/>
                    <a:gd name="connsiteX3" fmla="*/ 0 w 633737"/>
                    <a:gd name="connsiteY3" fmla="*/ 934693 h 934693"/>
                    <a:gd name="connsiteX4" fmla="*/ 382277 w 633737"/>
                    <a:gd name="connsiteY4" fmla="*/ 0 h 934693"/>
                    <a:gd name="connsiteX0" fmla="*/ 382277 w 633737"/>
                    <a:gd name="connsiteY0" fmla="*/ 0 h 1111636"/>
                    <a:gd name="connsiteX1" fmla="*/ 633737 w 633737"/>
                    <a:gd name="connsiteY1" fmla="*/ 0 h 1111636"/>
                    <a:gd name="connsiteX2" fmla="*/ 195571 w 633737"/>
                    <a:gd name="connsiteY2" fmla="*/ 1111636 h 1111636"/>
                    <a:gd name="connsiteX3" fmla="*/ 0 w 633737"/>
                    <a:gd name="connsiteY3" fmla="*/ 934693 h 1111636"/>
                    <a:gd name="connsiteX4" fmla="*/ 382277 w 633737"/>
                    <a:gd name="connsiteY4" fmla="*/ 0 h 1111636"/>
                    <a:gd name="connsiteX0" fmla="*/ 382277 w 704298"/>
                    <a:gd name="connsiteY0" fmla="*/ 0 h 1111636"/>
                    <a:gd name="connsiteX1" fmla="*/ 633737 w 704298"/>
                    <a:gd name="connsiteY1" fmla="*/ 0 h 1111636"/>
                    <a:gd name="connsiteX2" fmla="*/ 195571 w 704298"/>
                    <a:gd name="connsiteY2" fmla="*/ 1111636 h 1111636"/>
                    <a:gd name="connsiteX3" fmla="*/ 0 w 704298"/>
                    <a:gd name="connsiteY3" fmla="*/ 934693 h 1111636"/>
                    <a:gd name="connsiteX4" fmla="*/ 382277 w 704298"/>
                    <a:gd name="connsiteY4" fmla="*/ 0 h 1111636"/>
                    <a:gd name="connsiteX0" fmla="*/ 382277 w 728647"/>
                    <a:gd name="connsiteY0" fmla="*/ 0 h 1111636"/>
                    <a:gd name="connsiteX1" fmla="*/ 633737 w 728647"/>
                    <a:gd name="connsiteY1" fmla="*/ 0 h 1111636"/>
                    <a:gd name="connsiteX2" fmla="*/ 195571 w 728647"/>
                    <a:gd name="connsiteY2" fmla="*/ 1111636 h 1111636"/>
                    <a:gd name="connsiteX3" fmla="*/ 0 w 728647"/>
                    <a:gd name="connsiteY3" fmla="*/ 934693 h 1111636"/>
                    <a:gd name="connsiteX4" fmla="*/ 382277 w 728647"/>
                    <a:gd name="connsiteY4" fmla="*/ 0 h 1111636"/>
                    <a:gd name="connsiteX0" fmla="*/ 382277 w 728647"/>
                    <a:gd name="connsiteY0" fmla="*/ 0 h 1111636"/>
                    <a:gd name="connsiteX1" fmla="*/ 633737 w 728647"/>
                    <a:gd name="connsiteY1" fmla="*/ 0 h 1111636"/>
                    <a:gd name="connsiteX2" fmla="*/ 195571 w 728647"/>
                    <a:gd name="connsiteY2" fmla="*/ 1111636 h 1111636"/>
                    <a:gd name="connsiteX3" fmla="*/ 0 w 728647"/>
                    <a:gd name="connsiteY3" fmla="*/ 934693 h 1111636"/>
                    <a:gd name="connsiteX4" fmla="*/ 382277 w 728647"/>
                    <a:gd name="connsiteY4" fmla="*/ 0 h 1111636"/>
                    <a:gd name="connsiteX0" fmla="*/ 382277 w 728647"/>
                    <a:gd name="connsiteY0" fmla="*/ 0 h 1111636"/>
                    <a:gd name="connsiteX1" fmla="*/ 633737 w 728647"/>
                    <a:gd name="connsiteY1" fmla="*/ 0 h 1111636"/>
                    <a:gd name="connsiteX2" fmla="*/ 195571 w 728647"/>
                    <a:gd name="connsiteY2" fmla="*/ 1111636 h 1111636"/>
                    <a:gd name="connsiteX3" fmla="*/ 0 w 728647"/>
                    <a:gd name="connsiteY3" fmla="*/ 934693 h 1111636"/>
                    <a:gd name="connsiteX4" fmla="*/ 382277 w 728647"/>
                    <a:gd name="connsiteY4" fmla="*/ 0 h 1111636"/>
                    <a:gd name="connsiteX0" fmla="*/ 471940 w 818310"/>
                    <a:gd name="connsiteY0" fmla="*/ 0 h 1131754"/>
                    <a:gd name="connsiteX1" fmla="*/ 723400 w 818310"/>
                    <a:gd name="connsiteY1" fmla="*/ 0 h 1131754"/>
                    <a:gd name="connsiteX2" fmla="*/ 285234 w 818310"/>
                    <a:gd name="connsiteY2" fmla="*/ 1111636 h 1131754"/>
                    <a:gd name="connsiteX3" fmla="*/ 89663 w 818310"/>
                    <a:gd name="connsiteY3" fmla="*/ 934693 h 1131754"/>
                    <a:gd name="connsiteX4" fmla="*/ 471940 w 818310"/>
                    <a:gd name="connsiteY4" fmla="*/ 0 h 1131754"/>
                    <a:gd name="connsiteX0" fmla="*/ 462370 w 808740"/>
                    <a:gd name="connsiteY0" fmla="*/ 0 h 1271829"/>
                    <a:gd name="connsiteX1" fmla="*/ 713830 w 808740"/>
                    <a:gd name="connsiteY1" fmla="*/ 0 h 1271829"/>
                    <a:gd name="connsiteX2" fmla="*/ 275664 w 808740"/>
                    <a:gd name="connsiteY2" fmla="*/ 1111636 h 1271829"/>
                    <a:gd name="connsiteX3" fmla="*/ 80093 w 808740"/>
                    <a:gd name="connsiteY3" fmla="*/ 934693 h 1271829"/>
                    <a:gd name="connsiteX4" fmla="*/ 462370 w 808740"/>
                    <a:gd name="connsiteY4" fmla="*/ 0 h 1271829"/>
                    <a:gd name="connsiteX0" fmla="*/ 462370 w 808740"/>
                    <a:gd name="connsiteY0" fmla="*/ 0 h 1271829"/>
                    <a:gd name="connsiteX1" fmla="*/ 713830 w 808740"/>
                    <a:gd name="connsiteY1" fmla="*/ 0 h 1271829"/>
                    <a:gd name="connsiteX2" fmla="*/ 275664 w 808740"/>
                    <a:gd name="connsiteY2" fmla="*/ 1111636 h 1271829"/>
                    <a:gd name="connsiteX3" fmla="*/ 80093 w 808740"/>
                    <a:gd name="connsiteY3" fmla="*/ 934693 h 1271829"/>
                    <a:gd name="connsiteX4" fmla="*/ 462370 w 808740"/>
                    <a:gd name="connsiteY4" fmla="*/ 0 h 1271829"/>
                    <a:gd name="connsiteX0" fmla="*/ 462370 w 808740"/>
                    <a:gd name="connsiteY0" fmla="*/ 0 h 1271829"/>
                    <a:gd name="connsiteX1" fmla="*/ 713830 w 808740"/>
                    <a:gd name="connsiteY1" fmla="*/ 0 h 1271829"/>
                    <a:gd name="connsiteX2" fmla="*/ 275664 w 808740"/>
                    <a:gd name="connsiteY2" fmla="*/ 1111636 h 1271829"/>
                    <a:gd name="connsiteX3" fmla="*/ 80093 w 808740"/>
                    <a:gd name="connsiteY3" fmla="*/ 934693 h 1271829"/>
                    <a:gd name="connsiteX4" fmla="*/ 462370 w 808740"/>
                    <a:gd name="connsiteY4" fmla="*/ 0 h 1271829"/>
                    <a:gd name="connsiteX0" fmla="*/ 462370 w 808740"/>
                    <a:gd name="connsiteY0" fmla="*/ 0 h 1271829"/>
                    <a:gd name="connsiteX1" fmla="*/ 713830 w 808740"/>
                    <a:gd name="connsiteY1" fmla="*/ 0 h 1271829"/>
                    <a:gd name="connsiteX2" fmla="*/ 275664 w 808740"/>
                    <a:gd name="connsiteY2" fmla="*/ 1111636 h 1271829"/>
                    <a:gd name="connsiteX3" fmla="*/ 80093 w 808740"/>
                    <a:gd name="connsiteY3" fmla="*/ 934693 h 1271829"/>
                    <a:gd name="connsiteX4" fmla="*/ 462370 w 808740"/>
                    <a:gd name="connsiteY4" fmla="*/ 0 h 12718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08740" h="1271829">
                      <a:moveTo>
                        <a:pt x="462370" y="0"/>
                      </a:moveTo>
                      <a:lnTo>
                        <a:pt x="713830" y="0"/>
                      </a:lnTo>
                      <a:cubicBezTo>
                        <a:pt x="638882" y="185940"/>
                        <a:pt x="1184625" y="521004"/>
                        <a:pt x="275664" y="1111636"/>
                      </a:cubicBezTo>
                      <a:cubicBezTo>
                        <a:pt x="287642" y="1395339"/>
                        <a:pt x="-183091" y="1281114"/>
                        <a:pt x="80093" y="934693"/>
                      </a:cubicBezTo>
                      <a:cubicBezTo>
                        <a:pt x="168220" y="811595"/>
                        <a:pt x="479417" y="742451"/>
                        <a:pt x="462370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1" name="Oval 250">
                  <a:extLst>
                    <a:ext uri="{FF2B5EF4-FFF2-40B4-BE49-F238E27FC236}">
                      <a16:creationId xmlns:a16="http://schemas.microsoft.com/office/drawing/2014/main" id="{C0A60C73-2CE4-D48A-D95D-AC49CB1B29CA}"/>
                    </a:ext>
                  </a:extLst>
                </p:cNvPr>
                <p:cNvSpPr/>
                <p:nvPr/>
              </p:nvSpPr>
              <p:spPr>
                <a:xfrm>
                  <a:off x="1237709" y="2615969"/>
                  <a:ext cx="81469" cy="8146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2" name="Oval 251">
                  <a:extLst>
                    <a:ext uri="{FF2B5EF4-FFF2-40B4-BE49-F238E27FC236}">
                      <a16:creationId xmlns:a16="http://schemas.microsoft.com/office/drawing/2014/main" id="{AAD4995D-AA95-E8F3-CCD2-BC1CFB4BC987}"/>
                    </a:ext>
                  </a:extLst>
                </p:cNvPr>
                <p:cNvSpPr/>
                <p:nvPr/>
              </p:nvSpPr>
              <p:spPr>
                <a:xfrm>
                  <a:off x="1906338" y="2422886"/>
                  <a:ext cx="248518" cy="24851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3" name="Arc 252">
                  <a:extLst>
                    <a:ext uri="{FF2B5EF4-FFF2-40B4-BE49-F238E27FC236}">
                      <a16:creationId xmlns:a16="http://schemas.microsoft.com/office/drawing/2014/main" id="{A110BE5E-6FB9-4C57-38E0-0C7A8285B3B0}"/>
                    </a:ext>
                  </a:extLst>
                </p:cNvPr>
                <p:cNvSpPr/>
                <p:nvPr/>
              </p:nvSpPr>
              <p:spPr>
                <a:xfrm>
                  <a:off x="2094881" y="2396649"/>
                  <a:ext cx="112619" cy="112619"/>
                </a:xfrm>
                <a:prstGeom prst="arc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4" name="Oval 253">
                  <a:extLst>
                    <a:ext uri="{FF2B5EF4-FFF2-40B4-BE49-F238E27FC236}">
                      <a16:creationId xmlns:a16="http://schemas.microsoft.com/office/drawing/2014/main" id="{3DB4345D-599A-60AA-5C80-BA78CDD5538D}"/>
                    </a:ext>
                  </a:extLst>
                </p:cNvPr>
                <p:cNvSpPr/>
                <p:nvPr/>
              </p:nvSpPr>
              <p:spPr>
                <a:xfrm>
                  <a:off x="1914876" y="2514682"/>
                  <a:ext cx="81469" cy="8146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5" name="Oval 254">
                  <a:extLst>
                    <a:ext uri="{FF2B5EF4-FFF2-40B4-BE49-F238E27FC236}">
                      <a16:creationId xmlns:a16="http://schemas.microsoft.com/office/drawing/2014/main" id="{E189BCE1-D5DA-1184-DB60-D00787CDFD17}"/>
                    </a:ext>
                  </a:extLst>
                </p:cNvPr>
                <p:cNvSpPr/>
                <p:nvPr/>
              </p:nvSpPr>
              <p:spPr>
                <a:xfrm>
                  <a:off x="2069338" y="2482354"/>
                  <a:ext cx="53151" cy="5315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6" name="Oval 255">
                  <a:extLst>
                    <a:ext uri="{FF2B5EF4-FFF2-40B4-BE49-F238E27FC236}">
                      <a16:creationId xmlns:a16="http://schemas.microsoft.com/office/drawing/2014/main" id="{22CB946D-4849-C853-C478-779E3EC71DDB}"/>
                    </a:ext>
                  </a:extLst>
                </p:cNvPr>
                <p:cNvSpPr/>
                <p:nvPr/>
              </p:nvSpPr>
              <p:spPr>
                <a:xfrm>
                  <a:off x="2324511" y="2241498"/>
                  <a:ext cx="420522" cy="97536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7" name="Oval 256">
                  <a:extLst>
                    <a:ext uri="{FF2B5EF4-FFF2-40B4-BE49-F238E27FC236}">
                      <a16:creationId xmlns:a16="http://schemas.microsoft.com/office/drawing/2014/main" id="{45AB4682-64FA-D296-C143-DA1B491A35F5}"/>
                    </a:ext>
                  </a:extLst>
                </p:cNvPr>
                <p:cNvSpPr/>
                <p:nvPr/>
              </p:nvSpPr>
              <p:spPr>
                <a:xfrm>
                  <a:off x="1880000" y="3537559"/>
                  <a:ext cx="420522" cy="97536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58" name="Oval 26">
                  <a:extLst>
                    <a:ext uri="{FF2B5EF4-FFF2-40B4-BE49-F238E27FC236}">
                      <a16:creationId xmlns:a16="http://schemas.microsoft.com/office/drawing/2014/main" id="{8F517838-AA4A-4931-2272-3730195B3BA8}"/>
                    </a:ext>
                  </a:extLst>
                </p:cNvPr>
                <p:cNvSpPr/>
                <p:nvPr/>
              </p:nvSpPr>
              <p:spPr>
                <a:xfrm rot="16200000">
                  <a:off x="1867938" y="4495107"/>
                  <a:ext cx="976577" cy="690367"/>
                </a:xfrm>
                <a:custGeom>
                  <a:avLst/>
                  <a:gdLst>
                    <a:gd name="connsiteX0" fmla="*/ 0 w 805532"/>
                    <a:gd name="connsiteY0" fmla="*/ 336335 h 672670"/>
                    <a:gd name="connsiteX1" fmla="*/ 402766 w 805532"/>
                    <a:gd name="connsiteY1" fmla="*/ 0 h 672670"/>
                    <a:gd name="connsiteX2" fmla="*/ 805532 w 805532"/>
                    <a:gd name="connsiteY2" fmla="*/ 336335 h 672670"/>
                    <a:gd name="connsiteX3" fmla="*/ 402766 w 805532"/>
                    <a:gd name="connsiteY3" fmla="*/ 672670 h 672670"/>
                    <a:gd name="connsiteX4" fmla="*/ 0 w 805532"/>
                    <a:gd name="connsiteY4" fmla="*/ 336335 h 672670"/>
                    <a:gd name="connsiteX0" fmla="*/ 0 w 810859"/>
                    <a:gd name="connsiteY0" fmla="*/ 336335 h 677048"/>
                    <a:gd name="connsiteX1" fmla="*/ 402766 w 810859"/>
                    <a:gd name="connsiteY1" fmla="*/ 0 h 677048"/>
                    <a:gd name="connsiteX2" fmla="*/ 805532 w 810859"/>
                    <a:gd name="connsiteY2" fmla="*/ 336335 h 677048"/>
                    <a:gd name="connsiteX3" fmla="*/ 402766 w 810859"/>
                    <a:gd name="connsiteY3" fmla="*/ 672670 h 677048"/>
                    <a:gd name="connsiteX4" fmla="*/ 0 w 810859"/>
                    <a:gd name="connsiteY4" fmla="*/ 336335 h 677048"/>
                    <a:gd name="connsiteX0" fmla="*/ 0 w 976577"/>
                    <a:gd name="connsiteY0" fmla="*/ 216987 h 690367"/>
                    <a:gd name="connsiteX1" fmla="*/ 569455 w 976577"/>
                    <a:gd name="connsiteY1" fmla="*/ 4474 h 690367"/>
                    <a:gd name="connsiteX2" fmla="*/ 972221 w 976577"/>
                    <a:gd name="connsiteY2" fmla="*/ 340809 h 690367"/>
                    <a:gd name="connsiteX3" fmla="*/ 569455 w 976577"/>
                    <a:gd name="connsiteY3" fmla="*/ 677144 h 690367"/>
                    <a:gd name="connsiteX4" fmla="*/ 0 w 976577"/>
                    <a:gd name="connsiteY4" fmla="*/ 216987 h 6903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76577" h="690367">
                      <a:moveTo>
                        <a:pt x="0" y="216987"/>
                      </a:moveTo>
                      <a:cubicBezTo>
                        <a:pt x="0" y="31234"/>
                        <a:pt x="407418" y="-16163"/>
                        <a:pt x="569455" y="4474"/>
                      </a:cubicBezTo>
                      <a:cubicBezTo>
                        <a:pt x="731492" y="25111"/>
                        <a:pt x="972221" y="155056"/>
                        <a:pt x="972221" y="340809"/>
                      </a:cubicBezTo>
                      <a:cubicBezTo>
                        <a:pt x="1015083" y="745637"/>
                        <a:pt x="731492" y="697781"/>
                        <a:pt x="569455" y="677144"/>
                      </a:cubicBezTo>
                      <a:cubicBezTo>
                        <a:pt x="407418" y="656507"/>
                        <a:pt x="0" y="402740"/>
                        <a:pt x="0" y="216987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59" name="Oval 258">
                  <a:extLst>
                    <a:ext uri="{FF2B5EF4-FFF2-40B4-BE49-F238E27FC236}">
                      <a16:creationId xmlns:a16="http://schemas.microsoft.com/office/drawing/2014/main" id="{A38DD77A-47CA-1AFA-76A2-184494D64E29}"/>
                    </a:ext>
                  </a:extLst>
                </p:cNvPr>
                <p:cNvSpPr/>
                <p:nvPr/>
              </p:nvSpPr>
              <p:spPr>
                <a:xfrm rot="16200000">
                  <a:off x="1797920" y="4938511"/>
                  <a:ext cx="420522" cy="62014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60" name="Oval 259">
                  <a:extLst>
                    <a:ext uri="{FF2B5EF4-FFF2-40B4-BE49-F238E27FC236}">
                      <a16:creationId xmlns:a16="http://schemas.microsoft.com/office/drawing/2014/main" id="{5F825BBA-A0FC-1B88-95D0-E79F63DE5D1D}"/>
                    </a:ext>
                  </a:extLst>
                </p:cNvPr>
                <p:cNvSpPr/>
                <p:nvPr/>
              </p:nvSpPr>
              <p:spPr>
                <a:xfrm>
                  <a:off x="1809854" y="2869474"/>
                  <a:ext cx="737156" cy="647989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35" name="Group 234">
                <a:extLst>
                  <a:ext uri="{FF2B5EF4-FFF2-40B4-BE49-F238E27FC236}">
                    <a16:creationId xmlns:a16="http://schemas.microsoft.com/office/drawing/2014/main" id="{FD9F882A-ACD5-5510-9CE6-7BD2260E16B1}"/>
                  </a:ext>
                </a:extLst>
              </p:cNvPr>
              <p:cNvGrpSpPr/>
              <p:nvPr/>
            </p:nvGrpSpPr>
            <p:grpSpPr>
              <a:xfrm flipH="1">
                <a:off x="1301103" y="2590071"/>
                <a:ext cx="488821" cy="654595"/>
                <a:chOff x="10558113" y="4827463"/>
                <a:chExt cx="488821" cy="654595"/>
              </a:xfrm>
            </p:grpSpPr>
            <p:sp>
              <p:nvSpPr>
                <p:cNvPr id="236" name="Arc 235">
                  <a:extLst>
                    <a:ext uri="{FF2B5EF4-FFF2-40B4-BE49-F238E27FC236}">
                      <a16:creationId xmlns:a16="http://schemas.microsoft.com/office/drawing/2014/main" id="{71C14DE9-E597-6E69-1A80-06402A8143B7}"/>
                    </a:ext>
                  </a:extLst>
                </p:cNvPr>
                <p:cNvSpPr/>
                <p:nvPr/>
              </p:nvSpPr>
              <p:spPr>
                <a:xfrm rot="8294741">
                  <a:off x="10558113" y="4827463"/>
                  <a:ext cx="441180" cy="441180"/>
                </a:xfrm>
                <a:prstGeom prst="arc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7" name="Arc 236">
                  <a:extLst>
                    <a:ext uri="{FF2B5EF4-FFF2-40B4-BE49-F238E27FC236}">
                      <a16:creationId xmlns:a16="http://schemas.microsoft.com/office/drawing/2014/main" id="{AE214D69-826B-A095-041B-44F9D2E86584}"/>
                    </a:ext>
                  </a:extLst>
                </p:cNvPr>
                <p:cNvSpPr/>
                <p:nvPr/>
              </p:nvSpPr>
              <p:spPr>
                <a:xfrm rot="16685091">
                  <a:off x="10605754" y="5040878"/>
                  <a:ext cx="441180" cy="441180"/>
                </a:xfrm>
                <a:prstGeom prst="arc">
                  <a:avLst>
                    <a:gd name="adj1" fmla="val 16200000"/>
                    <a:gd name="adj2" fmla="val 17539592"/>
                  </a:avLst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pic>
        <p:nvPicPr>
          <p:cNvPr id="263" name="ttsMP3.com_VoiceText_2025-2-13_18-25-5">
            <a:hlinkClick r:id="" action="ppaction://media"/>
            <a:extLst>
              <a:ext uri="{FF2B5EF4-FFF2-40B4-BE49-F238E27FC236}">
                <a16:creationId xmlns:a16="http://schemas.microsoft.com/office/drawing/2014/main" id="{AA373BE7-D6C0-D228-C882-76F4B0DF5858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2584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"/>
    </mc:Choice>
    <mc:Fallback>
      <p:transition spd="slow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7" dur="23256" fill="hold"/>
                                        <p:tgtEl>
                                          <p:spTgt spid="26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38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63"/>
                </p:tgtEl>
              </p:cMediaNode>
            </p:audio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1348189-2C2F-3D03-089A-DEF07E742DC4}"/>
              </a:ext>
            </a:extLst>
          </p:cNvPr>
          <p:cNvSpPr txBox="1"/>
          <p:nvPr/>
        </p:nvSpPr>
        <p:spPr>
          <a:xfrm>
            <a:off x="540133" y="2284547"/>
            <a:ext cx="770709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0" dirty="0">
                <a:ln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latin typeface="Arial Black" panose="020B0A04020102020204" pitchFamily="34" charset="0"/>
              </a:rPr>
              <a:t>C </a:t>
            </a:r>
            <a:r>
              <a:rPr lang="en-US" sz="18000" dirty="0">
                <a:ln>
                  <a:solidFill>
                    <a:sysClr val="windowText" lastClr="000000"/>
                  </a:solidFill>
                </a:ln>
                <a:solidFill>
                  <a:srgbClr val="C638A8"/>
                </a:solidFill>
                <a:latin typeface="Arial Black" panose="020B0A04020102020204" pitchFamily="34" charset="0"/>
              </a:rPr>
              <a:t>a </a:t>
            </a:r>
            <a:r>
              <a:rPr lang="en-US" sz="18000" dirty="0">
                <a:ln>
                  <a:solidFill>
                    <a:sysClr val="windowText" lastClr="000000"/>
                  </a:solidFill>
                </a:ln>
                <a:solidFill>
                  <a:srgbClr val="92D050"/>
                </a:solidFill>
                <a:latin typeface="Arial Black" panose="020B0A04020102020204" pitchFamily="34" charset="0"/>
              </a:rPr>
              <a:t>t</a:t>
            </a:r>
            <a:endParaRPr kumimoji="0" lang="en-US" sz="18000" b="0" i="0" u="none" strike="noStrike" kern="1200" cap="none" spc="0" normalizeH="0" baseline="0" noProof="0" dirty="0">
              <a:ln>
                <a:noFill/>
              </a:ln>
              <a:solidFill>
                <a:srgbClr val="92D050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593325-DC52-4ED0-A9E4-1B84DEDD6956}"/>
              </a:ext>
            </a:extLst>
          </p:cNvPr>
          <p:cNvSpPr txBox="1"/>
          <p:nvPr/>
        </p:nvSpPr>
        <p:spPr>
          <a:xfrm>
            <a:off x="-680887" y="-257861"/>
            <a:ext cx="9039030" cy="37702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3900" dirty="0">
                <a:ln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latin typeface="Arial Black" panose="020B0A04020102020204" pitchFamily="34" charset="0"/>
              </a:rPr>
              <a:t>C</a:t>
            </a:r>
            <a:r>
              <a:rPr lang="en-US" sz="23900" dirty="0">
                <a:ln>
                  <a:solidFill>
                    <a:sysClr val="windowText" lastClr="000000"/>
                  </a:solidFill>
                </a:ln>
                <a:solidFill>
                  <a:srgbClr val="C638A8"/>
                </a:solidFill>
                <a:latin typeface="Arial Black" panose="020B0A04020102020204" pitchFamily="34" charset="0"/>
              </a:rPr>
              <a:t>V</a:t>
            </a:r>
            <a:r>
              <a:rPr lang="en-US" sz="23900" dirty="0">
                <a:ln>
                  <a:solidFill>
                    <a:sysClr val="windowText" lastClr="000000"/>
                  </a:solidFill>
                </a:ln>
                <a:solidFill>
                  <a:srgbClr val="92D050"/>
                </a:solidFill>
                <a:latin typeface="Arial Black" panose="020B0A04020102020204" pitchFamily="34" charset="0"/>
              </a:rPr>
              <a:t>C</a:t>
            </a:r>
            <a:endParaRPr kumimoji="0" lang="en-US" sz="19900" b="0" i="0" u="none" strike="noStrike" kern="1200" cap="none" spc="0" normalizeH="0" baseline="0" noProof="0" dirty="0">
              <a:ln>
                <a:noFill/>
              </a:ln>
              <a:solidFill>
                <a:srgbClr val="92D05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9" name="Freeform: Shape 358">
            <a:extLst>
              <a:ext uri="{FF2B5EF4-FFF2-40B4-BE49-F238E27FC236}">
                <a16:creationId xmlns:a16="http://schemas.microsoft.com/office/drawing/2014/main" id="{DFA0697F-6546-4DF9-8C6E-AB8D575CEF00}"/>
              </a:ext>
            </a:extLst>
          </p:cNvPr>
          <p:cNvSpPr/>
          <p:nvPr/>
        </p:nvSpPr>
        <p:spPr>
          <a:xfrm flipH="1">
            <a:off x="-683079" y="926220"/>
            <a:ext cx="202731" cy="153222"/>
          </a:xfrm>
          <a:custGeom>
            <a:avLst/>
            <a:gdLst>
              <a:gd name="connsiteX0" fmla="*/ 43542 w 499306"/>
              <a:gd name="connsiteY0" fmla="*/ 0 h 377371"/>
              <a:gd name="connsiteX1" fmla="*/ 478971 w 499306"/>
              <a:gd name="connsiteY1" fmla="*/ 58057 h 377371"/>
              <a:gd name="connsiteX2" fmla="*/ 406400 w 499306"/>
              <a:gd name="connsiteY2" fmla="*/ 246743 h 377371"/>
              <a:gd name="connsiteX3" fmla="*/ 217714 w 499306"/>
              <a:gd name="connsiteY3" fmla="*/ 304800 h 377371"/>
              <a:gd name="connsiteX4" fmla="*/ 0 w 499306"/>
              <a:gd name="connsiteY4" fmla="*/ 377371 h 377371"/>
              <a:gd name="connsiteX5" fmla="*/ 0 w 499306"/>
              <a:gd name="connsiteY5" fmla="*/ 377371 h 377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306" h="377371">
                <a:moveTo>
                  <a:pt x="43542" y="0"/>
                </a:moveTo>
                <a:cubicBezTo>
                  <a:pt x="231018" y="8466"/>
                  <a:pt x="418495" y="16933"/>
                  <a:pt x="478971" y="58057"/>
                </a:cubicBezTo>
                <a:cubicBezTo>
                  <a:pt x="539447" y="99181"/>
                  <a:pt x="449943" y="205619"/>
                  <a:pt x="406400" y="246743"/>
                </a:cubicBezTo>
                <a:cubicBezTo>
                  <a:pt x="362857" y="287867"/>
                  <a:pt x="285447" y="283029"/>
                  <a:pt x="217714" y="304800"/>
                </a:cubicBezTo>
                <a:cubicBezTo>
                  <a:pt x="149981" y="326571"/>
                  <a:pt x="0" y="377371"/>
                  <a:pt x="0" y="377371"/>
                </a:cubicBezTo>
                <a:lnTo>
                  <a:pt x="0" y="377371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48BAFE36-A2A0-41DA-EDE6-D0EF653CE437}"/>
              </a:ext>
            </a:extLst>
          </p:cNvPr>
          <p:cNvGrpSpPr/>
          <p:nvPr/>
        </p:nvGrpSpPr>
        <p:grpSpPr>
          <a:xfrm>
            <a:off x="6447075" y="507531"/>
            <a:ext cx="5554905" cy="6205582"/>
            <a:chOff x="4182121" y="76928"/>
            <a:chExt cx="6051502" cy="6760348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7EA9A1BA-0137-6509-6DA6-FB562E6605DC}"/>
                </a:ext>
              </a:extLst>
            </p:cNvPr>
            <p:cNvSpPr/>
            <p:nvPr/>
          </p:nvSpPr>
          <p:spPr>
            <a:xfrm>
              <a:off x="9148277" y="4046953"/>
              <a:ext cx="1085346" cy="1330331"/>
            </a:xfrm>
            <a:custGeom>
              <a:avLst/>
              <a:gdLst>
                <a:gd name="connsiteX0" fmla="*/ 0 w 828245"/>
                <a:gd name="connsiteY0" fmla="*/ 0 h 618420"/>
                <a:gd name="connsiteX1" fmla="*/ 828245 w 828245"/>
                <a:gd name="connsiteY1" fmla="*/ 0 h 618420"/>
                <a:gd name="connsiteX2" fmla="*/ 828245 w 828245"/>
                <a:gd name="connsiteY2" fmla="*/ 618420 h 618420"/>
                <a:gd name="connsiteX3" fmla="*/ 0 w 828245"/>
                <a:gd name="connsiteY3" fmla="*/ 618420 h 618420"/>
                <a:gd name="connsiteX4" fmla="*/ 0 w 828245"/>
                <a:gd name="connsiteY4" fmla="*/ 0 h 618420"/>
                <a:gd name="connsiteX0" fmla="*/ 0 w 828245"/>
                <a:gd name="connsiteY0" fmla="*/ 618420 h 618420"/>
                <a:gd name="connsiteX1" fmla="*/ 828245 w 828245"/>
                <a:gd name="connsiteY1" fmla="*/ 0 h 618420"/>
                <a:gd name="connsiteX2" fmla="*/ 828245 w 828245"/>
                <a:gd name="connsiteY2" fmla="*/ 618420 h 618420"/>
                <a:gd name="connsiteX3" fmla="*/ 0 w 828245"/>
                <a:gd name="connsiteY3" fmla="*/ 618420 h 618420"/>
                <a:gd name="connsiteX0" fmla="*/ 222633 w 1050878"/>
                <a:gd name="connsiteY0" fmla="*/ 604772 h 604772"/>
                <a:gd name="connsiteX1" fmla="*/ 0 w 1050878"/>
                <a:gd name="connsiteY1" fmla="*/ 0 h 604772"/>
                <a:gd name="connsiteX2" fmla="*/ 1050878 w 1050878"/>
                <a:gd name="connsiteY2" fmla="*/ 604772 h 604772"/>
                <a:gd name="connsiteX3" fmla="*/ 222633 w 1050878"/>
                <a:gd name="connsiteY3" fmla="*/ 604772 h 604772"/>
                <a:gd name="connsiteX0" fmla="*/ 222633 w 222633"/>
                <a:gd name="connsiteY0" fmla="*/ 604772 h 604772"/>
                <a:gd name="connsiteX1" fmla="*/ 0 w 222633"/>
                <a:gd name="connsiteY1" fmla="*/ 0 h 604772"/>
                <a:gd name="connsiteX2" fmla="*/ 222633 w 222633"/>
                <a:gd name="connsiteY2" fmla="*/ 604772 h 604772"/>
                <a:gd name="connsiteX0" fmla="*/ 318168 w 318168"/>
                <a:gd name="connsiteY0" fmla="*/ 741250 h 741250"/>
                <a:gd name="connsiteX1" fmla="*/ 0 w 318168"/>
                <a:gd name="connsiteY1" fmla="*/ 0 h 741250"/>
                <a:gd name="connsiteX2" fmla="*/ 318168 w 318168"/>
                <a:gd name="connsiteY2" fmla="*/ 741250 h 741250"/>
                <a:gd name="connsiteX0" fmla="*/ 318168 w 1101827"/>
                <a:gd name="connsiteY0" fmla="*/ 741250 h 741250"/>
                <a:gd name="connsiteX1" fmla="*/ 0 w 1101827"/>
                <a:gd name="connsiteY1" fmla="*/ 0 h 741250"/>
                <a:gd name="connsiteX2" fmla="*/ 318168 w 1101827"/>
                <a:gd name="connsiteY2" fmla="*/ 741250 h 741250"/>
                <a:gd name="connsiteX0" fmla="*/ 127100 w 956340"/>
                <a:gd name="connsiteY0" fmla="*/ 513587 h 513587"/>
                <a:gd name="connsiteX1" fmla="*/ 0 w 956340"/>
                <a:gd name="connsiteY1" fmla="*/ 31644 h 513587"/>
                <a:gd name="connsiteX2" fmla="*/ 127100 w 956340"/>
                <a:gd name="connsiteY2" fmla="*/ 513587 h 513587"/>
                <a:gd name="connsiteX0" fmla="*/ 127100 w 1066403"/>
                <a:gd name="connsiteY0" fmla="*/ 1301512 h 1301512"/>
                <a:gd name="connsiteX1" fmla="*/ 0 w 1066403"/>
                <a:gd name="connsiteY1" fmla="*/ 819569 h 1301512"/>
                <a:gd name="connsiteX2" fmla="*/ 127100 w 1066403"/>
                <a:gd name="connsiteY2" fmla="*/ 1301512 h 1301512"/>
                <a:gd name="connsiteX0" fmla="*/ 154396 w 1085346"/>
                <a:gd name="connsiteY0" fmla="*/ 1330331 h 1330331"/>
                <a:gd name="connsiteX1" fmla="*/ 0 w 1085346"/>
                <a:gd name="connsiteY1" fmla="*/ 807445 h 1330331"/>
                <a:gd name="connsiteX2" fmla="*/ 154396 w 1085346"/>
                <a:gd name="connsiteY2" fmla="*/ 1330331 h 1330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85346" h="1330331">
                  <a:moveTo>
                    <a:pt x="154396" y="1330331"/>
                  </a:moveTo>
                  <a:lnTo>
                    <a:pt x="0" y="807445"/>
                  </a:lnTo>
                  <a:cubicBezTo>
                    <a:pt x="570080" y="-828863"/>
                    <a:pt x="2040913" y="373565"/>
                    <a:pt x="154396" y="1330331"/>
                  </a:cubicBezTo>
                  <a:close/>
                </a:path>
              </a:pathLst>
            </a:custGeom>
            <a:gradFill>
              <a:gsLst>
                <a:gs pos="0">
                  <a:srgbClr val="452069"/>
                </a:gs>
                <a:gs pos="100000">
                  <a:srgbClr val="42458A"/>
                </a:gs>
              </a:gsLst>
              <a:lin ang="5400000" scaled="1"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5C282700-CC41-8A16-13D4-22BF26D84F4A}"/>
                </a:ext>
              </a:extLst>
            </p:cNvPr>
            <p:cNvGrpSpPr/>
            <p:nvPr/>
          </p:nvGrpSpPr>
          <p:grpSpPr>
            <a:xfrm>
              <a:off x="5095533" y="5946709"/>
              <a:ext cx="1006206" cy="890567"/>
              <a:chOff x="4754542" y="5870030"/>
              <a:chExt cx="1006206" cy="890567"/>
            </a:xfrm>
          </p:grpSpPr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5FB36613-573C-949D-5856-A61FF97F4EB3}"/>
                  </a:ext>
                </a:extLst>
              </p:cNvPr>
              <p:cNvSpPr/>
              <p:nvPr/>
            </p:nvSpPr>
            <p:spPr>
              <a:xfrm rot="18674978">
                <a:off x="4812841" y="5812690"/>
                <a:ext cx="890567" cy="1005247"/>
              </a:xfrm>
              <a:custGeom>
                <a:avLst/>
                <a:gdLst>
                  <a:gd name="connsiteX0" fmla="*/ 889576 w 890567"/>
                  <a:gd name="connsiteY0" fmla="*/ 403423 h 1005247"/>
                  <a:gd name="connsiteX1" fmla="*/ 890567 w 890567"/>
                  <a:gd name="connsiteY1" fmla="*/ 429599 h 1005247"/>
                  <a:gd name="connsiteX2" fmla="*/ 787223 w 890567"/>
                  <a:gd name="connsiteY2" fmla="*/ 974300 h 1005247"/>
                  <a:gd name="connsiteX3" fmla="*/ 773135 w 890567"/>
                  <a:gd name="connsiteY3" fmla="*/ 1005247 h 1005247"/>
                  <a:gd name="connsiteX4" fmla="*/ 703845 w 890567"/>
                  <a:gd name="connsiteY4" fmla="*/ 929468 h 1005247"/>
                  <a:gd name="connsiteX5" fmla="*/ 847000 w 890567"/>
                  <a:gd name="connsiteY5" fmla="*/ 448378 h 1005247"/>
                  <a:gd name="connsiteX6" fmla="*/ 889576 w 890567"/>
                  <a:gd name="connsiteY6" fmla="*/ 403423 h 10052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90567" h="1005247">
                    <a:moveTo>
                      <a:pt x="889576" y="403423"/>
                    </a:moveTo>
                    <a:lnTo>
                      <a:pt x="890567" y="429599"/>
                    </a:lnTo>
                    <a:cubicBezTo>
                      <a:pt x="890567" y="626825"/>
                      <a:pt x="853130" y="812380"/>
                      <a:pt x="787223" y="974300"/>
                    </a:cubicBezTo>
                    <a:lnTo>
                      <a:pt x="773135" y="1005247"/>
                    </a:lnTo>
                    <a:lnTo>
                      <a:pt x="703845" y="929468"/>
                    </a:lnTo>
                    <a:cubicBezTo>
                      <a:pt x="288450" y="1007161"/>
                      <a:pt x="-719825" y="-817483"/>
                      <a:pt x="847000" y="448378"/>
                    </a:cubicBezTo>
                    <a:lnTo>
                      <a:pt x="889576" y="403423"/>
                    </a:lnTo>
                    <a:close/>
                  </a:path>
                </a:pathLst>
              </a:custGeom>
              <a:solidFill>
                <a:srgbClr val="42458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grpSp>
            <p:nvGrpSpPr>
              <p:cNvPr id="106" name="Group 105">
                <a:extLst>
                  <a:ext uri="{FF2B5EF4-FFF2-40B4-BE49-F238E27FC236}">
                    <a16:creationId xmlns:a16="http://schemas.microsoft.com/office/drawing/2014/main" id="{84FB3E25-4500-98E1-5456-F7AA7BBE5CB1}"/>
                  </a:ext>
                </a:extLst>
              </p:cNvPr>
              <p:cNvGrpSpPr/>
              <p:nvPr/>
            </p:nvGrpSpPr>
            <p:grpSpPr>
              <a:xfrm>
                <a:off x="4754542" y="6107295"/>
                <a:ext cx="518573" cy="419842"/>
                <a:chOff x="6978783" y="6499397"/>
                <a:chExt cx="518573" cy="419842"/>
              </a:xfrm>
            </p:grpSpPr>
            <p:sp>
              <p:nvSpPr>
                <p:cNvPr id="103" name="Freeform: Shape 102">
                  <a:extLst>
                    <a:ext uri="{FF2B5EF4-FFF2-40B4-BE49-F238E27FC236}">
                      <a16:creationId xmlns:a16="http://schemas.microsoft.com/office/drawing/2014/main" id="{A1327302-E21E-B269-FFA9-AC0D1A1133FE}"/>
                    </a:ext>
                  </a:extLst>
                </p:cNvPr>
                <p:cNvSpPr/>
                <p:nvPr/>
              </p:nvSpPr>
              <p:spPr>
                <a:xfrm rot="17542130">
                  <a:off x="7276814" y="6698697"/>
                  <a:ext cx="334951" cy="106133"/>
                </a:xfrm>
                <a:custGeom>
                  <a:avLst/>
                  <a:gdLst>
                    <a:gd name="connsiteX0" fmla="*/ 0 w 393700"/>
                    <a:gd name="connsiteY0" fmla="*/ 0 h 101600"/>
                    <a:gd name="connsiteX1" fmla="*/ 393700 w 393700"/>
                    <a:gd name="connsiteY1" fmla="*/ 101600 h 101600"/>
                    <a:gd name="connsiteX2" fmla="*/ 393700 w 393700"/>
                    <a:gd name="connsiteY2" fmla="*/ 101600 h 101600"/>
                    <a:gd name="connsiteX0" fmla="*/ 0 w 401320"/>
                    <a:gd name="connsiteY0" fmla="*/ 0 h 78740"/>
                    <a:gd name="connsiteX1" fmla="*/ 401320 w 401320"/>
                    <a:gd name="connsiteY1" fmla="*/ 78740 h 78740"/>
                    <a:gd name="connsiteX2" fmla="*/ 401320 w 401320"/>
                    <a:gd name="connsiteY2" fmla="*/ 78740 h 78740"/>
                    <a:gd name="connsiteX0" fmla="*/ 0 w 401320"/>
                    <a:gd name="connsiteY0" fmla="*/ 1441 h 80181"/>
                    <a:gd name="connsiteX1" fmla="*/ 401320 w 401320"/>
                    <a:gd name="connsiteY1" fmla="*/ 80181 h 80181"/>
                    <a:gd name="connsiteX2" fmla="*/ 401320 w 401320"/>
                    <a:gd name="connsiteY2" fmla="*/ 80181 h 80181"/>
                    <a:gd name="connsiteX0" fmla="*/ 0 w 401320"/>
                    <a:gd name="connsiteY0" fmla="*/ 2043 h 80783"/>
                    <a:gd name="connsiteX1" fmla="*/ 401320 w 401320"/>
                    <a:gd name="connsiteY1" fmla="*/ 80783 h 80783"/>
                    <a:gd name="connsiteX2" fmla="*/ 401320 w 401320"/>
                    <a:gd name="connsiteY2" fmla="*/ 80783 h 80783"/>
                    <a:gd name="connsiteX0" fmla="*/ 0 w 401320"/>
                    <a:gd name="connsiteY0" fmla="*/ 2043 h 80783"/>
                    <a:gd name="connsiteX1" fmla="*/ 401320 w 401320"/>
                    <a:gd name="connsiteY1" fmla="*/ 80783 h 80783"/>
                    <a:gd name="connsiteX2" fmla="*/ 401320 w 401320"/>
                    <a:gd name="connsiteY2" fmla="*/ 19823 h 80783"/>
                    <a:gd name="connsiteX0" fmla="*/ 0 w 401320"/>
                    <a:gd name="connsiteY0" fmla="*/ 2043 h 80783"/>
                    <a:gd name="connsiteX1" fmla="*/ 401320 w 401320"/>
                    <a:gd name="connsiteY1" fmla="*/ 80783 h 80783"/>
                    <a:gd name="connsiteX0" fmla="*/ 0 w 401320"/>
                    <a:gd name="connsiteY0" fmla="*/ 5730 h 46370"/>
                    <a:gd name="connsiteX1" fmla="*/ 401320 w 401320"/>
                    <a:gd name="connsiteY1" fmla="*/ 46370 h 46370"/>
                    <a:gd name="connsiteX0" fmla="*/ 0 w 359039"/>
                    <a:gd name="connsiteY0" fmla="*/ 3255 h 61294"/>
                    <a:gd name="connsiteX1" fmla="*/ 359039 w 359039"/>
                    <a:gd name="connsiteY1" fmla="*/ 61294 h 61294"/>
                    <a:gd name="connsiteX0" fmla="*/ 0 w 334951"/>
                    <a:gd name="connsiteY0" fmla="*/ 6575 h 43627"/>
                    <a:gd name="connsiteX1" fmla="*/ 334951 w 334951"/>
                    <a:gd name="connsiteY1" fmla="*/ 43627 h 43627"/>
                    <a:gd name="connsiteX0" fmla="*/ 0 w 334951"/>
                    <a:gd name="connsiteY0" fmla="*/ 61832 h 98884"/>
                    <a:gd name="connsiteX1" fmla="*/ 334951 w 334951"/>
                    <a:gd name="connsiteY1" fmla="*/ 98884 h 98884"/>
                    <a:gd name="connsiteX0" fmla="*/ 0 w 334951"/>
                    <a:gd name="connsiteY0" fmla="*/ 69081 h 106133"/>
                    <a:gd name="connsiteX1" fmla="*/ 334951 w 334951"/>
                    <a:gd name="connsiteY1" fmla="*/ 106133 h 1061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34951" h="106133">
                      <a:moveTo>
                        <a:pt x="0" y="69081"/>
                      </a:moveTo>
                      <a:cubicBezTo>
                        <a:pt x="200846" y="-67103"/>
                        <a:pt x="224757" y="26722"/>
                        <a:pt x="334951" y="106133"/>
                      </a:cubicBezTo>
                    </a:path>
                  </a:pathLst>
                </a:custGeom>
                <a:solidFill>
                  <a:srgbClr val="42458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" name="Freeform: Shape 103">
                  <a:extLst>
                    <a:ext uri="{FF2B5EF4-FFF2-40B4-BE49-F238E27FC236}">
                      <a16:creationId xmlns:a16="http://schemas.microsoft.com/office/drawing/2014/main" id="{106E76A4-938B-5DAA-FD3C-AC2B55E95D51}"/>
                    </a:ext>
                  </a:extLst>
                </p:cNvPr>
                <p:cNvSpPr/>
                <p:nvPr/>
              </p:nvSpPr>
              <p:spPr>
                <a:xfrm rot="17542130">
                  <a:off x="7043860" y="6666396"/>
                  <a:ext cx="334951" cy="106133"/>
                </a:xfrm>
                <a:custGeom>
                  <a:avLst/>
                  <a:gdLst>
                    <a:gd name="connsiteX0" fmla="*/ 0 w 393700"/>
                    <a:gd name="connsiteY0" fmla="*/ 0 h 101600"/>
                    <a:gd name="connsiteX1" fmla="*/ 393700 w 393700"/>
                    <a:gd name="connsiteY1" fmla="*/ 101600 h 101600"/>
                    <a:gd name="connsiteX2" fmla="*/ 393700 w 393700"/>
                    <a:gd name="connsiteY2" fmla="*/ 101600 h 101600"/>
                    <a:gd name="connsiteX0" fmla="*/ 0 w 401320"/>
                    <a:gd name="connsiteY0" fmla="*/ 0 h 78740"/>
                    <a:gd name="connsiteX1" fmla="*/ 401320 w 401320"/>
                    <a:gd name="connsiteY1" fmla="*/ 78740 h 78740"/>
                    <a:gd name="connsiteX2" fmla="*/ 401320 w 401320"/>
                    <a:gd name="connsiteY2" fmla="*/ 78740 h 78740"/>
                    <a:gd name="connsiteX0" fmla="*/ 0 w 401320"/>
                    <a:gd name="connsiteY0" fmla="*/ 1441 h 80181"/>
                    <a:gd name="connsiteX1" fmla="*/ 401320 w 401320"/>
                    <a:gd name="connsiteY1" fmla="*/ 80181 h 80181"/>
                    <a:gd name="connsiteX2" fmla="*/ 401320 w 401320"/>
                    <a:gd name="connsiteY2" fmla="*/ 80181 h 80181"/>
                    <a:gd name="connsiteX0" fmla="*/ 0 w 401320"/>
                    <a:gd name="connsiteY0" fmla="*/ 2043 h 80783"/>
                    <a:gd name="connsiteX1" fmla="*/ 401320 w 401320"/>
                    <a:gd name="connsiteY1" fmla="*/ 80783 h 80783"/>
                    <a:gd name="connsiteX2" fmla="*/ 401320 w 401320"/>
                    <a:gd name="connsiteY2" fmla="*/ 80783 h 80783"/>
                    <a:gd name="connsiteX0" fmla="*/ 0 w 401320"/>
                    <a:gd name="connsiteY0" fmla="*/ 2043 h 80783"/>
                    <a:gd name="connsiteX1" fmla="*/ 401320 w 401320"/>
                    <a:gd name="connsiteY1" fmla="*/ 80783 h 80783"/>
                    <a:gd name="connsiteX2" fmla="*/ 401320 w 401320"/>
                    <a:gd name="connsiteY2" fmla="*/ 19823 h 80783"/>
                    <a:gd name="connsiteX0" fmla="*/ 0 w 401320"/>
                    <a:gd name="connsiteY0" fmla="*/ 2043 h 80783"/>
                    <a:gd name="connsiteX1" fmla="*/ 401320 w 401320"/>
                    <a:gd name="connsiteY1" fmla="*/ 80783 h 80783"/>
                    <a:gd name="connsiteX0" fmla="*/ 0 w 401320"/>
                    <a:gd name="connsiteY0" fmla="*/ 5730 h 46370"/>
                    <a:gd name="connsiteX1" fmla="*/ 401320 w 401320"/>
                    <a:gd name="connsiteY1" fmla="*/ 46370 h 46370"/>
                    <a:gd name="connsiteX0" fmla="*/ 0 w 359039"/>
                    <a:gd name="connsiteY0" fmla="*/ 3255 h 61294"/>
                    <a:gd name="connsiteX1" fmla="*/ 359039 w 359039"/>
                    <a:gd name="connsiteY1" fmla="*/ 61294 h 61294"/>
                    <a:gd name="connsiteX0" fmla="*/ 0 w 334951"/>
                    <a:gd name="connsiteY0" fmla="*/ 6575 h 43627"/>
                    <a:gd name="connsiteX1" fmla="*/ 334951 w 334951"/>
                    <a:gd name="connsiteY1" fmla="*/ 43627 h 43627"/>
                    <a:gd name="connsiteX0" fmla="*/ 0 w 334951"/>
                    <a:gd name="connsiteY0" fmla="*/ 61832 h 98884"/>
                    <a:gd name="connsiteX1" fmla="*/ 334951 w 334951"/>
                    <a:gd name="connsiteY1" fmla="*/ 98884 h 98884"/>
                    <a:gd name="connsiteX0" fmla="*/ 0 w 334951"/>
                    <a:gd name="connsiteY0" fmla="*/ 69081 h 106133"/>
                    <a:gd name="connsiteX1" fmla="*/ 334951 w 334951"/>
                    <a:gd name="connsiteY1" fmla="*/ 106133 h 1061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34951" h="106133">
                      <a:moveTo>
                        <a:pt x="0" y="69081"/>
                      </a:moveTo>
                      <a:cubicBezTo>
                        <a:pt x="200846" y="-67103"/>
                        <a:pt x="224757" y="26722"/>
                        <a:pt x="334951" y="106133"/>
                      </a:cubicBezTo>
                    </a:path>
                  </a:pathLst>
                </a:custGeom>
                <a:solidFill>
                  <a:srgbClr val="42458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5" name="Freeform: Shape 104">
                  <a:extLst>
                    <a:ext uri="{FF2B5EF4-FFF2-40B4-BE49-F238E27FC236}">
                      <a16:creationId xmlns:a16="http://schemas.microsoft.com/office/drawing/2014/main" id="{1E33A649-0197-ED1F-3ADB-B2FF63B0064C}"/>
                    </a:ext>
                  </a:extLst>
                </p:cNvPr>
                <p:cNvSpPr/>
                <p:nvPr/>
              </p:nvSpPr>
              <p:spPr>
                <a:xfrm rot="17542130">
                  <a:off x="6864374" y="6613806"/>
                  <a:ext cx="334951" cy="106133"/>
                </a:xfrm>
                <a:custGeom>
                  <a:avLst/>
                  <a:gdLst>
                    <a:gd name="connsiteX0" fmla="*/ 0 w 393700"/>
                    <a:gd name="connsiteY0" fmla="*/ 0 h 101600"/>
                    <a:gd name="connsiteX1" fmla="*/ 393700 w 393700"/>
                    <a:gd name="connsiteY1" fmla="*/ 101600 h 101600"/>
                    <a:gd name="connsiteX2" fmla="*/ 393700 w 393700"/>
                    <a:gd name="connsiteY2" fmla="*/ 101600 h 101600"/>
                    <a:gd name="connsiteX0" fmla="*/ 0 w 401320"/>
                    <a:gd name="connsiteY0" fmla="*/ 0 h 78740"/>
                    <a:gd name="connsiteX1" fmla="*/ 401320 w 401320"/>
                    <a:gd name="connsiteY1" fmla="*/ 78740 h 78740"/>
                    <a:gd name="connsiteX2" fmla="*/ 401320 w 401320"/>
                    <a:gd name="connsiteY2" fmla="*/ 78740 h 78740"/>
                    <a:gd name="connsiteX0" fmla="*/ 0 w 401320"/>
                    <a:gd name="connsiteY0" fmla="*/ 1441 h 80181"/>
                    <a:gd name="connsiteX1" fmla="*/ 401320 w 401320"/>
                    <a:gd name="connsiteY1" fmla="*/ 80181 h 80181"/>
                    <a:gd name="connsiteX2" fmla="*/ 401320 w 401320"/>
                    <a:gd name="connsiteY2" fmla="*/ 80181 h 80181"/>
                    <a:gd name="connsiteX0" fmla="*/ 0 w 401320"/>
                    <a:gd name="connsiteY0" fmla="*/ 2043 h 80783"/>
                    <a:gd name="connsiteX1" fmla="*/ 401320 w 401320"/>
                    <a:gd name="connsiteY1" fmla="*/ 80783 h 80783"/>
                    <a:gd name="connsiteX2" fmla="*/ 401320 w 401320"/>
                    <a:gd name="connsiteY2" fmla="*/ 80783 h 80783"/>
                    <a:gd name="connsiteX0" fmla="*/ 0 w 401320"/>
                    <a:gd name="connsiteY0" fmla="*/ 2043 h 80783"/>
                    <a:gd name="connsiteX1" fmla="*/ 401320 w 401320"/>
                    <a:gd name="connsiteY1" fmla="*/ 80783 h 80783"/>
                    <a:gd name="connsiteX2" fmla="*/ 401320 w 401320"/>
                    <a:gd name="connsiteY2" fmla="*/ 19823 h 80783"/>
                    <a:gd name="connsiteX0" fmla="*/ 0 w 401320"/>
                    <a:gd name="connsiteY0" fmla="*/ 2043 h 80783"/>
                    <a:gd name="connsiteX1" fmla="*/ 401320 w 401320"/>
                    <a:gd name="connsiteY1" fmla="*/ 80783 h 80783"/>
                    <a:gd name="connsiteX0" fmla="*/ 0 w 401320"/>
                    <a:gd name="connsiteY0" fmla="*/ 5730 h 46370"/>
                    <a:gd name="connsiteX1" fmla="*/ 401320 w 401320"/>
                    <a:gd name="connsiteY1" fmla="*/ 46370 h 46370"/>
                    <a:gd name="connsiteX0" fmla="*/ 0 w 359039"/>
                    <a:gd name="connsiteY0" fmla="*/ 3255 h 61294"/>
                    <a:gd name="connsiteX1" fmla="*/ 359039 w 359039"/>
                    <a:gd name="connsiteY1" fmla="*/ 61294 h 61294"/>
                    <a:gd name="connsiteX0" fmla="*/ 0 w 334951"/>
                    <a:gd name="connsiteY0" fmla="*/ 6575 h 43627"/>
                    <a:gd name="connsiteX1" fmla="*/ 334951 w 334951"/>
                    <a:gd name="connsiteY1" fmla="*/ 43627 h 43627"/>
                    <a:gd name="connsiteX0" fmla="*/ 0 w 334951"/>
                    <a:gd name="connsiteY0" fmla="*/ 61832 h 98884"/>
                    <a:gd name="connsiteX1" fmla="*/ 334951 w 334951"/>
                    <a:gd name="connsiteY1" fmla="*/ 98884 h 98884"/>
                    <a:gd name="connsiteX0" fmla="*/ 0 w 334951"/>
                    <a:gd name="connsiteY0" fmla="*/ 69081 h 106133"/>
                    <a:gd name="connsiteX1" fmla="*/ 334951 w 334951"/>
                    <a:gd name="connsiteY1" fmla="*/ 106133 h 1061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34951" h="106133">
                      <a:moveTo>
                        <a:pt x="0" y="69081"/>
                      </a:moveTo>
                      <a:cubicBezTo>
                        <a:pt x="200846" y="-67103"/>
                        <a:pt x="224757" y="26722"/>
                        <a:pt x="334951" y="106133"/>
                      </a:cubicBezTo>
                    </a:path>
                  </a:pathLst>
                </a:custGeom>
                <a:solidFill>
                  <a:srgbClr val="42458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13DF3B01-3FBA-2211-B47C-0408CFE73657}"/>
                </a:ext>
              </a:extLst>
            </p:cNvPr>
            <p:cNvGrpSpPr/>
            <p:nvPr/>
          </p:nvGrpSpPr>
          <p:grpSpPr>
            <a:xfrm>
              <a:off x="6370578" y="76928"/>
              <a:ext cx="2118793" cy="1469608"/>
              <a:chOff x="6378249" y="68515"/>
              <a:chExt cx="2118793" cy="1469608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A7149B64-9842-D142-A586-CD6E51B4F352}"/>
                  </a:ext>
                </a:extLst>
              </p:cNvPr>
              <p:cNvSpPr/>
              <p:nvPr/>
            </p:nvSpPr>
            <p:spPr>
              <a:xfrm>
                <a:off x="7495086" y="150581"/>
                <a:ext cx="1001956" cy="1387542"/>
              </a:xfrm>
              <a:custGeom>
                <a:avLst/>
                <a:gdLst>
                  <a:gd name="connsiteX0" fmla="*/ 0 w 721786"/>
                  <a:gd name="connsiteY0" fmla="*/ 0 h 694041"/>
                  <a:gd name="connsiteX1" fmla="*/ 721786 w 721786"/>
                  <a:gd name="connsiteY1" fmla="*/ 0 h 694041"/>
                  <a:gd name="connsiteX2" fmla="*/ 721786 w 721786"/>
                  <a:gd name="connsiteY2" fmla="*/ 694041 h 694041"/>
                  <a:gd name="connsiteX3" fmla="*/ 0 w 721786"/>
                  <a:gd name="connsiteY3" fmla="*/ 694041 h 694041"/>
                  <a:gd name="connsiteX4" fmla="*/ 0 w 721786"/>
                  <a:gd name="connsiteY4" fmla="*/ 0 h 694041"/>
                  <a:gd name="connsiteX0" fmla="*/ 215900 w 937686"/>
                  <a:gd name="connsiteY0" fmla="*/ 0 h 694041"/>
                  <a:gd name="connsiteX1" fmla="*/ 937686 w 937686"/>
                  <a:gd name="connsiteY1" fmla="*/ 0 h 694041"/>
                  <a:gd name="connsiteX2" fmla="*/ 937686 w 937686"/>
                  <a:gd name="connsiteY2" fmla="*/ 694041 h 694041"/>
                  <a:gd name="connsiteX3" fmla="*/ 0 w 937686"/>
                  <a:gd name="connsiteY3" fmla="*/ 59041 h 694041"/>
                  <a:gd name="connsiteX4" fmla="*/ 215900 w 937686"/>
                  <a:gd name="connsiteY4" fmla="*/ 0 h 694041"/>
                  <a:gd name="connsiteX0" fmla="*/ 215900 w 975786"/>
                  <a:gd name="connsiteY0" fmla="*/ 0 h 840091"/>
                  <a:gd name="connsiteX1" fmla="*/ 937686 w 975786"/>
                  <a:gd name="connsiteY1" fmla="*/ 0 h 840091"/>
                  <a:gd name="connsiteX2" fmla="*/ 975786 w 975786"/>
                  <a:gd name="connsiteY2" fmla="*/ 840091 h 840091"/>
                  <a:gd name="connsiteX3" fmla="*/ 0 w 975786"/>
                  <a:gd name="connsiteY3" fmla="*/ 59041 h 840091"/>
                  <a:gd name="connsiteX4" fmla="*/ 215900 w 975786"/>
                  <a:gd name="connsiteY4" fmla="*/ 0 h 840091"/>
                  <a:gd name="connsiteX0" fmla="*/ 0 w 975786"/>
                  <a:gd name="connsiteY0" fmla="*/ 59041 h 840091"/>
                  <a:gd name="connsiteX1" fmla="*/ 937686 w 975786"/>
                  <a:gd name="connsiteY1" fmla="*/ 0 h 840091"/>
                  <a:gd name="connsiteX2" fmla="*/ 975786 w 975786"/>
                  <a:gd name="connsiteY2" fmla="*/ 840091 h 840091"/>
                  <a:gd name="connsiteX3" fmla="*/ 0 w 975786"/>
                  <a:gd name="connsiteY3" fmla="*/ 59041 h 840091"/>
                  <a:gd name="connsiteX0" fmla="*/ 0 w 975786"/>
                  <a:gd name="connsiteY0" fmla="*/ 0 h 781050"/>
                  <a:gd name="connsiteX1" fmla="*/ 975786 w 975786"/>
                  <a:gd name="connsiteY1" fmla="*/ 781050 h 781050"/>
                  <a:gd name="connsiteX2" fmla="*/ 0 w 975786"/>
                  <a:gd name="connsiteY2" fmla="*/ 0 h 781050"/>
                  <a:gd name="connsiteX0" fmla="*/ 0 w 990625"/>
                  <a:gd name="connsiteY0" fmla="*/ 154060 h 935110"/>
                  <a:gd name="connsiteX1" fmla="*/ 975786 w 990625"/>
                  <a:gd name="connsiteY1" fmla="*/ 935110 h 935110"/>
                  <a:gd name="connsiteX2" fmla="*/ 0 w 990625"/>
                  <a:gd name="connsiteY2" fmla="*/ 154060 h 935110"/>
                  <a:gd name="connsiteX0" fmla="*/ 0 w 990625"/>
                  <a:gd name="connsiteY0" fmla="*/ 154060 h 935110"/>
                  <a:gd name="connsiteX1" fmla="*/ 975786 w 990625"/>
                  <a:gd name="connsiteY1" fmla="*/ 935110 h 935110"/>
                  <a:gd name="connsiteX2" fmla="*/ 0 w 990625"/>
                  <a:gd name="connsiteY2" fmla="*/ 154060 h 935110"/>
                  <a:gd name="connsiteX0" fmla="*/ 0 w 1005034"/>
                  <a:gd name="connsiteY0" fmla="*/ 619198 h 1400248"/>
                  <a:gd name="connsiteX1" fmla="*/ 975786 w 1005034"/>
                  <a:gd name="connsiteY1" fmla="*/ 1400248 h 1400248"/>
                  <a:gd name="connsiteX2" fmla="*/ 0 w 1005034"/>
                  <a:gd name="connsiteY2" fmla="*/ 619198 h 1400248"/>
                  <a:gd name="connsiteX0" fmla="*/ 0 w 1011288"/>
                  <a:gd name="connsiteY0" fmla="*/ 627057 h 1408107"/>
                  <a:gd name="connsiteX1" fmla="*/ 975786 w 1011288"/>
                  <a:gd name="connsiteY1" fmla="*/ 1408107 h 1408107"/>
                  <a:gd name="connsiteX2" fmla="*/ 0 w 1011288"/>
                  <a:gd name="connsiteY2" fmla="*/ 627057 h 1408107"/>
                  <a:gd name="connsiteX0" fmla="*/ 0 w 1017610"/>
                  <a:gd name="connsiteY0" fmla="*/ 616350 h 1397400"/>
                  <a:gd name="connsiteX1" fmla="*/ 975786 w 1017610"/>
                  <a:gd name="connsiteY1" fmla="*/ 1397400 h 1397400"/>
                  <a:gd name="connsiteX2" fmla="*/ 0 w 1017610"/>
                  <a:gd name="connsiteY2" fmla="*/ 616350 h 1397400"/>
                  <a:gd name="connsiteX0" fmla="*/ 0 w 1001956"/>
                  <a:gd name="connsiteY0" fmla="*/ 606492 h 1387542"/>
                  <a:gd name="connsiteX1" fmla="*/ 975786 w 1001956"/>
                  <a:gd name="connsiteY1" fmla="*/ 1387542 h 1387542"/>
                  <a:gd name="connsiteX2" fmla="*/ 0 w 1001956"/>
                  <a:gd name="connsiteY2" fmla="*/ 606492 h 13875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1956" h="1387542">
                    <a:moveTo>
                      <a:pt x="0" y="606492"/>
                    </a:moveTo>
                    <a:cubicBezTo>
                      <a:pt x="884062" y="-307908"/>
                      <a:pt x="1082324" y="-295208"/>
                      <a:pt x="975786" y="1387542"/>
                    </a:cubicBezTo>
                    <a:cubicBezTo>
                      <a:pt x="650524" y="1127192"/>
                      <a:pt x="217312" y="904942"/>
                      <a:pt x="0" y="606492"/>
                    </a:cubicBezTo>
                    <a:close/>
                  </a:path>
                </a:pathLst>
              </a:custGeom>
              <a:solidFill>
                <a:srgbClr val="42458A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Rectangle 2">
                <a:extLst>
                  <a:ext uri="{FF2B5EF4-FFF2-40B4-BE49-F238E27FC236}">
                    <a16:creationId xmlns:a16="http://schemas.microsoft.com/office/drawing/2014/main" id="{9F170977-AF33-EA79-2D98-FA8B2955E46A}"/>
                  </a:ext>
                </a:extLst>
              </p:cNvPr>
              <p:cNvSpPr/>
              <p:nvPr/>
            </p:nvSpPr>
            <p:spPr>
              <a:xfrm>
                <a:off x="7794013" y="188630"/>
                <a:ext cx="606340" cy="1135139"/>
              </a:xfrm>
              <a:custGeom>
                <a:avLst/>
                <a:gdLst>
                  <a:gd name="connsiteX0" fmla="*/ 0 w 721786"/>
                  <a:gd name="connsiteY0" fmla="*/ 0 h 694041"/>
                  <a:gd name="connsiteX1" fmla="*/ 721786 w 721786"/>
                  <a:gd name="connsiteY1" fmla="*/ 0 h 694041"/>
                  <a:gd name="connsiteX2" fmla="*/ 721786 w 721786"/>
                  <a:gd name="connsiteY2" fmla="*/ 694041 h 694041"/>
                  <a:gd name="connsiteX3" fmla="*/ 0 w 721786"/>
                  <a:gd name="connsiteY3" fmla="*/ 694041 h 694041"/>
                  <a:gd name="connsiteX4" fmla="*/ 0 w 721786"/>
                  <a:gd name="connsiteY4" fmla="*/ 0 h 694041"/>
                  <a:gd name="connsiteX0" fmla="*/ 215900 w 937686"/>
                  <a:gd name="connsiteY0" fmla="*/ 0 h 694041"/>
                  <a:gd name="connsiteX1" fmla="*/ 937686 w 937686"/>
                  <a:gd name="connsiteY1" fmla="*/ 0 h 694041"/>
                  <a:gd name="connsiteX2" fmla="*/ 937686 w 937686"/>
                  <a:gd name="connsiteY2" fmla="*/ 694041 h 694041"/>
                  <a:gd name="connsiteX3" fmla="*/ 0 w 937686"/>
                  <a:gd name="connsiteY3" fmla="*/ 59041 h 694041"/>
                  <a:gd name="connsiteX4" fmla="*/ 215900 w 937686"/>
                  <a:gd name="connsiteY4" fmla="*/ 0 h 694041"/>
                  <a:gd name="connsiteX0" fmla="*/ 215900 w 975786"/>
                  <a:gd name="connsiteY0" fmla="*/ 0 h 840091"/>
                  <a:gd name="connsiteX1" fmla="*/ 937686 w 975786"/>
                  <a:gd name="connsiteY1" fmla="*/ 0 h 840091"/>
                  <a:gd name="connsiteX2" fmla="*/ 975786 w 975786"/>
                  <a:gd name="connsiteY2" fmla="*/ 840091 h 840091"/>
                  <a:gd name="connsiteX3" fmla="*/ 0 w 975786"/>
                  <a:gd name="connsiteY3" fmla="*/ 59041 h 840091"/>
                  <a:gd name="connsiteX4" fmla="*/ 215900 w 975786"/>
                  <a:gd name="connsiteY4" fmla="*/ 0 h 840091"/>
                  <a:gd name="connsiteX0" fmla="*/ 0 w 975786"/>
                  <a:gd name="connsiteY0" fmla="*/ 59041 h 840091"/>
                  <a:gd name="connsiteX1" fmla="*/ 937686 w 975786"/>
                  <a:gd name="connsiteY1" fmla="*/ 0 h 840091"/>
                  <a:gd name="connsiteX2" fmla="*/ 975786 w 975786"/>
                  <a:gd name="connsiteY2" fmla="*/ 840091 h 840091"/>
                  <a:gd name="connsiteX3" fmla="*/ 0 w 975786"/>
                  <a:gd name="connsiteY3" fmla="*/ 59041 h 840091"/>
                  <a:gd name="connsiteX0" fmla="*/ 0 w 975786"/>
                  <a:gd name="connsiteY0" fmla="*/ 0 h 781050"/>
                  <a:gd name="connsiteX1" fmla="*/ 975786 w 975786"/>
                  <a:gd name="connsiteY1" fmla="*/ 781050 h 781050"/>
                  <a:gd name="connsiteX2" fmla="*/ 0 w 975786"/>
                  <a:gd name="connsiteY2" fmla="*/ 0 h 781050"/>
                  <a:gd name="connsiteX0" fmla="*/ 0 w 990625"/>
                  <a:gd name="connsiteY0" fmla="*/ 154060 h 935110"/>
                  <a:gd name="connsiteX1" fmla="*/ 975786 w 990625"/>
                  <a:gd name="connsiteY1" fmla="*/ 935110 h 935110"/>
                  <a:gd name="connsiteX2" fmla="*/ 0 w 990625"/>
                  <a:gd name="connsiteY2" fmla="*/ 154060 h 935110"/>
                  <a:gd name="connsiteX0" fmla="*/ 0 w 990625"/>
                  <a:gd name="connsiteY0" fmla="*/ 154060 h 935110"/>
                  <a:gd name="connsiteX1" fmla="*/ 975786 w 990625"/>
                  <a:gd name="connsiteY1" fmla="*/ 935110 h 935110"/>
                  <a:gd name="connsiteX2" fmla="*/ 0 w 990625"/>
                  <a:gd name="connsiteY2" fmla="*/ 154060 h 935110"/>
                  <a:gd name="connsiteX0" fmla="*/ 0 w 1005034"/>
                  <a:gd name="connsiteY0" fmla="*/ 619198 h 1400248"/>
                  <a:gd name="connsiteX1" fmla="*/ 975786 w 1005034"/>
                  <a:gd name="connsiteY1" fmla="*/ 1400248 h 1400248"/>
                  <a:gd name="connsiteX2" fmla="*/ 0 w 1005034"/>
                  <a:gd name="connsiteY2" fmla="*/ 619198 h 1400248"/>
                  <a:gd name="connsiteX0" fmla="*/ 0 w 1011288"/>
                  <a:gd name="connsiteY0" fmla="*/ 627057 h 1408107"/>
                  <a:gd name="connsiteX1" fmla="*/ 975786 w 1011288"/>
                  <a:gd name="connsiteY1" fmla="*/ 1408107 h 1408107"/>
                  <a:gd name="connsiteX2" fmla="*/ 0 w 1011288"/>
                  <a:gd name="connsiteY2" fmla="*/ 627057 h 1408107"/>
                  <a:gd name="connsiteX0" fmla="*/ 0 w 1017610"/>
                  <a:gd name="connsiteY0" fmla="*/ 616350 h 1397400"/>
                  <a:gd name="connsiteX1" fmla="*/ 975786 w 1017610"/>
                  <a:gd name="connsiteY1" fmla="*/ 1397400 h 1397400"/>
                  <a:gd name="connsiteX2" fmla="*/ 0 w 1017610"/>
                  <a:gd name="connsiteY2" fmla="*/ 616350 h 1397400"/>
                  <a:gd name="connsiteX0" fmla="*/ 0 w 1001956"/>
                  <a:gd name="connsiteY0" fmla="*/ 606492 h 1387542"/>
                  <a:gd name="connsiteX1" fmla="*/ 975786 w 1001956"/>
                  <a:gd name="connsiteY1" fmla="*/ 1387542 h 1387542"/>
                  <a:gd name="connsiteX2" fmla="*/ 0 w 1001956"/>
                  <a:gd name="connsiteY2" fmla="*/ 606492 h 1387542"/>
                  <a:gd name="connsiteX0" fmla="*/ 0 w 954547"/>
                  <a:gd name="connsiteY0" fmla="*/ 626560 h 1356300"/>
                  <a:gd name="connsiteX1" fmla="*/ 924476 w 954547"/>
                  <a:gd name="connsiteY1" fmla="*/ 1356300 h 1356300"/>
                  <a:gd name="connsiteX2" fmla="*/ 0 w 954547"/>
                  <a:gd name="connsiteY2" fmla="*/ 626560 h 1356300"/>
                  <a:gd name="connsiteX0" fmla="*/ 0 w 802670"/>
                  <a:gd name="connsiteY0" fmla="*/ 643168 h 1331860"/>
                  <a:gd name="connsiteX1" fmla="*/ 750023 w 802670"/>
                  <a:gd name="connsiteY1" fmla="*/ 1331860 h 1331860"/>
                  <a:gd name="connsiteX2" fmla="*/ 0 w 802670"/>
                  <a:gd name="connsiteY2" fmla="*/ 643168 h 1331860"/>
                  <a:gd name="connsiteX0" fmla="*/ 0 w 844102"/>
                  <a:gd name="connsiteY0" fmla="*/ 1129836 h 1818528"/>
                  <a:gd name="connsiteX1" fmla="*/ 750023 w 844102"/>
                  <a:gd name="connsiteY1" fmla="*/ 1818528 h 1818528"/>
                  <a:gd name="connsiteX2" fmla="*/ 0 w 844102"/>
                  <a:gd name="connsiteY2" fmla="*/ 1129836 h 1818528"/>
                  <a:gd name="connsiteX0" fmla="*/ 0 w 966668"/>
                  <a:gd name="connsiteY0" fmla="*/ 1144263 h 1832955"/>
                  <a:gd name="connsiteX1" fmla="*/ 750023 w 966668"/>
                  <a:gd name="connsiteY1" fmla="*/ 1832955 h 1832955"/>
                  <a:gd name="connsiteX2" fmla="*/ 0 w 966668"/>
                  <a:gd name="connsiteY2" fmla="*/ 1144263 h 1832955"/>
                  <a:gd name="connsiteX0" fmla="*/ 0 w 916637"/>
                  <a:gd name="connsiteY0" fmla="*/ 1113123 h 1801815"/>
                  <a:gd name="connsiteX1" fmla="*/ 750023 w 916637"/>
                  <a:gd name="connsiteY1" fmla="*/ 1801815 h 1801815"/>
                  <a:gd name="connsiteX2" fmla="*/ 0 w 916637"/>
                  <a:gd name="connsiteY2" fmla="*/ 1113123 h 1801815"/>
                  <a:gd name="connsiteX0" fmla="*/ 0 w 979876"/>
                  <a:gd name="connsiteY0" fmla="*/ 1145753 h 1834445"/>
                  <a:gd name="connsiteX1" fmla="*/ 750023 w 979876"/>
                  <a:gd name="connsiteY1" fmla="*/ 1834445 h 1834445"/>
                  <a:gd name="connsiteX2" fmla="*/ 0 w 979876"/>
                  <a:gd name="connsiteY2" fmla="*/ 1145753 h 1834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79876" h="1834445">
                    <a:moveTo>
                      <a:pt x="0" y="1145753"/>
                    </a:moveTo>
                    <a:cubicBezTo>
                      <a:pt x="843014" y="-835887"/>
                      <a:pt x="1277301" y="-12497"/>
                      <a:pt x="750023" y="1834445"/>
                    </a:cubicBezTo>
                    <a:cubicBezTo>
                      <a:pt x="424761" y="1574095"/>
                      <a:pt x="217312" y="1444203"/>
                      <a:pt x="0" y="1145753"/>
                    </a:cubicBezTo>
                    <a:close/>
                  </a:path>
                </a:pathLst>
              </a:custGeom>
              <a:solidFill>
                <a:srgbClr val="F4E0C7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578D5EA-05DB-2949-4FCD-47ECA67E17FF}"/>
                  </a:ext>
                </a:extLst>
              </p:cNvPr>
              <p:cNvSpPr/>
              <p:nvPr/>
            </p:nvSpPr>
            <p:spPr>
              <a:xfrm>
                <a:off x="6378249" y="68515"/>
                <a:ext cx="995932" cy="858528"/>
              </a:xfrm>
              <a:custGeom>
                <a:avLst/>
                <a:gdLst>
                  <a:gd name="connsiteX0" fmla="*/ 0 w 1001956"/>
                  <a:gd name="connsiteY0" fmla="*/ 0 h 593667"/>
                  <a:gd name="connsiteX1" fmla="*/ 1001956 w 1001956"/>
                  <a:gd name="connsiteY1" fmla="*/ 0 h 593667"/>
                  <a:gd name="connsiteX2" fmla="*/ 1001956 w 1001956"/>
                  <a:gd name="connsiteY2" fmla="*/ 593667 h 593667"/>
                  <a:gd name="connsiteX3" fmla="*/ 0 w 1001956"/>
                  <a:gd name="connsiteY3" fmla="*/ 593667 h 593667"/>
                  <a:gd name="connsiteX4" fmla="*/ 0 w 1001956"/>
                  <a:gd name="connsiteY4" fmla="*/ 0 h 593667"/>
                  <a:gd name="connsiteX0" fmla="*/ 0 w 1001956"/>
                  <a:gd name="connsiteY0" fmla="*/ 0 h 593667"/>
                  <a:gd name="connsiteX1" fmla="*/ 1001956 w 1001956"/>
                  <a:gd name="connsiteY1" fmla="*/ 0 h 593667"/>
                  <a:gd name="connsiteX2" fmla="*/ 1001956 w 1001956"/>
                  <a:gd name="connsiteY2" fmla="*/ 593667 h 593667"/>
                  <a:gd name="connsiteX3" fmla="*/ 133350 w 1001956"/>
                  <a:gd name="connsiteY3" fmla="*/ 441267 h 593667"/>
                  <a:gd name="connsiteX4" fmla="*/ 0 w 1001956"/>
                  <a:gd name="connsiteY4" fmla="*/ 0 h 593667"/>
                  <a:gd name="connsiteX0" fmla="*/ 0 w 1059106"/>
                  <a:gd name="connsiteY0" fmla="*/ 0 h 441267"/>
                  <a:gd name="connsiteX1" fmla="*/ 1001956 w 1059106"/>
                  <a:gd name="connsiteY1" fmla="*/ 0 h 441267"/>
                  <a:gd name="connsiteX2" fmla="*/ 1059106 w 1059106"/>
                  <a:gd name="connsiteY2" fmla="*/ 307917 h 441267"/>
                  <a:gd name="connsiteX3" fmla="*/ 133350 w 1059106"/>
                  <a:gd name="connsiteY3" fmla="*/ 441267 h 441267"/>
                  <a:gd name="connsiteX4" fmla="*/ 0 w 1059106"/>
                  <a:gd name="connsiteY4" fmla="*/ 0 h 441267"/>
                  <a:gd name="connsiteX0" fmla="*/ 0 w 925756"/>
                  <a:gd name="connsiteY0" fmla="*/ 441267 h 441267"/>
                  <a:gd name="connsiteX1" fmla="*/ 868606 w 925756"/>
                  <a:gd name="connsiteY1" fmla="*/ 0 h 441267"/>
                  <a:gd name="connsiteX2" fmla="*/ 925756 w 925756"/>
                  <a:gd name="connsiteY2" fmla="*/ 307917 h 441267"/>
                  <a:gd name="connsiteX3" fmla="*/ 0 w 925756"/>
                  <a:gd name="connsiteY3" fmla="*/ 441267 h 441267"/>
                  <a:gd name="connsiteX0" fmla="*/ 0 w 925756"/>
                  <a:gd name="connsiteY0" fmla="*/ 133350 h 133350"/>
                  <a:gd name="connsiteX1" fmla="*/ 925756 w 925756"/>
                  <a:gd name="connsiteY1" fmla="*/ 0 h 133350"/>
                  <a:gd name="connsiteX2" fmla="*/ 0 w 925756"/>
                  <a:gd name="connsiteY2" fmla="*/ 133350 h 133350"/>
                  <a:gd name="connsiteX0" fmla="*/ 25473 w 951229"/>
                  <a:gd name="connsiteY0" fmla="*/ 841154 h 841154"/>
                  <a:gd name="connsiteX1" fmla="*/ 951229 w 951229"/>
                  <a:gd name="connsiteY1" fmla="*/ 707804 h 841154"/>
                  <a:gd name="connsiteX2" fmla="*/ 25473 w 951229"/>
                  <a:gd name="connsiteY2" fmla="*/ 841154 h 841154"/>
                  <a:gd name="connsiteX0" fmla="*/ 24720 w 979051"/>
                  <a:gd name="connsiteY0" fmla="*/ 849123 h 849123"/>
                  <a:gd name="connsiteX1" fmla="*/ 979051 w 979051"/>
                  <a:gd name="connsiteY1" fmla="*/ 687198 h 849123"/>
                  <a:gd name="connsiteX2" fmla="*/ 24720 w 979051"/>
                  <a:gd name="connsiteY2" fmla="*/ 849123 h 849123"/>
                  <a:gd name="connsiteX0" fmla="*/ 24720 w 979051"/>
                  <a:gd name="connsiteY0" fmla="*/ 849123 h 849123"/>
                  <a:gd name="connsiteX1" fmla="*/ 979051 w 979051"/>
                  <a:gd name="connsiteY1" fmla="*/ 687198 h 849123"/>
                  <a:gd name="connsiteX2" fmla="*/ 24720 w 979051"/>
                  <a:gd name="connsiteY2" fmla="*/ 849123 h 849123"/>
                  <a:gd name="connsiteX0" fmla="*/ 23593 w 977924"/>
                  <a:gd name="connsiteY0" fmla="*/ 879431 h 879431"/>
                  <a:gd name="connsiteX1" fmla="*/ 977924 w 977924"/>
                  <a:gd name="connsiteY1" fmla="*/ 717506 h 879431"/>
                  <a:gd name="connsiteX2" fmla="*/ 23593 w 977924"/>
                  <a:gd name="connsiteY2" fmla="*/ 879431 h 879431"/>
                  <a:gd name="connsiteX0" fmla="*/ 35930 w 990261"/>
                  <a:gd name="connsiteY0" fmla="*/ 812102 h 812102"/>
                  <a:gd name="connsiteX1" fmla="*/ 990261 w 990261"/>
                  <a:gd name="connsiteY1" fmla="*/ 650177 h 812102"/>
                  <a:gd name="connsiteX2" fmla="*/ 35930 w 990261"/>
                  <a:gd name="connsiteY2" fmla="*/ 812102 h 812102"/>
                  <a:gd name="connsiteX0" fmla="*/ 35930 w 990261"/>
                  <a:gd name="connsiteY0" fmla="*/ 812102 h 812102"/>
                  <a:gd name="connsiteX1" fmla="*/ 990261 w 990261"/>
                  <a:gd name="connsiteY1" fmla="*/ 650177 h 812102"/>
                  <a:gd name="connsiteX2" fmla="*/ 35930 w 990261"/>
                  <a:gd name="connsiteY2" fmla="*/ 812102 h 812102"/>
                  <a:gd name="connsiteX0" fmla="*/ 41601 w 995932"/>
                  <a:gd name="connsiteY0" fmla="*/ 858528 h 858528"/>
                  <a:gd name="connsiteX1" fmla="*/ 995932 w 995932"/>
                  <a:gd name="connsiteY1" fmla="*/ 696603 h 858528"/>
                  <a:gd name="connsiteX2" fmla="*/ 41601 w 995932"/>
                  <a:gd name="connsiteY2" fmla="*/ 858528 h 8585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95932" h="858528">
                    <a:moveTo>
                      <a:pt x="41601" y="858528"/>
                    </a:moveTo>
                    <a:cubicBezTo>
                      <a:pt x="340661" y="818841"/>
                      <a:pt x="687347" y="836303"/>
                      <a:pt x="995932" y="696603"/>
                    </a:cubicBezTo>
                    <a:cubicBezTo>
                      <a:pt x="577809" y="441016"/>
                      <a:pt x="-186389" y="-824222"/>
                      <a:pt x="41601" y="858528"/>
                    </a:cubicBezTo>
                    <a:close/>
                  </a:path>
                </a:pathLst>
              </a:custGeom>
              <a:solidFill>
                <a:srgbClr val="42458A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049D2471-F88E-4A93-0FAC-437CC0FACE20}"/>
                  </a:ext>
                </a:extLst>
              </p:cNvPr>
              <p:cNvSpPr/>
              <p:nvPr/>
            </p:nvSpPr>
            <p:spPr>
              <a:xfrm>
                <a:off x="6388090" y="80808"/>
                <a:ext cx="362169" cy="845412"/>
              </a:xfrm>
              <a:custGeom>
                <a:avLst/>
                <a:gdLst>
                  <a:gd name="connsiteX0" fmla="*/ 94838 w 362169"/>
                  <a:gd name="connsiteY0" fmla="*/ 0 h 845412"/>
                  <a:gd name="connsiteX1" fmla="*/ 104052 w 362169"/>
                  <a:gd name="connsiteY1" fmla="*/ 5312 h 845412"/>
                  <a:gd name="connsiteX2" fmla="*/ 362169 w 362169"/>
                  <a:gd name="connsiteY2" fmla="*/ 728466 h 845412"/>
                  <a:gd name="connsiteX3" fmla="*/ 357434 w 362169"/>
                  <a:gd name="connsiteY3" fmla="*/ 815700 h 845412"/>
                  <a:gd name="connsiteX4" fmla="*/ 273487 w 362169"/>
                  <a:gd name="connsiteY4" fmla="*/ 823014 h 845412"/>
                  <a:gd name="connsiteX5" fmla="*/ 41602 w 362169"/>
                  <a:gd name="connsiteY5" fmla="*/ 845412 h 845412"/>
                  <a:gd name="connsiteX6" fmla="*/ 77701 w 362169"/>
                  <a:gd name="connsiteY6" fmla="*/ 10725 h 845412"/>
                  <a:gd name="connsiteX7" fmla="*/ 94838 w 362169"/>
                  <a:gd name="connsiteY7" fmla="*/ 0 h 8454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62169" h="845412">
                    <a:moveTo>
                      <a:pt x="94838" y="0"/>
                    </a:moveTo>
                    <a:lnTo>
                      <a:pt x="104052" y="5312"/>
                    </a:lnTo>
                    <a:cubicBezTo>
                      <a:pt x="255737" y="124455"/>
                      <a:pt x="362169" y="403379"/>
                      <a:pt x="362169" y="728466"/>
                    </a:cubicBezTo>
                    <a:lnTo>
                      <a:pt x="357434" y="815700"/>
                    </a:lnTo>
                    <a:lnTo>
                      <a:pt x="273487" y="823014"/>
                    </a:lnTo>
                    <a:cubicBezTo>
                      <a:pt x="194109" y="829140"/>
                      <a:pt x="116367" y="835490"/>
                      <a:pt x="41602" y="845412"/>
                    </a:cubicBezTo>
                    <a:cubicBezTo>
                      <a:pt x="-29645" y="319553"/>
                      <a:pt x="-3998" y="81583"/>
                      <a:pt x="77701" y="10725"/>
                    </a:cubicBezTo>
                    <a:lnTo>
                      <a:pt x="94838" y="0"/>
                    </a:lnTo>
                    <a:close/>
                  </a:path>
                </a:pathLst>
              </a:custGeom>
              <a:solidFill>
                <a:srgbClr val="F4E0C7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887094FD-D760-5648-8717-0901F958327D}"/>
                </a:ext>
              </a:extLst>
            </p:cNvPr>
            <p:cNvGrpSpPr/>
            <p:nvPr/>
          </p:nvGrpSpPr>
          <p:grpSpPr>
            <a:xfrm>
              <a:off x="4182121" y="2579427"/>
              <a:ext cx="5355177" cy="4069569"/>
              <a:chOff x="4182121" y="2579427"/>
              <a:chExt cx="5355177" cy="4069569"/>
            </a:xfrm>
            <a:solidFill>
              <a:srgbClr val="F4E0C7"/>
            </a:solidFill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8638F480-C215-761F-1D04-A9D9897B9198}"/>
                  </a:ext>
                </a:extLst>
              </p:cNvPr>
              <p:cNvSpPr/>
              <p:nvPr/>
            </p:nvSpPr>
            <p:spPr>
              <a:xfrm>
                <a:off x="4182121" y="2579427"/>
                <a:ext cx="5355177" cy="4069569"/>
              </a:xfrm>
              <a:custGeom>
                <a:avLst/>
                <a:gdLst>
                  <a:gd name="connsiteX0" fmla="*/ 0 w 2450111"/>
                  <a:gd name="connsiteY0" fmla="*/ 0 h 3149839"/>
                  <a:gd name="connsiteX1" fmla="*/ 2450111 w 2450111"/>
                  <a:gd name="connsiteY1" fmla="*/ 0 h 3149839"/>
                  <a:gd name="connsiteX2" fmla="*/ 2450111 w 2450111"/>
                  <a:gd name="connsiteY2" fmla="*/ 3149839 h 3149839"/>
                  <a:gd name="connsiteX3" fmla="*/ 0 w 2450111"/>
                  <a:gd name="connsiteY3" fmla="*/ 3149839 h 3149839"/>
                  <a:gd name="connsiteX4" fmla="*/ 0 w 2450111"/>
                  <a:gd name="connsiteY4" fmla="*/ 0 h 3149839"/>
                  <a:gd name="connsiteX0" fmla="*/ 0 w 2491054"/>
                  <a:gd name="connsiteY0" fmla="*/ 0 h 3313613"/>
                  <a:gd name="connsiteX1" fmla="*/ 2491054 w 2491054"/>
                  <a:gd name="connsiteY1" fmla="*/ 163774 h 3313613"/>
                  <a:gd name="connsiteX2" fmla="*/ 2491054 w 2491054"/>
                  <a:gd name="connsiteY2" fmla="*/ 3313613 h 3313613"/>
                  <a:gd name="connsiteX3" fmla="*/ 40943 w 2491054"/>
                  <a:gd name="connsiteY3" fmla="*/ 3313613 h 3313613"/>
                  <a:gd name="connsiteX4" fmla="*/ 0 w 2491054"/>
                  <a:gd name="connsiteY4" fmla="*/ 0 h 3313613"/>
                  <a:gd name="connsiteX0" fmla="*/ 0 w 2491054"/>
                  <a:gd name="connsiteY0" fmla="*/ 0 h 3313613"/>
                  <a:gd name="connsiteX1" fmla="*/ 2450110 w 2491054"/>
                  <a:gd name="connsiteY1" fmla="*/ 13649 h 3313613"/>
                  <a:gd name="connsiteX2" fmla="*/ 2491054 w 2491054"/>
                  <a:gd name="connsiteY2" fmla="*/ 3313613 h 3313613"/>
                  <a:gd name="connsiteX3" fmla="*/ 40943 w 2491054"/>
                  <a:gd name="connsiteY3" fmla="*/ 3313613 h 3313613"/>
                  <a:gd name="connsiteX4" fmla="*/ 0 w 2491054"/>
                  <a:gd name="connsiteY4" fmla="*/ 0 h 3313613"/>
                  <a:gd name="connsiteX0" fmla="*/ 0 w 2933970"/>
                  <a:gd name="connsiteY0" fmla="*/ 0 h 3313613"/>
                  <a:gd name="connsiteX1" fmla="*/ 2450110 w 2933970"/>
                  <a:gd name="connsiteY1" fmla="*/ 13649 h 3313613"/>
                  <a:gd name="connsiteX2" fmla="*/ 2933970 w 2933970"/>
                  <a:gd name="connsiteY2" fmla="*/ 1419368 h 3313613"/>
                  <a:gd name="connsiteX3" fmla="*/ 2491054 w 2933970"/>
                  <a:gd name="connsiteY3" fmla="*/ 3313613 h 3313613"/>
                  <a:gd name="connsiteX4" fmla="*/ 40943 w 2933970"/>
                  <a:gd name="connsiteY4" fmla="*/ 3313613 h 3313613"/>
                  <a:gd name="connsiteX5" fmla="*/ 0 w 2933970"/>
                  <a:gd name="connsiteY5" fmla="*/ 0 h 3313613"/>
                  <a:gd name="connsiteX0" fmla="*/ 955343 w 3889313"/>
                  <a:gd name="connsiteY0" fmla="*/ 0 h 3668454"/>
                  <a:gd name="connsiteX1" fmla="*/ 3405453 w 3889313"/>
                  <a:gd name="connsiteY1" fmla="*/ 13649 h 3668454"/>
                  <a:gd name="connsiteX2" fmla="*/ 3889313 w 3889313"/>
                  <a:gd name="connsiteY2" fmla="*/ 1419368 h 3668454"/>
                  <a:gd name="connsiteX3" fmla="*/ 3446397 w 3889313"/>
                  <a:gd name="connsiteY3" fmla="*/ 3313613 h 3668454"/>
                  <a:gd name="connsiteX4" fmla="*/ 0 w 3889313"/>
                  <a:gd name="connsiteY4" fmla="*/ 3668454 h 3668454"/>
                  <a:gd name="connsiteX5" fmla="*/ 955343 w 3889313"/>
                  <a:gd name="connsiteY5" fmla="*/ 0 h 3668454"/>
                  <a:gd name="connsiteX0" fmla="*/ 1763828 w 4697798"/>
                  <a:gd name="connsiteY0" fmla="*/ 0 h 3668454"/>
                  <a:gd name="connsiteX1" fmla="*/ 4213938 w 4697798"/>
                  <a:gd name="connsiteY1" fmla="*/ 13649 h 3668454"/>
                  <a:gd name="connsiteX2" fmla="*/ 4697798 w 4697798"/>
                  <a:gd name="connsiteY2" fmla="*/ 1419368 h 3668454"/>
                  <a:gd name="connsiteX3" fmla="*/ 4254882 w 4697798"/>
                  <a:gd name="connsiteY3" fmla="*/ 3313613 h 3668454"/>
                  <a:gd name="connsiteX4" fmla="*/ 808485 w 4697798"/>
                  <a:gd name="connsiteY4" fmla="*/ 3668454 h 3668454"/>
                  <a:gd name="connsiteX5" fmla="*/ 1763828 w 4697798"/>
                  <a:gd name="connsiteY5" fmla="*/ 0 h 3668454"/>
                  <a:gd name="connsiteX0" fmla="*/ 1675262 w 4609232"/>
                  <a:gd name="connsiteY0" fmla="*/ 0 h 3654807"/>
                  <a:gd name="connsiteX1" fmla="*/ 4125372 w 4609232"/>
                  <a:gd name="connsiteY1" fmla="*/ 13649 h 3654807"/>
                  <a:gd name="connsiteX2" fmla="*/ 4609232 w 4609232"/>
                  <a:gd name="connsiteY2" fmla="*/ 1419368 h 3654807"/>
                  <a:gd name="connsiteX3" fmla="*/ 4166316 w 4609232"/>
                  <a:gd name="connsiteY3" fmla="*/ 3313613 h 3654807"/>
                  <a:gd name="connsiteX4" fmla="*/ 829101 w 4609232"/>
                  <a:gd name="connsiteY4" fmla="*/ 3654807 h 3654807"/>
                  <a:gd name="connsiteX5" fmla="*/ 1675262 w 4609232"/>
                  <a:gd name="connsiteY5" fmla="*/ 0 h 3654807"/>
                  <a:gd name="connsiteX0" fmla="*/ 1722909 w 4656879"/>
                  <a:gd name="connsiteY0" fmla="*/ 0 h 3654807"/>
                  <a:gd name="connsiteX1" fmla="*/ 4173019 w 4656879"/>
                  <a:gd name="connsiteY1" fmla="*/ 13649 h 3654807"/>
                  <a:gd name="connsiteX2" fmla="*/ 4656879 w 4656879"/>
                  <a:gd name="connsiteY2" fmla="*/ 1419368 h 3654807"/>
                  <a:gd name="connsiteX3" fmla="*/ 4213963 w 4656879"/>
                  <a:gd name="connsiteY3" fmla="*/ 3313613 h 3654807"/>
                  <a:gd name="connsiteX4" fmla="*/ 876748 w 4656879"/>
                  <a:gd name="connsiteY4" fmla="*/ 3654807 h 3654807"/>
                  <a:gd name="connsiteX5" fmla="*/ 1722909 w 4656879"/>
                  <a:gd name="connsiteY5" fmla="*/ 0 h 3654807"/>
                  <a:gd name="connsiteX0" fmla="*/ 1725277 w 4659247"/>
                  <a:gd name="connsiteY0" fmla="*/ 0 h 3654807"/>
                  <a:gd name="connsiteX1" fmla="*/ 4175387 w 4659247"/>
                  <a:gd name="connsiteY1" fmla="*/ 13649 h 3654807"/>
                  <a:gd name="connsiteX2" fmla="*/ 4659247 w 4659247"/>
                  <a:gd name="connsiteY2" fmla="*/ 1419368 h 3654807"/>
                  <a:gd name="connsiteX3" fmla="*/ 4216331 w 4659247"/>
                  <a:gd name="connsiteY3" fmla="*/ 3313613 h 3654807"/>
                  <a:gd name="connsiteX4" fmla="*/ 879116 w 4659247"/>
                  <a:gd name="connsiteY4" fmla="*/ 3654807 h 3654807"/>
                  <a:gd name="connsiteX5" fmla="*/ 1725277 w 4659247"/>
                  <a:gd name="connsiteY5" fmla="*/ 0 h 3654807"/>
                  <a:gd name="connsiteX0" fmla="*/ 1727656 w 4661626"/>
                  <a:gd name="connsiteY0" fmla="*/ 0 h 3654807"/>
                  <a:gd name="connsiteX1" fmla="*/ 4177766 w 4661626"/>
                  <a:gd name="connsiteY1" fmla="*/ 13649 h 3654807"/>
                  <a:gd name="connsiteX2" fmla="*/ 4661626 w 4661626"/>
                  <a:gd name="connsiteY2" fmla="*/ 1419368 h 3654807"/>
                  <a:gd name="connsiteX3" fmla="*/ 4218710 w 4661626"/>
                  <a:gd name="connsiteY3" fmla="*/ 3313613 h 3654807"/>
                  <a:gd name="connsiteX4" fmla="*/ 881495 w 4661626"/>
                  <a:gd name="connsiteY4" fmla="*/ 3654807 h 3654807"/>
                  <a:gd name="connsiteX5" fmla="*/ 1727656 w 4661626"/>
                  <a:gd name="connsiteY5" fmla="*/ 0 h 3654807"/>
                  <a:gd name="connsiteX0" fmla="*/ 1727656 w 4661626"/>
                  <a:gd name="connsiteY0" fmla="*/ 13647 h 3668454"/>
                  <a:gd name="connsiteX1" fmla="*/ 4068584 w 4661626"/>
                  <a:gd name="connsiteY1" fmla="*/ 0 h 3668454"/>
                  <a:gd name="connsiteX2" fmla="*/ 4661626 w 4661626"/>
                  <a:gd name="connsiteY2" fmla="*/ 1433015 h 3668454"/>
                  <a:gd name="connsiteX3" fmla="*/ 4218710 w 4661626"/>
                  <a:gd name="connsiteY3" fmla="*/ 3327260 h 3668454"/>
                  <a:gd name="connsiteX4" fmla="*/ 881495 w 4661626"/>
                  <a:gd name="connsiteY4" fmla="*/ 3668454 h 3668454"/>
                  <a:gd name="connsiteX5" fmla="*/ 1727656 w 4661626"/>
                  <a:gd name="connsiteY5" fmla="*/ 13647 h 3668454"/>
                  <a:gd name="connsiteX0" fmla="*/ 1727656 w 4661626"/>
                  <a:gd name="connsiteY0" fmla="*/ 13647 h 3668454"/>
                  <a:gd name="connsiteX1" fmla="*/ 4068584 w 4661626"/>
                  <a:gd name="connsiteY1" fmla="*/ 0 h 3668454"/>
                  <a:gd name="connsiteX2" fmla="*/ 4661626 w 4661626"/>
                  <a:gd name="connsiteY2" fmla="*/ 1433015 h 3668454"/>
                  <a:gd name="connsiteX3" fmla="*/ 4218710 w 4661626"/>
                  <a:gd name="connsiteY3" fmla="*/ 3327260 h 3668454"/>
                  <a:gd name="connsiteX4" fmla="*/ 881495 w 4661626"/>
                  <a:gd name="connsiteY4" fmla="*/ 3668454 h 3668454"/>
                  <a:gd name="connsiteX5" fmla="*/ 1727656 w 4661626"/>
                  <a:gd name="connsiteY5" fmla="*/ 13647 h 3668454"/>
                  <a:gd name="connsiteX0" fmla="*/ 1727656 w 4661626"/>
                  <a:gd name="connsiteY0" fmla="*/ 13647 h 4067489"/>
                  <a:gd name="connsiteX1" fmla="*/ 4068584 w 4661626"/>
                  <a:gd name="connsiteY1" fmla="*/ 0 h 4067489"/>
                  <a:gd name="connsiteX2" fmla="*/ 4661626 w 4661626"/>
                  <a:gd name="connsiteY2" fmla="*/ 1433015 h 4067489"/>
                  <a:gd name="connsiteX3" fmla="*/ 3957453 w 4661626"/>
                  <a:gd name="connsiteY3" fmla="*/ 4067489 h 4067489"/>
                  <a:gd name="connsiteX4" fmla="*/ 881495 w 4661626"/>
                  <a:gd name="connsiteY4" fmla="*/ 3668454 h 4067489"/>
                  <a:gd name="connsiteX5" fmla="*/ 1727656 w 4661626"/>
                  <a:gd name="connsiteY5" fmla="*/ 13647 h 4067489"/>
                  <a:gd name="connsiteX0" fmla="*/ 1727656 w 5048025"/>
                  <a:gd name="connsiteY0" fmla="*/ 13647 h 4067489"/>
                  <a:gd name="connsiteX1" fmla="*/ 4068584 w 5048025"/>
                  <a:gd name="connsiteY1" fmla="*/ 0 h 4067489"/>
                  <a:gd name="connsiteX2" fmla="*/ 4661626 w 5048025"/>
                  <a:gd name="connsiteY2" fmla="*/ 1433015 h 4067489"/>
                  <a:gd name="connsiteX3" fmla="*/ 3957453 w 5048025"/>
                  <a:gd name="connsiteY3" fmla="*/ 4067489 h 4067489"/>
                  <a:gd name="connsiteX4" fmla="*/ 881495 w 5048025"/>
                  <a:gd name="connsiteY4" fmla="*/ 3668454 h 4067489"/>
                  <a:gd name="connsiteX5" fmla="*/ 1727656 w 5048025"/>
                  <a:gd name="connsiteY5" fmla="*/ 13647 h 4067489"/>
                  <a:gd name="connsiteX0" fmla="*/ 1727656 w 5332999"/>
                  <a:gd name="connsiteY0" fmla="*/ 13647 h 4067489"/>
                  <a:gd name="connsiteX1" fmla="*/ 4068584 w 5332999"/>
                  <a:gd name="connsiteY1" fmla="*/ 0 h 4067489"/>
                  <a:gd name="connsiteX2" fmla="*/ 4661626 w 5332999"/>
                  <a:gd name="connsiteY2" fmla="*/ 1433015 h 4067489"/>
                  <a:gd name="connsiteX3" fmla="*/ 3957453 w 5332999"/>
                  <a:gd name="connsiteY3" fmla="*/ 4067489 h 4067489"/>
                  <a:gd name="connsiteX4" fmla="*/ 881495 w 5332999"/>
                  <a:gd name="connsiteY4" fmla="*/ 3668454 h 4067489"/>
                  <a:gd name="connsiteX5" fmla="*/ 1727656 w 5332999"/>
                  <a:gd name="connsiteY5" fmla="*/ 13647 h 4067489"/>
                  <a:gd name="connsiteX0" fmla="*/ 1727656 w 5355177"/>
                  <a:gd name="connsiteY0" fmla="*/ 13647 h 4067489"/>
                  <a:gd name="connsiteX1" fmla="*/ 4068584 w 5355177"/>
                  <a:gd name="connsiteY1" fmla="*/ 0 h 4067489"/>
                  <a:gd name="connsiteX2" fmla="*/ 4661626 w 5355177"/>
                  <a:gd name="connsiteY2" fmla="*/ 1433015 h 4067489"/>
                  <a:gd name="connsiteX3" fmla="*/ 3957453 w 5355177"/>
                  <a:gd name="connsiteY3" fmla="*/ 4067489 h 4067489"/>
                  <a:gd name="connsiteX4" fmla="*/ 881495 w 5355177"/>
                  <a:gd name="connsiteY4" fmla="*/ 3668454 h 4067489"/>
                  <a:gd name="connsiteX5" fmla="*/ 1727656 w 5355177"/>
                  <a:gd name="connsiteY5" fmla="*/ 13647 h 4067489"/>
                  <a:gd name="connsiteX0" fmla="*/ 1727656 w 5355177"/>
                  <a:gd name="connsiteY0" fmla="*/ 13647 h 4069193"/>
                  <a:gd name="connsiteX1" fmla="*/ 4068584 w 5355177"/>
                  <a:gd name="connsiteY1" fmla="*/ 0 h 4069193"/>
                  <a:gd name="connsiteX2" fmla="*/ 4661626 w 5355177"/>
                  <a:gd name="connsiteY2" fmla="*/ 1433015 h 4069193"/>
                  <a:gd name="connsiteX3" fmla="*/ 3957453 w 5355177"/>
                  <a:gd name="connsiteY3" fmla="*/ 4067489 h 4069193"/>
                  <a:gd name="connsiteX4" fmla="*/ 881495 w 5355177"/>
                  <a:gd name="connsiteY4" fmla="*/ 3668454 h 4069193"/>
                  <a:gd name="connsiteX5" fmla="*/ 1727656 w 5355177"/>
                  <a:gd name="connsiteY5" fmla="*/ 13647 h 4069193"/>
                  <a:gd name="connsiteX0" fmla="*/ 1727656 w 5355177"/>
                  <a:gd name="connsiteY0" fmla="*/ 13647 h 4069569"/>
                  <a:gd name="connsiteX1" fmla="*/ 4068584 w 5355177"/>
                  <a:gd name="connsiteY1" fmla="*/ 0 h 4069569"/>
                  <a:gd name="connsiteX2" fmla="*/ 4661626 w 5355177"/>
                  <a:gd name="connsiteY2" fmla="*/ 1433015 h 4069569"/>
                  <a:gd name="connsiteX3" fmla="*/ 3957453 w 5355177"/>
                  <a:gd name="connsiteY3" fmla="*/ 4067489 h 4069569"/>
                  <a:gd name="connsiteX4" fmla="*/ 881495 w 5355177"/>
                  <a:gd name="connsiteY4" fmla="*/ 3668454 h 4069569"/>
                  <a:gd name="connsiteX5" fmla="*/ 1727656 w 5355177"/>
                  <a:gd name="connsiteY5" fmla="*/ 13647 h 406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355177" h="4069569">
                    <a:moveTo>
                      <a:pt x="1727656" y="13647"/>
                    </a:moveTo>
                    <a:lnTo>
                      <a:pt x="4068584" y="0"/>
                    </a:lnTo>
                    <a:cubicBezTo>
                      <a:pt x="4302659" y="213814"/>
                      <a:pt x="4659563" y="973541"/>
                      <a:pt x="4661626" y="1433015"/>
                    </a:cubicBezTo>
                    <a:cubicBezTo>
                      <a:pt x="5283245" y="1933802"/>
                      <a:pt x="6122577" y="3653788"/>
                      <a:pt x="3957453" y="4067489"/>
                    </a:cubicBezTo>
                    <a:cubicBezTo>
                      <a:pt x="2467677" y="4094134"/>
                      <a:pt x="1906814" y="3859524"/>
                      <a:pt x="881495" y="3668454"/>
                    </a:cubicBezTo>
                    <a:cubicBezTo>
                      <a:pt x="-1379484" y="1790545"/>
                      <a:pt x="1381912" y="308418"/>
                      <a:pt x="1727656" y="13647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CF67B2C9-8D72-EA9F-FBDA-1A877A8436F7}"/>
                  </a:ext>
                </a:extLst>
              </p:cNvPr>
              <p:cNvSpPr/>
              <p:nvPr/>
            </p:nvSpPr>
            <p:spPr>
              <a:xfrm>
                <a:off x="4852622" y="2861984"/>
                <a:ext cx="1220581" cy="3542055"/>
              </a:xfrm>
              <a:custGeom>
                <a:avLst/>
                <a:gdLst>
                  <a:gd name="connsiteX0" fmla="*/ 362857 w 362857"/>
                  <a:gd name="connsiteY0" fmla="*/ 0 h 3512457"/>
                  <a:gd name="connsiteX1" fmla="*/ 0 w 362857"/>
                  <a:gd name="connsiteY1" fmla="*/ 3512457 h 3512457"/>
                  <a:gd name="connsiteX2" fmla="*/ 0 w 362857"/>
                  <a:gd name="connsiteY2" fmla="*/ 3512457 h 3512457"/>
                  <a:gd name="connsiteX3" fmla="*/ 0 w 362857"/>
                  <a:gd name="connsiteY3" fmla="*/ 3512457 h 3512457"/>
                  <a:gd name="connsiteX0" fmla="*/ 767572 w 767572"/>
                  <a:gd name="connsiteY0" fmla="*/ 0 h 3512457"/>
                  <a:gd name="connsiteX1" fmla="*/ 404715 w 767572"/>
                  <a:gd name="connsiteY1" fmla="*/ 3512457 h 3512457"/>
                  <a:gd name="connsiteX2" fmla="*/ 404715 w 767572"/>
                  <a:gd name="connsiteY2" fmla="*/ 3512457 h 3512457"/>
                  <a:gd name="connsiteX3" fmla="*/ 404715 w 767572"/>
                  <a:gd name="connsiteY3" fmla="*/ 3512457 h 3512457"/>
                  <a:gd name="connsiteX0" fmla="*/ 1208639 w 1208639"/>
                  <a:gd name="connsiteY0" fmla="*/ 0 h 3512457"/>
                  <a:gd name="connsiteX1" fmla="*/ 845782 w 1208639"/>
                  <a:gd name="connsiteY1" fmla="*/ 3512457 h 3512457"/>
                  <a:gd name="connsiteX2" fmla="*/ 845782 w 1208639"/>
                  <a:gd name="connsiteY2" fmla="*/ 3512457 h 3512457"/>
                  <a:gd name="connsiteX3" fmla="*/ 845782 w 1208639"/>
                  <a:gd name="connsiteY3" fmla="*/ 3512457 h 3512457"/>
                  <a:gd name="connsiteX0" fmla="*/ 1208639 w 1208639"/>
                  <a:gd name="connsiteY0" fmla="*/ 0 h 3512457"/>
                  <a:gd name="connsiteX1" fmla="*/ 845782 w 1208639"/>
                  <a:gd name="connsiteY1" fmla="*/ 3512457 h 3512457"/>
                  <a:gd name="connsiteX2" fmla="*/ 845782 w 1208639"/>
                  <a:gd name="connsiteY2" fmla="*/ 3512457 h 3512457"/>
                  <a:gd name="connsiteX3" fmla="*/ 961896 w 1208639"/>
                  <a:gd name="connsiteY3" fmla="*/ 3512457 h 3512457"/>
                  <a:gd name="connsiteX0" fmla="*/ 1208639 w 1208639"/>
                  <a:gd name="connsiteY0" fmla="*/ 0 h 3512457"/>
                  <a:gd name="connsiteX1" fmla="*/ 845782 w 1208639"/>
                  <a:gd name="connsiteY1" fmla="*/ 3512457 h 3512457"/>
                  <a:gd name="connsiteX2" fmla="*/ 845782 w 1208639"/>
                  <a:gd name="connsiteY2" fmla="*/ 3512457 h 3512457"/>
                  <a:gd name="connsiteX0" fmla="*/ 1208639 w 1208639"/>
                  <a:gd name="connsiteY0" fmla="*/ 0 h 3512457"/>
                  <a:gd name="connsiteX1" fmla="*/ 845782 w 1208639"/>
                  <a:gd name="connsiteY1" fmla="*/ 3512457 h 3512457"/>
                  <a:gd name="connsiteX2" fmla="*/ 972782 w 1208639"/>
                  <a:gd name="connsiteY2" fmla="*/ 3512457 h 3512457"/>
                  <a:gd name="connsiteX0" fmla="*/ 1208639 w 1208639"/>
                  <a:gd name="connsiteY0" fmla="*/ 0 h 3512457"/>
                  <a:gd name="connsiteX1" fmla="*/ 845782 w 1208639"/>
                  <a:gd name="connsiteY1" fmla="*/ 3512457 h 3512457"/>
                  <a:gd name="connsiteX0" fmla="*/ 1161127 w 1161127"/>
                  <a:gd name="connsiteY0" fmla="*/ 0 h 3487057"/>
                  <a:gd name="connsiteX1" fmla="*/ 887170 w 1161127"/>
                  <a:gd name="connsiteY1" fmla="*/ 3487057 h 3487057"/>
                  <a:gd name="connsiteX0" fmla="*/ 1220581 w 1220581"/>
                  <a:gd name="connsiteY0" fmla="*/ 0 h 3487057"/>
                  <a:gd name="connsiteX1" fmla="*/ 946624 w 1220581"/>
                  <a:gd name="connsiteY1" fmla="*/ 3487057 h 3487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20581" h="3487057">
                    <a:moveTo>
                      <a:pt x="1220581" y="0"/>
                    </a:moveTo>
                    <a:cubicBezTo>
                      <a:pt x="-337285" y="517677"/>
                      <a:pt x="-376595" y="2876852"/>
                      <a:pt x="946624" y="348705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5932093D-46C9-FFD9-C582-E8C0AB0C4866}"/>
                </a:ext>
              </a:extLst>
            </p:cNvPr>
            <p:cNvGrpSpPr/>
            <p:nvPr/>
          </p:nvGrpSpPr>
          <p:grpSpPr>
            <a:xfrm>
              <a:off x="6708427" y="3260817"/>
              <a:ext cx="2847750" cy="3542055"/>
              <a:chOff x="6656281" y="3235657"/>
              <a:chExt cx="2847750" cy="3542055"/>
            </a:xfrm>
            <a:solidFill>
              <a:srgbClr val="42458A"/>
            </a:solidFill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DFBD48F6-8C8A-F2A2-003F-AEDE13787583}"/>
                  </a:ext>
                </a:extLst>
              </p:cNvPr>
              <p:cNvSpPr/>
              <p:nvPr/>
            </p:nvSpPr>
            <p:spPr>
              <a:xfrm>
                <a:off x="6656281" y="3235657"/>
                <a:ext cx="2847750" cy="3542055"/>
              </a:xfrm>
              <a:custGeom>
                <a:avLst/>
                <a:gdLst>
                  <a:gd name="connsiteX0" fmla="*/ 0 w 540366"/>
                  <a:gd name="connsiteY0" fmla="*/ 0 h 1009934"/>
                  <a:gd name="connsiteX1" fmla="*/ 540366 w 540366"/>
                  <a:gd name="connsiteY1" fmla="*/ 0 h 1009934"/>
                  <a:gd name="connsiteX2" fmla="*/ 540366 w 540366"/>
                  <a:gd name="connsiteY2" fmla="*/ 1009934 h 1009934"/>
                  <a:gd name="connsiteX3" fmla="*/ 0 w 540366"/>
                  <a:gd name="connsiteY3" fmla="*/ 1009934 h 1009934"/>
                  <a:gd name="connsiteX4" fmla="*/ 0 w 540366"/>
                  <a:gd name="connsiteY4" fmla="*/ 0 h 1009934"/>
                  <a:gd name="connsiteX0" fmla="*/ 0 w 540366"/>
                  <a:gd name="connsiteY0" fmla="*/ 381000 h 1390934"/>
                  <a:gd name="connsiteX1" fmla="*/ 387966 w 540366"/>
                  <a:gd name="connsiteY1" fmla="*/ 0 h 1390934"/>
                  <a:gd name="connsiteX2" fmla="*/ 540366 w 540366"/>
                  <a:gd name="connsiteY2" fmla="*/ 1390934 h 1390934"/>
                  <a:gd name="connsiteX3" fmla="*/ 0 w 540366"/>
                  <a:gd name="connsiteY3" fmla="*/ 1390934 h 1390934"/>
                  <a:gd name="connsiteX4" fmla="*/ 0 w 540366"/>
                  <a:gd name="connsiteY4" fmla="*/ 381000 h 1390934"/>
                  <a:gd name="connsiteX0" fmla="*/ 0 w 635616"/>
                  <a:gd name="connsiteY0" fmla="*/ 381000 h 1390934"/>
                  <a:gd name="connsiteX1" fmla="*/ 387966 w 635616"/>
                  <a:gd name="connsiteY1" fmla="*/ 0 h 1390934"/>
                  <a:gd name="connsiteX2" fmla="*/ 635616 w 635616"/>
                  <a:gd name="connsiteY2" fmla="*/ 800384 h 1390934"/>
                  <a:gd name="connsiteX3" fmla="*/ 0 w 635616"/>
                  <a:gd name="connsiteY3" fmla="*/ 1390934 h 1390934"/>
                  <a:gd name="connsiteX4" fmla="*/ 0 w 635616"/>
                  <a:gd name="connsiteY4" fmla="*/ 381000 h 1390934"/>
                  <a:gd name="connsiteX0" fmla="*/ 657225 w 1292841"/>
                  <a:gd name="connsiteY0" fmla="*/ 381000 h 2981609"/>
                  <a:gd name="connsiteX1" fmla="*/ 1045191 w 1292841"/>
                  <a:gd name="connsiteY1" fmla="*/ 0 h 2981609"/>
                  <a:gd name="connsiteX2" fmla="*/ 1292841 w 1292841"/>
                  <a:gd name="connsiteY2" fmla="*/ 800384 h 2981609"/>
                  <a:gd name="connsiteX3" fmla="*/ 0 w 1292841"/>
                  <a:gd name="connsiteY3" fmla="*/ 2981609 h 2981609"/>
                  <a:gd name="connsiteX4" fmla="*/ 657225 w 1292841"/>
                  <a:gd name="connsiteY4" fmla="*/ 381000 h 2981609"/>
                  <a:gd name="connsiteX0" fmla="*/ 609600 w 1292841"/>
                  <a:gd name="connsiteY0" fmla="*/ 1752600 h 2981609"/>
                  <a:gd name="connsiteX1" fmla="*/ 1045191 w 1292841"/>
                  <a:gd name="connsiteY1" fmla="*/ 0 h 2981609"/>
                  <a:gd name="connsiteX2" fmla="*/ 1292841 w 1292841"/>
                  <a:gd name="connsiteY2" fmla="*/ 800384 h 2981609"/>
                  <a:gd name="connsiteX3" fmla="*/ 0 w 1292841"/>
                  <a:gd name="connsiteY3" fmla="*/ 2981609 h 2981609"/>
                  <a:gd name="connsiteX4" fmla="*/ 609600 w 1292841"/>
                  <a:gd name="connsiteY4" fmla="*/ 1752600 h 2981609"/>
                  <a:gd name="connsiteX0" fmla="*/ 609600 w 1862041"/>
                  <a:gd name="connsiteY0" fmla="*/ 1752600 h 2981609"/>
                  <a:gd name="connsiteX1" fmla="*/ 1045191 w 1862041"/>
                  <a:gd name="connsiteY1" fmla="*/ 0 h 2981609"/>
                  <a:gd name="connsiteX2" fmla="*/ 1292841 w 1862041"/>
                  <a:gd name="connsiteY2" fmla="*/ 800384 h 2981609"/>
                  <a:gd name="connsiteX3" fmla="*/ 0 w 1862041"/>
                  <a:gd name="connsiteY3" fmla="*/ 2981609 h 2981609"/>
                  <a:gd name="connsiteX4" fmla="*/ 609600 w 1862041"/>
                  <a:gd name="connsiteY4" fmla="*/ 1752600 h 2981609"/>
                  <a:gd name="connsiteX0" fmla="*/ 609600 w 1862041"/>
                  <a:gd name="connsiteY0" fmla="*/ 1752600 h 2981609"/>
                  <a:gd name="connsiteX1" fmla="*/ 1045191 w 1862041"/>
                  <a:gd name="connsiteY1" fmla="*/ 0 h 2981609"/>
                  <a:gd name="connsiteX2" fmla="*/ 1292841 w 1862041"/>
                  <a:gd name="connsiteY2" fmla="*/ 800384 h 2981609"/>
                  <a:gd name="connsiteX3" fmla="*/ 0 w 1862041"/>
                  <a:gd name="connsiteY3" fmla="*/ 2981609 h 2981609"/>
                  <a:gd name="connsiteX4" fmla="*/ 609600 w 1862041"/>
                  <a:gd name="connsiteY4" fmla="*/ 1752600 h 2981609"/>
                  <a:gd name="connsiteX0" fmla="*/ 609600 w 1862041"/>
                  <a:gd name="connsiteY0" fmla="*/ 1752600 h 2981609"/>
                  <a:gd name="connsiteX1" fmla="*/ 1045191 w 1862041"/>
                  <a:gd name="connsiteY1" fmla="*/ 0 h 2981609"/>
                  <a:gd name="connsiteX2" fmla="*/ 1292841 w 1862041"/>
                  <a:gd name="connsiteY2" fmla="*/ 800384 h 2981609"/>
                  <a:gd name="connsiteX3" fmla="*/ 0 w 1862041"/>
                  <a:gd name="connsiteY3" fmla="*/ 2981609 h 2981609"/>
                  <a:gd name="connsiteX4" fmla="*/ 609600 w 1862041"/>
                  <a:gd name="connsiteY4" fmla="*/ 1752600 h 2981609"/>
                  <a:gd name="connsiteX0" fmla="*/ 847725 w 1862041"/>
                  <a:gd name="connsiteY0" fmla="*/ 1981200 h 2981609"/>
                  <a:gd name="connsiteX1" fmla="*/ 1045191 w 1862041"/>
                  <a:gd name="connsiteY1" fmla="*/ 0 h 2981609"/>
                  <a:gd name="connsiteX2" fmla="*/ 1292841 w 1862041"/>
                  <a:gd name="connsiteY2" fmla="*/ 800384 h 2981609"/>
                  <a:gd name="connsiteX3" fmla="*/ 0 w 1862041"/>
                  <a:gd name="connsiteY3" fmla="*/ 2981609 h 2981609"/>
                  <a:gd name="connsiteX4" fmla="*/ 847725 w 1862041"/>
                  <a:gd name="connsiteY4" fmla="*/ 1981200 h 2981609"/>
                  <a:gd name="connsiteX0" fmla="*/ 847725 w 1862041"/>
                  <a:gd name="connsiteY0" fmla="*/ 1981200 h 2981609"/>
                  <a:gd name="connsiteX1" fmla="*/ 1045191 w 1862041"/>
                  <a:gd name="connsiteY1" fmla="*/ 0 h 2981609"/>
                  <a:gd name="connsiteX2" fmla="*/ 1292841 w 1862041"/>
                  <a:gd name="connsiteY2" fmla="*/ 800384 h 2981609"/>
                  <a:gd name="connsiteX3" fmla="*/ 0 w 1862041"/>
                  <a:gd name="connsiteY3" fmla="*/ 2981609 h 2981609"/>
                  <a:gd name="connsiteX4" fmla="*/ 847725 w 1862041"/>
                  <a:gd name="connsiteY4" fmla="*/ 1981200 h 2981609"/>
                  <a:gd name="connsiteX0" fmla="*/ 847725 w 1862041"/>
                  <a:gd name="connsiteY0" fmla="*/ 1981200 h 2981609"/>
                  <a:gd name="connsiteX1" fmla="*/ 1045191 w 1862041"/>
                  <a:gd name="connsiteY1" fmla="*/ 0 h 2981609"/>
                  <a:gd name="connsiteX2" fmla="*/ 1292841 w 1862041"/>
                  <a:gd name="connsiteY2" fmla="*/ 800384 h 2981609"/>
                  <a:gd name="connsiteX3" fmla="*/ 0 w 1862041"/>
                  <a:gd name="connsiteY3" fmla="*/ 2981609 h 2981609"/>
                  <a:gd name="connsiteX4" fmla="*/ 847725 w 1862041"/>
                  <a:gd name="connsiteY4" fmla="*/ 1981200 h 2981609"/>
                  <a:gd name="connsiteX0" fmla="*/ 847725 w 1847001"/>
                  <a:gd name="connsiteY0" fmla="*/ 1981200 h 3002846"/>
                  <a:gd name="connsiteX1" fmla="*/ 1045191 w 1847001"/>
                  <a:gd name="connsiteY1" fmla="*/ 0 h 3002846"/>
                  <a:gd name="connsiteX2" fmla="*/ 1292841 w 1847001"/>
                  <a:gd name="connsiteY2" fmla="*/ 800384 h 3002846"/>
                  <a:gd name="connsiteX3" fmla="*/ 0 w 1847001"/>
                  <a:gd name="connsiteY3" fmla="*/ 2981609 h 3002846"/>
                  <a:gd name="connsiteX4" fmla="*/ 847725 w 1847001"/>
                  <a:gd name="connsiteY4" fmla="*/ 1981200 h 3002846"/>
                  <a:gd name="connsiteX0" fmla="*/ 861180 w 1860456"/>
                  <a:gd name="connsiteY0" fmla="*/ 1981200 h 3002846"/>
                  <a:gd name="connsiteX1" fmla="*/ 1058646 w 1860456"/>
                  <a:gd name="connsiteY1" fmla="*/ 0 h 3002846"/>
                  <a:gd name="connsiteX2" fmla="*/ 1306296 w 1860456"/>
                  <a:gd name="connsiteY2" fmla="*/ 800384 h 3002846"/>
                  <a:gd name="connsiteX3" fmla="*/ 13455 w 1860456"/>
                  <a:gd name="connsiteY3" fmla="*/ 2981609 h 3002846"/>
                  <a:gd name="connsiteX4" fmla="*/ 861180 w 1860456"/>
                  <a:gd name="connsiteY4" fmla="*/ 1981200 h 3002846"/>
                  <a:gd name="connsiteX0" fmla="*/ 861342 w 1860618"/>
                  <a:gd name="connsiteY0" fmla="*/ 1981200 h 3002846"/>
                  <a:gd name="connsiteX1" fmla="*/ 1058808 w 1860618"/>
                  <a:gd name="connsiteY1" fmla="*/ 0 h 3002846"/>
                  <a:gd name="connsiteX2" fmla="*/ 1306458 w 1860618"/>
                  <a:gd name="connsiteY2" fmla="*/ 800384 h 3002846"/>
                  <a:gd name="connsiteX3" fmla="*/ 13617 w 1860618"/>
                  <a:gd name="connsiteY3" fmla="*/ 2981609 h 3002846"/>
                  <a:gd name="connsiteX4" fmla="*/ 861342 w 1860618"/>
                  <a:gd name="connsiteY4" fmla="*/ 1981200 h 3002846"/>
                  <a:gd name="connsiteX0" fmla="*/ 876201 w 1321317"/>
                  <a:gd name="connsiteY0" fmla="*/ 1981200 h 3518532"/>
                  <a:gd name="connsiteX1" fmla="*/ 1073667 w 1321317"/>
                  <a:gd name="connsiteY1" fmla="*/ 0 h 3518532"/>
                  <a:gd name="connsiteX2" fmla="*/ 1321317 w 1321317"/>
                  <a:gd name="connsiteY2" fmla="*/ 800384 h 3518532"/>
                  <a:gd name="connsiteX3" fmla="*/ 295793 w 1321317"/>
                  <a:gd name="connsiteY3" fmla="*/ 3406442 h 3518532"/>
                  <a:gd name="connsiteX4" fmla="*/ 28476 w 1321317"/>
                  <a:gd name="connsiteY4" fmla="*/ 2981609 h 3518532"/>
                  <a:gd name="connsiteX5" fmla="*/ 876201 w 1321317"/>
                  <a:gd name="connsiteY5" fmla="*/ 1981200 h 3518532"/>
                  <a:gd name="connsiteX0" fmla="*/ 1709227 w 2154343"/>
                  <a:gd name="connsiteY0" fmla="*/ 1981200 h 3559152"/>
                  <a:gd name="connsiteX1" fmla="*/ 1906693 w 2154343"/>
                  <a:gd name="connsiteY1" fmla="*/ 0 h 3559152"/>
                  <a:gd name="connsiteX2" fmla="*/ 2154343 w 2154343"/>
                  <a:gd name="connsiteY2" fmla="*/ 800384 h 3559152"/>
                  <a:gd name="connsiteX3" fmla="*/ 1128819 w 2154343"/>
                  <a:gd name="connsiteY3" fmla="*/ 3406442 h 3559152"/>
                  <a:gd name="connsiteX4" fmla="*/ 861502 w 2154343"/>
                  <a:gd name="connsiteY4" fmla="*/ 2981609 h 3559152"/>
                  <a:gd name="connsiteX5" fmla="*/ 1709227 w 2154343"/>
                  <a:gd name="connsiteY5" fmla="*/ 1981200 h 3559152"/>
                  <a:gd name="connsiteX0" fmla="*/ 1709227 w 2154343"/>
                  <a:gd name="connsiteY0" fmla="*/ 1981200 h 3542055"/>
                  <a:gd name="connsiteX1" fmla="*/ 1906693 w 2154343"/>
                  <a:gd name="connsiteY1" fmla="*/ 0 h 3542055"/>
                  <a:gd name="connsiteX2" fmla="*/ 2154343 w 2154343"/>
                  <a:gd name="connsiteY2" fmla="*/ 800384 h 3542055"/>
                  <a:gd name="connsiteX3" fmla="*/ 1128819 w 2154343"/>
                  <a:gd name="connsiteY3" fmla="*/ 3406442 h 3542055"/>
                  <a:gd name="connsiteX4" fmla="*/ 861502 w 2154343"/>
                  <a:gd name="connsiteY4" fmla="*/ 2981609 h 3542055"/>
                  <a:gd name="connsiteX5" fmla="*/ 1709227 w 2154343"/>
                  <a:gd name="connsiteY5" fmla="*/ 1981200 h 3542055"/>
                  <a:gd name="connsiteX0" fmla="*/ 1709227 w 2446761"/>
                  <a:gd name="connsiteY0" fmla="*/ 1981200 h 3542055"/>
                  <a:gd name="connsiteX1" fmla="*/ 1906693 w 2446761"/>
                  <a:gd name="connsiteY1" fmla="*/ 0 h 3542055"/>
                  <a:gd name="connsiteX2" fmla="*/ 2154343 w 2446761"/>
                  <a:gd name="connsiteY2" fmla="*/ 800384 h 3542055"/>
                  <a:gd name="connsiteX3" fmla="*/ 1128819 w 2446761"/>
                  <a:gd name="connsiteY3" fmla="*/ 3406442 h 3542055"/>
                  <a:gd name="connsiteX4" fmla="*/ 861502 w 2446761"/>
                  <a:gd name="connsiteY4" fmla="*/ 2981609 h 3542055"/>
                  <a:gd name="connsiteX5" fmla="*/ 1709227 w 2446761"/>
                  <a:gd name="connsiteY5" fmla="*/ 1981200 h 3542055"/>
                  <a:gd name="connsiteX0" fmla="*/ 1709227 w 2847750"/>
                  <a:gd name="connsiteY0" fmla="*/ 1981200 h 3542055"/>
                  <a:gd name="connsiteX1" fmla="*/ 1906693 w 2847750"/>
                  <a:gd name="connsiteY1" fmla="*/ 0 h 3542055"/>
                  <a:gd name="connsiteX2" fmla="*/ 2154343 w 2847750"/>
                  <a:gd name="connsiteY2" fmla="*/ 800384 h 3542055"/>
                  <a:gd name="connsiteX3" fmla="*/ 1128819 w 2847750"/>
                  <a:gd name="connsiteY3" fmla="*/ 3406442 h 3542055"/>
                  <a:gd name="connsiteX4" fmla="*/ 861502 w 2847750"/>
                  <a:gd name="connsiteY4" fmla="*/ 2981609 h 3542055"/>
                  <a:gd name="connsiteX5" fmla="*/ 1709227 w 2847750"/>
                  <a:gd name="connsiteY5" fmla="*/ 1981200 h 35420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847750" h="3542055">
                    <a:moveTo>
                      <a:pt x="1709227" y="1981200"/>
                    </a:moveTo>
                    <a:cubicBezTo>
                      <a:pt x="2127474" y="1130300"/>
                      <a:pt x="1840871" y="660400"/>
                      <a:pt x="1906693" y="0"/>
                    </a:cubicBezTo>
                    <a:cubicBezTo>
                      <a:pt x="2094018" y="76295"/>
                      <a:pt x="2147993" y="581214"/>
                      <a:pt x="2154343" y="800384"/>
                    </a:cubicBezTo>
                    <a:cubicBezTo>
                      <a:pt x="3070331" y="1397758"/>
                      <a:pt x="3388993" y="3423905"/>
                      <a:pt x="1128819" y="3406442"/>
                    </a:cubicBezTo>
                    <a:cubicBezTo>
                      <a:pt x="913346" y="3769980"/>
                      <a:pt x="-1123299" y="3324983"/>
                      <a:pt x="861502" y="2981609"/>
                    </a:cubicBezTo>
                    <a:cubicBezTo>
                      <a:pt x="744027" y="2190939"/>
                      <a:pt x="1417127" y="2076545"/>
                      <a:pt x="1709227" y="1981200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D9BE48BE-5D91-3D57-670A-8189D53A021D}"/>
                  </a:ext>
                </a:extLst>
              </p:cNvPr>
              <p:cNvSpPr/>
              <p:nvPr/>
            </p:nvSpPr>
            <p:spPr>
              <a:xfrm>
                <a:off x="8348980" y="5215116"/>
                <a:ext cx="401320" cy="80783"/>
              </a:xfrm>
              <a:custGeom>
                <a:avLst/>
                <a:gdLst>
                  <a:gd name="connsiteX0" fmla="*/ 0 w 393700"/>
                  <a:gd name="connsiteY0" fmla="*/ 0 h 101600"/>
                  <a:gd name="connsiteX1" fmla="*/ 393700 w 393700"/>
                  <a:gd name="connsiteY1" fmla="*/ 101600 h 101600"/>
                  <a:gd name="connsiteX2" fmla="*/ 393700 w 393700"/>
                  <a:gd name="connsiteY2" fmla="*/ 101600 h 101600"/>
                  <a:gd name="connsiteX0" fmla="*/ 0 w 401320"/>
                  <a:gd name="connsiteY0" fmla="*/ 0 h 78740"/>
                  <a:gd name="connsiteX1" fmla="*/ 401320 w 401320"/>
                  <a:gd name="connsiteY1" fmla="*/ 78740 h 78740"/>
                  <a:gd name="connsiteX2" fmla="*/ 401320 w 401320"/>
                  <a:gd name="connsiteY2" fmla="*/ 78740 h 78740"/>
                  <a:gd name="connsiteX0" fmla="*/ 0 w 401320"/>
                  <a:gd name="connsiteY0" fmla="*/ 1441 h 80181"/>
                  <a:gd name="connsiteX1" fmla="*/ 401320 w 401320"/>
                  <a:gd name="connsiteY1" fmla="*/ 80181 h 80181"/>
                  <a:gd name="connsiteX2" fmla="*/ 401320 w 401320"/>
                  <a:gd name="connsiteY2" fmla="*/ 80181 h 80181"/>
                  <a:gd name="connsiteX0" fmla="*/ 0 w 401320"/>
                  <a:gd name="connsiteY0" fmla="*/ 2043 h 80783"/>
                  <a:gd name="connsiteX1" fmla="*/ 401320 w 401320"/>
                  <a:gd name="connsiteY1" fmla="*/ 80783 h 80783"/>
                  <a:gd name="connsiteX2" fmla="*/ 401320 w 401320"/>
                  <a:gd name="connsiteY2" fmla="*/ 80783 h 807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01320" h="80783">
                    <a:moveTo>
                      <a:pt x="0" y="2043"/>
                    </a:moveTo>
                    <a:cubicBezTo>
                      <a:pt x="149013" y="-9810"/>
                      <a:pt x="267547" y="31676"/>
                      <a:pt x="401320" y="80783"/>
                    </a:cubicBezTo>
                    <a:lnTo>
                      <a:pt x="401320" y="80783"/>
                    </a:ln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5FE966CD-CD9D-7985-00D0-ED86A4407FD4}"/>
                  </a:ext>
                </a:extLst>
              </p:cNvPr>
              <p:cNvSpPr/>
              <p:nvPr/>
            </p:nvSpPr>
            <p:spPr>
              <a:xfrm>
                <a:off x="7516672" y="6204522"/>
                <a:ext cx="401320" cy="46370"/>
              </a:xfrm>
              <a:custGeom>
                <a:avLst/>
                <a:gdLst>
                  <a:gd name="connsiteX0" fmla="*/ 0 w 393700"/>
                  <a:gd name="connsiteY0" fmla="*/ 0 h 101600"/>
                  <a:gd name="connsiteX1" fmla="*/ 393700 w 393700"/>
                  <a:gd name="connsiteY1" fmla="*/ 101600 h 101600"/>
                  <a:gd name="connsiteX2" fmla="*/ 393700 w 393700"/>
                  <a:gd name="connsiteY2" fmla="*/ 101600 h 101600"/>
                  <a:gd name="connsiteX0" fmla="*/ 0 w 401320"/>
                  <a:gd name="connsiteY0" fmla="*/ 0 h 78740"/>
                  <a:gd name="connsiteX1" fmla="*/ 401320 w 401320"/>
                  <a:gd name="connsiteY1" fmla="*/ 78740 h 78740"/>
                  <a:gd name="connsiteX2" fmla="*/ 401320 w 401320"/>
                  <a:gd name="connsiteY2" fmla="*/ 78740 h 78740"/>
                  <a:gd name="connsiteX0" fmla="*/ 0 w 401320"/>
                  <a:gd name="connsiteY0" fmla="*/ 1441 h 80181"/>
                  <a:gd name="connsiteX1" fmla="*/ 401320 w 401320"/>
                  <a:gd name="connsiteY1" fmla="*/ 80181 h 80181"/>
                  <a:gd name="connsiteX2" fmla="*/ 401320 w 401320"/>
                  <a:gd name="connsiteY2" fmla="*/ 80181 h 80181"/>
                  <a:gd name="connsiteX0" fmla="*/ 0 w 401320"/>
                  <a:gd name="connsiteY0" fmla="*/ 2043 h 80783"/>
                  <a:gd name="connsiteX1" fmla="*/ 401320 w 401320"/>
                  <a:gd name="connsiteY1" fmla="*/ 80783 h 80783"/>
                  <a:gd name="connsiteX2" fmla="*/ 401320 w 401320"/>
                  <a:gd name="connsiteY2" fmla="*/ 80783 h 80783"/>
                  <a:gd name="connsiteX0" fmla="*/ 0 w 401320"/>
                  <a:gd name="connsiteY0" fmla="*/ 2043 h 80783"/>
                  <a:gd name="connsiteX1" fmla="*/ 401320 w 401320"/>
                  <a:gd name="connsiteY1" fmla="*/ 80783 h 80783"/>
                  <a:gd name="connsiteX2" fmla="*/ 401320 w 401320"/>
                  <a:gd name="connsiteY2" fmla="*/ 19823 h 80783"/>
                  <a:gd name="connsiteX0" fmla="*/ 0 w 401320"/>
                  <a:gd name="connsiteY0" fmla="*/ 2043 h 80783"/>
                  <a:gd name="connsiteX1" fmla="*/ 401320 w 401320"/>
                  <a:gd name="connsiteY1" fmla="*/ 80783 h 80783"/>
                  <a:gd name="connsiteX0" fmla="*/ 0 w 401320"/>
                  <a:gd name="connsiteY0" fmla="*/ 5730 h 46370"/>
                  <a:gd name="connsiteX1" fmla="*/ 401320 w 401320"/>
                  <a:gd name="connsiteY1" fmla="*/ 46370 h 46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01320" h="46370">
                    <a:moveTo>
                      <a:pt x="0" y="5730"/>
                    </a:moveTo>
                    <a:cubicBezTo>
                      <a:pt x="149013" y="-6123"/>
                      <a:pt x="267547" y="-2737"/>
                      <a:pt x="401320" y="46370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7586137A-0D4E-C96C-727C-7CF8051F608C}"/>
                  </a:ext>
                </a:extLst>
              </p:cNvPr>
              <p:cNvSpPr/>
              <p:nvPr/>
            </p:nvSpPr>
            <p:spPr>
              <a:xfrm rot="17542130">
                <a:off x="7124414" y="6546297"/>
                <a:ext cx="334951" cy="106133"/>
              </a:xfrm>
              <a:custGeom>
                <a:avLst/>
                <a:gdLst>
                  <a:gd name="connsiteX0" fmla="*/ 0 w 393700"/>
                  <a:gd name="connsiteY0" fmla="*/ 0 h 101600"/>
                  <a:gd name="connsiteX1" fmla="*/ 393700 w 393700"/>
                  <a:gd name="connsiteY1" fmla="*/ 101600 h 101600"/>
                  <a:gd name="connsiteX2" fmla="*/ 393700 w 393700"/>
                  <a:gd name="connsiteY2" fmla="*/ 101600 h 101600"/>
                  <a:gd name="connsiteX0" fmla="*/ 0 w 401320"/>
                  <a:gd name="connsiteY0" fmla="*/ 0 h 78740"/>
                  <a:gd name="connsiteX1" fmla="*/ 401320 w 401320"/>
                  <a:gd name="connsiteY1" fmla="*/ 78740 h 78740"/>
                  <a:gd name="connsiteX2" fmla="*/ 401320 w 401320"/>
                  <a:gd name="connsiteY2" fmla="*/ 78740 h 78740"/>
                  <a:gd name="connsiteX0" fmla="*/ 0 w 401320"/>
                  <a:gd name="connsiteY0" fmla="*/ 1441 h 80181"/>
                  <a:gd name="connsiteX1" fmla="*/ 401320 w 401320"/>
                  <a:gd name="connsiteY1" fmla="*/ 80181 h 80181"/>
                  <a:gd name="connsiteX2" fmla="*/ 401320 w 401320"/>
                  <a:gd name="connsiteY2" fmla="*/ 80181 h 80181"/>
                  <a:gd name="connsiteX0" fmla="*/ 0 w 401320"/>
                  <a:gd name="connsiteY0" fmla="*/ 2043 h 80783"/>
                  <a:gd name="connsiteX1" fmla="*/ 401320 w 401320"/>
                  <a:gd name="connsiteY1" fmla="*/ 80783 h 80783"/>
                  <a:gd name="connsiteX2" fmla="*/ 401320 w 401320"/>
                  <a:gd name="connsiteY2" fmla="*/ 80783 h 80783"/>
                  <a:gd name="connsiteX0" fmla="*/ 0 w 401320"/>
                  <a:gd name="connsiteY0" fmla="*/ 2043 h 80783"/>
                  <a:gd name="connsiteX1" fmla="*/ 401320 w 401320"/>
                  <a:gd name="connsiteY1" fmla="*/ 80783 h 80783"/>
                  <a:gd name="connsiteX2" fmla="*/ 401320 w 401320"/>
                  <a:gd name="connsiteY2" fmla="*/ 19823 h 80783"/>
                  <a:gd name="connsiteX0" fmla="*/ 0 w 401320"/>
                  <a:gd name="connsiteY0" fmla="*/ 2043 h 80783"/>
                  <a:gd name="connsiteX1" fmla="*/ 401320 w 401320"/>
                  <a:gd name="connsiteY1" fmla="*/ 80783 h 80783"/>
                  <a:gd name="connsiteX0" fmla="*/ 0 w 401320"/>
                  <a:gd name="connsiteY0" fmla="*/ 5730 h 46370"/>
                  <a:gd name="connsiteX1" fmla="*/ 401320 w 401320"/>
                  <a:gd name="connsiteY1" fmla="*/ 46370 h 46370"/>
                  <a:gd name="connsiteX0" fmla="*/ 0 w 359039"/>
                  <a:gd name="connsiteY0" fmla="*/ 3255 h 61294"/>
                  <a:gd name="connsiteX1" fmla="*/ 359039 w 359039"/>
                  <a:gd name="connsiteY1" fmla="*/ 61294 h 61294"/>
                  <a:gd name="connsiteX0" fmla="*/ 0 w 334951"/>
                  <a:gd name="connsiteY0" fmla="*/ 6575 h 43627"/>
                  <a:gd name="connsiteX1" fmla="*/ 334951 w 334951"/>
                  <a:gd name="connsiteY1" fmla="*/ 43627 h 43627"/>
                  <a:gd name="connsiteX0" fmla="*/ 0 w 334951"/>
                  <a:gd name="connsiteY0" fmla="*/ 61832 h 98884"/>
                  <a:gd name="connsiteX1" fmla="*/ 334951 w 334951"/>
                  <a:gd name="connsiteY1" fmla="*/ 98884 h 98884"/>
                  <a:gd name="connsiteX0" fmla="*/ 0 w 334951"/>
                  <a:gd name="connsiteY0" fmla="*/ 69081 h 106133"/>
                  <a:gd name="connsiteX1" fmla="*/ 334951 w 334951"/>
                  <a:gd name="connsiteY1" fmla="*/ 106133 h 106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4951" h="106133">
                    <a:moveTo>
                      <a:pt x="0" y="69081"/>
                    </a:moveTo>
                    <a:cubicBezTo>
                      <a:pt x="200846" y="-67103"/>
                      <a:pt x="224757" y="26722"/>
                      <a:pt x="334951" y="106133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B5095CA7-9FBA-D1DC-3A02-928BB917CD78}"/>
                  </a:ext>
                </a:extLst>
              </p:cNvPr>
              <p:cNvSpPr/>
              <p:nvPr/>
            </p:nvSpPr>
            <p:spPr>
              <a:xfrm rot="17542130">
                <a:off x="6891460" y="6513996"/>
                <a:ext cx="334951" cy="106133"/>
              </a:xfrm>
              <a:custGeom>
                <a:avLst/>
                <a:gdLst>
                  <a:gd name="connsiteX0" fmla="*/ 0 w 393700"/>
                  <a:gd name="connsiteY0" fmla="*/ 0 h 101600"/>
                  <a:gd name="connsiteX1" fmla="*/ 393700 w 393700"/>
                  <a:gd name="connsiteY1" fmla="*/ 101600 h 101600"/>
                  <a:gd name="connsiteX2" fmla="*/ 393700 w 393700"/>
                  <a:gd name="connsiteY2" fmla="*/ 101600 h 101600"/>
                  <a:gd name="connsiteX0" fmla="*/ 0 w 401320"/>
                  <a:gd name="connsiteY0" fmla="*/ 0 h 78740"/>
                  <a:gd name="connsiteX1" fmla="*/ 401320 w 401320"/>
                  <a:gd name="connsiteY1" fmla="*/ 78740 h 78740"/>
                  <a:gd name="connsiteX2" fmla="*/ 401320 w 401320"/>
                  <a:gd name="connsiteY2" fmla="*/ 78740 h 78740"/>
                  <a:gd name="connsiteX0" fmla="*/ 0 w 401320"/>
                  <a:gd name="connsiteY0" fmla="*/ 1441 h 80181"/>
                  <a:gd name="connsiteX1" fmla="*/ 401320 w 401320"/>
                  <a:gd name="connsiteY1" fmla="*/ 80181 h 80181"/>
                  <a:gd name="connsiteX2" fmla="*/ 401320 w 401320"/>
                  <a:gd name="connsiteY2" fmla="*/ 80181 h 80181"/>
                  <a:gd name="connsiteX0" fmla="*/ 0 w 401320"/>
                  <a:gd name="connsiteY0" fmla="*/ 2043 h 80783"/>
                  <a:gd name="connsiteX1" fmla="*/ 401320 w 401320"/>
                  <a:gd name="connsiteY1" fmla="*/ 80783 h 80783"/>
                  <a:gd name="connsiteX2" fmla="*/ 401320 w 401320"/>
                  <a:gd name="connsiteY2" fmla="*/ 80783 h 80783"/>
                  <a:gd name="connsiteX0" fmla="*/ 0 w 401320"/>
                  <a:gd name="connsiteY0" fmla="*/ 2043 h 80783"/>
                  <a:gd name="connsiteX1" fmla="*/ 401320 w 401320"/>
                  <a:gd name="connsiteY1" fmla="*/ 80783 h 80783"/>
                  <a:gd name="connsiteX2" fmla="*/ 401320 w 401320"/>
                  <a:gd name="connsiteY2" fmla="*/ 19823 h 80783"/>
                  <a:gd name="connsiteX0" fmla="*/ 0 w 401320"/>
                  <a:gd name="connsiteY0" fmla="*/ 2043 h 80783"/>
                  <a:gd name="connsiteX1" fmla="*/ 401320 w 401320"/>
                  <a:gd name="connsiteY1" fmla="*/ 80783 h 80783"/>
                  <a:gd name="connsiteX0" fmla="*/ 0 w 401320"/>
                  <a:gd name="connsiteY0" fmla="*/ 5730 h 46370"/>
                  <a:gd name="connsiteX1" fmla="*/ 401320 w 401320"/>
                  <a:gd name="connsiteY1" fmla="*/ 46370 h 46370"/>
                  <a:gd name="connsiteX0" fmla="*/ 0 w 359039"/>
                  <a:gd name="connsiteY0" fmla="*/ 3255 h 61294"/>
                  <a:gd name="connsiteX1" fmla="*/ 359039 w 359039"/>
                  <a:gd name="connsiteY1" fmla="*/ 61294 h 61294"/>
                  <a:gd name="connsiteX0" fmla="*/ 0 w 334951"/>
                  <a:gd name="connsiteY0" fmla="*/ 6575 h 43627"/>
                  <a:gd name="connsiteX1" fmla="*/ 334951 w 334951"/>
                  <a:gd name="connsiteY1" fmla="*/ 43627 h 43627"/>
                  <a:gd name="connsiteX0" fmla="*/ 0 w 334951"/>
                  <a:gd name="connsiteY0" fmla="*/ 61832 h 98884"/>
                  <a:gd name="connsiteX1" fmla="*/ 334951 w 334951"/>
                  <a:gd name="connsiteY1" fmla="*/ 98884 h 98884"/>
                  <a:gd name="connsiteX0" fmla="*/ 0 w 334951"/>
                  <a:gd name="connsiteY0" fmla="*/ 69081 h 106133"/>
                  <a:gd name="connsiteX1" fmla="*/ 334951 w 334951"/>
                  <a:gd name="connsiteY1" fmla="*/ 106133 h 106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4951" h="106133">
                    <a:moveTo>
                      <a:pt x="0" y="69081"/>
                    </a:moveTo>
                    <a:cubicBezTo>
                      <a:pt x="200846" y="-67103"/>
                      <a:pt x="224757" y="26722"/>
                      <a:pt x="334951" y="106133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50727EA0-E1A9-44B7-EA85-EDDB58A9957C}"/>
                  </a:ext>
                </a:extLst>
              </p:cNvPr>
              <p:cNvSpPr/>
              <p:nvPr/>
            </p:nvSpPr>
            <p:spPr>
              <a:xfrm rot="17542130">
                <a:off x="6711975" y="6478416"/>
                <a:ext cx="334951" cy="106133"/>
              </a:xfrm>
              <a:custGeom>
                <a:avLst/>
                <a:gdLst>
                  <a:gd name="connsiteX0" fmla="*/ 0 w 393700"/>
                  <a:gd name="connsiteY0" fmla="*/ 0 h 101600"/>
                  <a:gd name="connsiteX1" fmla="*/ 393700 w 393700"/>
                  <a:gd name="connsiteY1" fmla="*/ 101600 h 101600"/>
                  <a:gd name="connsiteX2" fmla="*/ 393700 w 393700"/>
                  <a:gd name="connsiteY2" fmla="*/ 101600 h 101600"/>
                  <a:gd name="connsiteX0" fmla="*/ 0 w 401320"/>
                  <a:gd name="connsiteY0" fmla="*/ 0 h 78740"/>
                  <a:gd name="connsiteX1" fmla="*/ 401320 w 401320"/>
                  <a:gd name="connsiteY1" fmla="*/ 78740 h 78740"/>
                  <a:gd name="connsiteX2" fmla="*/ 401320 w 401320"/>
                  <a:gd name="connsiteY2" fmla="*/ 78740 h 78740"/>
                  <a:gd name="connsiteX0" fmla="*/ 0 w 401320"/>
                  <a:gd name="connsiteY0" fmla="*/ 1441 h 80181"/>
                  <a:gd name="connsiteX1" fmla="*/ 401320 w 401320"/>
                  <a:gd name="connsiteY1" fmla="*/ 80181 h 80181"/>
                  <a:gd name="connsiteX2" fmla="*/ 401320 w 401320"/>
                  <a:gd name="connsiteY2" fmla="*/ 80181 h 80181"/>
                  <a:gd name="connsiteX0" fmla="*/ 0 w 401320"/>
                  <a:gd name="connsiteY0" fmla="*/ 2043 h 80783"/>
                  <a:gd name="connsiteX1" fmla="*/ 401320 w 401320"/>
                  <a:gd name="connsiteY1" fmla="*/ 80783 h 80783"/>
                  <a:gd name="connsiteX2" fmla="*/ 401320 w 401320"/>
                  <a:gd name="connsiteY2" fmla="*/ 80783 h 80783"/>
                  <a:gd name="connsiteX0" fmla="*/ 0 w 401320"/>
                  <a:gd name="connsiteY0" fmla="*/ 2043 h 80783"/>
                  <a:gd name="connsiteX1" fmla="*/ 401320 w 401320"/>
                  <a:gd name="connsiteY1" fmla="*/ 80783 h 80783"/>
                  <a:gd name="connsiteX2" fmla="*/ 401320 w 401320"/>
                  <a:gd name="connsiteY2" fmla="*/ 19823 h 80783"/>
                  <a:gd name="connsiteX0" fmla="*/ 0 w 401320"/>
                  <a:gd name="connsiteY0" fmla="*/ 2043 h 80783"/>
                  <a:gd name="connsiteX1" fmla="*/ 401320 w 401320"/>
                  <a:gd name="connsiteY1" fmla="*/ 80783 h 80783"/>
                  <a:gd name="connsiteX0" fmla="*/ 0 w 401320"/>
                  <a:gd name="connsiteY0" fmla="*/ 5730 h 46370"/>
                  <a:gd name="connsiteX1" fmla="*/ 401320 w 401320"/>
                  <a:gd name="connsiteY1" fmla="*/ 46370 h 46370"/>
                  <a:gd name="connsiteX0" fmla="*/ 0 w 359039"/>
                  <a:gd name="connsiteY0" fmla="*/ 3255 h 61294"/>
                  <a:gd name="connsiteX1" fmla="*/ 359039 w 359039"/>
                  <a:gd name="connsiteY1" fmla="*/ 61294 h 61294"/>
                  <a:gd name="connsiteX0" fmla="*/ 0 w 334951"/>
                  <a:gd name="connsiteY0" fmla="*/ 6575 h 43627"/>
                  <a:gd name="connsiteX1" fmla="*/ 334951 w 334951"/>
                  <a:gd name="connsiteY1" fmla="*/ 43627 h 43627"/>
                  <a:gd name="connsiteX0" fmla="*/ 0 w 334951"/>
                  <a:gd name="connsiteY0" fmla="*/ 61832 h 98884"/>
                  <a:gd name="connsiteX1" fmla="*/ 334951 w 334951"/>
                  <a:gd name="connsiteY1" fmla="*/ 98884 h 98884"/>
                  <a:gd name="connsiteX0" fmla="*/ 0 w 334951"/>
                  <a:gd name="connsiteY0" fmla="*/ 69081 h 106133"/>
                  <a:gd name="connsiteX1" fmla="*/ 334951 w 334951"/>
                  <a:gd name="connsiteY1" fmla="*/ 106133 h 106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4951" h="106133">
                    <a:moveTo>
                      <a:pt x="0" y="69081"/>
                    </a:moveTo>
                    <a:cubicBezTo>
                      <a:pt x="200846" y="-67103"/>
                      <a:pt x="224757" y="26722"/>
                      <a:pt x="334951" y="106133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3FA09DA1-0591-4029-901D-A59AF066269E}"/>
                </a:ext>
              </a:extLst>
            </p:cNvPr>
            <p:cNvGrpSpPr/>
            <p:nvPr/>
          </p:nvGrpSpPr>
          <p:grpSpPr>
            <a:xfrm>
              <a:off x="6732995" y="4853928"/>
              <a:ext cx="851156" cy="634689"/>
              <a:chOff x="6732995" y="4853928"/>
              <a:chExt cx="851156" cy="634689"/>
            </a:xfrm>
            <a:solidFill>
              <a:srgbClr val="F4E0C7"/>
            </a:solidFill>
          </p:grpSpPr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AAE7BD60-E79E-5BC9-D70F-717AEAF50A8A}"/>
                  </a:ext>
                </a:extLst>
              </p:cNvPr>
              <p:cNvSpPr/>
              <p:nvPr/>
            </p:nvSpPr>
            <p:spPr>
              <a:xfrm>
                <a:off x="6732995" y="4853928"/>
                <a:ext cx="851156" cy="634689"/>
              </a:xfrm>
              <a:custGeom>
                <a:avLst/>
                <a:gdLst>
                  <a:gd name="connsiteX0" fmla="*/ 0 w 621982"/>
                  <a:gd name="connsiteY0" fmla="*/ 0 h 202272"/>
                  <a:gd name="connsiteX1" fmla="*/ 621982 w 621982"/>
                  <a:gd name="connsiteY1" fmla="*/ 0 h 202272"/>
                  <a:gd name="connsiteX2" fmla="*/ 621982 w 621982"/>
                  <a:gd name="connsiteY2" fmla="*/ 202272 h 202272"/>
                  <a:gd name="connsiteX3" fmla="*/ 0 w 621982"/>
                  <a:gd name="connsiteY3" fmla="*/ 202272 h 202272"/>
                  <a:gd name="connsiteX4" fmla="*/ 0 w 621982"/>
                  <a:gd name="connsiteY4" fmla="*/ 0 h 202272"/>
                  <a:gd name="connsiteX0" fmla="*/ 0 w 621982"/>
                  <a:gd name="connsiteY0" fmla="*/ 0 h 484212"/>
                  <a:gd name="connsiteX1" fmla="*/ 621982 w 621982"/>
                  <a:gd name="connsiteY1" fmla="*/ 0 h 484212"/>
                  <a:gd name="connsiteX2" fmla="*/ 621982 w 621982"/>
                  <a:gd name="connsiteY2" fmla="*/ 202272 h 484212"/>
                  <a:gd name="connsiteX3" fmla="*/ 7620 w 621982"/>
                  <a:gd name="connsiteY3" fmla="*/ 484212 h 484212"/>
                  <a:gd name="connsiteX4" fmla="*/ 0 w 621982"/>
                  <a:gd name="connsiteY4" fmla="*/ 0 h 484212"/>
                  <a:gd name="connsiteX0" fmla="*/ 0 w 621982"/>
                  <a:gd name="connsiteY0" fmla="*/ 0 h 579133"/>
                  <a:gd name="connsiteX1" fmla="*/ 621982 w 621982"/>
                  <a:gd name="connsiteY1" fmla="*/ 0 h 579133"/>
                  <a:gd name="connsiteX2" fmla="*/ 621982 w 621982"/>
                  <a:gd name="connsiteY2" fmla="*/ 202272 h 579133"/>
                  <a:gd name="connsiteX3" fmla="*/ 385762 w 621982"/>
                  <a:gd name="connsiteY3" fmla="*/ 579133 h 579133"/>
                  <a:gd name="connsiteX4" fmla="*/ 7620 w 621982"/>
                  <a:gd name="connsiteY4" fmla="*/ 484212 h 579133"/>
                  <a:gd name="connsiteX5" fmla="*/ 0 w 621982"/>
                  <a:gd name="connsiteY5" fmla="*/ 0 h 579133"/>
                  <a:gd name="connsiteX0" fmla="*/ 0 w 621982"/>
                  <a:gd name="connsiteY0" fmla="*/ 0 h 579133"/>
                  <a:gd name="connsiteX1" fmla="*/ 621982 w 621982"/>
                  <a:gd name="connsiteY1" fmla="*/ 0 h 579133"/>
                  <a:gd name="connsiteX2" fmla="*/ 385762 w 621982"/>
                  <a:gd name="connsiteY2" fmla="*/ 579133 h 579133"/>
                  <a:gd name="connsiteX3" fmla="*/ 7620 w 621982"/>
                  <a:gd name="connsiteY3" fmla="*/ 484212 h 579133"/>
                  <a:gd name="connsiteX4" fmla="*/ 0 w 621982"/>
                  <a:gd name="connsiteY4" fmla="*/ 0 h 579133"/>
                  <a:gd name="connsiteX0" fmla="*/ 0 w 492442"/>
                  <a:gd name="connsiteY0" fmla="*/ 0 h 579133"/>
                  <a:gd name="connsiteX1" fmla="*/ 492442 w 492442"/>
                  <a:gd name="connsiteY1" fmla="*/ 45720 h 579133"/>
                  <a:gd name="connsiteX2" fmla="*/ 385762 w 492442"/>
                  <a:gd name="connsiteY2" fmla="*/ 579133 h 579133"/>
                  <a:gd name="connsiteX3" fmla="*/ 7620 w 492442"/>
                  <a:gd name="connsiteY3" fmla="*/ 484212 h 579133"/>
                  <a:gd name="connsiteX4" fmla="*/ 0 w 492442"/>
                  <a:gd name="connsiteY4" fmla="*/ 0 h 579133"/>
                  <a:gd name="connsiteX0" fmla="*/ 0 w 730913"/>
                  <a:gd name="connsiteY0" fmla="*/ 0 h 583491"/>
                  <a:gd name="connsiteX1" fmla="*/ 492442 w 730913"/>
                  <a:gd name="connsiteY1" fmla="*/ 45720 h 583491"/>
                  <a:gd name="connsiteX2" fmla="*/ 385762 w 730913"/>
                  <a:gd name="connsiteY2" fmla="*/ 579133 h 583491"/>
                  <a:gd name="connsiteX3" fmla="*/ 7620 w 730913"/>
                  <a:gd name="connsiteY3" fmla="*/ 484212 h 583491"/>
                  <a:gd name="connsiteX4" fmla="*/ 0 w 730913"/>
                  <a:gd name="connsiteY4" fmla="*/ 0 h 583491"/>
                  <a:gd name="connsiteX0" fmla="*/ 0 w 730913"/>
                  <a:gd name="connsiteY0" fmla="*/ 0 h 626126"/>
                  <a:gd name="connsiteX1" fmla="*/ 492442 w 730913"/>
                  <a:gd name="connsiteY1" fmla="*/ 45720 h 626126"/>
                  <a:gd name="connsiteX2" fmla="*/ 385762 w 730913"/>
                  <a:gd name="connsiteY2" fmla="*/ 579133 h 626126"/>
                  <a:gd name="connsiteX3" fmla="*/ 7620 w 730913"/>
                  <a:gd name="connsiteY3" fmla="*/ 484212 h 626126"/>
                  <a:gd name="connsiteX4" fmla="*/ 0 w 730913"/>
                  <a:gd name="connsiteY4" fmla="*/ 0 h 626126"/>
                  <a:gd name="connsiteX0" fmla="*/ 0 w 730913"/>
                  <a:gd name="connsiteY0" fmla="*/ 0 h 634689"/>
                  <a:gd name="connsiteX1" fmla="*/ 492442 w 730913"/>
                  <a:gd name="connsiteY1" fmla="*/ 45720 h 634689"/>
                  <a:gd name="connsiteX2" fmla="*/ 385762 w 730913"/>
                  <a:gd name="connsiteY2" fmla="*/ 579133 h 634689"/>
                  <a:gd name="connsiteX3" fmla="*/ 7620 w 730913"/>
                  <a:gd name="connsiteY3" fmla="*/ 484212 h 634689"/>
                  <a:gd name="connsiteX4" fmla="*/ 0 w 730913"/>
                  <a:gd name="connsiteY4" fmla="*/ 0 h 634689"/>
                  <a:gd name="connsiteX0" fmla="*/ 120243 w 851156"/>
                  <a:gd name="connsiteY0" fmla="*/ 0 h 634689"/>
                  <a:gd name="connsiteX1" fmla="*/ 612685 w 851156"/>
                  <a:gd name="connsiteY1" fmla="*/ 45720 h 634689"/>
                  <a:gd name="connsiteX2" fmla="*/ 506005 w 851156"/>
                  <a:gd name="connsiteY2" fmla="*/ 579133 h 634689"/>
                  <a:gd name="connsiteX3" fmla="*/ 127863 w 851156"/>
                  <a:gd name="connsiteY3" fmla="*/ 484212 h 634689"/>
                  <a:gd name="connsiteX4" fmla="*/ 120243 w 851156"/>
                  <a:gd name="connsiteY4" fmla="*/ 0 h 6346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1156" h="634689">
                    <a:moveTo>
                      <a:pt x="120243" y="0"/>
                    </a:moveTo>
                    <a:lnTo>
                      <a:pt x="612685" y="45720"/>
                    </a:lnTo>
                    <a:cubicBezTo>
                      <a:pt x="577125" y="223524"/>
                      <a:pt x="1234985" y="629929"/>
                      <a:pt x="506005" y="579133"/>
                    </a:cubicBezTo>
                    <a:cubicBezTo>
                      <a:pt x="318998" y="715133"/>
                      <a:pt x="208190" y="569192"/>
                      <a:pt x="127863" y="484212"/>
                    </a:cubicBezTo>
                    <a:cubicBezTo>
                      <a:pt x="-156617" y="231368"/>
                      <a:pt x="122783" y="161404"/>
                      <a:pt x="120243" y="0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4891F289-925C-B8D8-F145-843719720609}"/>
                  </a:ext>
                </a:extLst>
              </p:cNvPr>
              <p:cNvSpPr/>
              <p:nvPr/>
            </p:nvSpPr>
            <p:spPr>
              <a:xfrm>
                <a:off x="6861714" y="5143500"/>
                <a:ext cx="34385" cy="205740"/>
              </a:xfrm>
              <a:custGeom>
                <a:avLst/>
                <a:gdLst>
                  <a:gd name="connsiteX0" fmla="*/ 22860 w 22860"/>
                  <a:gd name="connsiteY0" fmla="*/ 0 h 205740"/>
                  <a:gd name="connsiteX1" fmla="*/ 0 w 22860"/>
                  <a:gd name="connsiteY1" fmla="*/ 205740 h 205740"/>
                  <a:gd name="connsiteX2" fmla="*/ 0 w 22860"/>
                  <a:gd name="connsiteY2" fmla="*/ 205740 h 205740"/>
                  <a:gd name="connsiteX0" fmla="*/ 29304 w 29304"/>
                  <a:gd name="connsiteY0" fmla="*/ 0 h 205740"/>
                  <a:gd name="connsiteX1" fmla="*/ 6444 w 29304"/>
                  <a:gd name="connsiteY1" fmla="*/ 205740 h 205740"/>
                  <a:gd name="connsiteX2" fmla="*/ 6444 w 29304"/>
                  <a:gd name="connsiteY2" fmla="*/ 205740 h 205740"/>
                  <a:gd name="connsiteX0" fmla="*/ 34385 w 34385"/>
                  <a:gd name="connsiteY0" fmla="*/ 0 h 205740"/>
                  <a:gd name="connsiteX1" fmla="*/ 11525 w 34385"/>
                  <a:gd name="connsiteY1" fmla="*/ 205740 h 205740"/>
                  <a:gd name="connsiteX2" fmla="*/ 11525 w 34385"/>
                  <a:gd name="connsiteY2" fmla="*/ 205740 h 205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4385" h="205740">
                    <a:moveTo>
                      <a:pt x="34385" y="0"/>
                    </a:moveTo>
                    <a:cubicBezTo>
                      <a:pt x="-1810" y="68580"/>
                      <a:pt x="-9430" y="122873"/>
                      <a:pt x="11525" y="205740"/>
                    </a:cubicBezTo>
                    <a:lnTo>
                      <a:pt x="11525" y="205740"/>
                    </a:ln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AAAC906D-9470-0B15-B002-8D341E4EC58E}"/>
                  </a:ext>
                </a:extLst>
              </p:cNvPr>
              <p:cNvSpPr/>
              <p:nvPr/>
            </p:nvSpPr>
            <p:spPr>
              <a:xfrm rot="19483736">
                <a:off x="7177008" y="5241225"/>
                <a:ext cx="34385" cy="205740"/>
              </a:xfrm>
              <a:custGeom>
                <a:avLst/>
                <a:gdLst>
                  <a:gd name="connsiteX0" fmla="*/ 22860 w 22860"/>
                  <a:gd name="connsiteY0" fmla="*/ 0 h 205740"/>
                  <a:gd name="connsiteX1" fmla="*/ 0 w 22860"/>
                  <a:gd name="connsiteY1" fmla="*/ 205740 h 205740"/>
                  <a:gd name="connsiteX2" fmla="*/ 0 w 22860"/>
                  <a:gd name="connsiteY2" fmla="*/ 205740 h 205740"/>
                  <a:gd name="connsiteX0" fmla="*/ 29304 w 29304"/>
                  <a:gd name="connsiteY0" fmla="*/ 0 h 205740"/>
                  <a:gd name="connsiteX1" fmla="*/ 6444 w 29304"/>
                  <a:gd name="connsiteY1" fmla="*/ 205740 h 205740"/>
                  <a:gd name="connsiteX2" fmla="*/ 6444 w 29304"/>
                  <a:gd name="connsiteY2" fmla="*/ 205740 h 205740"/>
                  <a:gd name="connsiteX0" fmla="*/ 34385 w 34385"/>
                  <a:gd name="connsiteY0" fmla="*/ 0 h 205740"/>
                  <a:gd name="connsiteX1" fmla="*/ 11525 w 34385"/>
                  <a:gd name="connsiteY1" fmla="*/ 205740 h 205740"/>
                  <a:gd name="connsiteX2" fmla="*/ 11525 w 34385"/>
                  <a:gd name="connsiteY2" fmla="*/ 205740 h 205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4385" h="205740">
                    <a:moveTo>
                      <a:pt x="34385" y="0"/>
                    </a:moveTo>
                    <a:cubicBezTo>
                      <a:pt x="-1810" y="68580"/>
                      <a:pt x="-9430" y="122873"/>
                      <a:pt x="11525" y="205740"/>
                    </a:cubicBezTo>
                    <a:lnTo>
                      <a:pt x="11525" y="205740"/>
                    </a:ln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CA87AE8D-045E-D1AE-924E-282C2111E6AA}"/>
                </a:ext>
              </a:extLst>
            </p:cNvPr>
            <p:cNvSpPr/>
            <p:nvPr/>
          </p:nvSpPr>
          <p:spPr>
            <a:xfrm>
              <a:off x="6701426" y="2633370"/>
              <a:ext cx="1978172" cy="2552923"/>
            </a:xfrm>
            <a:custGeom>
              <a:avLst/>
              <a:gdLst>
                <a:gd name="connsiteX0" fmla="*/ 0 w 647700"/>
                <a:gd name="connsiteY0" fmla="*/ 0 h 1321633"/>
                <a:gd name="connsiteX1" fmla="*/ 647700 w 647700"/>
                <a:gd name="connsiteY1" fmla="*/ 0 h 1321633"/>
                <a:gd name="connsiteX2" fmla="*/ 647700 w 647700"/>
                <a:gd name="connsiteY2" fmla="*/ 1321633 h 1321633"/>
                <a:gd name="connsiteX3" fmla="*/ 0 w 647700"/>
                <a:gd name="connsiteY3" fmla="*/ 1321633 h 1321633"/>
                <a:gd name="connsiteX4" fmla="*/ 0 w 647700"/>
                <a:gd name="connsiteY4" fmla="*/ 0 h 1321633"/>
                <a:gd name="connsiteX0" fmla="*/ 304800 w 952500"/>
                <a:gd name="connsiteY0" fmla="*/ 0 h 1321633"/>
                <a:gd name="connsiteX1" fmla="*/ 952500 w 952500"/>
                <a:gd name="connsiteY1" fmla="*/ 0 h 1321633"/>
                <a:gd name="connsiteX2" fmla="*/ 952500 w 952500"/>
                <a:gd name="connsiteY2" fmla="*/ 1321633 h 1321633"/>
                <a:gd name="connsiteX3" fmla="*/ 0 w 952500"/>
                <a:gd name="connsiteY3" fmla="*/ 742513 h 1321633"/>
                <a:gd name="connsiteX4" fmla="*/ 304800 w 952500"/>
                <a:gd name="connsiteY4" fmla="*/ 0 h 1321633"/>
                <a:gd name="connsiteX0" fmla="*/ 304800 w 1478280"/>
                <a:gd name="connsiteY0" fmla="*/ 0 h 742513"/>
                <a:gd name="connsiteX1" fmla="*/ 952500 w 1478280"/>
                <a:gd name="connsiteY1" fmla="*/ 0 h 742513"/>
                <a:gd name="connsiteX2" fmla="*/ 1478280 w 1478280"/>
                <a:gd name="connsiteY2" fmla="*/ 536773 h 742513"/>
                <a:gd name="connsiteX3" fmla="*/ 0 w 1478280"/>
                <a:gd name="connsiteY3" fmla="*/ 742513 h 742513"/>
                <a:gd name="connsiteX4" fmla="*/ 304800 w 1478280"/>
                <a:gd name="connsiteY4" fmla="*/ 0 h 742513"/>
                <a:gd name="connsiteX0" fmla="*/ 304800 w 1478280"/>
                <a:gd name="connsiteY0" fmla="*/ 0 h 1680408"/>
                <a:gd name="connsiteX1" fmla="*/ 952500 w 1478280"/>
                <a:gd name="connsiteY1" fmla="*/ 0 h 1680408"/>
                <a:gd name="connsiteX2" fmla="*/ 1478280 w 1478280"/>
                <a:gd name="connsiteY2" fmla="*/ 536773 h 1680408"/>
                <a:gd name="connsiteX3" fmla="*/ 0 w 1478280"/>
                <a:gd name="connsiteY3" fmla="*/ 742513 h 1680408"/>
                <a:gd name="connsiteX4" fmla="*/ 304800 w 1478280"/>
                <a:gd name="connsiteY4" fmla="*/ 0 h 1680408"/>
                <a:gd name="connsiteX0" fmla="*/ 817466 w 1990946"/>
                <a:gd name="connsiteY0" fmla="*/ 0 h 2244436"/>
                <a:gd name="connsiteX1" fmla="*/ 1465166 w 1990946"/>
                <a:gd name="connsiteY1" fmla="*/ 0 h 2244436"/>
                <a:gd name="connsiteX2" fmla="*/ 1990946 w 1990946"/>
                <a:gd name="connsiteY2" fmla="*/ 536773 h 2244436"/>
                <a:gd name="connsiteX3" fmla="*/ 512666 w 1990946"/>
                <a:gd name="connsiteY3" fmla="*/ 742513 h 2244436"/>
                <a:gd name="connsiteX4" fmla="*/ 817466 w 1990946"/>
                <a:gd name="connsiteY4" fmla="*/ 0 h 2244436"/>
                <a:gd name="connsiteX0" fmla="*/ 804275 w 1978172"/>
                <a:gd name="connsiteY0" fmla="*/ 0 h 2248123"/>
                <a:gd name="connsiteX1" fmla="*/ 1451975 w 1978172"/>
                <a:gd name="connsiteY1" fmla="*/ 0 h 2248123"/>
                <a:gd name="connsiteX2" fmla="*/ 1977755 w 1978172"/>
                <a:gd name="connsiteY2" fmla="*/ 536773 h 2248123"/>
                <a:gd name="connsiteX3" fmla="*/ 499475 w 1978172"/>
                <a:gd name="connsiteY3" fmla="*/ 742513 h 2248123"/>
                <a:gd name="connsiteX4" fmla="*/ 804275 w 1978172"/>
                <a:gd name="connsiteY4" fmla="*/ 0 h 2248123"/>
                <a:gd name="connsiteX0" fmla="*/ 804275 w 1978172"/>
                <a:gd name="connsiteY0" fmla="*/ 209550 h 2457673"/>
                <a:gd name="connsiteX1" fmla="*/ 1451975 w 1978172"/>
                <a:gd name="connsiteY1" fmla="*/ 0 h 2457673"/>
                <a:gd name="connsiteX2" fmla="*/ 1977755 w 1978172"/>
                <a:gd name="connsiteY2" fmla="*/ 746323 h 2457673"/>
                <a:gd name="connsiteX3" fmla="*/ 499475 w 1978172"/>
                <a:gd name="connsiteY3" fmla="*/ 952063 h 2457673"/>
                <a:gd name="connsiteX4" fmla="*/ 804275 w 1978172"/>
                <a:gd name="connsiteY4" fmla="*/ 209550 h 2457673"/>
                <a:gd name="connsiteX0" fmla="*/ 804275 w 1978172"/>
                <a:gd name="connsiteY0" fmla="*/ 304800 h 2552923"/>
                <a:gd name="connsiteX1" fmla="*/ 1594850 w 1978172"/>
                <a:gd name="connsiteY1" fmla="*/ 0 h 2552923"/>
                <a:gd name="connsiteX2" fmla="*/ 1977755 w 1978172"/>
                <a:gd name="connsiteY2" fmla="*/ 841573 h 2552923"/>
                <a:gd name="connsiteX3" fmla="*/ 499475 w 1978172"/>
                <a:gd name="connsiteY3" fmla="*/ 1047313 h 2552923"/>
                <a:gd name="connsiteX4" fmla="*/ 804275 w 1978172"/>
                <a:gd name="connsiteY4" fmla="*/ 304800 h 2552923"/>
                <a:gd name="connsiteX0" fmla="*/ 804275 w 1978172"/>
                <a:gd name="connsiteY0" fmla="*/ 304800 h 2552923"/>
                <a:gd name="connsiteX1" fmla="*/ 1594850 w 1978172"/>
                <a:gd name="connsiteY1" fmla="*/ 0 h 2552923"/>
                <a:gd name="connsiteX2" fmla="*/ 1977755 w 1978172"/>
                <a:gd name="connsiteY2" fmla="*/ 841573 h 2552923"/>
                <a:gd name="connsiteX3" fmla="*/ 499475 w 1978172"/>
                <a:gd name="connsiteY3" fmla="*/ 1047313 h 2552923"/>
                <a:gd name="connsiteX4" fmla="*/ 804275 w 1978172"/>
                <a:gd name="connsiteY4" fmla="*/ 304800 h 2552923"/>
                <a:gd name="connsiteX0" fmla="*/ 804275 w 1978172"/>
                <a:gd name="connsiteY0" fmla="*/ 304800 h 2552923"/>
                <a:gd name="connsiteX1" fmla="*/ 1594850 w 1978172"/>
                <a:gd name="connsiteY1" fmla="*/ 0 h 2552923"/>
                <a:gd name="connsiteX2" fmla="*/ 1977755 w 1978172"/>
                <a:gd name="connsiteY2" fmla="*/ 841573 h 2552923"/>
                <a:gd name="connsiteX3" fmla="*/ 499475 w 1978172"/>
                <a:gd name="connsiteY3" fmla="*/ 1047313 h 2552923"/>
                <a:gd name="connsiteX4" fmla="*/ 804275 w 1978172"/>
                <a:gd name="connsiteY4" fmla="*/ 304800 h 2552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8172" h="2552923">
                  <a:moveTo>
                    <a:pt x="804275" y="304800"/>
                  </a:moveTo>
                  <a:lnTo>
                    <a:pt x="1594850" y="0"/>
                  </a:lnTo>
                  <a:cubicBezTo>
                    <a:pt x="1874885" y="356724"/>
                    <a:pt x="1983470" y="665824"/>
                    <a:pt x="1977755" y="841573"/>
                  </a:cubicBezTo>
                  <a:cubicBezTo>
                    <a:pt x="2020300" y="3335218"/>
                    <a:pt x="-1209945" y="2838013"/>
                    <a:pt x="499475" y="1047313"/>
                  </a:cubicBezTo>
                  <a:lnTo>
                    <a:pt x="804275" y="304800"/>
                  </a:lnTo>
                  <a:close/>
                </a:path>
              </a:pathLst>
            </a:custGeom>
            <a:solidFill>
              <a:srgbClr val="42458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76509AD9-90A5-77B0-7D35-E1318B60C82F}"/>
                </a:ext>
              </a:extLst>
            </p:cNvPr>
            <p:cNvSpPr/>
            <p:nvPr/>
          </p:nvSpPr>
          <p:spPr>
            <a:xfrm rot="1546519">
              <a:off x="7572838" y="630996"/>
              <a:ext cx="261871" cy="264008"/>
            </a:xfrm>
            <a:prstGeom prst="ellipse">
              <a:avLst/>
            </a:prstGeom>
            <a:solidFill>
              <a:srgbClr val="42458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2359CE2D-4432-34C4-8340-11365462845F}"/>
                </a:ext>
              </a:extLst>
            </p:cNvPr>
            <p:cNvGrpSpPr/>
            <p:nvPr/>
          </p:nvGrpSpPr>
          <p:grpSpPr>
            <a:xfrm>
              <a:off x="5215276" y="546986"/>
              <a:ext cx="3447193" cy="2459035"/>
              <a:chOff x="5215276" y="546986"/>
              <a:chExt cx="3447193" cy="2459035"/>
            </a:xfrm>
          </p:grpSpPr>
          <p:grpSp>
            <p:nvGrpSpPr>
              <p:cNvPr id="108" name="Group 107">
                <a:extLst>
                  <a:ext uri="{FF2B5EF4-FFF2-40B4-BE49-F238E27FC236}">
                    <a16:creationId xmlns:a16="http://schemas.microsoft.com/office/drawing/2014/main" id="{2A555A92-3E0E-F7FD-F71E-B6A9043AD4A0}"/>
                  </a:ext>
                </a:extLst>
              </p:cNvPr>
              <p:cNvGrpSpPr/>
              <p:nvPr/>
            </p:nvGrpSpPr>
            <p:grpSpPr>
              <a:xfrm>
                <a:off x="5215276" y="546986"/>
                <a:ext cx="3447193" cy="2459035"/>
                <a:chOff x="5215276" y="546986"/>
                <a:chExt cx="3447193" cy="2459035"/>
              </a:xfrm>
            </p:grpSpPr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E1E164FE-BD83-4F01-D64E-0956CD3E82D4}"/>
                    </a:ext>
                  </a:extLst>
                </p:cNvPr>
                <p:cNvSpPr/>
                <p:nvPr/>
              </p:nvSpPr>
              <p:spPr>
                <a:xfrm>
                  <a:off x="5543882" y="546986"/>
                  <a:ext cx="3079510" cy="2285705"/>
                </a:xfrm>
                <a:custGeom>
                  <a:avLst/>
                  <a:gdLst>
                    <a:gd name="connsiteX0" fmla="*/ 0 w 2656840"/>
                    <a:gd name="connsiteY0" fmla="*/ 0 h 1387542"/>
                    <a:gd name="connsiteX1" fmla="*/ 2656840 w 2656840"/>
                    <a:gd name="connsiteY1" fmla="*/ 0 h 1387542"/>
                    <a:gd name="connsiteX2" fmla="*/ 2656840 w 2656840"/>
                    <a:gd name="connsiteY2" fmla="*/ 1387542 h 1387542"/>
                    <a:gd name="connsiteX3" fmla="*/ 0 w 2656840"/>
                    <a:gd name="connsiteY3" fmla="*/ 1387542 h 1387542"/>
                    <a:gd name="connsiteX4" fmla="*/ 0 w 2656840"/>
                    <a:gd name="connsiteY4" fmla="*/ 0 h 1387542"/>
                    <a:gd name="connsiteX0" fmla="*/ 0 w 2656840"/>
                    <a:gd name="connsiteY0" fmla="*/ 0 h 2009842"/>
                    <a:gd name="connsiteX1" fmla="*/ 2656840 w 2656840"/>
                    <a:gd name="connsiteY1" fmla="*/ 0 h 2009842"/>
                    <a:gd name="connsiteX2" fmla="*/ 2644140 w 2656840"/>
                    <a:gd name="connsiteY2" fmla="*/ 2009842 h 2009842"/>
                    <a:gd name="connsiteX3" fmla="*/ 0 w 2656840"/>
                    <a:gd name="connsiteY3" fmla="*/ 1387542 h 2009842"/>
                    <a:gd name="connsiteX4" fmla="*/ 0 w 2656840"/>
                    <a:gd name="connsiteY4" fmla="*/ 0 h 2009842"/>
                    <a:gd name="connsiteX0" fmla="*/ 0 w 2656840"/>
                    <a:gd name="connsiteY0" fmla="*/ 1387542 h 2009842"/>
                    <a:gd name="connsiteX1" fmla="*/ 2656840 w 2656840"/>
                    <a:gd name="connsiteY1" fmla="*/ 0 h 2009842"/>
                    <a:gd name="connsiteX2" fmla="*/ 2644140 w 2656840"/>
                    <a:gd name="connsiteY2" fmla="*/ 2009842 h 2009842"/>
                    <a:gd name="connsiteX3" fmla="*/ 0 w 2656840"/>
                    <a:gd name="connsiteY3" fmla="*/ 1387542 h 2009842"/>
                    <a:gd name="connsiteX0" fmla="*/ 0 w 2644140"/>
                    <a:gd name="connsiteY0" fmla="*/ 0 h 622300"/>
                    <a:gd name="connsiteX1" fmla="*/ 2644140 w 2644140"/>
                    <a:gd name="connsiteY1" fmla="*/ 622300 h 622300"/>
                    <a:gd name="connsiteX2" fmla="*/ 0 w 2644140"/>
                    <a:gd name="connsiteY2" fmla="*/ 0 h 622300"/>
                    <a:gd name="connsiteX0" fmla="*/ 0 w 2644140"/>
                    <a:gd name="connsiteY0" fmla="*/ 0 h 622300"/>
                    <a:gd name="connsiteX1" fmla="*/ 2644140 w 2644140"/>
                    <a:gd name="connsiteY1" fmla="*/ 622300 h 622300"/>
                    <a:gd name="connsiteX2" fmla="*/ 0 w 2644140"/>
                    <a:gd name="connsiteY2" fmla="*/ 0 h 622300"/>
                    <a:gd name="connsiteX0" fmla="*/ 0 w 2644140"/>
                    <a:gd name="connsiteY0" fmla="*/ 290801 h 913101"/>
                    <a:gd name="connsiteX1" fmla="*/ 2644140 w 2644140"/>
                    <a:gd name="connsiteY1" fmla="*/ 913101 h 913101"/>
                    <a:gd name="connsiteX2" fmla="*/ 0 w 2644140"/>
                    <a:gd name="connsiteY2" fmla="*/ 290801 h 913101"/>
                    <a:gd name="connsiteX0" fmla="*/ 0 w 2644140"/>
                    <a:gd name="connsiteY0" fmla="*/ 263651 h 885951"/>
                    <a:gd name="connsiteX1" fmla="*/ 2644140 w 2644140"/>
                    <a:gd name="connsiteY1" fmla="*/ 885951 h 885951"/>
                    <a:gd name="connsiteX2" fmla="*/ 0 w 2644140"/>
                    <a:gd name="connsiteY2" fmla="*/ 263651 h 885951"/>
                    <a:gd name="connsiteX0" fmla="*/ 0 w 2644140"/>
                    <a:gd name="connsiteY0" fmla="*/ 263651 h 885951"/>
                    <a:gd name="connsiteX1" fmla="*/ 2644140 w 2644140"/>
                    <a:gd name="connsiteY1" fmla="*/ 885951 h 885951"/>
                    <a:gd name="connsiteX2" fmla="*/ 0 w 2644140"/>
                    <a:gd name="connsiteY2" fmla="*/ 263651 h 885951"/>
                    <a:gd name="connsiteX0" fmla="*/ 0 w 2644140"/>
                    <a:gd name="connsiteY0" fmla="*/ 773202 h 1395502"/>
                    <a:gd name="connsiteX1" fmla="*/ 2644140 w 2644140"/>
                    <a:gd name="connsiteY1" fmla="*/ 1395502 h 1395502"/>
                    <a:gd name="connsiteX2" fmla="*/ 0 w 2644140"/>
                    <a:gd name="connsiteY2" fmla="*/ 773202 h 1395502"/>
                    <a:gd name="connsiteX0" fmla="*/ 386416 w 3030556"/>
                    <a:gd name="connsiteY0" fmla="*/ 773202 h 1418085"/>
                    <a:gd name="connsiteX1" fmla="*/ 3030556 w 3030556"/>
                    <a:gd name="connsiteY1" fmla="*/ 1395502 h 1418085"/>
                    <a:gd name="connsiteX2" fmla="*/ 386416 w 3030556"/>
                    <a:gd name="connsiteY2" fmla="*/ 773202 h 1418085"/>
                    <a:gd name="connsiteX0" fmla="*/ 370495 w 3014635"/>
                    <a:gd name="connsiteY0" fmla="*/ 773202 h 2235442"/>
                    <a:gd name="connsiteX1" fmla="*/ 3014635 w 3014635"/>
                    <a:gd name="connsiteY1" fmla="*/ 1395502 h 2235442"/>
                    <a:gd name="connsiteX2" fmla="*/ 370495 w 3014635"/>
                    <a:gd name="connsiteY2" fmla="*/ 773202 h 2235442"/>
                    <a:gd name="connsiteX0" fmla="*/ 366697 w 3010837"/>
                    <a:gd name="connsiteY0" fmla="*/ 773202 h 2263562"/>
                    <a:gd name="connsiteX1" fmla="*/ 3010837 w 3010837"/>
                    <a:gd name="connsiteY1" fmla="*/ 1395502 h 2263562"/>
                    <a:gd name="connsiteX2" fmla="*/ 366697 w 3010837"/>
                    <a:gd name="connsiteY2" fmla="*/ 773202 h 2263562"/>
                    <a:gd name="connsiteX0" fmla="*/ 421467 w 3065607"/>
                    <a:gd name="connsiteY0" fmla="*/ 773202 h 2305234"/>
                    <a:gd name="connsiteX1" fmla="*/ 3065607 w 3065607"/>
                    <a:gd name="connsiteY1" fmla="*/ 1395502 h 2305234"/>
                    <a:gd name="connsiteX2" fmla="*/ 421467 w 3065607"/>
                    <a:gd name="connsiteY2" fmla="*/ 773202 h 2305234"/>
                    <a:gd name="connsiteX0" fmla="*/ 444682 w 3088822"/>
                    <a:gd name="connsiteY0" fmla="*/ 773202 h 2282500"/>
                    <a:gd name="connsiteX1" fmla="*/ 3088822 w 3088822"/>
                    <a:gd name="connsiteY1" fmla="*/ 1395502 h 2282500"/>
                    <a:gd name="connsiteX2" fmla="*/ 444682 w 3088822"/>
                    <a:gd name="connsiteY2" fmla="*/ 773202 h 2282500"/>
                    <a:gd name="connsiteX0" fmla="*/ 421468 w 3065608"/>
                    <a:gd name="connsiteY0" fmla="*/ 773202 h 2285705"/>
                    <a:gd name="connsiteX1" fmla="*/ 3065608 w 3065608"/>
                    <a:gd name="connsiteY1" fmla="*/ 1395502 h 2285705"/>
                    <a:gd name="connsiteX2" fmla="*/ 421468 w 3065608"/>
                    <a:gd name="connsiteY2" fmla="*/ 773202 h 2285705"/>
                    <a:gd name="connsiteX0" fmla="*/ 435370 w 3079510"/>
                    <a:gd name="connsiteY0" fmla="*/ 773202 h 2285705"/>
                    <a:gd name="connsiteX1" fmla="*/ 3079510 w 3079510"/>
                    <a:gd name="connsiteY1" fmla="*/ 1395502 h 2285705"/>
                    <a:gd name="connsiteX2" fmla="*/ 435370 w 3079510"/>
                    <a:gd name="connsiteY2" fmla="*/ 773202 h 22857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079510" h="2285705">
                      <a:moveTo>
                        <a:pt x="435370" y="773202"/>
                      </a:moveTo>
                      <a:cubicBezTo>
                        <a:pt x="796050" y="-390965"/>
                        <a:pt x="2541030" y="-285131"/>
                        <a:pt x="3079510" y="1395502"/>
                      </a:cubicBezTo>
                      <a:cubicBezTo>
                        <a:pt x="2452130" y="3156569"/>
                        <a:pt x="-1248650" y="1958535"/>
                        <a:pt x="435370" y="773202"/>
                      </a:cubicBezTo>
                      <a:close/>
                    </a:path>
                  </a:pathLst>
                </a:custGeom>
                <a:solidFill>
                  <a:srgbClr val="42458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66CCF246-DBEA-90AF-2D63-E39147D1B0AE}"/>
                    </a:ext>
                  </a:extLst>
                </p:cNvPr>
                <p:cNvSpPr/>
                <p:nvPr/>
              </p:nvSpPr>
              <p:spPr>
                <a:xfrm rot="1331110">
                  <a:off x="6283215" y="1088273"/>
                  <a:ext cx="257818" cy="449288"/>
                </a:xfrm>
                <a:custGeom>
                  <a:avLst/>
                  <a:gdLst>
                    <a:gd name="connsiteX0" fmla="*/ 0 w 254310"/>
                    <a:gd name="connsiteY0" fmla="*/ 228274 h 456548"/>
                    <a:gd name="connsiteX1" fmla="*/ 127155 w 254310"/>
                    <a:gd name="connsiteY1" fmla="*/ 0 h 456548"/>
                    <a:gd name="connsiteX2" fmla="*/ 254310 w 254310"/>
                    <a:gd name="connsiteY2" fmla="*/ 228274 h 456548"/>
                    <a:gd name="connsiteX3" fmla="*/ 127155 w 254310"/>
                    <a:gd name="connsiteY3" fmla="*/ 456548 h 456548"/>
                    <a:gd name="connsiteX4" fmla="*/ 0 w 254310"/>
                    <a:gd name="connsiteY4" fmla="*/ 228274 h 456548"/>
                    <a:gd name="connsiteX0" fmla="*/ 1699 w 256009"/>
                    <a:gd name="connsiteY0" fmla="*/ 229729 h 458003"/>
                    <a:gd name="connsiteX1" fmla="*/ 81971 w 256009"/>
                    <a:gd name="connsiteY1" fmla="*/ 0 h 458003"/>
                    <a:gd name="connsiteX2" fmla="*/ 256009 w 256009"/>
                    <a:gd name="connsiteY2" fmla="*/ 229729 h 458003"/>
                    <a:gd name="connsiteX3" fmla="*/ 128854 w 256009"/>
                    <a:gd name="connsiteY3" fmla="*/ 458003 h 458003"/>
                    <a:gd name="connsiteX4" fmla="*/ 1699 w 256009"/>
                    <a:gd name="connsiteY4" fmla="*/ 229729 h 458003"/>
                    <a:gd name="connsiteX0" fmla="*/ 3082 w 257392"/>
                    <a:gd name="connsiteY0" fmla="*/ 229729 h 468450"/>
                    <a:gd name="connsiteX1" fmla="*/ 83354 w 257392"/>
                    <a:gd name="connsiteY1" fmla="*/ 0 h 468450"/>
                    <a:gd name="connsiteX2" fmla="*/ 257392 w 257392"/>
                    <a:gd name="connsiteY2" fmla="*/ 229729 h 468450"/>
                    <a:gd name="connsiteX3" fmla="*/ 155070 w 257392"/>
                    <a:gd name="connsiteY3" fmla="*/ 468450 h 468450"/>
                    <a:gd name="connsiteX4" fmla="*/ 3082 w 257392"/>
                    <a:gd name="connsiteY4" fmla="*/ 229729 h 468450"/>
                    <a:gd name="connsiteX0" fmla="*/ 1417 w 155332"/>
                    <a:gd name="connsiteY0" fmla="*/ 235107 h 478670"/>
                    <a:gd name="connsiteX1" fmla="*/ 81689 w 155332"/>
                    <a:gd name="connsiteY1" fmla="*/ 5378 h 478670"/>
                    <a:gd name="connsiteX2" fmla="*/ 153405 w 155332"/>
                    <a:gd name="connsiteY2" fmla="*/ 473828 h 478670"/>
                    <a:gd name="connsiteX3" fmla="*/ 1417 w 155332"/>
                    <a:gd name="connsiteY3" fmla="*/ 235107 h 478670"/>
                    <a:gd name="connsiteX0" fmla="*/ 1417 w 185660"/>
                    <a:gd name="connsiteY0" fmla="*/ 235107 h 485793"/>
                    <a:gd name="connsiteX1" fmla="*/ 81689 w 185660"/>
                    <a:gd name="connsiteY1" fmla="*/ 5378 h 485793"/>
                    <a:gd name="connsiteX2" fmla="*/ 153405 w 185660"/>
                    <a:gd name="connsiteY2" fmla="*/ 473828 h 485793"/>
                    <a:gd name="connsiteX3" fmla="*/ 1417 w 185660"/>
                    <a:gd name="connsiteY3" fmla="*/ 235107 h 485793"/>
                    <a:gd name="connsiteX0" fmla="*/ 193 w 152333"/>
                    <a:gd name="connsiteY0" fmla="*/ 235047 h 512395"/>
                    <a:gd name="connsiteX1" fmla="*/ 80465 w 152333"/>
                    <a:gd name="connsiteY1" fmla="*/ 5318 h 512395"/>
                    <a:gd name="connsiteX2" fmla="*/ 152181 w 152333"/>
                    <a:gd name="connsiteY2" fmla="*/ 473768 h 512395"/>
                    <a:gd name="connsiteX3" fmla="*/ 60953 w 152333"/>
                    <a:gd name="connsiteY3" fmla="*/ 457924 h 512395"/>
                    <a:gd name="connsiteX4" fmla="*/ 193 w 152333"/>
                    <a:gd name="connsiteY4" fmla="*/ 235047 h 512395"/>
                    <a:gd name="connsiteX0" fmla="*/ 150 w 83586"/>
                    <a:gd name="connsiteY0" fmla="*/ 234461 h 462477"/>
                    <a:gd name="connsiteX1" fmla="*/ 80422 w 83586"/>
                    <a:gd name="connsiteY1" fmla="*/ 4732 h 462477"/>
                    <a:gd name="connsiteX2" fmla="*/ 60910 w 83586"/>
                    <a:gd name="connsiteY2" fmla="*/ 457338 h 462477"/>
                    <a:gd name="connsiteX3" fmla="*/ 150 w 83586"/>
                    <a:gd name="connsiteY3" fmla="*/ 234461 h 462477"/>
                    <a:gd name="connsiteX0" fmla="*/ 583 w 128681"/>
                    <a:gd name="connsiteY0" fmla="*/ 234236 h 456630"/>
                    <a:gd name="connsiteX1" fmla="*/ 80855 w 128681"/>
                    <a:gd name="connsiteY1" fmla="*/ 4507 h 456630"/>
                    <a:gd name="connsiteX2" fmla="*/ 125866 w 128681"/>
                    <a:gd name="connsiteY2" fmla="*/ 451374 h 456630"/>
                    <a:gd name="connsiteX3" fmla="*/ 583 w 128681"/>
                    <a:gd name="connsiteY3" fmla="*/ 234236 h 456630"/>
                    <a:gd name="connsiteX0" fmla="*/ 45011 w 45011"/>
                    <a:gd name="connsiteY0" fmla="*/ 446867 h 446867"/>
                    <a:gd name="connsiteX1" fmla="*/ 0 w 45011"/>
                    <a:gd name="connsiteY1" fmla="*/ 0 h 446867"/>
                    <a:gd name="connsiteX2" fmla="*/ 45011 w 45011"/>
                    <a:gd name="connsiteY2" fmla="*/ 446867 h 446867"/>
                    <a:gd name="connsiteX0" fmla="*/ 103481 w 138388"/>
                    <a:gd name="connsiteY0" fmla="*/ 449639 h 449639"/>
                    <a:gd name="connsiteX1" fmla="*/ 58470 w 138388"/>
                    <a:gd name="connsiteY1" fmla="*/ 2772 h 449639"/>
                    <a:gd name="connsiteX2" fmla="*/ 103481 w 138388"/>
                    <a:gd name="connsiteY2" fmla="*/ 449639 h 449639"/>
                    <a:gd name="connsiteX0" fmla="*/ 125225 w 200959"/>
                    <a:gd name="connsiteY0" fmla="*/ 448771 h 449288"/>
                    <a:gd name="connsiteX1" fmla="*/ 80214 w 200959"/>
                    <a:gd name="connsiteY1" fmla="*/ 1904 h 449288"/>
                    <a:gd name="connsiteX2" fmla="*/ 125225 w 200959"/>
                    <a:gd name="connsiteY2" fmla="*/ 448771 h 449288"/>
                    <a:gd name="connsiteX0" fmla="*/ 125225 w 257818"/>
                    <a:gd name="connsiteY0" fmla="*/ 448771 h 449288"/>
                    <a:gd name="connsiteX1" fmla="*/ 80214 w 257818"/>
                    <a:gd name="connsiteY1" fmla="*/ 1904 h 449288"/>
                    <a:gd name="connsiteX2" fmla="*/ 125225 w 257818"/>
                    <a:gd name="connsiteY2" fmla="*/ 448771 h 4492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57818" h="449288">
                      <a:moveTo>
                        <a:pt x="125225" y="448771"/>
                      </a:moveTo>
                      <a:cubicBezTo>
                        <a:pt x="14061" y="467609"/>
                        <a:pt x="-67868" y="-34655"/>
                        <a:pt x="80214" y="1904"/>
                      </a:cubicBezTo>
                      <a:cubicBezTo>
                        <a:pt x="228296" y="38463"/>
                        <a:pt x="370014" y="442303"/>
                        <a:pt x="125225" y="44877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Freeform: Shape 30">
                  <a:extLst>
                    <a:ext uri="{FF2B5EF4-FFF2-40B4-BE49-F238E27FC236}">
                      <a16:creationId xmlns:a16="http://schemas.microsoft.com/office/drawing/2014/main" id="{AA9C663E-FD11-017C-E6FE-A627EAA98098}"/>
                    </a:ext>
                  </a:extLst>
                </p:cNvPr>
                <p:cNvSpPr/>
                <p:nvPr/>
              </p:nvSpPr>
              <p:spPr>
                <a:xfrm rot="1331110">
                  <a:off x="6351623" y="1143939"/>
                  <a:ext cx="174006" cy="415535"/>
                </a:xfrm>
                <a:custGeom>
                  <a:avLst/>
                  <a:gdLst>
                    <a:gd name="connsiteX0" fmla="*/ 46980 w 174006"/>
                    <a:gd name="connsiteY0" fmla="*/ 0 h 415535"/>
                    <a:gd name="connsiteX1" fmla="*/ 50891 w 174006"/>
                    <a:gd name="connsiteY1" fmla="*/ 2685 h 415535"/>
                    <a:gd name="connsiteX2" fmla="*/ 82873 w 174006"/>
                    <a:gd name="connsiteY2" fmla="*/ 414436 h 415535"/>
                    <a:gd name="connsiteX3" fmla="*/ 74857 w 174006"/>
                    <a:gd name="connsiteY3" fmla="*/ 415535 h 415535"/>
                    <a:gd name="connsiteX4" fmla="*/ 67102 w 174006"/>
                    <a:gd name="connsiteY4" fmla="*/ 406124 h 415535"/>
                    <a:gd name="connsiteX5" fmla="*/ 35073 w 174006"/>
                    <a:gd name="connsiteY5" fmla="*/ 6111 h 415535"/>
                    <a:gd name="connsiteX6" fmla="*/ 46980 w 174006"/>
                    <a:gd name="connsiteY6" fmla="*/ 0 h 4155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74006" h="415535">
                      <a:moveTo>
                        <a:pt x="46980" y="0"/>
                      </a:moveTo>
                      <a:lnTo>
                        <a:pt x="50891" y="2685"/>
                      </a:lnTo>
                      <a:cubicBezTo>
                        <a:pt x="165090" y="97285"/>
                        <a:pt x="243717" y="371250"/>
                        <a:pt x="82873" y="414436"/>
                      </a:cubicBezTo>
                      <a:lnTo>
                        <a:pt x="74857" y="415535"/>
                      </a:lnTo>
                      <a:lnTo>
                        <a:pt x="67102" y="406124"/>
                      </a:lnTo>
                      <a:cubicBezTo>
                        <a:pt x="3067" y="310347"/>
                        <a:pt x="-29357" y="62201"/>
                        <a:pt x="35073" y="6111"/>
                      </a:cubicBezTo>
                      <a:lnTo>
                        <a:pt x="4698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Oval 25">
                  <a:extLst>
                    <a:ext uri="{FF2B5EF4-FFF2-40B4-BE49-F238E27FC236}">
                      <a16:creationId xmlns:a16="http://schemas.microsoft.com/office/drawing/2014/main" id="{899D58F4-92F9-F979-4A0C-C490CA52F20F}"/>
                    </a:ext>
                  </a:extLst>
                </p:cNvPr>
                <p:cNvSpPr/>
                <p:nvPr/>
              </p:nvSpPr>
              <p:spPr>
                <a:xfrm rot="1331110">
                  <a:off x="7140710" y="1120998"/>
                  <a:ext cx="321715" cy="560638"/>
                </a:xfrm>
                <a:custGeom>
                  <a:avLst/>
                  <a:gdLst>
                    <a:gd name="connsiteX0" fmla="*/ 0 w 254310"/>
                    <a:gd name="connsiteY0" fmla="*/ 228274 h 456548"/>
                    <a:gd name="connsiteX1" fmla="*/ 127155 w 254310"/>
                    <a:gd name="connsiteY1" fmla="*/ 0 h 456548"/>
                    <a:gd name="connsiteX2" fmla="*/ 254310 w 254310"/>
                    <a:gd name="connsiteY2" fmla="*/ 228274 h 456548"/>
                    <a:gd name="connsiteX3" fmla="*/ 127155 w 254310"/>
                    <a:gd name="connsiteY3" fmla="*/ 456548 h 456548"/>
                    <a:gd name="connsiteX4" fmla="*/ 0 w 254310"/>
                    <a:gd name="connsiteY4" fmla="*/ 228274 h 456548"/>
                    <a:gd name="connsiteX0" fmla="*/ 1699 w 256009"/>
                    <a:gd name="connsiteY0" fmla="*/ 229729 h 458003"/>
                    <a:gd name="connsiteX1" fmla="*/ 81971 w 256009"/>
                    <a:gd name="connsiteY1" fmla="*/ 0 h 458003"/>
                    <a:gd name="connsiteX2" fmla="*/ 256009 w 256009"/>
                    <a:gd name="connsiteY2" fmla="*/ 229729 h 458003"/>
                    <a:gd name="connsiteX3" fmla="*/ 128854 w 256009"/>
                    <a:gd name="connsiteY3" fmla="*/ 458003 h 458003"/>
                    <a:gd name="connsiteX4" fmla="*/ 1699 w 256009"/>
                    <a:gd name="connsiteY4" fmla="*/ 229729 h 458003"/>
                    <a:gd name="connsiteX0" fmla="*/ 3082 w 257392"/>
                    <a:gd name="connsiteY0" fmla="*/ 229729 h 468450"/>
                    <a:gd name="connsiteX1" fmla="*/ 83354 w 257392"/>
                    <a:gd name="connsiteY1" fmla="*/ 0 h 468450"/>
                    <a:gd name="connsiteX2" fmla="*/ 257392 w 257392"/>
                    <a:gd name="connsiteY2" fmla="*/ 229729 h 468450"/>
                    <a:gd name="connsiteX3" fmla="*/ 155070 w 257392"/>
                    <a:gd name="connsiteY3" fmla="*/ 468450 h 468450"/>
                    <a:gd name="connsiteX4" fmla="*/ 3082 w 257392"/>
                    <a:gd name="connsiteY4" fmla="*/ 229729 h 468450"/>
                    <a:gd name="connsiteX0" fmla="*/ 1417 w 155332"/>
                    <a:gd name="connsiteY0" fmla="*/ 235107 h 478670"/>
                    <a:gd name="connsiteX1" fmla="*/ 81689 w 155332"/>
                    <a:gd name="connsiteY1" fmla="*/ 5378 h 478670"/>
                    <a:gd name="connsiteX2" fmla="*/ 153405 w 155332"/>
                    <a:gd name="connsiteY2" fmla="*/ 473828 h 478670"/>
                    <a:gd name="connsiteX3" fmla="*/ 1417 w 155332"/>
                    <a:gd name="connsiteY3" fmla="*/ 235107 h 478670"/>
                    <a:gd name="connsiteX0" fmla="*/ 1417 w 185660"/>
                    <a:gd name="connsiteY0" fmla="*/ 235107 h 485793"/>
                    <a:gd name="connsiteX1" fmla="*/ 81689 w 185660"/>
                    <a:gd name="connsiteY1" fmla="*/ 5378 h 485793"/>
                    <a:gd name="connsiteX2" fmla="*/ 153405 w 185660"/>
                    <a:gd name="connsiteY2" fmla="*/ 473828 h 485793"/>
                    <a:gd name="connsiteX3" fmla="*/ 1417 w 185660"/>
                    <a:gd name="connsiteY3" fmla="*/ 235107 h 485793"/>
                    <a:gd name="connsiteX0" fmla="*/ 193 w 152333"/>
                    <a:gd name="connsiteY0" fmla="*/ 235047 h 512395"/>
                    <a:gd name="connsiteX1" fmla="*/ 80465 w 152333"/>
                    <a:gd name="connsiteY1" fmla="*/ 5318 h 512395"/>
                    <a:gd name="connsiteX2" fmla="*/ 152181 w 152333"/>
                    <a:gd name="connsiteY2" fmla="*/ 473768 h 512395"/>
                    <a:gd name="connsiteX3" fmla="*/ 60953 w 152333"/>
                    <a:gd name="connsiteY3" fmla="*/ 457924 h 512395"/>
                    <a:gd name="connsiteX4" fmla="*/ 193 w 152333"/>
                    <a:gd name="connsiteY4" fmla="*/ 235047 h 512395"/>
                    <a:gd name="connsiteX0" fmla="*/ 150 w 83586"/>
                    <a:gd name="connsiteY0" fmla="*/ 234461 h 462477"/>
                    <a:gd name="connsiteX1" fmla="*/ 80422 w 83586"/>
                    <a:gd name="connsiteY1" fmla="*/ 4732 h 462477"/>
                    <a:gd name="connsiteX2" fmla="*/ 60910 w 83586"/>
                    <a:gd name="connsiteY2" fmla="*/ 457338 h 462477"/>
                    <a:gd name="connsiteX3" fmla="*/ 150 w 83586"/>
                    <a:gd name="connsiteY3" fmla="*/ 234461 h 462477"/>
                    <a:gd name="connsiteX0" fmla="*/ 583 w 128681"/>
                    <a:gd name="connsiteY0" fmla="*/ 234236 h 456630"/>
                    <a:gd name="connsiteX1" fmla="*/ 80855 w 128681"/>
                    <a:gd name="connsiteY1" fmla="*/ 4507 h 456630"/>
                    <a:gd name="connsiteX2" fmla="*/ 125866 w 128681"/>
                    <a:gd name="connsiteY2" fmla="*/ 451374 h 456630"/>
                    <a:gd name="connsiteX3" fmla="*/ 583 w 128681"/>
                    <a:gd name="connsiteY3" fmla="*/ 234236 h 456630"/>
                    <a:gd name="connsiteX0" fmla="*/ 45011 w 45011"/>
                    <a:gd name="connsiteY0" fmla="*/ 446867 h 446867"/>
                    <a:gd name="connsiteX1" fmla="*/ 0 w 45011"/>
                    <a:gd name="connsiteY1" fmla="*/ 0 h 446867"/>
                    <a:gd name="connsiteX2" fmla="*/ 45011 w 45011"/>
                    <a:gd name="connsiteY2" fmla="*/ 446867 h 446867"/>
                    <a:gd name="connsiteX0" fmla="*/ 103481 w 138388"/>
                    <a:gd name="connsiteY0" fmla="*/ 449639 h 449639"/>
                    <a:gd name="connsiteX1" fmla="*/ 58470 w 138388"/>
                    <a:gd name="connsiteY1" fmla="*/ 2772 h 449639"/>
                    <a:gd name="connsiteX2" fmla="*/ 103481 w 138388"/>
                    <a:gd name="connsiteY2" fmla="*/ 449639 h 449639"/>
                    <a:gd name="connsiteX0" fmla="*/ 125225 w 200959"/>
                    <a:gd name="connsiteY0" fmla="*/ 448771 h 449288"/>
                    <a:gd name="connsiteX1" fmla="*/ 80214 w 200959"/>
                    <a:gd name="connsiteY1" fmla="*/ 1904 h 449288"/>
                    <a:gd name="connsiteX2" fmla="*/ 125225 w 200959"/>
                    <a:gd name="connsiteY2" fmla="*/ 448771 h 449288"/>
                    <a:gd name="connsiteX0" fmla="*/ 125225 w 257818"/>
                    <a:gd name="connsiteY0" fmla="*/ 448771 h 449288"/>
                    <a:gd name="connsiteX1" fmla="*/ 80214 w 257818"/>
                    <a:gd name="connsiteY1" fmla="*/ 1904 h 449288"/>
                    <a:gd name="connsiteX2" fmla="*/ 125225 w 257818"/>
                    <a:gd name="connsiteY2" fmla="*/ 448771 h 4492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57818" h="449288">
                      <a:moveTo>
                        <a:pt x="125225" y="448771"/>
                      </a:moveTo>
                      <a:cubicBezTo>
                        <a:pt x="14061" y="467609"/>
                        <a:pt x="-67868" y="-34655"/>
                        <a:pt x="80214" y="1904"/>
                      </a:cubicBezTo>
                      <a:cubicBezTo>
                        <a:pt x="228296" y="38463"/>
                        <a:pt x="370014" y="442303"/>
                        <a:pt x="125225" y="44877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0" name="Freeform: Shape 109">
                  <a:extLst>
                    <a:ext uri="{FF2B5EF4-FFF2-40B4-BE49-F238E27FC236}">
                      <a16:creationId xmlns:a16="http://schemas.microsoft.com/office/drawing/2014/main" id="{DAB4EC46-1FDB-0ADD-89B3-0DC9B7440E5A}"/>
                    </a:ext>
                  </a:extLst>
                </p:cNvPr>
                <p:cNvSpPr/>
                <p:nvPr/>
              </p:nvSpPr>
              <p:spPr>
                <a:xfrm rot="1331110">
                  <a:off x="7234087" y="1181303"/>
                  <a:ext cx="217131" cy="518520"/>
                </a:xfrm>
                <a:custGeom>
                  <a:avLst/>
                  <a:gdLst>
                    <a:gd name="connsiteX0" fmla="*/ 46980 w 174006"/>
                    <a:gd name="connsiteY0" fmla="*/ 0 h 415535"/>
                    <a:gd name="connsiteX1" fmla="*/ 50891 w 174006"/>
                    <a:gd name="connsiteY1" fmla="*/ 2685 h 415535"/>
                    <a:gd name="connsiteX2" fmla="*/ 82873 w 174006"/>
                    <a:gd name="connsiteY2" fmla="*/ 414436 h 415535"/>
                    <a:gd name="connsiteX3" fmla="*/ 74857 w 174006"/>
                    <a:gd name="connsiteY3" fmla="*/ 415535 h 415535"/>
                    <a:gd name="connsiteX4" fmla="*/ 67102 w 174006"/>
                    <a:gd name="connsiteY4" fmla="*/ 406124 h 415535"/>
                    <a:gd name="connsiteX5" fmla="*/ 35073 w 174006"/>
                    <a:gd name="connsiteY5" fmla="*/ 6111 h 415535"/>
                    <a:gd name="connsiteX6" fmla="*/ 46980 w 174006"/>
                    <a:gd name="connsiteY6" fmla="*/ 0 h 4155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74006" h="415535">
                      <a:moveTo>
                        <a:pt x="46980" y="0"/>
                      </a:moveTo>
                      <a:lnTo>
                        <a:pt x="50891" y="2685"/>
                      </a:lnTo>
                      <a:cubicBezTo>
                        <a:pt x="165090" y="97285"/>
                        <a:pt x="243717" y="371250"/>
                        <a:pt x="82873" y="414436"/>
                      </a:cubicBezTo>
                      <a:lnTo>
                        <a:pt x="74857" y="415535"/>
                      </a:lnTo>
                      <a:lnTo>
                        <a:pt x="67102" y="406124"/>
                      </a:lnTo>
                      <a:cubicBezTo>
                        <a:pt x="3067" y="310347"/>
                        <a:pt x="-29357" y="62201"/>
                        <a:pt x="35073" y="6111"/>
                      </a:cubicBezTo>
                      <a:lnTo>
                        <a:pt x="4698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Freeform: Shape 88">
                  <a:extLst>
                    <a:ext uri="{FF2B5EF4-FFF2-40B4-BE49-F238E27FC236}">
                      <a16:creationId xmlns:a16="http://schemas.microsoft.com/office/drawing/2014/main" id="{508DF193-0470-E75D-50FA-AD7307792D67}"/>
                    </a:ext>
                  </a:extLst>
                </p:cNvPr>
                <p:cNvSpPr/>
                <p:nvPr/>
              </p:nvSpPr>
              <p:spPr>
                <a:xfrm>
                  <a:off x="5543882" y="1340716"/>
                  <a:ext cx="3079510" cy="1482565"/>
                </a:xfrm>
                <a:custGeom>
                  <a:avLst/>
                  <a:gdLst>
                    <a:gd name="connsiteX0" fmla="*/ 394941 w 3079510"/>
                    <a:gd name="connsiteY0" fmla="*/ 0 h 1482565"/>
                    <a:gd name="connsiteX1" fmla="*/ 455156 w 3079510"/>
                    <a:gd name="connsiteY1" fmla="*/ 10587 h 1482565"/>
                    <a:gd name="connsiteX2" fmla="*/ 2918763 w 3079510"/>
                    <a:gd name="connsiteY2" fmla="*/ 566361 h 1482565"/>
                    <a:gd name="connsiteX3" fmla="*/ 3074922 w 3079510"/>
                    <a:gd name="connsiteY3" fmla="*/ 579351 h 1482565"/>
                    <a:gd name="connsiteX4" fmla="*/ 3079510 w 3079510"/>
                    <a:gd name="connsiteY4" fmla="*/ 592361 h 1482565"/>
                    <a:gd name="connsiteX5" fmla="*/ 360343 w 3079510"/>
                    <a:gd name="connsiteY5" fmla="*/ 25621 h 1482565"/>
                    <a:gd name="connsiteX6" fmla="*/ 394941 w 3079510"/>
                    <a:gd name="connsiteY6" fmla="*/ 0 h 1482565"/>
                    <a:gd name="connsiteX0" fmla="*/ 394941 w 3079510"/>
                    <a:gd name="connsiteY0" fmla="*/ 0 h 1482565"/>
                    <a:gd name="connsiteX1" fmla="*/ 455156 w 3079510"/>
                    <a:gd name="connsiteY1" fmla="*/ 10587 h 1482565"/>
                    <a:gd name="connsiteX2" fmla="*/ 914068 w 3079510"/>
                    <a:gd name="connsiteY2" fmla="*/ 249959 h 1482565"/>
                    <a:gd name="connsiteX3" fmla="*/ 2918763 w 3079510"/>
                    <a:gd name="connsiteY3" fmla="*/ 566361 h 1482565"/>
                    <a:gd name="connsiteX4" fmla="*/ 3074922 w 3079510"/>
                    <a:gd name="connsiteY4" fmla="*/ 579351 h 1482565"/>
                    <a:gd name="connsiteX5" fmla="*/ 3079510 w 3079510"/>
                    <a:gd name="connsiteY5" fmla="*/ 592361 h 1482565"/>
                    <a:gd name="connsiteX6" fmla="*/ 360343 w 3079510"/>
                    <a:gd name="connsiteY6" fmla="*/ 25621 h 1482565"/>
                    <a:gd name="connsiteX7" fmla="*/ 394941 w 3079510"/>
                    <a:gd name="connsiteY7" fmla="*/ 0 h 1482565"/>
                    <a:gd name="connsiteX0" fmla="*/ 394941 w 3079510"/>
                    <a:gd name="connsiteY0" fmla="*/ 0 h 1482565"/>
                    <a:gd name="connsiteX1" fmla="*/ 455156 w 3079510"/>
                    <a:gd name="connsiteY1" fmla="*/ 10587 h 1482565"/>
                    <a:gd name="connsiteX2" fmla="*/ 914068 w 3079510"/>
                    <a:gd name="connsiteY2" fmla="*/ 249959 h 1482565"/>
                    <a:gd name="connsiteX3" fmla="*/ 2918763 w 3079510"/>
                    <a:gd name="connsiteY3" fmla="*/ 566361 h 1482565"/>
                    <a:gd name="connsiteX4" fmla="*/ 3074922 w 3079510"/>
                    <a:gd name="connsiteY4" fmla="*/ 579351 h 1482565"/>
                    <a:gd name="connsiteX5" fmla="*/ 3079510 w 3079510"/>
                    <a:gd name="connsiteY5" fmla="*/ 592361 h 1482565"/>
                    <a:gd name="connsiteX6" fmla="*/ 360343 w 3079510"/>
                    <a:gd name="connsiteY6" fmla="*/ 25621 h 1482565"/>
                    <a:gd name="connsiteX7" fmla="*/ 394941 w 3079510"/>
                    <a:gd name="connsiteY7" fmla="*/ 0 h 1482565"/>
                    <a:gd name="connsiteX0" fmla="*/ 394941 w 3079510"/>
                    <a:gd name="connsiteY0" fmla="*/ 0 h 1482565"/>
                    <a:gd name="connsiteX1" fmla="*/ 455156 w 3079510"/>
                    <a:gd name="connsiteY1" fmla="*/ 10587 h 1482565"/>
                    <a:gd name="connsiteX2" fmla="*/ 914068 w 3079510"/>
                    <a:gd name="connsiteY2" fmla="*/ 249959 h 1482565"/>
                    <a:gd name="connsiteX3" fmla="*/ 2918763 w 3079510"/>
                    <a:gd name="connsiteY3" fmla="*/ 566361 h 1482565"/>
                    <a:gd name="connsiteX4" fmla="*/ 3074922 w 3079510"/>
                    <a:gd name="connsiteY4" fmla="*/ 579351 h 1482565"/>
                    <a:gd name="connsiteX5" fmla="*/ 3079510 w 3079510"/>
                    <a:gd name="connsiteY5" fmla="*/ 592361 h 1482565"/>
                    <a:gd name="connsiteX6" fmla="*/ 360343 w 3079510"/>
                    <a:gd name="connsiteY6" fmla="*/ 25621 h 1482565"/>
                    <a:gd name="connsiteX7" fmla="*/ 394941 w 3079510"/>
                    <a:gd name="connsiteY7" fmla="*/ 0 h 1482565"/>
                    <a:gd name="connsiteX0" fmla="*/ 394941 w 3079510"/>
                    <a:gd name="connsiteY0" fmla="*/ 0 h 1482565"/>
                    <a:gd name="connsiteX1" fmla="*/ 455156 w 3079510"/>
                    <a:gd name="connsiteY1" fmla="*/ 10587 h 1482565"/>
                    <a:gd name="connsiteX2" fmla="*/ 914068 w 3079510"/>
                    <a:gd name="connsiteY2" fmla="*/ 249959 h 1482565"/>
                    <a:gd name="connsiteX3" fmla="*/ 2918763 w 3079510"/>
                    <a:gd name="connsiteY3" fmla="*/ 566361 h 1482565"/>
                    <a:gd name="connsiteX4" fmla="*/ 3074922 w 3079510"/>
                    <a:gd name="connsiteY4" fmla="*/ 579351 h 1482565"/>
                    <a:gd name="connsiteX5" fmla="*/ 3079510 w 3079510"/>
                    <a:gd name="connsiteY5" fmla="*/ 592361 h 1482565"/>
                    <a:gd name="connsiteX6" fmla="*/ 360343 w 3079510"/>
                    <a:gd name="connsiteY6" fmla="*/ 25621 h 1482565"/>
                    <a:gd name="connsiteX7" fmla="*/ 394941 w 3079510"/>
                    <a:gd name="connsiteY7" fmla="*/ 0 h 1482565"/>
                    <a:gd name="connsiteX0" fmla="*/ 394941 w 3079510"/>
                    <a:gd name="connsiteY0" fmla="*/ 0 h 1482565"/>
                    <a:gd name="connsiteX1" fmla="*/ 455156 w 3079510"/>
                    <a:gd name="connsiteY1" fmla="*/ 10587 h 1482565"/>
                    <a:gd name="connsiteX2" fmla="*/ 914068 w 3079510"/>
                    <a:gd name="connsiteY2" fmla="*/ 249959 h 1482565"/>
                    <a:gd name="connsiteX3" fmla="*/ 2918763 w 3079510"/>
                    <a:gd name="connsiteY3" fmla="*/ 566361 h 1482565"/>
                    <a:gd name="connsiteX4" fmla="*/ 3074922 w 3079510"/>
                    <a:gd name="connsiteY4" fmla="*/ 579351 h 1482565"/>
                    <a:gd name="connsiteX5" fmla="*/ 3079510 w 3079510"/>
                    <a:gd name="connsiteY5" fmla="*/ 592361 h 1482565"/>
                    <a:gd name="connsiteX6" fmla="*/ 360343 w 3079510"/>
                    <a:gd name="connsiteY6" fmla="*/ 25621 h 1482565"/>
                    <a:gd name="connsiteX7" fmla="*/ 394941 w 3079510"/>
                    <a:gd name="connsiteY7" fmla="*/ 0 h 14825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079510" h="1482565">
                      <a:moveTo>
                        <a:pt x="394941" y="0"/>
                      </a:moveTo>
                      <a:lnTo>
                        <a:pt x="455156" y="10587"/>
                      </a:lnTo>
                      <a:cubicBezTo>
                        <a:pt x="554377" y="26847"/>
                        <a:pt x="598717" y="147805"/>
                        <a:pt x="914068" y="249959"/>
                      </a:cubicBezTo>
                      <a:cubicBezTo>
                        <a:pt x="1324669" y="342588"/>
                        <a:pt x="2050621" y="117762"/>
                        <a:pt x="2918763" y="566361"/>
                      </a:cubicBezTo>
                      <a:lnTo>
                        <a:pt x="3074922" y="579351"/>
                      </a:lnTo>
                      <a:lnTo>
                        <a:pt x="3079510" y="592361"/>
                      </a:lnTo>
                      <a:cubicBezTo>
                        <a:pt x="2461933" y="2325912"/>
                        <a:pt x="-1133751" y="1192110"/>
                        <a:pt x="360343" y="25621"/>
                      </a:cubicBezTo>
                      <a:lnTo>
                        <a:pt x="394941" y="0"/>
                      </a:lnTo>
                      <a:close/>
                    </a:path>
                  </a:pathLst>
                </a:custGeom>
                <a:solidFill>
                  <a:srgbClr val="F4E0C7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E5327E8A-F2E1-E7AD-D0B7-9906621613B9}"/>
                    </a:ext>
                  </a:extLst>
                </p:cNvPr>
                <p:cNvSpPr/>
                <p:nvPr/>
              </p:nvSpPr>
              <p:spPr>
                <a:xfrm>
                  <a:off x="6919394" y="588786"/>
                  <a:ext cx="444500" cy="279400"/>
                </a:xfrm>
                <a:custGeom>
                  <a:avLst/>
                  <a:gdLst>
                    <a:gd name="connsiteX0" fmla="*/ 444500 w 444500"/>
                    <a:gd name="connsiteY0" fmla="*/ 0 h 279400"/>
                    <a:gd name="connsiteX1" fmla="*/ 0 w 444500"/>
                    <a:gd name="connsiteY1" fmla="*/ 279400 h 279400"/>
                    <a:gd name="connsiteX2" fmla="*/ 0 w 444500"/>
                    <a:gd name="connsiteY2" fmla="*/ 279400 h 279400"/>
                    <a:gd name="connsiteX0" fmla="*/ 444500 w 444500"/>
                    <a:gd name="connsiteY0" fmla="*/ 0 h 279400"/>
                    <a:gd name="connsiteX1" fmla="*/ 0 w 444500"/>
                    <a:gd name="connsiteY1" fmla="*/ 279400 h 279400"/>
                    <a:gd name="connsiteX2" fmla="*/ 0 w 444500"/>
                    <a:gd name="connsiteY2" fmla="*/ 279400 h 279400"/>
                    <a:gd name="connsiteX0" fmla="*/ 444500 w 444500"/>
                    <a:gd name="connsiteY0" fmla="*/ 0 h 279400"/>
                    <a:gd name="connsiteX1" fmla="*/ 0 w 444500"/>
                    <a:gd name="connsiteY1" fmla="*/ 279400 h 279400"/>
                    <a:gd name="connsiteX2" fmla="*/ 0 w 444500"/>
                    <a:gd name="connsiteY2" fmla="*/ 279400 h 279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44500" h="279400">
                      <a:moveTo>
                        <a:pt x="444500" y="0"/>
                      </a:moveTo>
                      <a:cubicBezTo>
                        <a:pt x="283633" y="42333"/>
                        <a:pt x="97367" y="71967"/>
                        <a:pt x="0" y="279400"/>
                      </a:cubicBezTo>
                      <a:lnTo>
                        <a:pt x="0" y="279400"/>
                      </a:ln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183CF123-674E-3F2F-4B57-F595429201FF}"/>
                    </a:ext>
                  </a:extLst>
                </p:cNvPr>
                <p:cNvSpPr/>
                <p:nvPr/>
              </p:nvSpPr>
              <p:spPr>
                <a:xfrm>
                  <a:off x="6656656" y="548206"/>
                  <a:ext cx="444500" cy="279400"/>
                </a:xfrm>
                <a:custGeom>
                  <a:avLst/>
                  <a:gdLst>
                    <a:gd name="connsiteX0" fmla="*/ 444500 w 444500"/>
                    <a:gd name="connsiteY0" fmla="*/ 0 h 279400"/>
                    <a:gd name="connsiteX1" fmla="*/ 0 w 444500"/>
                    <a:gd name="connsiteY1" fmla="*/ 279400 h 279400"/>
                    <a:gd name="connsiteX2" fmla="*/ 0 w 444500"/>
                    <a:gd name="connsiteY2" fmla="*/ 279400 h 279400"/>
                    <a:gd name="connsiteX0" fmla="*/ 444500 w 444500"/>
                    <a:gd name="connsiteY0" fmla="*/ 0 h 279400"/>
                    <a:gd name="connsiteX1" fmla="*/ 0 w 444500"/>
                    <a:gd name="connsiteY1" fmla="*/ 279400 h 279400"/>
                    <a:gd name="connsiteX2" fmla="*/ 0 w 444500"/>
                    <a:gd name="connsiteY2" fmla="*/ 279400 h 279400"/>
                    <a:gd name="connsiteX0" fmla="*/ 444500 w 444500"/>
                    <a:gd name="connsiteY0" fmla="*/ 0 h 279400"/>
                    <a:gd name="connsiteX1" fmla="*/ 0 w 444500"/>
                    <a:gd name="connsiteY1" fmla="*/ 279400 h 279400"/>
                    <a:gd name="connsiteX2" fmla="*/ 0 w 444500"/>
                    <a:gd name="connsiteY2" fmla="*/ 279400 h 279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44500" h="279400">
                      <a:moveTo>
                        <a:pt x="444500" y="0"/>
                      </a:moveTo>
                      <a:cubicBezTo>
                        <a:pt x="283633" y="42333"/>
                        <a:pt x="97367" y="71967"/>
                        <a:pt x="0" y="279400"/>
                      </a:cubicBezTo>
                      <a:lnTo>
                        <a:pt x="0" y="279400"/>
                      </a:ln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6C520C92-6053-9DF9-0F24-60F10541BA7C}"/>
                    </a:ext>
                  </a:extLst>
                </p:cNvPr>
                <p:cNvSpPr/>
                <p:nvPr/>
              </p:nvSpPr>
              <p:spPr>
                <a:xfrm rot="3624423">
                  <a:off x="7113271" y="816702"/>
                  <a:ext cx="197650" cy="172339"/>
                </a:xfrm>
                <a:custGeom>
                  <a:avLst/>
                  <a:gdLst>
                    <a:gd name="connsiteX0" fmla="*/ 444500 w 444500"/>
                    <a:gd name="connsiteY0" fmla="*/ 0 h 279400"/>
                    <a:gd name="connsiteX1" fmla="*/ 0 w 444500"/>
                    <a:gd name="connsiteY1" fmla="*/ 279400 h 279400"/>
                    <a:gd name="connsiteX2" fmla="*/ 0 w 444500"/>
                    <a:gd name="connsiteY2" fmla="*/ 279400 h 279400"/>
                    <a:gd name="connsiteX0" fmla="*/ 444500 w 444500"/>
                    <a:gd name="connsiteY0" fmla="*/ 0 h 279400"/>
                    <a:gd name="connsiteX1" fmla="*/ 0 w 444500"/>
                    <a:gd name="connsiteY1" fmla="*/ 279400 h 279400"/>
                    <a:gd name="connsiteX2" fmla="*/ 0 w 444500"/>
                    <a:gd name="connsiteY2" fmla="*/ 279400 h 279400"/>
                    <a:gd name="connsiteX0" fmla="*/ 444500 w 444500"/>
                    <a:gd name="connsiteY0" fmla="*/ 0 h 279400"/>
                    <a:gd name="connsiteX1" fmla="*/ 0 w 444500"/>
                    <a:gd name="connsiteY1" fmla="*/ 279400 h 279400"/>
                    <a:gd name="connsiteX2" fmla="*/ 0 w 444500"/>
                    <a:gd name="connsiteY2" fmla="*/ 279400 h 279400"/>
                    <a:gd name="connsiteX0" fmla="*/ 487489 w 487489"/>
                    <a:gd name="connsiteY0" fmla="*/ 0 h 379396"/>
                    <a:gd name="connsiteX1" fmla="*/ 42989 w 487489"/>
                    <a:gd name="connsiteY1" fmla="*/ 279400 h 379396"/>
                    <a:gd name="connsiteX2" fmla="*/ 0 w 487489"/>
                    <a:gd name="connsiteY2" fmla="*/ 379395 h 379396"/>
                    <a:gd name="connsiteX0" fmla="*/ 487489 w 487489"/>
                    <a:gd name="connsiteY0" fmla="*/ 0 h 379396"/>
                    <a:gd name="connsiteX1" fmla="*/ 0 w 487489"/>
                    <a:gd name="connsiteY1" fmla="*/ 379395 h 379396"/>
                    <a:gd name="connsiteX0" fmla="*/ 430421 w 430420"/>
                    <a:gd name="connsiteY0" fmla="*/ 0 h 364268"/>
                    <a:gd name="connsiteX1" fmla="*/ 0 w 430420"/>
                    <a:gd name="connsiteY1" fmla="*/ 364267 h 364268"/>
                    <a:gd name="connsiteX0" fmla="*/ 430421 w 430420"/>
                    <a:gd name="connsiteY0" fmla="*/ 0 h 364268"/>
                    <a:gd name="connsiteX1" fmla="*/ 0 w 430420"/>
                    <a:gd name="connsiteY1" fmla="*/ 364267 h 364268"/>
                    <a:gd name="connsiteX0" fmla="*/ 435606 w 435605"/>
                    <a:gd name="connsiteY0" fmla="*/ 0 h 364268"/>
                    <a:gd name="connsiteX1" fmla="*/ 5185 w 435605"/>
                    <a:gd name="connsiteY1" fmla="*/ 364267 h 364268"/>
                    <a:gd name="connsiteX0" fmla="*/ 434283 w 434282"/>
                    <a:gd name="connsiteY0" fmla="*/ 0 h 364268"/>
                    <a:gd name="connsiteX1" fmla="*/ 3862 w 434282"/>
                    <a:gd name="connsiteY1" fmla="*/ 364267 h 3642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434282" h="364268">
                      <a:moveTo>
                        <a:pt x="434283" y="0"/>
                      </a:moveTo>
                      <a:cubicBezTo>
                        <a:pt x="53403" y="7160"/>
                        <a:pt x="-19222" y="90109"/>
                        <a:pt x="3862" y="364267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Freeform: Shape 18">
                  <a:extLst>
                    <a:ext uri="{FF2B5EF4-FFF2-40B4-BE49-F238E27FC236}">
                      <a16:creationId xmlns:a16="http://schemas.microsoft.com/office/drawing/2014/main" id="{C86D2C35-B68C-CB0E-5963-B6FEDB280B52}"/>
                    </a:ext>
                  </a:extLst>
                </p:cNvPr>
                <p:cNvSpPr/>
                <p:nvPr/>
              </p:nvSpPr>
              <p:spPr>
                <a:xfrm rot="1427930">
                  <a:off x="6257600" y="826658"/>
                  <a:ext cx="196714" cy="172339"/>
                </a:xfrm>
                <a:custGeom>
                  <a:avLst/>
                  <a:gdLst>
                    <a:gd name="connsiteX0" fmla="*/ 444500 w 444500"/>
                    <a:gd name="connsiteY0" fmla="*/ 0 h 279400"/>
                    <a:gd name="connsiteX1" fmla="*/ 0 w 444500"/>
                    <a:gd name="connsiteY1" fmla="*/ 279400 h 279400"/>
                    <a:gd name="connsiteX2" fmla="*/ 0 w 444500"/>
                    <a:gd name="connsiteY2" fmla="*/ 279400 h 279400"/>
                    <a:gd name="connsiteX0" fmla="*/ 444500 w 444500"/>
                    <a:gd name="connsiteY0" fmla="*/ 0 h 279400"/>
                    <a:gd name="connsiteX1" fmla="*/ 0 w 444500"/>
                    <a:gd name="connsiteY1" fmla="*/ 279400 h 279400"/>
                    <a:gd name="connsiteX2" fmla="*/ 0 w 444500"/>
                    <a:gd name="connsiteY2" fmla="*/ 279400 h 279400"/>
                    <a:gd name="connsiteX0" fmla="*/ 444500 w 444500"/>
                    <a:gd name="connsiteY0" fmla="*/ 0 h 279400"/>
                    <a:gd name="connsiteX1" fmla="*/ 0 w 444500"/>
                    <a:gd name="connsiteY1" fmla="*/ 279400 h 279400"/>
                    <a:gd name="connsiteX2" fmla="*/ 0 w 444500"/>
                    <a:gd name="connsiteY2" fmla="*/ 279400 h 279400"/>
                    <a:gd name="connsiteX0" fmla="*/ 487489 w 487489"/>
                    <a:gd name="connsiteY0" fmla="*/ 0 h 379396"/>
                    <a:gd name="connsiteX1" fmla="*/ 42989 w 487489"/>
                    <a:gd name="connsiteY1" fmla="*/ 279400 h 379396"/>
                    <a:gd name="connsiteX2" fmla="*/ 0 w 487489"/>
                    <a:gd name="connsiteY2" fmla="*/ 379395 h 379396"/>
                    <a:gd name="connsiteX0" fmla="*/ 487489 w 487489"/>
                    <a:gd name="connsiteY0" fmla="*/ 0 h 379396"/>
                    <a:gd name="connsiteX1" fmla="*/ 0 w 487489"/>
                    <a:gd name="connsiteY1" fmla="*/ 379395 h 379396"/>
                    <a:gd name="connsiteX0" fmla="*/ 430421 w 430420"/>
                    <a:gd name="connsiteY0" fmla="*/ 0 h 364268"/>
                    <a:gd name="connsiteX1" fmla="*/ 0 w 430420"/>
                    <a:gd name="connsiteY1" fmla="*/ 364267 h 364268"/>
                    <a:gd name="connsiteX0" fmla="*/ 430421 w 430420"/>
                    <a:gd name="connsiteY0" fmla="*/ 0 h 364268"/>
                    <a:gd name="connsiteX1" fmla="*/ 0 w 430420"/>
                    <a:gd name="connsiteY1" fmla="*/ 364267 h 364268"/>
                    <a:gd name="connsiteX0" fmla="*/ 435606 w 435605"/>
                    <a:gd name="connsiteY0" fmla="*/ 0 h 364268"/>
                    <a:gd name="connsiteX1" fmla="*/ 5185 w 435605"/>
                    <a:gd name="connsiteY1" fmla="*/ 364267 h 364268"/>
                    <a:gd name="connsiteX0" fmla="*/ 434283 w 434282"/>
                    <a:gd name="connsiteY0" fmla="*/ 0 h 364268"/>
                    <a:gd name="connsiteX1" fmla="*/ 3862 w 434282"/>
                    <a:gd name="connsiteY1" fmla="*/ 364267 h 364268"/>
                    <a:gd name="connsiteX0" fmla="*/ 432226 w 432225"/>
                    <a:gd name="connsiteY0" fmla="*/ 0 h 364268"/>
                    <a:gd name="connsiteX1" fmla="*/ 1805 w 432225"/>
                    <a:gd name="connsiteY1" fmla="*/ 364267 h 3642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432225" h="364268">
                      <a:moveTo>
                        <a:pt x="432226" y="0"/>
                      </a:moveTo>
                      <a:cubicBezTo>
                        <a:pt x="180122" y="55208"/>
                        <a:pt x="-21279" y="90109"/>
                        <a:pt x="1805" y="364267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FF9FB8DE-9A5A-74F3-07AD-4A91A9F6A2D7}"/>
                    </a:ext>
                  </a:extLst>
                </p:cNvPr>
                <p:cNvSpPr/>
                <p:nvPr/>
              </p:nvSpPr>
              <p:spPr>
                <a:xfrm>
                  <a:off x="5959274" y="1642886"/>
                  <a:ext cx="421940" cy="392685"/>
                </a:xfrm>
                <a:custGeom>
                  <a:avLst/>
                  <a:gdLst>
                    <a:gd name="connsiteX0" fmla="*/ 419100 w 471451"/>
                    <a:gd name="connsiteY0" fmla="*/ 0 h 276120"/>
                    <a:gd name="connsiteX1" fmla="*/ 434340 w 471451"/>
                    <a:gd name="connsiteY1" fmla="*/ 251460 h 276120"/>
                    <a:gd name="connsiteX2" fmla="*/ 0 w 471451"/>
                    <a:gd name="connsiteY2" fmla="*/ 266700 h 276120"/>
                    <a:gd name="connsiteX3" fmla="*/ 0 w 471451"/>
                    <a:gd name="connsiteY3" fmla="*/ 266700 h 276120"/>
                    <a:gd name="connsiteX0" fmla="*/ 419100 w 419100"/>
                    <a:gd name="connsiteY0" fmla="*/ 0 h 266700"/>
                    <a:gd name="connsiteX1" fmla="*/ 0 w 419100"/>
                    <a:gd name="connsiteY1" fmla="*/ 266700 h 266700"/>
                    <a:gd name="connsiteX2" fmla="*/ 0 w 419100"/>
                    <a:gd name="connsiteY2" fmla="*/ 266700 h 266700"/>
                    <a:gd name="connsiteX0" fmla="*/ 419100 w 421878"/>
                    <a:gd name="connsiteY0" fmla="*/ 0 h 273445"/>
                    <a:gd name="connsiteX1" fmla="*/ 0 w 421878"/>
                    <a:gd name="connsiteY1" fmla="*/ 266700 h 273445"/>
                    <a:gd name="connsiteX2" fmla="*/ 0 w 421878"/>
                    <a:gd name="connsiteY2" fmla="*/ 266700 h 273445"/>
                    <a:gd name="connsiteX0" fmla="*/ 419100 w 421940"/>
                    <a:gd name="connsiteY0" fmla="*/ 0 h 392685"/>
                    <a:gd name="connsiteX1" fmla="*/ 0 w 421940"/>
                    <a:gd name="connsiteY1" fmla="*/ 266700 h 392685"/>
                    <a:gd name="connsiteX2" fmla="*/ 0 w 421940"/>
                    <a:gd name="connsiteY2" fmla="*/ 266700 h 3926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21940" h="392685">
                      <a:moveTo>
                        <a:pt x="419100" y="0"/>
                      </a:moveTo>
                      <a:cubicBezTo>
                        <a:pt x="454660" y="462280"/>
                        <a:pt x="147320" y="467360"/>
                        <a:pt x="0" y="266700"/>
                      </a:cubicBezTo>
                      <a:lnTo>
                        <a:pt x="0" y="266700"/>
                      </a:ln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id="{7EC2B99A-0CB0-2B11-A7E6-BA79276BD6C6}"/>
                    </a:ext>
                  </a:extLst>
                </p:cNvPr>
                <p:cNvSpPr/>
                <p:nvPr/>
              </p:nvSpPr>
              <p:spPr>
                <a:xfrm flipH="1">
                  <a:off x="6380266" y="1625298"/>
                  <a:ext cx="541394" cy="506732"/>
                </a:xfrm>
                <a:custGeom>
                  <a:avLst/>
                  <a:gdLst>
                    <a:gd name="connsiteX0" fmla="*/ 419100 w 471451"/>
                    <a:gd name="connsiteY0" fmla="*/ 0 h 276120"/>
                    <a:gd name="connsiteX1" fmla="*/ 434340 w 471451"/>
                    <a:gd name="connsiteY1" fmla="*/ 251460 h 276120"/>
                    <a:gd name="connsiteX2" fmla="*/ 0 w 471451"/>
                    <a:gd name="connsiteY2" fmla="*/ 266700 h 276120"/>
                    <a:gd name="connsiteX3" fmla="*/ 0 w 471451"/>
                    <a:gd name="connsiteY3" fmla="*/ 266700 h 276120"/>
                    <a:gd name="connsiteX0" fmla="*/ 419100 w 419100"/>
                    <a:gd name="connsiteY0" fmla="*/ 0 h 266700"/>
                    <a:gd name="connsiteX1" fmla="*/ 0 w 419100"/>
                    <a:gd name="connsiteY1" fmla="*/ 266700 h 266700"/>
                    <a:gd name="connsiteX2" fmla="*/ 0 w 419100"/>
                    <a:gd name="connsiteY2" fmla="*/ 266700 h 266700"/>
                    <a:gd name="connsiteX0" fmla="*/ 419100 w 421878"/>
                    <a:gd name="connsiteY0" fmla="*/ 0 h 273445"/>
                    <a:gd name="connsiteX1" fmla="*/ 0 w 421878"/>
                    <a:gd name="connsiteY1" fmla="*/ 266700 h 273445"/>
                    <a:gd name="connsiteX2" fmla="*/ 0 w 421878"/>
                    <a:gd name="connsiteY2" fmla="*/ 266700 h 273445"/>
                    <a:gd name="connsiteX0" fmla="*/ 419100 w 421940"/>
                    <a:gd name="connsiteY0" fmla="*/ 0 h 392685"/>
                    <a:gd name="connsiteX1" fmla="*/ 0 w 421940"/>
                    <a:gd name="connsiteY1" fmla="*/ 266700 h 392685"/>
                    <a:gd name="connsiteX2" fmla="*/ 0 w 421940"/>
                    <a:gd name="connsiteY2" fmla="*/ 266700 h 392685"/>
                    <a:gd name="connsiteX0" fmla="*/ 419100 w 421940"/>
                    <a:gd name="connsiteY0" fmla="*/ 0 h 392685"/>
                    <a:gd name="connsiteX1" fmla="*/ 0 w 421940"/>
                    <a:gd name="connsiteY1" fmla="*/ 266700 h 392685"/>
                    <a:gd name="connsiteX2" fmla="*/ 12110 w 421940"/>
                    <a:gd name="connsiteY2" fmla="*/ 339226 h 392685"/>
                    <a:gd name="connsiteX0" fmla="*/ 419100 w 421940"/>
                    <a:gd name="connsiteY0" fmla="*/ 0 h 392685"/>
                    <a:gd name="connsiteX1" fmla="*/ 0 w 421940"/>
                    <a:gd name="connsiteY1" fmla="*/ 266700 h 392685"/>
                    <a:gd name="connsiteX0" fmla="*/ 405856 w 408812"/>
                    <a:gd name="connsiteY0" fmla="*/ 0 h 441405"/>
                    <a:gd name="connsiteX1" fmla="*/ 0 w 408812"/>
                    <a:gd name="connsiteY1" fmla="*/ 336754 h 441405"/>
                    <a:gd name="connsiteX0" fmla="*/ 428561 w 431323"/>
                    <a:gd name="connsiteY0" fmla="*/ 0 h 485109"/>
                    <a:gd name="connsiteX1" fmla="*/ 0 w 431323"/>
                    <a:gd name="connsiteY1" fmla="*/ 394445 h 485109"/>
                    <a:gd name="connsiteX0" fmla="*/ 428561 w 431092"/>
                    <a:gd name="connsiteY0" fmla="*/ 0 h 446124"/>
                    <a:gd name="connsiteX1" fmla="*/ 0 w 431092"/>
                    <a:gd name="connsiteY1" fmla="*/ 394445 h 446124"/>
                    <a:gd name="connsiteX0" fmla="*/ 428561 w 430185"/>
                    <a:gd name="connsiteY0" fmla="*/ 0 h 438457"/>
                    <a:gd name="connsiteX1" fmla="*/ 0 w 430185"/>
                    <a:gd name="connsiteY1" fmla="*/ 394445 h 4384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430185" h="438457">
                      <a:moveTo>
                        <a:pt x="428561" y="0"/>
                      </a:moveTo>
                      <a:cubicBezTo>
                        <a:pt x="456552" y="414891"/>
                        <a:pt x="115154" y="506507"/>
                        <a:pt x="0" y="394445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Freeform: Shape 32">
                  <a:extLst>
                    <a:ext uri="{FF2B5EF4-FFF2-40B4-BE49-F238E27FC236}">
                      <a16:creationId xmlns:a16="http://schemas.microsoft.com/office/drawing/2014/main" id="{F777F335-6E19-33C9-283D-57FE253B52D9}"/>
                    </a:ext>
                  </a:extLst>
                </p:cNvPr>
                <p:cNvSpPr/>
                <p:nvPr/>
              </p:nvSpPr>
              <p:spPr>
                <a:xfrm>
                  <a:off x="6800332" y="1584834"/>
                  <a:ext cx="1862137" cy="348565"/>
                </a:xfrm>
                <a:custGeom>
                  <a:avLst/>
                  <a:gdLst>
                    <a:gd name="connsiteX0" fmla="*/ 0 w 1862137"/>
                    <a:gd name="connsiteY0" fmla="*/ 0 h 200025"/>
                    <a:gd name="connsiteX1" fmla="*/ 1862137 w 1862137"/>
                    <a:gd name="connsiteY1" fmla="*/ 200025 h 200025"/>
                    <a:gd name="connsiteX2" fmla="*/ 1862137 w 1862137"/>
                    <a:gd name="connsiteY2" fmla="*/ 200025 h 200025"/>
                    <a:gd name="connsiteX0" fmla="*/ 0 w 1862137"/>
                    <a:gd name="connsiteY0" fmla="*/ 120900 h 320925"/>
                    <a:gd name="connsiteX1" fmla="*/ 1862137 w 1862137"/>
                    <a:gd name="connsiteY1" fmla="*/ 320925 h 320925"/>
                    <a:gd name="connsiteX2" fmla="*/ 1862137 w 1862137"/>
                    <a:gd name="connsiteY2" fmla="*/ 320925 h 320925"/>
                    <a:gd name="connsiteX0" fmla="*/ 0 w 1862137"/>
                    <a:gd name="connsiteY0" fmla="*/ 148540 h 348565"/>
                    <a:gd name="connsiteX1" fmla="*/ 1862137 w 1862137"/>
                    <a:gd name="connsiteY1" fmla="*/ 348565 h 348565"/>
                    <a:gd name="connsiteX2" fmla="*/ 1862137 w 1862137"/>
                    <a:gd name="connsiteY2" fmla="*/ 348565 h 3485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62137" h="348565">
                      <a:moveTo>
                        <a:pt x="0" y="148540"/>
                      </a:moveTo>
                      <a:cubicBezTo>
                        <a:pt x="868362" y="-189597"/>
                        <a:pt x="1374775" y="124727"/>
                        <a:pt x="1862137" y="348565"/>
                      </a:cubicBezTo>
                      <a:lnTo>
                        <a:pt x="1862137" y="348565"/>
                      </a:ln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Freeform: Shape 33">
                  <a:extLst>
                    <a:ext uri="{FF2B5EF4-FFF2-40B4-BE49-F238E27FC236}">
                      <a16:creationId xmlns:a16="http://schemas.microsoft.com/office/drawing/2014/main" id="{85D77391-29CE-2D20-C662-F6970C0D9548}"/>
                    </a:ext>
                  </a:extLst>
                </p:cNvPr>
                <p:cNvSpPr/>
                <p:nvPr/>
              </p:nvSpPr>
              <p:spPr>
                <a:xfrm>
                  <a:off x="6886058" y="1815989"/>
                  <a:ext cx="1757362" cy="393635"/>
                </a:xfrm>
                <a:custGeom>
                  <a:avLst/>
                  <a:gdLst>
                    <a:gd name="connsiteX0" fmla="*/ 0 w 1766887"/>
                    <a:gd name="connsiteY0" fmla="*/ 0 h 414338"/>
                    <a:gd name="connsiteX1" fmla="*/ 1766887 w 1766887"/>
                    <a:gd name="connsiteY1" fmla="*/ 414338 h 414338"/>
                    <a:gd name="connsiteX2" fmla="*/ 1766887 w 1766887"/>
                    <a:gd name="connsiteY2" fmla="*/ 414338 h 414338"/>
                    <a:gd name="connsiteX0" fmla="*/ 0 w 1766887"/>
                    <a:gd name="connsiteY0" fmla="*/ 1878 h 416216"/>
                    <a:gd name="connsiteX1" fmla="*/ 1766887 w 1766887"/>
                    <a:gd name="connsiteY1" fmla="*/ 416216 h 416216"/>
                    <a:gd name="connsiteX2" fmla="*/ 1766887 w 1766887"/>
                    <a:gd name="connsiteY2" fmla="*/ 416216 h 416216"/>
                    <a:gd name="connsiteX0" fmla="*/ 0 w 1766887"/>
                    <a:gd name="connsiteY0" fmla="*/ 2782 h 417120"/>
                    <a:gd name="connsiteX1" fmla="*/ 1766887 w 1766887"/>
                    <a:gd name="connsiteY1" fmla="*/ 417120 h 417120"/>
                    <a:gd name="connsiteX2" fmla="*/ 1766887 w 1766887"/>
                    <a:gd name="connsiteY2" fmla="*/ 417120 h 417120"/>
                    <a:gd name="connsiteX0" fmla="*/ 0 w 1757362"/>
                    <a:gd name="connsiteY0" fmla="*/ 3109 h 393635"/>
                    <a:gd name="connsiteX1" fmla="*/ 1757362 w 1757362"/>
                    <a:gd name="connsiteY1" fmla="*/ 393635 h 393635"/>
                    <a:gd name="connsiteX2" fmla="*/ 1757362 w 1757362"/>
                    <a:gd name="connsiteY2" fmla="*/ 393635 h 3936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757362" h="393635">
                      <a:moveTo>
                        <a:pt x="0" y="3109"/>
                      </a:moveTo>
                      <a:cubicBezTo>
                        <a:pt x="1274762" y="-25465"/>
                        <a:pt x="1244600" y="145984"/>
                        <a:pt x="1757362" y="393635"/>
                      </a:cubicBezTo>
                      <a:lnTo>
                        <a:pt x="1757362" y="393635"/>
                      </a:ln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Freeform: Shape 34">
                  <a:extLst>
                    <a:ext uri="{FF2B5EF4-FFF2-40B4-BE49-F238E27FC236}">
                      <a16:creationId xmlns:a16="http://schemas.microsoft.com/office/drawing/2014/main" id="{1AA8F757-DEA9-BD10-A0BD-0EF0D4AD214B}"/>
                    </a:ext>
                  </a:extLst>
                </p:cNvPr>
                <p:cNvSpPr/>
                <p:nvPr/>
              </p:nvSpPr>
              <p:spPr>
                <a:xfrm>
                  <a:off x="6838215" y="1895564"/>
                  <a:ext cx="1509712" cy="519114"/>
                </a:xfrm>
                <a:custGeom>
                  <a:avLst/>
                  <a:gdLst>
                    <a:gd name="connsiteX0" fmla="*/ 0 w 1766887"/>
                    <a:gd name="connsiteY0" fmla="*/ 0 h 414338"/>
                    <a:gd name="connsiteX1" fmla="*/ 1766887 w 1766887"/>
                    <a:gd name="connsiteY1" fmla="*/ 414338 h 414338"/>
                    <a:gd name="connsiteX2" fmla="*/ 1766887 w 1766887"/>
                    <a:gd name="connsiteY2" fmla="*/ 414338 h 414338"/>
                    <a:gd name="connsiteX0" fmla="*/ 0 w 1766887"/>
                    <a:gd name="connsiteY0" fmla="*/ 1878 h 416216"/>
                    <a:gd name="connsiteX1" fmla="*/ 1766887 w 1766887"/>
                    <a:gd name="connsiteY1" fmla="*/ 416216 h 416216"/>
                    <a:gd name="connsiteX2" fmla="*/ 1766887 w 1766887"/>
                    <a:gd name="connsiteY2" fmla="*/ 416216 h 416216"/>
                    <a:gd name="connsiteX0" fmla="*/ 0 w 1766887"/>
                    <a:gd name="connsiteY0" fmla="*/ 2782 h 417120"/>
                    <a:gd name="connsiteX1" fmla="*/ 1766887 w 1766887"/>
                    <a:gd name="connsiteY1" fmla="*/ 417120 h 417120"/>
                    <a:gd name="connsiteX2" fmla="*/ 1766887 w 1766887"/>
                    <a:gd name="connsiteY2" fmla="*/ 417120 h 417120"/>
                    <a:gd name="connsiteX0" fmla="*/ 0 w 1757362"/>
                    <a:gd name="connsiteY0" fmla="*/ 3109 h 393635"/>
                    <a:gd name="connsiteX1" fmla="*/ 1757362 w 1757362"/>
                    <a:gd name="connsiteY1" fmla="*/ 393635 h 393635"/>
                    <a:gd name="connsiteX2" fmla="*/ 1757362 w 1757362"/>
                    <a:gd name="connsiteY2" fmla="*/ 393635 h 393635"/>
                    <a:gd name="connsiteX0" fmla="*/ 0 w 1757362"/>
                    <a:gd name="connsiteY0" fmla="*/ 3109 h 522223"/>
                    <a:gd name="connsiteX1" fmla="*/ 1757362 w 1757362"/>
                    <a:gd name="connsiteY1" fmla="*/ 393635 h 522223"/>
                    <a:gd name="connsiteX2" fmla="*/ 1509712 w 1757362"/>
                    <a:gd name="connsiteY2" fmla="*/ 522223 h 522223"/>
                    <a:gd name="connsiteX0" fmla="*/ 0 w 1509712"/>
                    <a:gd name="connsiteY0" fmla="*/ 0 h 519114"/>
                    <a:gd name="connsiteX1" fmla="*/ 1509712 w 1509712"/>
                    <a:gd name="connsiteY1" fmla="*/ 519114 h 519114"/>
                    <a:gd name="connsiteX0" fmla="*/ 0 w 1509712"/>
                    <a:gd name="connsiteY0" fmla="*/ 0 h 519114"/>
                    <a:gd name="connsiteX1" fmla="*/ 1509712 w 1509712"/>
                    <a:gd name="connsiteY1" fmla="*/ 519114 h 519114"/>
                    <a:gd name="connsiteX0" fmla="*/ 0 w 1509712"/>
                    <a:gd name="connsiteY0" fmla="*/ 0 h 519114"/>
                    <a:gd name="connsiteX1" fmla="*/ 1509712 w 1509712"/>
                    <a:gd name="connsiteY1" fmla="*/ 519114 h 5191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509712" h="519114">
                      <a:moveTo>
                        <a:pt x="0" y="0"/>
                      </a:moveTo>
                      <a:cubicBezTo>
                        <a:pt x="655637" y="111125"/>
                        <a:pt x="1239837" y="274638"/>
                        <a:pt x="1509712" y="519114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Freeform: Shape 35">
                  <a:extLst>
                    <a:ext uri="{FF2B5EF4-FFF2-40B4-BE49-F238E27FC236}">
                      <a16:creationId xmlns:a16="http://schemas.microsoft.com/office/drawing/2014/main" id="{4849E4CB-7653-A143-A6DD-B9077A9A909A}"/>
                    </a:ext>
                  </a:extLst>
                </p:cNvPr>
                <p:cNvSpPr/>
                <p:nvPr/>
              </p:nvSpPr>
              <p:spPr>
                <a:xfrm>
                  <a:off x="5752372" y="1481661"/>
                  <a:ext cx="323849" cy="138114"/>
                </a:xfrm>
                <a:custGeom>
                  <a:avLst/>
                  <a:gdLst>
                    <a:gd name="connsiteX0" fmla="*/ 0 w 1766887"/>
                    <a:gd name="connsiteY0" fmla="*/ 0 h 414338"/>
                    <a:gd name="connsiteX1" fmla="*/ 1766887 w 1766887"/>
                    <a:gd name="connsiteY1" fmla="*/ 414338 h 414338"/>
                    <a:gd name="connsiteX2" fmla="*/ 1766887 w 1766887"/>
                    <a:gd name="connsiteY2" fmla="*/ 414338 h 414338"/>
                    <a:gd name="connsiteX0" fmla="*/ 0 w 1766887"/>
                    <a:gd name="connsiteY0" fmla="*/ 1878 h 416216"/>
                    <a:gd name="connsiteX1" fmla="*/ 1766887 w 1766887"/>
                    <a:gd name="connsiteY1" fmla="*/ 416216 h 416216"/>
                    <a:gd name="connsiteX2" fmla="*/ 1766887 w 1766887"/>
                    <a:gd name="connsiteY2" fmla="*/ 416216 h 416216"/>
                    <a:gd name="connsiteX0" fmla="*/ 0 w 1766887"/>
                    <a:gd name="connsiteY0" fmla="*/ 2782 h 417120"/>
                    <a:gd name="connsiteX1" fmla="*/ 1766887 w 1766887"/>
                    <a:gd name="connsiteY1" fmla="*/ 417120 h 417120"/>
                    <a:gd name="connsiteX2" fmla="*/ 1766887 w 1766887"/>
                    <a:gd name="connsiteY2" fmla="*/ 417120 h 417120"/>
                    <a:gd name="connsiteX0" fmla="*/ 0 w 1757362"/>
                    <a:gd name="connsiteY0" fmla="*/ 3109 h 393635"/>
                    <a:gd name="connsiteX1" fmla="*/ 1757362 w 1757362"/>
                    <a:gd name="connsiteY1" fmla="*/ 393635 h 393635"/>
                    <a:gd name="connsiteX2" fmla="*/ 1757362 w 1757362"/>
                    <a:gd name="connsiteY2" fmla="*/ 393635 h 393635"/>
                    <a:gd name="connsiteX0" fmla="*/ 0 w 1757362"/>
                    <a:gd name="connsiteY0" fmla="*/ 3109 h 522223"/>
                    <a:gd name="connsiteX1" fmla="*/ 1757362 w 1757362"/>
                    <a:gd name="connsiteY1" fmla="*/ 393635 h 522223"/>
                    <a:gd name="connsiteX2" fmla="*/ 1509712 w 1757362"/>
                    <a:gd name="connsiteY2" fmla="*/ 522223 h 522223"/>
                    <a:gd name="connsiteX0" fmla="*/ 0 w 1509712"/>
                    <a:gd name="connsiteY0" fmla="*/ 0 h 519114"/>
                    <a:gd name="connsiteX1" fmla="*/ 1509712 w 1509712"/>
                    <a:gd name="connsiteY1" fmla="*/ 519114 h 519114"/>
                    <a:gd name="connsiteX0" fmla="*/ 0 w 1509712"/>
                    <a:gd name="connsiteY0" fmla="*/ 0 h 519114"/>
                    <a:gd name="connsiteX1" fmla="*/ 1509712 w 1509712"/>
                    <a:gd name="connsiteY1" fmla="*/ 519114 h 519114"/>
                    <a:gd name="connsiteX0" fmla="*/ 0 w 1509712"/>
                    <a:gd name="connsiteY0" fmla="*/ 0 h 519114"/>
                    <a:gd name="connsiteX1" fmla="*/ 1509712 w 1509712"/>
                    <a:gd name="connsiteY1" fmla="*/ 519114 h 519114"/>
                    <a:gd name="connsiteX0" fmla="*/ 0 w 323849"/>
                    <a:gd name="connsiteY0" fmla="*/ 0 h 138114"/>
                    <a:gd name="connsiteX1" fmla="*/ 323849 w 323849"/>
                    <a:gd name="connsiteY1" fmla="*/ 138114 h 138114"/>
                    <a:gd name="connsiteX0" fmla="*/ 0 w 385868"/>
                    <a:gd name="connsiteY0" fmla="*/ 0 h 138114"/>
                    <a:gd name="connsiteX1" fmla="*/ 323849 w 385868"/>
                    <a:gd name="connsiteY1" fmla="*/ 138114 h 138114"/>
                    <a:gd name="connsiteX0" fmla="*/ 0 w 323849"/>
                    <a:gd name="connsiteY0" fmla="*/ 0 h 138114"/>
                    <a:gd name="connsiteX1" fmla="*/ 323849 w 323849"/>
                    <a:gd name="connsiteY1" fmla="*/ 138114 h 1381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23849" h="138114">
                      <a:moveTo>
                        <a:pt x="0" y="0"/>
                      </a:moveTo>
                      <a:cubicBezTo>
                        <a:pt x="265112" y="58737"/>
                        <a:pt x="263524" y="74613"/>
                        <a:pt x="323849" y="138114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Freeform: Shape 36">
                  <a:extLst>
                    <a:ext uri="{FF2B5EF4-FFF2-40B4-BE49-F238E27FC236}">
                      <a16:creationId xmlns:a16="http://schemas.microsoft.com/office/drawing/2014/main" id="{DE5484B7-7E3E-D51D-3575-1740FD3A751E}"/>
                    </a:ext>
                  </a:extLst>
                </p:cNvPr>
                <p:cNvSpPr/>
                <p:nvPr/>
              </p:nvSpPr>
              <p:spPr>
                <a:xfrm>
                  <a:off x="5274422" y="1582290"/>
                  <a:ext cx="742949" cy="104730"/>
                </a:xfrm>
                <a:custGeom>
                  <a:avLst/>
                  <a:gdLst>
                    <a:gd name="connsiteX0" fmla="*/ 0 w 1766887"/>
                    <a:gd name="connsiteY0" fmla="*/ 0 h 414338"/>
                    <a:gd name="connsiteX1" fmla="*/ 1766887 w 1766887"/>
                    <a:gd name="connsiteY1" fmla="*/ 414338 h 414338"/>
                    <a:gd name="connsiteX2" fmla="*/ 1766887 w 1766887"/>
                    <a:gd name="connsiteY2" fmla="*/ 414338 h 414338"/>
                    <a:gd name="connsiteX0" fmla="*/ 0 w 1766887"/>
                    <a:gd name="connsiteY0" fmla="*/ 1878 h 416216"/>
                    <a:gd name="connsiteX1" fmla="*/ 1766887 w 1766887"/>
                    <a:gd name="connsiteY1" fmla="*/ 416216 h 416216"/>
                    <a:gd name="connsiteX2" fmla="*/ 1766887 w 1766887"/>
                    <a:gd name="connsiteY2" fmla="*/ 416216 h 416216"/>
                    <a:gd name="connsiteX0" fmla="*/ 0 w 1766887"/>
                    <a:gd name="connsiteY0" fmla="*/ 2782 h 417120"/>
                    <a:gd name="connsiteX1" fmla="*/ 1766887 w 1766887"/>
                    <a:gd name="connsiteY1" fmla="*/ 417120 h 417120"/>
                    <a:gd name="connsiteX2" fmla="*/ 1766887 w 1766887"/>
                    <a:gd name="connsiteY2" fmla="*/ 417120 h 417120"/>
                    <a:gd name="connsiteX0" fmla="*/ 0 w 1757362"/>
                    <a:gd name="connsiteY0" fmla="*/ 3109 h 393635"/>
                    <a:gd name="connsiteX1" fmla="*/ 1757362 w 1757362"/>
                    <a:gd name="connsiteY1" fmla="*/ 393635 h 393635"/>
                    <a:gd name="connsiteX2" fmla="*/ 1757362 w 1757362"/>
                    <a:gd name="connsiteY2" fmla="*/ 393635 h 393635"/>
                    <a:gd name="connsiteX0" fmla="*/ 0 w 1757362"/>
                    <a:gd name="connsiteY0" fmla="*/ 3109 h 522223"/>
                    <a:gd name="connsiteX1" fmla="*/ 1757362 w 1757362"/>
                    <a:gd name="connsiteY1" fmla="*/ 393635 h 522223"/>
                    <a:gd name="connsiteX2" fmla="*/ 1509712 w 1757362"/>
                    <a:gd name="connsiteY2" fmla="*/ 522223 h 522223"/>
                    <a:gd name="connsiteX0" fmla="*/ 0 w 1509712"/>
                    <a:gd name="connsiteY0" fmla="*/ 0 h 519114"/>
                    <a:gd name="connsiteX1" fmla="*/ 1509712 w 1509712"/>
                    <a:gd name="connsiteY1" fmla="*/ 519114 h 519114"/>
                    <a:gd name="connsiteX0" fmla="*/ 0 w 1509712"/>
                    <a:gd name="connsiteY0" fmla="*/ 0 h 519114"/>
                    <a:gd name="connsiteX1" fmla="*/ 1509712 w 1509712"/>
                    <a:gd name="connsiteY1" fmla="*/ 519114 h 519114"/>
                    <a:gd name="connsiteX0" fmla="*/ 0 w 1509712"/>
                    <a:gd name="connsiteY0" fmla="*/ 0 h 519114"/>
                    <a:gd name="connsiteX1" fmla="*/ 1509712 w 1509712"/>
                    <a:gd name="connsiteY1" fmla="*/ 519114 h 519114"/>
                    <a:gd name="connsiteX0" fmla="*/ 0 w 323849"/>
                    <a:gd name="connsiteY0" fmla="*/ 0 h 138114"/>
                    <a:gd name="connsiteX1" fmla="*/ 323849 w 323849"/>
                    <a:gd name="connsiteY1" fmla="*/ 138114 h 138114"/>
                    <a:gd name="connsiteX0" fmla="*/ 0 w 385868"/>
                    <a:gd name="connsiteY0" fmla="*/ 0 h 138114"/>
                    <a:gd name="connsiteX1" fmla="*/ 323849 w 385868"/>
                    <a:gd name="connsiteY1" fmla="*/ 138114 h 138114"/>
                    <a:gd name="connsiteX0" fmla="*/ 0 w 323849"/>
                    <a:gd name="connsiteY0" fmla="*/ 0 h 138114"/>
                    <a:gd name="connsiteX1" fmla="*/ 323849 w 323849"/>
                    <a:gd name="connsiteY1" fmla="*/ 138114 h 138114"/>
                    <a:gd name="connsiteX0" fmla="*/ 0 w 333374"/>
                    <a:gd name="connsiteY0" fmla="*/ 0 h 114302"/>
                    <a:gd name="connsiteX1" fmla="*/ 333374 w 333374"/>
                    <a:gd name="connsiteY1" fmla="*/ 114302 h 114302"/>
                    <a:gd name="connsiteX0" fmla="*/ 0 w 742949"/>
                    <a:gd name="connsiteY0" fmla="*/ 0 h 85727"/>
                    <a:gd name="connsiteX1" fmla="*/ 742949 w 742949"/>
                    <a:gd name="connsiteY1" fmla="*/ 85727 h 85727"/>
                    <a:gd name="connsiteX0" fmla="*/ 0 w 742949"/>
                    <a:gd name="connsiteY0" fmla="*/ 19003 h 104730"/>
                    <a:gd name="connsiteX1" fmla="*/ 742949 w 742949"/>
                    <a:gd name="connsiteY1" fmla="*/ 104730 h 1047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742949" h="104730">
                      <a:moveTo>
                        <a:pt x="0" y="19003"/>
                      </a:moveTo>
                      <a:cubicBezTo>
                        <a:pt x="231775" y="-36560"/>
                        <a:pt x="682624" y="41229"/>
                        <a:pt x="742949" y="104730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Freeform: Shape 37">
                  <a:extLst>
                    <a:ext uri="{FF2B5EF4-FFF2-40B4-BE49-F238E27FC236}">
                      <a16:creationId xmlns:a16="http://schemas.microsoft.com/office/drawing/2014/main" id="{2877F265-552F-7027-4F8B-8D80878A77D2}"/>
                    </a:ext>
                  </a:extLst>
                </p:cNvPr>
                <p:cNvSpPr/>
                <p:nvPr/>
              </p:nvSpPr>
              <p:spPr>
                <a:xfrm rot="20644035">
                  <a:off x="5215276" y="1799940"/>
                  <a:ext cx="824043" cy="103412"/>
                </a:xfrm>
                <a:custGeom>
                  <a:avLst/>
                  <a:gdLst>
                    <a:gd name="connsiteX0" fmla="*/ 0 w 1766887"/>
                    <a:gd name="connsiteY0" fmla="*/ 0 h 414338"/>
                    <a:gd name="connsiteX1" fmla="*/ 1766887 w 1766887"/>
                    <a:gd name="connsiteY1" fmla="*/ 414338 h 414338"/>
                    <a:gd name="connsiteX2" fmla="*/ 1766887 w 1766887"/>
                    <a:gd name="connsiteY2" fmla="*/ 414338 h 414338"/>
                    <a:gd name="connsiteX0" fmla="*/ 0 w 1766887"/>
                    <a:gd name="connsiteY0" fmla="*/ 1878 h 416216"/>
                    <a:gd name="connsiteX1" fmla="*/ 1766887 w 1766887"/>
                    <a:gd name="connsiteY1" fmla="*/ 416216 h 416216"/>
                    <a:gd name="connsiteX2" fmla="*/ 1766887 w 1766887"/>
                    <a:gd name="connsiteY2" fmla="*/ 416216 h 416216"/>
                    <a:gd name="connsiteX0" fmla="*/ 0 w 1766887"/>
                    <a:gd name="connsiteY0" fmla="*/ 2782 h 417120"/>
                    <a:gd name="connsiteX1" fmla="*/ 1766887 w 1766887"/>
                    <a:gd name="connsiteY1" fmla="*/ 417120 h 417120"/>
                    <a:gd name="connsiteX2" fmla="*/ 1766887 w 1766887"/>
                    <a:gd name="connsiteY2" fmla="*/ 417120 h 417120"/>
                    <a:gd name="connsiteX0" fmla="*/ 0 w 1757362"/>
                    <a:gd name="connsiteY0" fmla="*/ 3109 h 393635"/>
                    <a:gd name="connsiteX1" fmla="*/ 1757362 w 1757362"/>
                    <a:gd name="connsiteY1" fmla="*/ 393635 h 393635"/>
                    <a:gd name="connsiteX2" fmla="*/ 1757362 w 1757362"/>
                    <a:gd name="connsiteY2" fmla="*/ 393635 h 393635"/>
                    <a:gd name="connsiteX0" fmla="*/ 0 w 1757362"/>
                    <a:gd name="connsiteY0" fmla="*/ 3109 h 522223"/>
                    <a:gd name="connsiteX1" fmla="*/ 1757362 w 1757362"/>
                    <a:gd name="connsiteY1" fmla="*/ 393635 h 522223"/>
                    <a:gd name="connsiteX2" fmla="*/ 1509712 w 1757362"/>
                    <a:gd name="connsiteY2" fmla="*/ 522223 h 522223"/>
                    <a:gd name="connsiteX0" fmla="*/ 0 w 1509712"/>
                    <a:gd name="connsiteY0" fmla="*/ 0 h 519114"/>
                    <a:gd name="connsiteX1" fmla="*/ 1509712 w 1509712"/>
                    <a:gd name="connsiteY1" fmla="*/ 519114 h 519114"/>
                    <a:gd name="connsiteX0" fmla="*/ 0 w 1509712"/>
                    <a:gd name="connsiteY0" fmla="*/ 0 h 519114"/>
                    <a:gd name="connsiteX1" fmla="*/ 1509712 w 1509712"/>
                    <a:gd name="connsiteY1" fmla="*/ 519114 h 519114"/>
                    <a:gd name="connsiteX0" fmla="*/ 0 w 1509712"/>
                    <a:gd name="connsiteY0" fmla="*/ 0 h 519114"/>
                    <a:gd name="connsiteX1" fmla="*/ 1509712 w 1509712"/>
                    <a:gd name="connsiteY1" fmla="*/ 519114 h 519114"/>
                    <a:gd name="connsiteX0" fmla="*/ 0 w 323849"/>
                    <a:gd name="connsiteY0" fmla="*/ 0 h 138114"/>
                    <a:gd name="connsiteX1" fmla="*/ 323849 w 323849"/>
                    <a:gd name="connsiteY1" fmla="*/ 138114 h 138114"/>
                    <a:gd name="connsiteX0" fmla="*/ 0 w 385868"/>
                    <a:gd name="connsiteY0" fmla="*/ 0 h 138114"/>
                    <a:gd name="connsiteX1" fmla="*/ 323849 w 385868"/>
                    <a:gd name="connsiteY1" fmla="*/ 138114 h 138114"/>
                    <a:gd name="connsiteX0" fmla="*/ 0 w 323849"/>
                    <a:gd name="connsiteY0" fmla="*/ 0 h 138114"/>
                    <a:gd name="connsiteX1" fmla="*/ 323849 w 323849"/>
                    <a:gd name="connsiteY1" fmla="*/ 138114 h 138114"/>
                    <a:gd name="connsiteX0" fmla="*/ 0 w 333374"/>
                    <a:gd name="connsiteY0" fmla="*/ 0 h 114302"/>
                    <a:gd name="connsiteX1" fmla="*/ 333374 w 333374"/>
                    <a:gd name="connsiteY1" fmla="*/ 114302 h 114302"/>
                    <a:gd name="connsiteX0" fmla="*/ 0 w 742949"/>
                    <a:gd name="connsiteY0" fmla="*/ 0 h 85727"/>
                    <a:gd name="connsiteX1" fmla="*/ 742949 w 742949"/>
                    <a:gd name="connsiteY1" fmla="*/ 85727 h 85727"/>
                    <a:gd name="connsiteX0" fmla="*/ 0 w 742949"/>
                    <a:gd name="connsiteY0" fmla="*/ 19003 h 104730"/>
                    <a:gd name="connsiteX1" fmla="*/ 742949 w 742949"/>
                    <a:gd name="connsiteY1" fmla="*/ 104730 h 104730"/>
                    <a:gd name="connsiteX0" fmla="*/ 0 w 824043"/>
                    <a:gd name="connsiteY0" fmla="*/ 59571 h 59571"/>
                    <a:gd name="connsiteX1" fmla="*/ 824043 w 824043"/>
                    <a:gd name="connsiteY1" fmla="*/ 34723 h 59571"/>
                    <a:gd name="connsiteX0" fmla="*/ 0 w 824043"/>
                    <a:gd name="connsiteY0" fmla="*/ 103412 h 103412"/>
                    <a:gd name="connsiteX1" fmla="*/ 824043 w 824043"/>
                    <a:gd name="connsiteY1" fmla="*/ 78564 h 1034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824043" h="103412">
                      <a:moveTo>
                        <a:pt x="0" y="103412"/>
                      </a:moveTo>
                      <a:cubicBezTo>
                        <a:pt x="280812" y="-71876"/>
                        <a:pt x="763718" y="15063"/>
                        <a:pt x="824043" y="78564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F2C2E500-06BA-63E0-ABB5-7A01A3686CEB}"/>
                    </a:ext>
                  </a:extLst>
                </p:cNvPr>
                <p:cNvSpPr/>
                <p:nvPr/>
              </p:nvSpPr>
              <p:spPr>
                <a:xfrm>
                  <a:off x="5897816" y="2504542"/>
                  <a:ext cx="2379409" cy="501479"/>
                </a:xfrm>
                <a:custGeom>
                  <a:avLst/>
                  <a:gdLst>
                    <a:gd name="connsiteX0" fmla="*/ 0 w 1751858"/>
                    <a:gd name="connsiteY0" fmla="*/ 0 h 210758"/>
                    <a:gd name="connsiteX1" fmla="*/ 1751858 w 1751858"/>
                    <a:gd name="connsiteY1" fmla="*/ 0 h 210758"/>
                    <a:gd name="connsiteX2" fmla="*/ 1751858 w 1751858"/>
                    <a:gd name="connsiteY2" fmla="*/ 210758 h 210758"/>
                    <a:gd name="connsiteX3" fmla="*/ 0 w 1751858"/>
                    <a:gd name="connsiteY3" fmla="*/ 210758 h 210758"/>
                    <a:gd name="connsiteX4" fmla="*/ 0 w 1751858"/>
                    <a:gd name="connsiteY4" fmla="*/ 0 h 210758"/>
                    <a:gd name="connsiteX0" fmla="*/ 0 w 2376698"/>
                    <a:gd name="connsiteY0" fmla="*/ 0 h 210758"/>
                    <a:gd name="connsiteX1" fmla="*/ 1751858 w 2376698"/>
                    <a:gd name="connsiteY1" fmla="*/ 0 h 210758"/>
                    <a:gd name="connsiteX2" fmla="*/ 2376698 w 2376698"/>
                    <a:gd name="connsiteY2" fmla="*/ 119318 h 210758"/>
                    <a:gd name="connsiteX3" fmla="*/ 0 w 2376698"/>
                    <a:gd name="connsiteY3" fmla="*/ 210758 h 210758"/>
                    <a:gd name="connsiteX4" fmla="*/ 0 w 2376698"/>
                    <a:gd name="connsiteY4" fmla="*/ 0 h 210758"/>
                    <a:gd name="connsiteX0" fmla="*/ 0 w 2376698"/>
                    <a:gd name="connsiteY0" fmla="*/ 0 h 210758"/>
                    <a:gd name="connsiteX1" fmla="*/ 2292878 w 2376698"/>
                    <a:gd name="connsiteY1" fmla="*/ 45720 h 210758"/>
                    <a:gd name="connsiteX2" fmla="*/ 2376698 w 2376698"/>
                    <a:gd name="connsiteY2" fmla="*/ 119318 h 210758"/>
                    <a:gd name="connsiteX3" fmla="*/ 0 w 2376698"/>
                    <a:gd name="connsiteY3" fmla="*/ 210758 h 210758"/>
                    <a:gd name="connsiteX4" fmla="*/ 0 w 2376698"/>
                    <a:gd name="connsiteY4" fmla="*/ 0 h 210758"/>
                    <a:gd name="connsiteX0" fmla="*/ 38100 w 2414798"/>
                    <a:gd name="connsiteY0" fmla="*/ 0 h 119318"/>
                    <a:gd name="connsiteX1" fmla="*/ 2330978 w 2414798"/>
                    <a:gd name="connsiteY1" fmla="*/ 45720 h 119318"/>
                    <a:gd name="connsiteX2" fmla="*/ 2414798 w 2414798"/>
                    <a:gd name="connsiteY2" fmla="*/ 119318 h 119318"/>
                    <a:gd name="connsiteX3" fmla="*/ 0 w 2414798"/>
                    <a:gd name="connsiteY3" fmla="*/ 104078 h 119318"/>
                    <a:gd name="connsiteX4" fmla="*/ 38100 w 2414798"/>
                    <a:gd name="connsiteY4" fmla="*/ 0 h 119318"/>
                    <a:gd name="connsiteX0" fmla="*/ 38100 w 2414798"/>
                    <a:gd name="connsiteY0" fmla="*/ 0 h 424145"/>
                    <a:gd name="connsiteX1" fmla="*/ 2330978 w 2414798"/>
                    <a:gd name="connsiteY1" fmla="*/ 45720 h 424145"/>
                    <a:gd name="connsiteX2" fmla="*/ 2414798 w 2414798"/>
                    <a:gd name="connsiteY2" fmla="*/ 119318 h 424145"/>
                    <a:gd name="connsiteX3" fmla="*/ 0 w 2414798"/>
                    <a:gd name="connsiteY3" fmla="*/ 104078 h 424145"/>
                    <a:gd name="connsiteX4" fmla="*/ 38100 w 2414798"/>
                    <a:gd name="connsiteY4" fmla="*/ 0 h 424145"/>
                    <a:gd name="connsiteX0" fmla="*/ 38100 w 2414798"/>
                    <a:gd name="connsiteY0" fmla="*/ 0 h 502179"/>
                    <a:gd name="connsiteX1" fmla="*/ 2330978 w 2414798"/>
                    <a:gd name="connsiteY1" fmla="*/ 45720 h 502179"/>
                    <a:gd name="connsiteX2" fmla="*/ 2414798 w 2414798"/>
                    <a:gd name="connsiteY2" fmla="*/ 119318 h 502179"/>
                    <a:gd name="connsiteX3" fmla="*/ 0 w 2414798"/>
                    <a:gd name="connsiteY3" fmla="*/ 104078 h 502179"/>
                    <a:gd name="connsiteX4" fmla="*/ 38100 w 2414798"/>
                    <a:gd name="connsiteY4" fmla="*/ 0 h 502179"/>
                    <a:gd name="connsiteX0" fmla="*/ 38100 w 2414798"/>
                    <a:gd name="connsiteY0" fmla="*/ 0 h 502179"/>
                    <a:gd name="connsiteX1" fmla="*/ 2330978 w 2414798"/>
                    <a:gd name="connsiteY1" fmla="*/ 45720 h 502179"/>
                    <a:gd name="connsiteX2" fmla="*/ 2414798 w 2414798"/>
                    <a:gd name="connsiteY2" fmla="*/ 119318 h 502179"/>
                    <a:gd name="connsiteX3" fmla="*/ 0 w 2414798"/>
                    <a:gd name="connsiteY3" fmla="*/ 104078 h 502179"/>
                    <a:gd name="connsiteX4" fmla="*/ 38100 w 2414798"/>
                    <a:gd name="connsiteY4" fmla="*/ 0 h 502179"/>
                    <a:gd name="connsiteX0" fmla="*/ 38100 w 2414798"/>
                    <a:gd name="connsiteY0" fmla="*/ 0 h 502179"/>
                    <a:gd name="connsiteX1" fmla="*/ 2330978 w 2414798"/>
                    <a:gd name="connsiteY1" fmla="*/ 45720 h 502179"/>
                    <a:gd name="connsiteX2" fmla="*/ 2414798 w 2414798"/>
                    <a:gd name="connsiteY2" fmla="*/ 119318 h 502179"/>
                    <a:gd name="connsiteX3" fmla="*/ 0 w 2414798"/>
                    <a:gd name="connsiteY3" fmla="*/ 104078 h 502179"/>
                    <a:gd name="connsiteX4" fmla="*/ 38100 w 2414798"/>
                    <a:gd name="connsiteY4" fmla="*/ 0 h 502179"/>
                    <a:gd name="connsiteX0" fmla="*/ 38100 w 2414798"/>
                    <a:gd name="connsiteY0" fmla="*/ 0 h 502179"/>
                    <a:gd name="connsiteX1" fmla="*/ 2323358 w 2414798"/>
                    <a:gd name="connsiteY1" fmla="*/ 15240 h 502179"/>
                    <a:gd name="connsiteX2" fmla="*/ 2414798 w 2414798"/>
                    <a:gd name="connsiteY2" fmla="*/ 119318 h 502179"/>
                    <a:gd name="connsiteX3" fmla="*/ 0 w 2414798"/>
                    <a:gd name="connsiteY3" fmla="*/ 104078 h 502179"/>
                    <a:gd name="connsiteX4" fmla="*/ 38100 w 2414798"/>
                    <a:gd name="connsiteY4" fmla="*/ 0 h 502179"/>
                    <a:gd name="connsiteX0" fmla="*/ 38100 w 2414798"/>
                    <a:gd name="connsiteY0" fmla="*/ 6985 h 509164"/>
                    <a:gd name="connsiteX1" fmla="*/ 2367808 w 2414798"/>
                    <a:gd name="connsiteY1" fmla="*/ 0 h 509164"/>
                    <a:gd name="connsiteX2" fmla="*/ 2414798 w 2414798"/>
                    <a:gd name="connsiteY2" fmla="*/ 126303 h 509164"/>
                    <a:gd name="connsiteX3" fmla="*/ 0 w 2414798"/>
                    <a:gd name="connsiteY3" fmla="*/ 111063 h 509164"/>
                    <a:gd name="connsiteX4" fmla="*/ 38100 w 2414798"/>
                    <a:gd name="connsiteY4" fmla="*/ 6985 h 509164"/>
                    <a:gd name="connsiteX0" fmla="*/ 38100 w 2416328"/>
                    <a:gd name="connsiteY0" fmla="*/ 7556 h 509735"/>
                    <a:gd name="connsiteX1" fmla="*/ 2367808 w 2416328"/>
                    <a:gd name="connsiteY1" fmla="*/ 571 h 509735"/>
                    <a:gd name="connsiteX2" fmla="*/ 2414798 w 2416328"/>
                    <a:gd name="connsiteY2" fmla="*/ 126874 h 509735"/>
                    <a:gd name="connsiteX3" fmla="*/ 0 w 2416328"/>
                    <a:gd name="connsiteY3" fmla="*/ 111634 h 509735"/>
                    <a:gd name="connsiteX4" fmla="*/ 38100 w 2416328"/>
                    <a:gd name="connsiteY4" fmla="*/ 7556 h 509735"/>
                    <a:gd name="connsiteX0" fmla="*/ 38100 w 2431684"/>
                    <a:gd name="connsiteY0" fmla="*/ 7479 h 509658"/>
                    <a:gd name="connsiteX1" fmla="*/ 2367808 w 2431684"/>
                    <a:gd name="connsiteY1" fmla="*/ 494 h 509658"/>
                    <a:gd name="connsiteX2" fmla="*/ 2414798 w 2431684"/>
                    <a:gd name="connsiteY2" fmla="*/ 126797 h 509658"/>
                    <a:gd name="connsiteX3" fmla="*/ 0 w 2431684"/>
                    <a:gd name="connsiteY3" fmla="*/ 111557 h 509658"/>
                    <a:gd name="connsiteX4" fmla="*/ 38100 w 2431684"/>
                    <a:gd name="connsiteY4" fmla="*/ 7479 h 509658"/>
                    <a:gd name="connsiteX0" fmla="*/ 38100 w 2423710"/>
                    <a:gd name="connsiteY0" fmla="*/ 7466 h 509645"/>
                    <a:gd name="connsiteX1" fmla="*/ 2367808 w 2423710"/>
                    <a:gd name="connsiteY1" fmla="*/ 481 h 509645"/>
                    <a:gd name="connsiteX2" fmla="*/ 2414798 w 2423710"/>
                    <a:gd name="connsiteY2" fmla="*/ 126784 h 509645"/>
                    <a:gd name="connsiteX3" fmla="*/ 0 w 2423710"/>
                    <a:gd name="connsiteY3" fmla="*/ 111544 h 509645"/>
                    <a:gd name="connsiteX4" fmla="*/ 38100 w 2423710"/>
                    <a:gd name="connsiteY4" fmla="*/ 7466 h 509645"/>
                    <a:gd name="connsiteX0" fmla="*/ 38100 w 2418186"/>
                    <a:gd name="connsiteY0" fmla="*/ 7024 h 509203"/>
                    <a:gd name="connsiteX1" fmla="*/ 2367808 w 2418186"/>
                    <a:gd name="connsiteY1" fmla="*/ 39 h 509203"/>
                    <a:gd name="connsiteX2" fmla="*/ 2414798 w 2418186"/>
                    <a:gd name="connsiteY2" fmla="*/ 126342 h 509203"/>
                    <a:gd name="connsiteX3" fmla="*/ 0 w 2418186"/>
                    <a:gd name="connsiteY3" fmla="*/ 111102 h 509203"/>
                    <a:gd name="connsiteX4" fmla="*/ 38100 w 2418186"/>
                    <a:gd name="connsiteY4" fmla="*/ 7024 h 509203"/>
                    <a:gd name="connsiteX0" fmla="*/ 31750 w 2411836"/>
                    <a:gd name="connsiteY0" fmla="*/ 7024 h 515233"/>
                    <a:gd name="connsiteX1" fmla="*/ 2361458 w 2411836"/>
                    <a:gd name="connsiteY1" fmla="*/ 39 h 515233"/>
                    <a:gd name="connsiteX2" fmla="*/ 2408448 w 2411836"/>
                    <a:gd name="connsiteY2" fmla="*/ 126342 h 515233"/>
                    <a:gd name="connsiteX3" fmla="*/ 0 w 2411836"/>
                    <a:gd name="connsiteY3" fmla="*/ 120627 h 515233"/>
                    <a:gd name="connsiteX4" fmla="*/ 31750 w 2411836"/>
                    <a:gd name="connsiteY4" fmla="*/ 7024 h 515233"/>
                    <a:gd name="connsiteX0" fmla="*/ 37595 w 2417681"/>
                    <a:gd name="connsiteY0" fmla="*/ 7024 h 515233"/>
                    <a:gd name="connsiteX1" fmla="*/ 2367303 w 2417681"/>
                    <a:gd name="connsiteY1" fmla="*/ 39 h 515233"/>
                    <a:gd name="connsiteX2" fmla="*/ 2414293 w 2417681"/>
                    <a:gd name="connsiteY2" fmla="*/ 126342 h 515233"/>
                    <a:gd name="connsiteX3" fmla="*/ 5845 w 2417681"/>
                    <a:gd name="connsiteY3" fmla="*/ 120627 h 515233"/>
                    <a:gd name="connsiteX4" fmla="*/ 37595 w 2417681"/>
                    <a:gd name="connsiteY4" fmla="*/ 7024 h 515233"/>
                    <a:gd name="connsiteX0" fmla="*/ 16480 w 2396566"/>
                    <a:gd name="connsiteY0" fmla="*/ 7024 h 527445"/>
                    <a:gd name="connsiteX1" fmla="*/ 2346188 w 2396566"/>
                    <a:gd name="connsiteY1" fmla="*/ 39 h 527445"/>
                    <a:gd name="connsiteX2" fmla="*/ 2393178 w 2396566"/>
                    <a:gd name="connsiteY2" fmla="*/ 126342 h 527445"/>
                    <a:gd name="connsiteX3" fmla="*/ 10130 w 2396566"/>
                    <a:gd name="connsiteY3" fmla="*/ 139677 h 527445"/>
                    <a:gd name="connsiteX4" fmla="*/ 16480 w 2396566"/>
                    <a:gd name="connsiteY4" fmla="*/ 7024 h 527445"/>
                    <a:gd name="connsiteX0" fmla="*/ 16480 w 2396566"/>
                    <a:gd name="connsiteY0" fmla="*/ 7024 h 501479"/>
                    <a:gd name="connsiteX1" fmla="*/ 2346188 w 2396566"/>
                    <a:gd name="connsiteY1" fmla="*/ 39 h 501479"/>
                    <a:gd name="connsiteX2" fmla="*/ 2393178 w 2396566"/>
                    <a:gd name="connsiteY2" fmla="*/ 126342 h 501479"/>
                    <a:gd name="connsiteX3" fmla="*/ 10130 w 2396566"/>
                    <a:gd name="connsiteY3" fmla="*/ 139677 h 501479"/>
                    <a:gd name="connsiteX4" fmla="*/ 16480 w 2396566"/>
                    <a:gd name="connsiteY4" fmla="*/ 7024 h 5014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96566" h="501479">
                      <a:moveTo>
                        <a:pt x="16480" y="7024"/>
                      </a:moveTo>
                      <a:cubicBezTo>
                        <a:pt x="910313" y="578524"/>
                        <a:pt x="1962895" y="198159"/>
                        <a:pt x="2346188" y="39"/>
                      </a:cubicBezTo>
                      <a:cubicBezTo>
                        <a:pt x="2409476" y="-2310"/>
                        <a:pt x="2396565" y="103291"/>
                        <a:pt x="2393178" y="126342"/>
                      </a:cubicBezTo>
                      <a:cubicBezTo>
                        <a:pt x="1992105" y="418442"/>
                        <a:pt x="836018" y="793092"/>
                        <a:pt x="10130" y="139677"/>
                      </a:cubicBezTo>
                      <a:cubicBezTo>
                        <a:pt x="-11037" y="60534"/>
                        <a:pt x="5897" y="44892"/>
                        <a:pt x="16480" y="7024"/>
                      </a:cubicBezTo>
                      <a:close/>
                    </a:path>
                  </a:pathLst>
                </a:custGeom>
                <a:solidFill>
                  <a:srgbClr val="452069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27C2D1DE-851A-CD15-23B0-62356957C0ED}"/>
                    </a:ext>
                  </a:extLst>
                </p:cNvPr>
                <p:cNvSpPr/>
                <p:nvPr/>
              </p:nvSpPr>
              <p:spPr>
                <a:xfrm>
                  <a:off x="6279322" y="1513410"/>
                  <a:ext cx="338957" cy="215900"/>
                </a:xfrm>
                <a:custGeom>
                  <a:avLst/>
                  <a:gdLst>
                    <a:gd name="connsiteX0" fmla="*/ 0 w 719957"/>
                    <a:gd name="connsiteY0" fmla="*/ 0 h 520700"/>
                    <a:gd name="connsiteX1" fmla="*/ 719957 w 719957"/>
                    <a:gd name="connsiteY1" fmla="*/ 0 h 520700"/>
                    <a:gd name="connsiteX2" fmla="*/ 719957 w 719957"/>
                    <a:gd name="connsiteY2" fmla="*/ 520700 h 520700"/>
                    <a:gd name="connsiteX3" fmla="*/ 0 w 719957"/>
                    <a:gd name="connsiteY3" fmla="*/ 520700 h 520700"/>
                    <a:gd name="connsiteX4" fmla="*/ 0 w 719957"/>
                    <a:gd name="connsiteY4" fmla="*/ 0 h 520700"/>
                    <a:gd name="connsiteX0" fmla="*/ 0 w 719957"/>
                    <a:gd name="connsiteY0" fmla="*/ 0 h 520700"/>
                    <a:gd name="connsiteX1" fmla="*/ 719957 w 719957"/>
                    <a:gd name="connsiteY1" fmla="*/ 0 h 520700"/>
                    <a:gd name="connsiteX2" fmla="*/ 719957 w 719957"/>
                    <a:gd name="connsiteY2" fmla="*/ 520700 h 520700"/>
                    <a:gd name="connsiteX3" fmla="*/ 137160 w 719957"/>
                    <a:gd name="connsiteY3" fmla="*/ 474980 h 520700"/>
                    <a:gd name="connsiteX4" fmla="*/ 0 w 719957"/>
                    <a:gd name="connsiteY4" fmla="*/ 0 h 520700"/>
                    <a:gd name="connsiteX0" fmla="*/ 0 w 697097"/>
                    <a:gd name="connsiteY0" fmla="*/ 335280 h 520700"/>
                    <a:gd name="connsiteX1" fmla="*/ 697097 w 697097"/>
                    <a:gd name="connsiteY1" fmla="*/ 0 h 520700"/>
                    <a:gd name="connsiteX2" fmla="*/ 697097 w 697097"/>
                    <a:gd name="connsiteY2" fmla="*/ 520700 h 520700"/>
                    <a:gd name="connsiteX3" fmla="*/ 114300 w 697097"/>
                    <a:gd name="connsiteY3" fmla="*/ 474980 h 520700"/>
                    <a:gd name="connsiteX4" fmla="*/ 0 w 697097"/>
                    <a:gd name="connsiteY4" fmla="*/ 335280 h 520700"/>
                    <a:gd name="connsiteX0" fmla="*/ 0 w 697097"/>
                    <a:gd name="connsiteY0" fmla="*/ 76200 h 261620"/>
                    <a:gd name="connsiteX1" fmla="*/ 201797 w 697097"/>
                    <a:gd name="connsiteY1" fmla="*/ 0 h 261620"/>
                    <a:gd name="connsiteX2" fmla="*/ 697097 w 697097"/>
                    <a:gd name="connsiteY2" fmla="*/ 261620 h 261620"/>
                    <a:gd name="connsiteX3" fmla="*/ 114300 w 697097"/>
                    <a:gd name="connsiteY3" fmla="*/ 215900 h 261620"/>
                    <a:gd name="connsiteX4" fmla="*/ 0 w 697097"/>
                    <a:gd name="connsiteY4" fmla="*/ 76200 h 261620"/>
                    <a:gd name="connsiteX0" fmla="*/ 0 w 338957"/>
                    <a:gd name="connsiteY0" fmla="*/ 76200 h 215900"/>
                    <a:gd name="connsiteX1" fmla="*/ 201797 w 338957"/>
                    <a:gd name="connsiteY1" fmla="*/ 0 h 215900"/>
                    <a:gd name="connsiteX2" fmla="*/ 338957 w 338957"/>
                    <a:gd name="connsiteY2" fmla="*/ 93980 h 215900"/>
                    <a:gd name="connsiteX3" fmla="*/ 114300 w 338957"/>
                    <a:gd name="connsiteY3" fmla="*/ 215900 h 215900"/>
                    <a:gd name="connsiteX4" fmla="*/ 0 w 338957"/>
                    <a:gd name="connsiteY4" fmla="*/ 76200 h 21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38957" h="215900">
                      <a:moveTo>
                        <a:pt x="0" y="76200"/>
                      </a:moveTo>
                      <a:lnTo>
                        <a:pt x="201797" y="0"/>
                      </a:lnTo>
                      <a:lnTo>
                        <a:pt x="338957" y="93980"/>
                      </a:lnTo>
                      <a:lnTo>
                        <a:pt x="114300" y="215900"/>
                      </a:lnTo>
                      <a:lnTo>
                        <a:pt x="0" y="76200"/>
                      </a:lnTo>
                      <a:close/>
                    </a:path>
                  </a:pathLst>
                </a:custGeom>
                <a:solidFill>
                  <a:srgbClr val="F2B7C3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9">
                  <a:extLst>
                    <a:ext uri="{FF2B5EF4-FFF2-40B4-BE49-F238E27FC236}">
                      <a16:creationId xmlns:a16="http://schemas.microsoft.com/office/drawing/2014/main" id="{1EB9D4CB-C599-8FDA-2190-9618E56A3A16}"/>
                    </a:ext>
                  </a:extLst>
                </p:cNvPr>
                <p:cNvSpPr/>
                <p:nvPr/>
              </p:nvSpPr>
              <p:spPr>
                <a:xfrm>
                  <a:off x="6305858" y="1565023"/>
                  <a:ext cx="227756" cy="145070"/>
                </a:xfrm>
                <a:custGeom>
                  <a:avLst/>
                  <a:gdLst>
                    <a:gd name="connsiteX0" fmla="*/ 0 w 719957"/>
                    <a:gd name="connsiteY0" fmla="*/ 0 h 520700"/>
                    <a:gd name="connsiteX1" fmla="*/ 719957 w 719957"/>
                    <a:gd name="connsiteY1" fmla="*/ 0 h 520700"/>
                    <a:gd name="connsiteX2" fmla="*/ 719957 w 719957"/>
                    <a:gd name="connsiteY2" fmla="*/ 520700 h 520700"/>
                    <a:gd name="connsiteX3" fmla="*/ 0 w 719957"/>
                    <a:gd name="connsiteY3" fmla="*/ 520700 h 520700"/>
                    <a:gd name="connsiteX4" fmla="*/ 0 w 719957"/>
                    <a:gd name="connsiteY4" fmla="*/ 0 h 520700"/>
                    <a:gd name="connsiteX0" fmla="*/ 0 w 719957"/>
                    <a:gd name="connsiteY0" fmla="*/ 0 h 520700"/>
                    <a:gd name="connsiteX1" fmla="*/ 719957 w 719957"/>
                    <a:gd name="connsiteY1" fmla="*/ 0 h 520700"/>
                    <a:gd name="connsiteX2" fmla="*/ 719957 w 719957"/>
                    <a:gd name="connsiteY2" fmla="*/ 520700 h 520700"/>
                    <a:gd name="connsiteX3" fmla="*/ 137160 w 719957"/>
                    <a:gd name="connsiteY3" fmla="*/ 474980 h 520700"/>
                    <a:gd name="connsiteX4" fmla="*/ 0 w 719957"/>
                    <a:gd name="connsiteY4" fmla="*/ 0 h 520700"/>
                    <a:gd name="connsiteX0" fmla="*/ 0 w 697097"/>
                    <a:gd name="connsiteY0" fmla="*/ 335280 h 520700"/>
                    <a:gd name="connsiteX1" fmla="*/ 697097 w 697097"/>
                    <a:gd name="connsiteY1" fmla="*/ 0 h 520700"/>
                    <a:gd name="connsiteX2" fmla="*/ 697097 w 697097"/>
                    <a:gd name="connsiteY2" fmla="*/ 520700 h 520700"/>
                    <a:gd name="connsiteX3" fmla="*/ 114300 w 697097"/>
                    <a:gd name="connsiteY3" fmla="*/ 474980 h 520700"/>
                    <a:gd name="connsiteX4" fmla="*/ 0 w 697097"/>
                    <a:gd name="connsiteY4" fmla="*/ 335280 h 520700"/>
                    <a:gd name="connsiteX0" fmla="*/ 0 w 697097"/>
                    <a:gd name="connsiteY0" fmla="*/ 76200 h 261620"/>
                    <a:gd name="connsiteX1" fmla="*/ 201797 w 697097"/>
                    <a:gd name="connsiteY1" fmla="*/ 0 h 261620"/>
                    <a:gd name="connsiteX2" fmla="*/ 697097 w 697097"/>
                    <a:gd name="connsiteY2" fmla="*/ 261620 h 261620"/>
                    <a:gd name="connsiteX3" fmla="*/ 114300 w 697097"/>
                    <a:gd name="connsiteY3" fmla="*/ 215900 h 261620"/>
                    <a:gd name="connsiteX4" fmla="*/ 0 w 697097"/>
                    <a:gd name="connsiteY4" fmla="*/ 76200 h 261620"/>
                    <a:gd name="connsiteX0" fmla="*/ 0 w 338957"/>
                    <a:gd name="connsiteY0" fmla="*/ 76200 h 215900"/>
                    <a:gd name="connsiteX1" fmla="*/ 201797 w 338957"/>
                    <a:gd name="connsiteY1" fmla="*/ 0 h 215900"/>
                    <a:gd name="connsiteX2" fmla="*/ 338957 w 338957"/>
                    <a:gd name="connsiteY2" fmla="*/ 93980 h 215900"/>
                    <a:gd name="connsiteX3" fmla="*/ 114300 w 338957"/>
                    <a:gd name="connsiteY3" fmla="*/ 215900 h 215900"/>
                    <a:gd name="connsiteX4" fmla="*/ 0 w 338957"/>
                    <a:gd name="connsiteY4" fmla="*/ 76200 h 21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38957" h="215900">
                      <a:moveTo>
                        <a:pt x="0" y="76200"/>
                      </a:moveTo>
                      <a:lnTo>
                        <a:pt x="201797" y="0"/>
                      </a:lnTo>
                      <a:lnTo>
                        <a:pt x="338957" y="93980"/>
                      </a:lnTo>
                      <a:lnTo>
                        <a:pt x="114300" y="215900"/>
                      </a:lnTo>
                      <a:lnTo>
                        <a:pt x="0" y="76200"/>
                      </a:lnTo>
                      <a:close/>
                    </a:path>
                  </a:pathLst>
                </a:custGeom>
                <a:solidFill>
                  <a:srgbClr val="EA8A9F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68EC5EFE-2F85-CBB9-8A37-6900CE9F9F72}"/>
                  </a:ext>
                </a:extLst>
              </p:cNvPr>
              <p:cNvSpPr/>
              <p:nvPr/>
            </p:nvSpPr>
            <p:spPr>
              <a:xfrm rot="726670">
                <a:off x="8107814" y="1252568"/>
                <a:ext cx="367852" cy="351970"/>
              </a:xfrm>
              <a:custGeom>
                <a:avLst/>
                <a:gdLst>
                  <a:gd name="connsiteX0" fmla="*/ 0 w 352198"/>
                  <a:gd name="connsiteY0" fmla="*/ 163510 h 327019"/>
                  <a:gd name="connsiteX1" fmla="*/ 176099 w 352198"/>
                  <a:gd name="connsiteY1" fmla="*/ 0 h 327019"/>
                  <a:gd name="connsiteX2" fmla="*/ 352198 w 352198"/>
                  <a:gd name="connsiteY2" fmla="*/ 163510 h 327019"/>
                  <a:gd name="connsiteX3" fmla="*/ 176099 w 352198"/>
                  <a:gd name="connsiteY3" fmla="*/ 327020 h 327019"/>
                  <a:gd name="connsiteX4" fmla="*/ 0 w 352198"/>
                  <a:gd name="connsiteY4" fmla="*/ 163510 h 327019"/>
                  <a:gd name="connsiteX0" fmla="*/ 6 w 352204"/>
                  <a:gd name="connsiteY0" fmla="*/ 186792 h 350302"/>
                  <a:gd name="connsiteX1" fmla="*/ 171109 w 352204"/>
                  <a:gd name="connsiteY1" fmla="*/ 0 h 350302"/>
                  <a:gd name="connsiteX2" fmla="*/ 352204 w 352204"/>
                  <a:gd name="connsiteY2" fmla="*/ 186792 h 350302"/>
                  <a:gd name="connsiteX3" fmla="*/ 176105 w 352204"/>
                  <a:gd name="connsiteY3" fmla="*/ 350302 h 350302"/>
                  <a:gd name="connsiteX4" fmla="*/ 6 w 352204"/>
                  <a:gd name="connsiteY4" fmla="*/ 186792 h 350302"/>
                  <a:gd name="connsiteX0" fmla="*/ 5 w 358198"/>
                  <a:gd name="connsiteY0" fmla="*/ 186911 h 350720"/>
                  <a:gd name="connsiteX1" fmla="*/ 171108 w 358198"/>
                  <a:gd name="connsiteY1" fmla="*/ 119 h 350720"/>
                  <a:gd name="connsiteX2" fmla="*/ 358198 w 358198"/>
                  <a:gd name="connsiteY2" fmla="*/ 214850 h 350720"/>
                  <a:gd name="connsiteX3" fmla="*/ 176104 w 358198"/>
                  <a:gd name="connsiteY3" fmla="*/ 350421 h 350720"/>
                  <a:gd name="connsiteX4" fmla="*/ 5 w 358198"/>
                  <a:gd name="connsiteY4" fmla="*/ 186911 h 350720"/>
                  <a:gd name="connsiteX0" fmla="*/ 5 w 367852"/>
                  <a:gd name="connsiteY0" fmla="*/ 187159 h 351970"/>
                  <a:gd name="connsiteX1" fmla="*/ 171108 w 367852"/>
                  <a:gd name="connsiteY1" fmla="*/ 367 h 351970"/>
                  <a:gd name="connsiteX2" fmla="*/ 367852 w 367852"/>
                  <a:gd name="connsiteY2" fmla="*/ 237382 h 351970"/>
                  <a:gd name="connsiteX3" fmla="*/ 176104 w 367852"/>
                  <a:gd name="connsiteY3" fmla="*/ 350669 h 351970"/>
                  <a:gd name="connsiteX4" fmla="*/ 5 w 367852"/>
                  <a:gd name="connsiteY4" fmla="*/ 187159 h 351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7852" h="351970">
                    <a:moveTo>
                      <a:pt x="5" y="187159"/>
                    </a:moveTo>
                    <a:cubicBezTo>
                      <a:pt x="-828" y="128775"/>
                      <a:pt x="109800" y="-8004"/>
                      <a:pt x="171108" y="367"/>
                    </a:cubicBezTo>
                    <a:cubicBezTo>
                      <a:pt x="232416" y="8738"/>
                      <a:pt x="367852" y="147078"/>
                      <a:pt x="367852" y="237382"/>
                    </a:cubicBezTo>
                    <a:cubicBezTo>
                      <a:pt x="367852" y="327686"/>
                      <a:pt x="237412" y="359040"/>
                      <a:pt x="176104" y="350669"/>
                    </a:cubicBezTo>
                    <a:cubicBezTo>
                      <a:pt x="114796" y="342298"/>
                      <a:pt x="838" y="245543"/>
                      <a:pt x="5" y="187159"/>
                    </a:cubicBezTo>
                    <a:close/>
                  </a:path>
                </a:pathLst>
              </a:custGeom>
              <a:solidFill>
                <a:srgbClr val="42458A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pic>
        <p:nvPicPr>
          <p:cNvPr id="2" name="ttsMP3.com_VoiceText_2025-2-13_18-29-8">
            <a:hlinkClick r:id="" action="ppaction://media"/>
            <a:extLst>
              <a:ext uri="{FF2B5EF4-FFF2-40B4-BE49-F238E27FC236}">
                <a16:creationId xmlns:a16="http://schemas.microsoft.com/office/drawing/2014/main" id="{F88F60E3-D66A-53C7-9678-DE0F0D4F8684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6712"/>
      </p:ext>
    </p:extLst>
  </p:cSld>
  <p:clrMapOvr>
    <a:masterClrMapping/>
  </p:clrMapOvr>
  <p:transition spd="slow" advTm="1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7352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1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ECB46B-1F87-F5BE-8CFD-447344AD4DA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348189-2C2F-3D03-089A-DEF07E742DC4}"/>
              </a:ext>
            </a:extLst>
          </p:cNvPr>
          <p:cNvSpPr txBox="1"/>
          <p:nvPr/>
        </p:nvSpPr>
        <p:spPr>
          <a:xfrm>
            <a:off x="424628" y="1630307"/>
            <a:ext cx="770709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0" dirty="0">
                <a:ln>
                  <a:solidFill>
                    <a:sysClr val="windowText" lastClr="000000"/>
                  </a:solidFill>
                </a:ln>
                <a:latin typeface="Arial Black" panose="020B0A04020102020204" pitchFamily="34" charset="0"/>
              </a:rPr>
              <a:t>C</a:t>
            </a:r>
            <a:r>
              <a:rPr lang="en-US" sz="18000" dirty="0">
                <a:ln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latin typeface="Arial Black" panose="020B0A04020102020204" pitchFamily="34" charset="0"/>
              </a:rPr>
              <a:t> </a:t>
            </a:r>
            <a:r>
              <a:rPr lang="en-US" sz="18000" dirty="0">
                <a:ln>
                  <a:solidFill>
                    <a:sysClr val="windowText" lastClr="000000"/>
                  </a:solidFill>
                </a:ln>
                <a:solidFill>
                  <a:srgbClr val="92D050"/>
                </a:solidFill>
                <a:latin typeface="Arial Black" panose="020B0A04020102020204" pitchFamily="34" charset="0"/>
              </a:rPr>
              <a:t>a</a:t>
            </a:r>
            <a:r>
              <a:rPr lang="en-US" sz="18000" dirty="0">
                <a:ln>
                  <a:solidFill>
                    <a:sysClr val="windowText" lastClr="000000"/>
                  </a:solidFill>
                </a:ln>
                <a:solidFill>
                  <a:srgbClr val="C638A8"/>
                </a:solidFill>
                <a:latin typeface="Arial Black" panose="020B0A04020102020204" pitchFamily="34" charset="0"/>
              </a:rPr>
              <a:t> </a:t>
            </a:r>
            <a:r>
              <a:rPr lang="en-US" sz="18000" dirty="0">
                <a:ln>
                  <a:solidFill>
                    <a:sysClr val="windowText" lastClr="000000"/>
                  </a:solidFill>
                </a:ln>
                <a:latin typeface="Arial Black" panose="020B0A04020102020204" pitchFamily="34" charset="0"/>
              </a:rPr>
              <a:t>t</a:t>
            </a:r>
            <a:endParaRPr kumimoji="0" lang="en-US" sz="18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593325-DC52-4ED0-A9E4-1B84DEDD6956}"/>
              </a:ext>
            </a:extLst>
          </p:cNvPr>
          <p:cNvSpPr txBox="1"/>
          <p:nvPr/>
        </p:nvSpPr>
        <p:spPr>
          <a:xfrm>
            <a:off x="-420768" y="120983"/>
            <a:ext cx="805740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600" dirty="0">
                <a:ln>
                  <a:solidFill>
                    <a:sysClr val="windowText" lastClr="000000"/>
                  </a:solidFill>
                </a:ln>
              </a:rPr>
              <a:t>CVC </a:t>
            </a:r>
            <a:r>
              <a:rPr kumimoji="0" lang="en-US" sz="9600" b="0" i="0" u="none" strike="noStrike" kern="1200" cap="none" spc="0" normalizeH="0" baseline="0" noProof="0" dirty="0">
                <a:ln>
                  <a:solidFill>
                    <a:sysClr val="windowText" lastClr="000000"/>
                  </a:solidFill>
                </a:ln>
                <a:effectLst/>
                <a:uLnTx/>
                <a:uFillTx/>
                <a:ea typeface="+mn-ea"/>
                <a:cs typeface="+mn-cs"/>
              </a:rPr>
              <a:t>Short </a:t>
            </a:r>
            <a:r>
              <a:rPr kumimoji="0" lang="en-US" sz="9600" b="0" i="0" u="none" strike="noStrike" kern="120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rgbClr val="92D050"/>
                </a:solidFill>
                <a:effectLst/>
                <a:uLnTx/>
                <a:uFillTx/>
                <a:ea typeface="+mn-ea"/>
                <a:cs typeface="+mn-cs"/>
              </a:rPr>
              <a:t>a</a:t>
            </a:r>
            <a:endParaRPr kumimoji="0" lang="en-US" sz="8800" b="0" i="0" u="none" strike="noStrike" kern="1200" cap="none" spc="0" normalizeH="0" baseline="0" noProof="0" dirty="0">
              <a:ln>
                <a:noFill/>
              </a:ln>
              <a:solidFill>
                <a:srgbClr val="92D050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59" name="Freeform: Shape 358">
            <a:extLst>
              <a:ext uri="{FF2B5EF4-FFF2-40B4-BE49-F238E27FC236}">
                <a16:creationId xmlns:a16="http://schemas.microsoft.com/office/drawing/2014/main" id="{DFA0697F-6546-4DF9-8C6E-AB8D575CEF00}"/>
              </a:ext>
            </a:extLst>
          </p:cNvPr>
          <p:cNvSpPr/>
          <p:nvPr/>
        </p:nvSpPr>
        <p:spPr>
          <a:xfrm flipH="1">
            <a:off x="-683079" y="926220"/>
            <a:ext cx="202731" cy="153222"/>
          </a:xfrm>
          <a:custGeom>
            <a:avLst/>
            <a:gdLst>
              <a:gd name="connsiteX0" fmla="*/ 43542 w 499306"/>
              <a:gd name="connsiteY0" fmla="*/ 0 h 377371"/>
              <a:gd name="connsiteX1" fmla="*/ 478971 w 499306"/>
              <a:gd name="connsiteY1" fmla="*/ 58057 h 377371"/>
              <a:gd name="connsiteX2" fmla="*/ 406400 w 499306"/>
              <a:gd name="connsiteY2" fmla="*/ 246743 h 377371"/>
              <a:gd name="connsiteX3" fmla="*/ 217714 w 499306"/>
              <a:gd name="connsiteY3" fmla="*/ 304800 h 377371"/>
              <a:gd name="connsiteX4" fmla="*/ 0 w 499306"/>
              <a:gd name="connsiteY4" fmla="*/ 377371 h 377371"/>
              <a:gd name="connsiteX5" fmla="*/ 0 w 499306"/>
              <a:gd name="connsiteY5" fmla="*/ 377371 h 377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306" h="377371">
                <a:moveTo>
                  <a:pt x="43542" y="0"/>
                </a:moveTo>
                <a:cubicBezTo>
                  <a:pt x="231018" y="8466"/>
                  <a:pt x="418495" y="16933"/>
                  <a:pt x="478971" y="58057"/>
                </a:cubicBezTo>
                <a:cubicBezTo>
                  <a:pt x="539447" y="99181"/>
                  <a:pt x="449943" y="205619"/>
                  <a:pt x="406400" y="246743"/>
                </a:cubicBezTo>
                <a:cubicBezTo>
                  <a:pt x="362857" y="287867"/>
                  <a:pt x="285447" y="283029"/>
                  <a:pt x="217714" y="304800"/>
                </a:cubicBezTo>
                <a:cubicBezTo>
                  <a:pt x="149981" y="326571"/>
                  <a:pt x="0" y="377371"/>
                  <a:pt x="0" y="377371"/>
                </a:cubicBezTo>
                <a:lnTo>
                  <a:pt x="0" y="377371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48BAFE36-A2A0-41DA-EDE6-D0EF653CE437}"/>
              </a:ext>
            </a:extLst>
          </p:cNvPr>
          <p:cNvGrpSpPr/>
          <p:nvPr/>
        </p:nvGrpSpPr>
        <p:grpSpPr>
          <a:xfrm>
            <a:off x="6447075" y="507531"/>
            <a:ext cx="5554905" cy="6205582"/>
            <a:chOff x="4182121" y="76928"/>
            <a:chExt cx="6051502" cy="6760348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7EA9A1BA-0137-6509-6DA6-FB562E6605DC}"/>
                </a:ext>
              </a:extLst>
            </p:cNvPr>
            <p:cNvSpPr/>
            <p:nvPr/>
          </p:nvSpPr>
          <p:spPr>
            <a:xfrm>
              <a:off x="9148277" y="4046953"/>
              <a:ext cx="1085346" cy="1330331"/>
            </a:xfrm>
            <a:custGeom>
              <a:avLst/>
              <a:gdLst>
                <a:gd name="connsiteX0" fmla="*/ 0 w 828245"/>
                <a:gd name="connsiteY0" fmla="*/ 0 h 618420"/>
                <a:gd name="connsiteX1" fmla="*/ 828245 w 828245"/>
                <a:gd name="connsiteY1" fmla="*/ 0 h 618420"/>
                <a:gd name="connsiteX2" fmla="*/ 828245 w 828245"/>
                <a:gd name="connsiteY2" fmla="*/ 618420 h 618420"/>
                <a:gd name="connsiteX3" fmla="*/ 0 w 828245"/>
                <a:gd name="connsiteY3" fmla="*/ 618420 h 618420"/>
                <a:gd name="connsiteX4" fmla="*/ 0 w 828245"/>
                <a:gd name="connsiteY4" fmla="*/ 0 h 618420"/>
                <a:gd name="connsiteX0" fmla="*/ 0 w 828245"/>
                <a:gd name="connsiteY0" fmla="*/ 618420 h 618420"/>
                <a:gd name="connsiteX1" fmla="*/ 828245 w 828245"/>
                <a:gd name="connsiteY1" fmla="*/ 0 h 618420"/>
                <a:gd name="connsiteX2" fmla="*/ 828245 w 828245"/>
                <a:gd name="connsiteY2" fmla="*/ 618420 h 618420"/>
                <a:gd name="connsiteX3" fmla="*/ 0 w 828245"/>
                <a:gd name="connsiteY3" fmla="*/ 618420 h 618420"/>
                <a:gd name="connsiteX0" fmla="*/ 222633 w 1050878"/>
                <a:gd name="connsiteY0" fmla="*/ 604772 h 604772"/>
                <a:gd name="connsiteX1" fmla="*/ 0 w 1050878"/>
                <a:gd name="connsiteY1" fmla="*/ 0 h 604772"/>
                <a:gd name="connsiteX2" fmla="*/ 1050878 w 1050878"/>
                <a:gd name="connsiteY2" fmla="*/ 604772 h 604772"/>
                <a:gd name="connsiteX3" fmla="*/ 222633 w 1050878"/>
                <a:gd name="connsiteY3" fmla="*/ 604772 h 604772"/>
                <a:gd name="connsiteX0" fmla="*/ 222633 w 222633"/>
                <a:gd name="connsiteY0" fmla="*/ 604772 h 604772"/>
                <a:gd name="connsiteX1" fmla="*/ 0 w 222633"/>
                <a:gd name="connsiteY1" fmla="*/ 0 h 604772"/>
                <a:gd name="connsiteX2" fmla="*/ 222633 w 222633"/>
                <a:gd name="connsiteY2" fmla="*/ 604772 h 604772"/>
                <a:gd name="connsiteX0" fmla="*/ 318168 w 318168"/>
                <a:gd name="connsiteY0" fmla="*/ 741250 h 741250"/>
                <a:gd name="connsiteX1" fmla="*/ 0 w 318168"/>
                <a:gd name="connsiteY1" fmla="*/ 0 h 741250"/>
                <a:gd name="connsiteX2" fmla="*/ 318168 w 318168"/>
                <a:gd name="connsiteY2" fmla="*/ 741250 h 741250"/>
                <a:gd name="connsiteX0" fmla="*/ 318168 w 1101827"/>
                <a:gd name="connsiteY0" fmla="*/ 741250 h 741250"/>
                <a:gd name="connsiteX1" fmla="*/ 0 w 1101827"/>
                <a:gd name="connsiteY1" fmla="*/ 0 h 741250"/>
                <a:gd name="connsiteX2" fmla="*/ 318168 w 1101827"/>
                <a:gd name="connsiteY2" fmla="*/ 741250 h 741250"/>
                <a:gd name="connsiteX0" fmla="*/ 127100 w 956340"/>
                <a:gd name="connsiteY0" fmla="*/ 513587 h 513587"/>
                <a:gd name="connsiteX1" fmla="*/ 0 w 956340"/>
                <a:gd name="connsiteY1" fmla="*/ 31644 h 513587"/>
                <a:gd name="connsiteX2" fmla="*/ 127100 w 956340"/>
                <a:gd name="connsiteY2" fmla="*/ 513587 h 513587"/>
                <a:gd name="connsiteX0" fmla="*/ 127100 w 1066403"/>
                <a:gd name="connsiteY0" fmla="*/ 1301512 h 1301512"/>
                <a:gd name="connsiteX1" fmla="*/ 0 w 1066403"/>
                <a:gd name="connsiteY1" fmla="*/ 819569 h 1301512"/>
                <a:gd name="connsiteX2" fmla="*/ 127100 w 1066403"/>
                <a:gd name="connsiteY2" fmla="*/ 1301512 h 1301512"/>
                <a:gd name="connsiteX0" fmla="*/ 154396 w 1085346"/>
                <a:gd name="connsiteY0" fmla="*/ 1330331 h 1330331"/>
                <a:gd name="connsiteX1" fmla="*/ 0 w 1085346"/>
                <a:gd name="connsiteY1" fmla="*/ 807445 h 1330331"/>
                <a:gd name="connsiteX2" fmla="*/ 154396 w 1085346"/>
                <a:gd name="connsiteY2" fmla="*/ 1330331 h 1330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85346" h="1330331">
                  <a:moveTo>
                    <a:pt x="154396" y="1330331"/>
                  </a:moveTo>
                  <a:lnTo>
                    <a:pt x="0" y="807445"/>
                  </a:lnTo>
                  <a:cubicBezTo>
                    <a:pt x="570080" y="-828863"/>
                    <a:pt x="2040913" y="373565"/>
                    <a:pt x="154396" y="1330331"/>
                  </a:cubicBezTo>
                  <a:close/>
                </a:path>
              </a:pathLst>
            </a:custGeom>
            <a:gradFill>
              <a:gsLst>
                <a:gs pos="0">
                  <a:srgbClr val="452069"/>
                </a:gs>
                <a:gs pos="100000">
                  <a:srgbClr val="42458A"/>
                </a:gs>
              </a:gsLst>
              <a:lin ang="5400000" scaled="1"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5C282700-CC41-8A16-13D4-22BF26D84F4A}"/>
                </a:ext>
              </a:extLst>
            </p:cNvPr>
            <p:cNvGrpSpPr/>
            <p:nvPr/>
          </p:nvGrpSpPr>
          <p:grpSpPr>
            <a:xfrm>
              <a:off x="5095533" y="5946709"/>
              <a:ext cx="1006206" cy="890567"/>
              <a:chOff x="4754542" y="5870030"/>
              <a:chExt cx="1006206" cy="890567"/>
            </a:xfrm>
          </p:grpSpPr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5FB36613-573C-949D-5856-A61FF97F4EB3}"/>
                  </a:ext>
                </a:extLst>
              </p:cNvPr>
              <p:cNvSpPr/>
              <p:nvPr/>
            </p:nvSpPr>
            <p:spPr>
              <a:xfrm rot="18674978">
                <a:off x="4812841" y="5812690"/>
                <a:ext cx="890567" cy="1005247"/>
              </a:xfrm>
              <a:custGeom>
                <a:avLst/>
                <a:gdLst>
                  <a:gd name="connsiteX0" fmla="*/ 889576 w 890567"/>
                  <a:gd name="connsiteY0" fmla="*/ 403423 h 1005247"/>
                  <a:gd name="connsiteX1" fmla="*/ 890567 w 890567"/>
                  <a:gd name="connsiteY1" fmla="*/ 429599 h 1005247"/>
                  <a:gd name="connsiteX2" fmla="*/ 787223 w 890567"/>
                  <a:gd name="connsiteY2" fmla="*/ 974300 h 1005247"/>
                  <a:gd name="connsiteX3" fmla="*/ 773135 w 890567"/>
                  <a:gd name="connsiteY3" fmla="*/ 1005247 h 1005247"/>
                  <a:gd name="connsiteX4" fmla="*/ 703845 w 890567"/>
                  <a:gd name="connsiteY4" fmla="*/ 929468 h 1005247"/>
                  <a:gd name="connsiteX5" fmla="*/ 847000 w 890567"/>
                  <a:gd name="connsiteY5" fmla="*/ 448378 h 1005247"/>
                  <a:gd name="connsiteX6" fmla="*/ 889576 w 890567"/>
                  <a:gd name="connsiteY6" fmla="*/ 403423 h 10052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90567" h="1005247">
                    <a:moveTo>
                      <a:pt x="889576" y="403423"/>
                    </a:moveTo>
                    <a:lnTo>
                      <a:pt x="890567" y="429599"/>
                    </a:lnTo>
                    <a:cubicBezTo>
                      <a:pt x="890567" y="626825"/>
                      <a:pt x="853130" y="812380"/>
                      <a:pt x="787223" y="974300"/>
                    </a:cubicBezTo>
                    <a:lnTo>
                      <a:pt x="773135" y="1005247"/>
                    </a:lnTo>
                    <a:lnTo>
                      <a:pt x="703845" y="929468"/>
                    </a:lnTo>
                    <a:cubicBezTo>
                      <a:pt x="288450" y="1007161"/>
                      <a:pt x="-719825" y="-817483"/>
                      <a:pt x="847000" y="448378"/>
                    </a:cubicBezTo>
                    <a:lnTo>
                      <a:pt x="889576" y="403423"/>
                    </a:lnTo>
                    <a:close/>
                  </a:path>
                </a:pathLst>
              </a:custGeom>
              <a:solidFill>
                <a:srgbClr val="42458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grpSp>
            <p:nvGrpSpPr>
              <p:cNvPr id="106" name="Group 105">
                <a:extLst>
                  <a:ext uri="{FF2B5EF4-FFF2-40B4-BE49-F238E27FC236}">
                    <a16:creationId xmlns:a16="http://schemas.microsoft.com/office/drawing/2014/main" id="{84FB3E25-4500-98E1-5456-F7AA7BBE5CB1}"/>
                  </a:ext>
                </a:extLst>
              </p:cNvPr>
              <p:cNvGrpSpPr/>
              <p:nvPr/>
            </p:nvGrpSpPr>
            <p:grpSpPr>
              <a:xfrm>
                <a:off x="4754542" y="6107295"/>
                <a:ext cx="518573" cy="419842"/>
                <a:chOff x="6978783" y="6499397"/>
                <a:chExt cx="518573" cy="419842"/>
              </a:xfrm>
            </p:grpSpPr>
            <p:sp>
              <p:nvSpPr>
                <p:cNvPr id="103" name="Freeform: Shape 102">
                  <a:extLst>
                    <a:ext uri="{FF2B5EF4-FFF2-40B4-BE49-F238E27FC236}">
                      <a16:creationId xmlns:a16="http://schemas.microsoft.com/office/drawing/2014/main" id="{A1327302-E21E-B269-FFA9-AC0D1A1133FE}"/>
                    </a:ext>
                  </a:extLst>
                </p:cNvPr>
                <p:cNvSpPr/>
                <p:nvPr/>
              </p:nvSpPr>
              <p:spPr>
                <a:xfrm rot="17542130">
                  <a:off x="7276814" y="6698697"/>
                  <a:ext cx="334951" cy="106133"/>
                </a:xfrm>
                <a:custGeom>
                  <a:avLst/>
                  <a:gdLst>
                    <a:gd name="connsiteX0" fmla="*/ 0 w 393700"/>
                    <a:gd name="connsiteY0" fmla="*/ 0 h 101600"/>
                    <a:gd name="connsiteX1" fmla="*/ 393700 w 393700"/>
                    <a:gd name="connsiteY1" fmla="*/ 101600 h 101600"/>
                    <a:gd name="connsiteX2" fmla="*/ 393700 w 393700"/>
                    <a:gd name="connsiteY2" fmla="*/ 101600 h 101600"/>
                    <a:gd name="connsiteX0" fmla="*/ 0 w 401320"/>
                    <a:gd name="connsiteY0" fmla="*/ 0 h 78740"/>
                    <a:gd name="connsiteX1" fmla="*/ 401320 w 401320"/>
                    <a:gd name="connsiteY1" fmla="*/ 78740 h 78740"/>
                    <a:gd name="connsiteX2" fmla="*/ 401320 w 401320"/>
                    <a:gd name="connsiteY2" fmla="*/ 78740 h 78740"/>
                    <a:gd name="connsiteX0" fmla="*/ 0 w 401320"/>
                    <a:gd name="connsiteY0" fmla="*/ 1441 h 80181"/>
                    <a:gd name="connsiteX1" fmla="*/ 401320 w 401320"/>
                    <a:gd name="connsiteY1" fmla="*/ 80181 h 80181"/>
                    <a:gd name="connsiteX2" fmla="*/ 401320 w 401320"/>
                    <a:gd name="connsiteY2" fmla="*/ 80181 h 80181"/>
                    <a:gd name="connsiteX0" fmla="*/ 0 w 401320"/>
                    <a:gd name="connsiteY0" fmla="*/ 2043 h 80783"/>
                    <a:gd name="connsiteX1" fmla="*/ 401320 w 401320"/>
                    <a:gd name="connsiteY1" fmla="*/ 80783 h 80783"/>
                    <a:gd name="connsiteX2" fmla="*/ 401320 w 401320"/>
                    <a:gd name="connsiteY2" fmla="*/ 80783 h 80783"/>
                    <a:gd name="connsiteX0" fmla="*/ 0 w 401320"/>
                    <a:gd name="connsiteY0" fmla="*/ 2043 h 80783"/>
                    <a:gd name="connsiteX1" fmla="*/ 401320 w 401320"/>
                    <a:gd name="connsiteY1" fmla="*/ 80783 h 80783"/>
                    <a:gd name="connsiteX2" fmla="*/ 401320 w 401320"/>
                    <a:gd name="connsiteY2" fmla="*/ 19823 h 80783"/>
                    <a:gd name="connsiteX0" fmla="*/ 0 w 401320"/>
                    <a:gd name="connsiteY0" fmla="*/ 2043 h 80783"/>
                    <a:gd name="connsiteX1" fmla="*/ 401320 w 401320"/>
                    <a:gd name="connsiteY1" fmla="*/ 80783 h 80783"/>
                    <a:gd name="connsiteX0" fmla="*/ 0 w 401320"/>
                    <a:gd name="connsiteY0" fmla="*/ 5730 h 46370"/>
                    <a:gd name="connsiteX1" fmla="*/ 401320 w 401320"/>
                    <a:gd name="connsiteY1" fmla="*/ 46370 h 46370"/>
                    <a:gd name="connsiteX0" fmla="*/ 0 w 359039"/>
                    <a:gd name="connsiteY0" fmla="*/ 3255 h 61294"/>
                    <a:gd name="connsiteX1" fmla="*/ 359039 w 359039"/>
                    <a:gd name="connsiteY1" fmla="*/ 61294 h 61294"/>
                    <a:gd name="connsiteX0" fmla="*/ 0 w 334951"/>
                    <a:gd name="connsiteY0" fmla="*/ 6575 h 43627"/>
                    <a:gd name="connsiteX1" fmla="*/ 334951 w 334951"/>
                    <a:gd name="connsiteY1" fmla="*/ 43627 h 43627"/>
                    <a:gd name="connsiteX0" fmla="*/ 0 w 334951"/>
                    <a:gd name="connsiteY0" fmla="*/ 61832 h 98884"/>
                    <a:gd name="connsiteX1" fmla="*/ 334951 w 334951"/>
                    <a:gd name="connsiteY1" fmla="*/ 98884 h 98884"/>
                    <a:gd name="connsiteX0" fmla="*/ 0 w 334951"/>
                    <a:gd name="connsiteY0" fmla="*/ 69081 h 106133"/>
                    <a:gd name="connsiteX1" fmla="*/ 334951 w 334951"/>
                    <a:gd name="connsiteY1" fmla="*/ 106133 h 1061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34951" h="106133">
                      <a:moveTo>
                        <a:pt x="0" y="69081"/>
                      </a:moveTo>
                      <a:cubicBezTo>
                        <a:pt x="200846" y="-67103"/>
                        <a:pt x="224757" y="26722"/>
                        <a:pt x="334951" y="106133"/>
                      </a:cubicBezTo>
                    </a:path>
                  </a:pathLst>
                </a:custGeom>
                <a:solidFill>
                  <a:srgbClr val="42458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" name="Freeform: Shape 103">
                  <a:extLst>
                    <a:ext uri="{FF2B5EF4-FFF2-40B4-BE49-F238E27FC236}">
                      <a16:creationId xmlns:a16="http://schemas.microsoft.com/office/drawing/2014/main" id="{106E76A4-938B-5DAA-FD3C-AC2B55E95D51}"/>
                    </a:ext>
                  </a:extLst>
                </p:cNvPr>
                <p:cNvSpPr/>
                <p:nvPr/>
              </p:nvSpPr>
              <p:spPr>
                <a:xfrm rot="17542130">
                  <a:off x="7043860" y="6666396"/>
                  <a:ext cx="334951" cy="106133"/>
                </a:xfrm>
                <a:custGeom>
                  <a:avLst/>
                  <a:gdLst>
                    <a:gd name="connsiteX0" fmla="*/ 0 w 393700"/>
                    <a:gd name="connsiteY0" fmla="*/ 0 h 101600"/>
                    <a:gd name="connsiteX1" fmla="*/ 393700 w 393700"/>
                    <a:gd name="connsiteY1" fmla="*/ 101600 h 101600"/>
                    <a:gd name="connsiteX2" fmla="*/ 393700 w 393700"/>
                    <a:gd name="connsiteY2" fmla="*/ 101600 h 101600"/>
                    <a:gd name="connsiteX0" fmla="*/ 0 w 401320"/>
                    <a:gd name="connsiteY0" fmla="*/ 0 h 78740"/>
                    <a:gd name="connsiteX1" fmla="*/ 401320 w 401320"/>
                    <a:gd name="connsiteY1" fmla="*/ 78740 h 78740"/>
                    <a:gd name="connsiteX2" fmla="*/ 401320 w 401320"/>
                    <a:gd name="connsiteY2" fmla="*/ 78740 h 78740"/>
                    <a:gd name="connsiteX0" fmla="*/ 0 w 401320"/>
                    <a:gd name="connsiteY0" fmla="*/ 1441 h 80181"/>
                    <a:gd name="connsiteX1" fmla="*/ 401320 w 401320"/>
                    <a:gd name="connsiteY1" fmla="*/ 80181 h 80181"/>
                    <a:gd name="connsiteX2" fmla="*/ 401320 w 401320"/>
                    <a:gd name="connsiteY2" fmla="*/ 80181 h 80181"/>
                    <a:gd name="connsiteX0" fmla="*/ 0 w 401320"/>
                    <a:gd name="connsiteY0" fmla="*/ 2043 h 80783"/>
                    <a:gd name="connsiteX1" fmla="*/ 401320 w 401320"/>
                    <a:gd name="connsiteY1" fmla="*/ 80783 h 80783"/>
                    <a:gd name="connsiteX2" fmla="*/ 401320 w 401320"/>
                    <a:gd name="connsiteY2" fmla="*/ 80783 h 80783"/>
                    <a:gd name="connsiteX0" fmla="*/ 0 w 401320"/>
                    <a:gd name="connsiteY0" fmla="*/ 2043 h 80783"/>
                    <a:gd name="connsiteX1" fmla="*/ 401320 w 401320"/>
                    <a:gd name="connsiteY1" fmla="*/ 80783 h 80783"/>
                    <a:gd name="connsiteX2" fmla="*/ 401320 w 401320"/>
                    <a:gd name="connsiteY2" fmla="*/ 19823 h 80783"/>
                    <a:gd name="connsiteX0" fmla="*/ 0 w 401320"/>
                    <a:gd name="connsiteY0" fmla="*/ 2043 h 80783"/>
                    <a:gd name="connsiteX1" fmla="*/ 401320 w 401320"/>
                    <a:gd name="connsiteY1" fmla="*/ 80783 h 80783"/>
                    <a:gd name="connsiteX0" fmla="*/ 0 w 401320"/>
                    <a:gd name="connsiteY0" fmla="*/ 5730 h 46370"/>
                    <a:gd name="connsiteX1" fmla="*/ 401320 w 401320"/>
                    <a:gd name="connsiteY1" fmla="*/ 46370 h 46370"/>
                    <a:gd name="connsiteX0" fmla="*/ 0 w 359039"/>
                    <a:gd name="connsiteY0" fmla="*/ 3255 h 61294"/>
                    <a:gd name="connsiteX1" fmla="*/ 359039 w 359039"/>
                    <a:gd name="connsiteY1" fmla="*/ 61294 h 61294"/>
                    <a:gd name="connsiteX0" fmla="*/ 0 w 334951"/>
                    <a:gd name="connsiteY0" fmla="*/ 6575 h 43627"/>
                    <a:gd name="connsiteX1" fmla="*/ 334951 w 334951"/>
                    <a:gd name="connsiteY1" fmla="*/ 43627 h 43627"/>
                    <a:gd name="connsiteX0" fmla="*/ 0 w 334951"/>
                    <a:gd name="connsiteY0" fmla="*/ 61832 h 98884"/>
                    <a:gd name="connsiteX1" fmla="*/ 334951 w 334951"/>
                    <a:gd name="connsiteY1" fmla="*/ 98884 h 98884"/>
                    <a:gd name="connsiteX0" fmla="*/ 0 w 334951"/>
                    <a:gd name="connsiteY0" fmla="*/ 69081 h 106133"/>
                    <a:gd name="connsiteX1" fmla="*/ 334951 w 334951"/>
                    <a:gd name="connsiteY1" fmla="*/ 106133 h 1061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34951" h="106133">
                      <a:moveTo>
                        <a:pt x="0" y="69081"/>
                      </a:moveTo>
                      <a:cubicBezTo>
                        <a:pt x="200846" y="-67103"/>
                        <a:pt x="224757" y="26722"/>
                        <a:pt x="334951" y="106133"/>
                      </a:cubicBezTo>
                    </a:path>
                  </a:pathLst>
                </a:custGeom>
                <a:solidFill>
                  <a:srgbClr val="42458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5" name="Freeform: Shape 104">
                  <a:extLst>
                    <a:ext uri="{FF2B5EF4-FFF2-40B4-BE49-F238E27FC236}">
                      <a16:creationId xmlns:a16="http://schemas.microsoft.com/office/drawing/2014/main" id="{1E33A649-0197-ED1F-3ADB-B2FF63B0064C}"/>
                    </a:ext>
                  </a:extLst>
                </p:cNvPr>
                <p:cNvSpPr/>
                <p:nvPr/>
              </p:nvSpPr>
              <p:spPr>
                <a:xfrm rot="17542130">
                  <a:off x="6864374" y="6613806"/>
                  <a:ext cx="334951" cy="106133"/>
                </a:xfrm>
                <a:custGeom>
                  <a:avLst/>
                  <a:gdLst>
                    <a:gd name="connsiteX0" fmla="*/ 0 w 393700"/>
                    <a:gd name="connsiteY0" fmla="*/ 0 h 101600"/>
                    <a:gd name="connsiteX1" fmla="*/ 393700 w 393700"/>
                    <a:gd name="connsiteY1" fmla="*/ 101600 h 101600"/>
                    <a:gd name="connsiteX2" fmla="*/ 393700 w 393700"/>
                    <a:gd name="connsiteY2" fmla="*/ 101600 h 101600"/>
                    <a:gd name="connsiteX0" fmla="*/ 0 w 401320"/>
                    <a:gd name="connsiteY0" fmla="*/ 0 h 78740"/>
                    <a:gd name="connsiteX1" fmla="*/ 401320 w 401320"/>
                    <a:gd name="connsiteY1" fmla="*/ 78740 h 78740"/>
                    <a:gd name="connsiteX2" fmla="*/ 401320 w 401320"/>
                    <a:gd name="connsiteY2" fmla="*/ 78740 h 78740"/>
                    <a:gd name="connsiteX0" fmla="*/ 0 w 401320"/>
                    <a:gd name="connsiteY0" fmla="*/ 1441 h 80181"/>
                    <a:gd name="connsiteX1" fmla="*/ 401320 w 401320"/>
                    <a:gd name="connsiteY1" fmla="*/ 80181 h 80181"/>
                    <a:gd name="connsiteX2" fmla="*/ 401320 w 401320"/>
                    <a:gd name="connsiteY2" fmla="*/ 80181 h 80181"/>
                    <a:gd name="connsiteX0" fmla="*/ 0 w 401320"/>
                    <a:gd name="connsiteY0" fmla="*/ 2043 h 80783"/>
                    <a:gd name="connsiteX1" fmla="*/ 401320 w 401320"/>
                    <a:gd name="connsiteY1" fmla="*/ 80783 h 80783"/>
                    <a:gd name="connsiteX2" fmla="*/ 401320 w 401320"/>
                    <a:gd name="connsiteY2" fmla="*/ 80783 h 80783"/>
                    <a:gd name="connsiteX0" fmla="*/ 0 w 401320"/>
                    <a:gd name="connsiteY0" fmla="*/ 2043 h 80783"/>
                    <a:gd name="connsiteX1" fmla="*/ 401320 w 401320"/>
                    <a:gd name="connsiteY1" fmla="*/ 80783 h 80783"/>
                    <a:gd name="connsiteX2" fmla="*/ 401320 w 401320"/>
                    <a:gd name="connsiteY2" fmla="*/ 19823 h 80783"/>
                    <a:gd name="connsiteX0" fmla="*/ 0 w 401320"/>
                    <a:gd name="connsiteY0" fmla="*/ 2043 h 80783"/>
                    <a:gd name="connsiteX1" fmla="*/ 401320 w 401320"/>
                    <a:gd name="connsiteY1" fmla="*/ 80783 h 80783"/>
                    <a:gd name="connsiteX0" fmla="*/ 0 w 401320"/>
                    <a:gd name="connsiteY0" fmla="*/ 5730 h 46370"/>
                    <a:gd name="connsiteX1" fmla="*/ 401320 w 401320"/>
                    <a:gd name="connsiteY1" fmla="*/ 46370 h 46370"/>
                    <a:gd name="connsiteX0" fmla="*/ 0 w 359039"/>
                    <a:gd name="connsiteY0" fmla="*/ 3255 h 61294"/>
                    <a:gd name="connsiteX1" fmla="*/ 359039 w 359039"/>
                    <a:gd name="connsiteY1" fmla="*/ 61294 h 61294"/>
                    <a:gd name="connsiteX0" fmla="*/ 0 w 334951"/>
                    <a:gd name="connsiteY0" fmla="*/ 6575 h 43627"/>
                    <a:gd name="connsiteX1" fmla="*/ 334951 w 334951"/>
                    <a:gd name="connsiteY1" fmla="*/ 43627 h 43627"/>
                    <a:gd name="connsiteX0" fmla="*/ 0 w 334951"/>
                    <a:gd name="connsiteY0" fmla="*/ 61832 h 98884"/>
                    <a:gd name="connsiteX1" fmla="*/ 334951 w 334951"/>
                    <a:gd name="connsiteY1" fmla="*/ 98884 h 98884"/>
                    <a:gd name="connsiteX0" fmla="*/ 0 w 334951"/>
                    <a:gd name="connsiteY0" fmla="*/ 69081 h 106133"/>
                    <a:gd name="connsiteX1" fmla="*/ 334951 w 334951"/>
                    <a:gd name="connsiteY1" fmla="*/ 106133 h 1061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34951" h="106133">
                      <a:moveTo>
                        <a:pt x="0" y="69081"/>
                      </a:moveTo>
                      <a:cubicBezTo>
                        <a:pt x="200846" y="-67103"/>
                        <a:pt x="224757" y="26722"/>
                        <a:pt x="334951" y="106133"/>
                      </a:cubicBezTo>
                    </a:path>
                  </a:pathLst>
                </a:custGeom>
                <a:solidFill>
                  <a:srgbClr val="42458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13DF3B01-3FBA-2211-B47C-0408CFE73657}"/>
                </a:ext>
              </a:extLst>
            </p:cNvPr>
            <p:cNvGrpSpPr/>
            <p:nvPr/>
          </p:nvGrpSpPr>
          <p:grpSpPr>
            <a:xfrm>
              <a:off x="6370578" y="76928"/>
              <a:ext cx="2118793" cy="1469608"/>
              <a:chOff x="6378249" y="68515"/>
              <a:chExt cx="2118793" cy="1469608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A7149B64-9842-D142-A586-CD6E51B4F352}"/>
                  </a:ext>
                </a:extLst>
              </p:cNvPr>
              <p:cNvSpPr/>
              <p:nvPr/>
            </p:nvSpPr>
            <p:spPr>
              <a:xfrm>
                <a:off x="7495086" y="150581"/>
                <a:ext cx="1001956" cy="1387542"/>
              </a:xfrm>
              <a:custGeom>
                <a:avLst/>
                <a:gdLst>
                  <a:gd name="connsiteX0" fmla="*/ 0 w 721786"/>
                  <a:gd name="connsiteY0" fmla="*/ 0 h 694041"/>
                  <a:gd name="connsiteX1" fmla="*/ 721786 w 721786"/>
                  <a:gd name="connsiteY1" fmla="*/ 0 h 694041"/>
                  <a:gd name="connsiteX2" fmla="*/ 721786 w 721786"/>
                  <a:gd name="connsiteY2" fmla="*/ 694041 h 694041"/>
                  <a:gd name="connsiteX3" fmla="*/ 0 w 721786"/>
                  <a:gd name="connsiteY3" fmla="*/ 694041 h 694041"/>
                  <a:gd name="connsiteX4" fmla="*/ 0 w 721786"/>
                  <a:gd name="connsiteY4" fmla="*/ 0 h 694041"/>
                  <a:gd name="connsiteX0" fmla="*/ 215900 w 937686"/>
                  <a:gd name="connsiteY0" fmla="*/ 0 h 694041"/>
                  <a:gd name="connsiteX1" fmla="*/ 937686 w 937686"/>
                  <a:gd name="connsiteY1" fmla="*/ 0 h 694041"/>
                  <a:gd name="connsiteX2" fmla="*/ 937686 w 937686"/>
                  <a:gd name="connsiteY2" fmla="*/ 694041 h 694041"/>
                  <a:gd name="connsiteX3" fmla="*/ 0 w 937686"/>
                  <a:gd name="connsiteY3" fmla="*/ 59041 h 694041"/>
                  <a:gd name="connsiteX4" fmla="*/ 215900 w 937686"/>
                  <a:gd name="connsiteY4" fmla="*/ 0 h 694041"/>
                  <a:gd name="connsiteX0" fmla="*/ 215900 w 975786"/>
                  <a:gd name="connsiteY0" fmla="*/ 0 h 840091"/>
                  <a:gd name="connsiteX1" fmla="*/ 937686 w 975786"/>
                  <a:gd name="connsiteY1" fmla="*/ 0 h 840091"/>
                  <a:gd name="connsiteX2" fmla="*/ 975786 w 975786"/>
                  <a:gd name="connsiteY2" fmla="*/ 840091 h 840091"/>
                  <a:gd name="connsiteX3" fmla="*/ 0 w 975786"/>
                  <a:gd name="connsiteY3" fmla="*/ 59041 h 840091"/>
                  <a:gd name="connsiteX4" fmla="*/ 215900 w 975786"/>
                  <a:gd name="connsiteY4" fmla="*/ 0 h 840091"/>
                  <a:gd name="connsiteX0" fmla="*/ 0 w 975786"/>
                  <a:gd name="connsiteY0" fmla="*/ 59041 h 840091"/>
                  <a:gd name="connsiteX1" fmla="*/ 937686 w 975786"/>
                  <a:gd name="connsiteY1" fmla="*/ 0 h 840091"/>
                  <a:gd name="connsiteX2" fmla="*/ 975786 w 975786"/>
                  <a:gd name="connsiteY2" fmla="*/ 840091 h 840091"/>
                  <a:gd name="connsiteX3" fmla="*/ 0 w 975786"/>
                  <a:gd name="connsiteY3" fmla="*/ 59041 h 840091"/>
                  <a:gd name="connsiteX0" fmla="*/ 0 w 975786"/>
                  <a:gd name="connsiteY0" fmla="*/ 0 h 781050"/>
                  <a:gd name="connsiteX1" fmla="*/ 975786 w 975786"/>
                  <a:gd name="connsiteY1" fmla="*/ 781050 h 781050"/>
                  <a:gd name="connsiteX2" fmla="*/ 0 w 975786"/>
                  <a:gd name="connsiteY2" fmla="*/ 0 h 781050"/>
                  <a:gd name="connsiteX0" fmla="*/ 0 w 990625"/>
                  <a:gd name="connsiteY0" fmla="*/ 154060 h 935110"/>
                  <a:gd name="connsiteX1" fmla="*/ 975786 w 990625"/>
                  <a:gd name="connsiteY1" fmla="*/ 935110 h 935110"/>
                  <a:gd name="connsiteX2" fmla="*/ 0 w 990625"/>
                  <a:gd name="connsiteY2" fmla="*/ 154060 h 935110"/>
                  <a:gd name="connsiteX0" fmla="*/ 0 w 990625"/>
                  <a:gd name="connsiteY0" fmla="*/ 154060 h 935110"/>
                  <a:gd name="connsiteX1" fmla="*/ 975786 w 990625"/>
                  <a:gd name="connsiteY1" fmla="*/ 935110 h 935110"/>
                  <a:gd name="connsiteX2" fmla="*/ 0 w 990625"/>
                  <a:gd name="connsiteY2" fmla="*/ 154060 h 935110"/>
                  <a:gd name="connsiteX0" fmla="*/ 0 w 1005034"/>
                  <a:gd name="connsiteY0" fmla="*/ 619198 h 1400248"/>
                  <a:gd name="connsiteX1" fmla="*/ 975786 w 1005034"/>
                  <a:gd name="connsiteY1" fmla="*/ 1400248 h 1400248"/>
                  <a:gd name="connsiteX2" fmla="*/ 0 w 1005034"/>
                  <a:gd name="connsiteY2" fmla="*/ 619198 h 1400248"/>
                  <a:gd name="connsiteX0" fmla="*/ 0 w 1011288"/>
                  <a:gd name="connsiteY0" fmla="*/ 627057 h 1408107"/>
                  <a:gd name="connsiteX1" fmla="*/ 975786 w 1011288"/>
                  <a:gd name="connsiteY1" fmla="*/ 1408107 h 1408107"/>
                  <a:gd name="connsiteX2" fmla="*/ 0 w 1011288"/>
                  <a:gd name="connsiteY2" fmla="*/ 627057 h 1408107"/>
                  <a:gd name="connsiteX0" fmla="*/ 0 w 1017610"/>
                  <a:gd name="connsiteY0" fmla="*/ 616350 h 1397400"/>
                  <a:gd name="connsiteX1" fmla="*/ 975786 w 1017610"/>
                  <a:gd name="connsiteY1" fmla="*/ 1397400 h 1397400"/>
                  <a:gd name="connsiteX2" fmla="*/ 0 w 1017610"/>
                  <a:gd name="connsiteY2" fmla="*/ 616350 h 1397400"/>
                  <a:gd name="connsiteX0" fmla="*/ 0 w 1001956"/>
                  <a:gd name="connsiteY0" fmla="*/ 606492 h 1387542"/>
                  <a:gd name="connsiteX1" fmla="*/ 975786 w 1001956"/>
                  <a:gd name="connsiteY1" fmla="*/ 1387542 h 1387542"/>
                  <a:gd name="connsiteX2" fmla="*/ 0 w 1001956"/>
                  <a:gd name="connsiteY2" fmla="*/ 606492 h 13875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1956" h="1387542">
                    <a:moveTo>
                      <a:pt x="0" y="606492"/>
                    </a:moveTo>
                    <a:cubicBezTo>
                      <a:pt x="884062" y="-307908"/>
                      <a:pt x="1082324" y="-295208"/>
                      <a:pt x="975786" y="1387542"/>
                    </a:cubicBezTo>
                    <a:cubicBezTo>
                      <a:pt x="650524" y="1127192"/>
                      <a:pt x="217312" y="904942"/>
                      <a:pt x="0" y="606492"/>
                    </a:cubicBezTo>
                    <a:close/>
                  </a:path>
                </a:pathLst>
              </a:custGeom>
              <a:solidFill>
                <a:srgbClr val="42458A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Rectangle 2">
                <a:extLst>
                  <a:ext uri="{FF2B5EF4-FFF2-40B4-BE49-F238E27FC236}">
                    <a16:creationId xmlns:a16="http://schemas.microsoft.com/office/drawing/2014/main" id="{9F170977-AF33-EA79-2D98-FA8B2955E46A}"/>
                  </a:ext>
                </a:extLst>
              </p:cNvPr>
              <p:cNvSpPr/>
              <p:nvPr/>
            </p:nvSpPr>
            <p:spPr>
              <a:xfrm>
                <a:off x="7794013" y="188630"/>
                <a:ext cx="606340" cy="1135139"/>
              </a:xfrm>
              <a:custGeom>
                <a:avLst/>
                <a:gdLst>
                  <a:gd name="connsiteX0" fmla="*/ 0 w 721786"/>
                  <a:gd name="connsiteY0" fmla="*/ 0 h 694041"/>
                  <a:gd name="connsiteX1" fmla="*/ 721786 w 721786"/>
                  <a:gd name="connsiteY1" fmla="*/ 0 h 694041"/>
                  <a:gd name="connsiteX2" fmla="*/ 721786 w 721786"/>
                  <a:gd name="connsiteY2" fmla="*/ 694041 h 694041"/>
                  <a:gd name="connsiteX3" fmla="*/ 0 w 721786"/>
                  <a:gd name="connsiteY3" fmla="*/ 694041 h 694041"/>
                  <a:gd name="connsiteX4" fmla="*/ 0 w 721786"/>
                  <a:gd name="connsiteY4" fmla="*/ 0 h 694041"/>
                  <a:gd name="connsiteX0" fmla="*/ 215900 w 937686"/>
                  <a:gd name="connsiteY0" fmla="*/ 0 h 694041"/>
                  <a:gd name="connsiteX1" fmla="*/ 937686 w 937686"/>
                  <a:gd name="connsiteY1" fmla="*/ 0 h 694041"/>
                  <a:gd name="connsiteX2" fmla="*/ 937686 w 937686"/>
                  <a:gd name="connsiteY2" fmla="*/ 694041 h 694041"/>
                  <a:gd name="connsiteX3" fmla="*/ 0 w 937686"/>
                  <a:gd name="connsiteY3" fmla="*/ 59041 h 694041"/>
                  <a:gd name="connsiteX4" fmla="*/ 215900 w 937686"/>
                  <a:gd name="connsiteY4" fmla="*/ 0 h 694041"/>
                  <a:gd name="connsiteX0" fmla="*/ 215900 w 975786"/>
                  <a:gd name="connsiteY0" fmla="*/ 0 h 840091"/>
                  <a:gd name="connsiteX1" fmla="*/ 937686 w 975786"/>
                  <a:gd name="connsiteY1" fmla="*/ 0 h 840091"/>
                  <a:gd name="connsiteX2" fmla="*/ 975786 w 975786"/>
                  <a:gd name="connsiteY2" fmla="*/ 840091 h 840091"/>
                  <a:gd name="connsiteX3" fmla="*/ 0 w 975786"/>
                  <a:gd name="connsiteY3" fmla="*/ 59041 h 840091"/>
                  <a:gd name="connsiteX4" fmla="*/ 215900 w 975786"/>
                  <a:gd name="connsiteY4" fmla="*/ 0 h 840091"/>
                  <a:gd name="connsiteX0" fmla="*/ 0 w 975786"/>
                  <a:gd name="connsiteY0" fmla="*/ 59041 h 840091"/>
                  <a:gd name="connsiteX1" fmla="*/ 937686 w 975786"/>
                  <a:gd name="connsiteY1" fmla="*/ 0 h 840091"/>
                  <a:gd name="connsiteX2" fmla="*/ 975786 w 975786"/>
                  <a:gd name="connsiteY2" fmla="*/ 840091 h 840091"/>
                  <a:gd name="connsiteX3" fmla="*/ 0 w 975786"/>
                  <a:gd name="connsiteY3" fmla="*/ 59041 h 840091"/>
                  <a:gd name="connsiteX0" fmla="*/ 0 w 975786"/>
                  <a:gd name="connsiteY0" fmla="*/ 0 h 781050"/>
                  <a:gd name="connsiteX1" fmla="*/ 975786 w 975786"/>
                  <a:gd name="connsiteY1" fmla="*/ 781050 h 781050"/>
                  <a:gd name="connsiteX2" fmla="*/ 0 w 975786"/>
                  <a:gd name="connsiteY2" fmla="*/ 0 h 781050"/>
                  <a:gd name="connsiteX0" fmla="*/ 0 w 990625"/>
                  <a:gd name="connsiteY0" fmla="*/ 154060 h 935110"/>
                  <a:gd name="connsiteX1" fmla="*/ 975786 w 990625"/>
                  <a:gd name="connsiteY1" fmla="*/ 935110 h 935110"/>
                  <a:gd name="connsiteX2" fmla="*/ 0 w 990625"/>
                  <a:gd name="connsiteY2" fmla="*/ 154060 h 935110"/>
                  <a:gd name="connsiteX0" fmla="*/ 0 w 990625"/>
                  <a:gd name="connsiteY0" fmla="*/ 154060 h 935110"/>
                  <a:gd name="connsiteX1" fmla="*/ 975786 w 990625"/>
                  <a:gd name="connsiteY1" fmla="*/ 935110 h 935110"/>
                  <a:gd name="connsiteX2" fmla="*/ 0 w 990625"/>
                  <a:gd name="connsiteY2" fmla="*/ 154060 h 935110"/>
                  <a:gd name="connsiteX0" fmla="*/ 0 w 1005034"/>
                  <a:gd name="connsiteY0" fmla="*/ 619198 h 1400248"/>
                  <a:gd name="connsiteX1" fmla="*/ 975786 w 1005034"/>
                  <a:gd name="connsiteY1" fmla="*/ 1400248 h 1400248"/>
                  <a:gd name="connsiteX2" fmla="*/ 0 w 1005034"/>
                  <a:gd name="connsiteY2" fmla="*/ 619198 h 1400248"/>
                  <a:gd name="connsiteX0" fmla="*/ 0 w 1011288"/>
                  <a:gd name="connsiteY0" fmla="*/ 627057 h 1408107"/>
                  <a:gd name="connsiteX1" fmla="*/ 975786 w 1011288"/>
                  <a:gd name="connsiteY1" fmla="*/ 1408107 h 1408107"/>
                  <a:gd name="connsiteX2" fmla="*/ 0 w 1011288"/>
                  <a:gd name="connsiteY2" fmla="*/ 627057 h 1408107"/>
                  <a:gd name="connsiteX0" fmla="*/ 0 w 1017610"/>
                  <a:gd name="connsiteY0" fmla="*/ 616350 h 1397400"/>
                  <a:gd name="connsiteX1" fmla="*/ 975786 w 1017610"/>
                  <a:gd name="connsiteY1" fmla="*/ 1397400 h 1397400"/>
                  <a:gd name="connsiteX2" fmla="*/ 0 w 1017610"/>
                  <a:gd name="connsiteY2" fmla="*/ 616350 h 1397400"/>
                  <a:gd name="connsiteX0" fmla="*/ 0 w 1001956"/>
                  <a:gd name="connsiteY0" fmla="*/ 606492 h 1387542"/>
                  <a:gd name="connsiteX1" fmla="*/ 975786 w 1001956"/>
                  <a:gd name="connsiteY1" fmla="*/ 1387542 h 1387542"/>
                  <a:gd name="connsiteX2" fmla="*/ 0 w 1001956"/>
                  <a:gd name="connsiteY2" fmla="*/ 606492 h 1387542"/>
                  <a:gd name="connsiteX0" fmla="*/ 0 w 954547"/>
                  <a:gd name="connsiteY0" fmla="*/ 626560 h 1356300"/>
                  <a:gd name="connsiteX1" fmla="*/ 924476 w 954547"/>
                  <a:gd name="connsiteY1" fmla="*/ 1356300 h 1356300"/>
                  <a:gd name="connsiteX2" fmla="*/ 0 w 954547"/>
                  <a:gd name="connsiteY2" fmla="*/ 626560 h 1356300"/>
                  <a:gd name="connsiteX0" fmla="*/ 0 w 802670"/>
                  <a:gd name="connsiteY0" fmla="*/ 643168 h 1331860"/>
                  <a:gd name="connsiteX1" fmla="*/ 750023 w 802670"/>
                  <a:gd name="connsiteY1" fmla="*/ 1331860 h 1331860"/>
                  <a:gd name="connsiteX2" fmla="*/ 0 w 802670"/>
                  <a:gd name="connsiteY2" fmla="*/ 643168 h 1331860"/>
                  <a:gd name="connsiteX0" fmla="*/ 0 w 844102"/>
                  <a:gd name="connsiteY0" fmla="*/ 1129836 h 1818528"/>
                  <a:gd name="connsiteX1" fmla="*/ 750023 w 844102"/>
                  <a:gd name="connsiteY1" fmla="*/ 1818528 h 1818528"/>
                  <a:gd name="connsiteX2" fmla="*/ 0 w 844102"/>
                  <a:gd name="connsiteY2" fmla="*/ 1129836 h 1818528"/>
                  <a:gd name="connsiteX0" fmla="*/ 0 w 966668"/>
                  <a:gd name="connsiteY0" fmla="*/ 1144263 h 1832955"/>
                  <a:gd name="connsiteX1" fmla="*/ 750023 w 966668"/>
                  <a:gd name="connsiteY1" fmla="*/ 1832955 h 1832955"/>
                  <a:gd name="connsiteX2" fmla="*/ 0 w 966668"/>
                  <a:gd name="connsiteY2" fmla="*/ 1144263 h 1832955"/>
                  <a:gd name="connsiteX0" fmla="*/ 0 w 916637"/>
                  <a:gd name="connsiteY0" fmla="*/ 1113123 h 1801815"/>
                  <a:gd name="connsiteX1" fmla="*/ 750023 w 916637"/>
                  <a:gd name="connsiteY1" fmla="*/ 1801815 h 1801815"/>
                  <a:gd name="connsiteX2" fmla="*/ 0 w 916637"/>
                  <a:gd name="connsiteY2" fmla="*/ 1113123 h 1801815"/>
                  <a:gd name="connsiteX0" fmla="*/ 0 w 979876"/>
                  <a:gd name="connsiteY0" fmla="*/ 1145753 h 1834445"/>
                  <a:gd name="connsiteX1" fmla="*/ 750023 w 979876"/>
                  <a:gd name="connsiteY1" fmla="*/ 1834445 h 1834445"/>
                  <a:gd name="connsiteX2" fmla="*/ 0 w 979876"/>
                  <a:gd name="connsiteY2" fmla="*/ 1145753 h 1834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79876" h="1834445">
                    <a:moveTo>
                      <a:pt x="0" y="1145753"/>
                    </a:moveTo>
                    <a:cubicBezTo>
                      <a:pt x="843014" y="-835887"/>
                      <a:pt x="1277301" y="-12497"/>
                      <a:pt x="750023" y="1834445"/>
                    </a:cubicBezTo>
                    <a:cubicBezTo>
                      <a:pt x="424761" y="1574095"/>
                      <a:pt x="217312" y="1444203"/>
                      <a:pt x="0" y="1145753"/>
                    </a:cubicBezTo>
                    <a:close/>
                  </a:path>
                </a:pathLst>
              </a:custGeom>
              <a:solidFill>
                <a:srgbClr val="F4E0C7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578D5EA-05DB-2949-4FCD-47ECA67E17FF}"/>
                  </a:ext>
                </a:extLst>
              </p:cNvPr>
              <p:cNvSpPr/>
              <p:nvPr/>
            </p:nvSpPr>
            <p:spPr>
              <a:xfrm>
                <a:off x="6378249" y="68515"/>
                <a:ext cx="995932" cy="858528"/>
              </a:xfrm>
              <a:custGeom>
                <a:avLst/>
                <a:gdLst>
                  <a:gd name="connsiteX0" fmla="*/ 0 w 1001956"/>
                  <a:gd name="connsiteY0" fmla="*/ 0 h 593667"/>
                  <a:gd name="connsiteX1" fmla="*/ 1001956 w 1001956"/>
                  <a:gd name="connsiteY1" fmla="*/ 0 h 593667"/>
                  <a:gd name="connsiteX2" fmla="*/ 1001956 w 1001956"/>
                  <a:gd name="connsiteY2" fmla="*/ 593667 h 593667"/>
                  <a:gd name="connsiteX3" fmla="*/ 0 w 1001956"/>
                  <a:gd name="connsiteY3" fmla="*/ 593667 h 593667"/>
                  <a:gd name="connsiteX4" fmla="*/ 0 w 1001956"/>
                  <a:gd name="connsiteY4" fmla="*/ 0 h 593667"/>
                  <a:gd name="connsiteX0" fmla="*/ 0 w 1001956"/>
                  <a:gd name="connsiteY0" fmla="*/ 0 h 593667"/>
                  <a:gd name="connsiteX1" fmla="*/ 1001956 w 1001956"/>
                  <a:gd name="connsiteY1" fmla="*/ 0 h 593667"/>
                  <a:gd name="connsiteX2" fmla="*/ 1001956 w 1001956"/>
                  <a:gd name="connsiteY2" fmla="*/ 593667 h 593667"/>
                  <a:gd name="connsiteX3" fmla="*/ 133350 w 1001956"/>
                  <a:gd name="connsiteY3" fmla="*/ 441267 h 593667"/>
                  <a:gd name="connsiteX4" fmla="*/ 0 w 1001956"/>
                  <a:gd name="connsiteY4" fmla="*/ 0 h 593667"/>
                  <a:gd name="connsiteX0" fmla="*/ 0 w 1059106"/>
                  <a:gd name="connsiteY0" fmla="*/ 0 h 441267"/>
                  <a:gd name="connsiteX1" fmla="*/ 1001956 w 1059106"/>
                  <a:gd name="connsiteY1" fmla="*/ 0 h 441267"/>
                  <a:gd name="connsiteX2" fmla="*/ 1059106 w 1059106"/>
                  <a:gd name="connsiteY2" fmla="*/ 307917 h 441267"/>
                  <a:gd name="connsiteX3" fmla="*/ 133350 w 1059106"/>
                  <a:gd name="connsiteY3" fmla="*/ 441267 h 441267"/>
                  <a:gd name="connsiteX4" fmla="*/ 0 w 1059106"/>
                  <a:gd name="connsiteY4" fmla="*/ 0 h 441267"/>
                  <a:gd name="connsiteX0" fmla="*/ 0 w 925756"/>
                  <a:gd name="connsiteY0" fmla="*/ 441267 h 441267"/>
                  <a:gd name="connsiteX1" fmla="*/ 868606 w 925756"/>
                  <a:gd name="connsiteY1" fmla="*/ 0 h 441267"/>
                  <a:gd name="connsiteX2" fmla="*/ 925756 w 925756"/>
                  <a:gd name="connsiteY2" fmla="*/ 307917 h 441267"/>
                  <a:gd name="connsiteX3" fmla="*/ 0 w 925756"/>
                  <a:gd name="connsiteY3" fmla="*/ 441267 h 441267"/>
                  <a:gd name="connsiteX0" fmla="*/ 0 w 925756"/>
                  <a:gd name="connsiteY0" fmla="*/ 133350 h 133350"/>
                  <a:gd name="connsiteX1" fmla="*/ 925756 w 925756"/>
                  <a:gd name="connsiteY1" fmla="*/ 0 h 133350"/>
                  <a:gd name="connsiteX2" fmla="*/ 0 w 925756"/>
                  <a:gd name="connsiteY2" fmla="*/ 133350 h 133350"/>
                  <a:gd name="connsiteX0" fmla="*/ 25473 w 951229"/>
                  <a:gd name="connsiteY0" fmla="*/ 841154 h 841154"/>
                  <a:gd name="connsiteX1" fmla="*/ 951229 w 951229"/>
                  <a:gd name="connsiteY1" fmla="*/ 707804 h 841154"/>
                  <a:gd name="connsiteX2" fmla="*/ 25473 w 951229"/>
                  <a:gd name="connsiteY2" fmla="*/ 841154 h 841154"/>
                  <a:gd name="connsiteX0" fmla="*/ 24720 w 979051"/>
                  <a:gd name="connsiteY0" fmla="*/ 849123 h 849123"/>
                  <a:gd name="connsiteX1" fmla="*/ 979051 w 979051"/>
                  <a:gd name="connsiteY1" fmla="*/ 687198 h 849123"/>
                  <a:gd name="connsiteX2" fmla="*/ 24720 w 979051"/>
                  <a:gd name="connsiteY2" fmla="*/ 849123 h 849123"/>
                  <a:gd name="connsiteX0" fmla="*/ 24720 w 979051"/>
                  <a:gd name="connsiteY0" fmla="*/ 849123 h 849123"/>
                  <a:gd name="connsiteX1" fmla="*/ 979051 w 979051"/>
                  <a:gd name="connsiteY1" fmla="*/ 687198 h 849123"/>
                  <a:gd name="connsiteX2" fmla="*/ 24720 w 979051"/>
                  <a:gd name="connsiteY2" fmla="*/ 849123 h 849123"/>
                  <a:gd name="connsiteX0" fmla="*/ 23593 w 977924"/>
                  <a:gd name="connsiteY0" fmla="*/ 879431 h 879431"/>
                  <a:gd name="connsiteX1" fmla="*/ 977924 w 977924"/>
                  <a:gd name="connsiteY1" fmla="*/ 717506 h 879431"/>
                  <a:gd name="connsiteX2" fmla="*/ 23593 w 977924"/>
                  <a:gd name="connsiteY2" fmla="*/ 879431 h 879431"/>
                  <a:gd name="connsiteX0" fmla="*/ 35930 w 990261"/>
                  <a:gd name="connsiteY0" fmla="*/ 812102 h 812102"/>
                  <a:gd name="connsiteX1" fmla="*/ 990261 w 990261"/>
                  <a:gd name="connsiteY1" fmla="*/ 650177 h 812102"/>
                  <a:gd name="connsiteX2" fmla="*/ 35930 w 990261"/>
                  <a:gd name="connsiteY2" fmla="*/ 812102 h 812102"/>
                  <a:gd name="connsiteX0" fmla="*/ 35930 w 990261"/>
                  <a:gd name="connsiteY0" fmla="*/ 812102 h 812102"/>
                  <a:gd name="connsiteX1" fmla="*/ 990261 w 990261"/>
                  <a:gd name="connsiteY1" fmla="*/ 650177 h 812102"/>
                  <a:gd name="connsiteX2" fmla="*/ 35930 w 990261"/>
                  <a:gd name="connsiteY2" fmla="*/ 812102 h 812102"/>
                  <a:gd name="connsiteX0" fmla="*/ 41601 w 995932"/>
                  <a:gd name="connsiteY0" fmla="*/ 858528 h 858528"/>
                  <a:gd name="connsiteX1" fmla="*/ 995932 w 995932"/>
                  <a:gd name="connsiteY1" fmla="*/ 696603 h 858528"/>
                  <a:gd name="connsiteX2" fmla="*/ 41601 w 995932"/>
                  <a:gd name="connsiteY2" fmla="*/ 858528 h 8585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95932" h="858528">
                    <a:moveTo>
                      <a:pt x="41601" y="858528"/>
                    </a:moveTo>
                    <a:cubicBezTo>
                      <a:pt x="340661" y="818841"/>
                      <a:pt x="687347" y="836303"/>
                      <a:pt x="995932" y="696603"/>
                    </a:cubicBezTo>
                    <a:cubicBezTo>
                      <a:pt x="577809" y="441016"/>
                      <a:pt x="-186389" y="-824222"/>
                      <a:pt x="41601" y="858528"/>
                    </a:cubicBezTo>
                    <a:close/>
                  </a:path>
                </a:pathLst>
              </a:custGeom>
              <a:solidFill>
                <a:srgbClr val="42458A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049D2471-F88E-4A93-0FAC-437CC0FACE20}"/>
                  </a:ext>
                </a:extLst>
              </p:cNvPr>
              <p:cNvSpPr/>
              <p:nvPr/>
            </p:nvSpPr>
            <p:spPr>
              <a:xfrm>
                <a:off x="6388090" y="80808"/>
                <a:ext cx="362169" cy="845412"/>
              </a:xfrm>
              <a:custGeom>
                <a:avLst/>
                <a:gdLst>
                  <a:gd name="connsiteX0" fmla="*/ 94838 w 362169"/>
                  <a:gd name="connsiteY0" fmla="*/ 0 h 845412"/>
                  <a:gd name="connsiteX1" fmla="*/ 104052 w 362169"/>
                  <a:gd name="connsiteY1" fmla="*/ 5312 h 845412"/>
                  <a:gd name="connsiteX2" fmla="*/ 362169 w 362169"/>
                  <a:gd name="connsiteY2" fmla="*/ 728466 h 845412"/>
                  <a:gd name="connsiteX3" fmla="*/ 357434 w 362169"/>
                  <a:gd name="connsiteY3" fmla="*/ 815700 h 845412"/>
                  <a:gd name="connsiteX4" fmla="*/ 273487 w 362169"/>
                  <a:gd name="connsiteY4" fmla="*/ 823014 h 845412"/>
                  <a:gd name="connsiteX5" fmla="*/ 41602 w 362169"/>
                  <a:gd name="connsiteY5" fmla="*/ 845412 h 845412"/>
                  <a:gd name="connsiteX6" fmla="*/ 77701 w 362169"/>
                  <a:gd name="connsiteY6" fmla="*/ 10725 h 845412"/>
                  <a:gd name="connsiteX7" fmla="*/ 94838 w 362169"/>
                  <a:gd name="connsiteY7" fmla="*/ 0 h 8454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62169" h="845412">
                    <a:moveTo>
                      <a:pt x="94838" y="0"/>
                    </a:moveTo>
                    <a:lnTo>
                      <a:pt x="104052" y="5312"/>
                    </a:lnTo>
                    <a:cubicBezTo>
                      <a:pt x="255737" y="124455"/>
                      <a:pt x="362169" y="403379"/>
                      <a:pt x="362169" y="728466"/>
                    </a:cubicBezTo>
                    <a:lnTo>
                      <a:pt x="357434" y="815700"/>
                    </a:lnTo>
                    <a:lnTo>
                      <a:pt x="273487" y="823014"/>
                    </a:lnTo>
                    <a:cubicBezTo>
                      <a:pt x="194109" y="829140"/>
                      <a:pt x="116367" y="835490"/>
                      <a:pt x="41602" y="845412"/>
                    </a:cubicBezTo>
                    <a:cubicBezTo>
                      <a:pt x="-29645" y="319553"/>
                      <a:pt x="-3998" y="81583"/>
                      <a:pt x="77701" y="10725"/>
                    </a:cubicBezTo>
                    <a:lnTo>
                      <a:pt x="94838" y="0"/>
                    </a:lnTo>
                    <a:close/>
                  </a:path>
                </a:pathLst>
              </a:custGeom>
              <a:solidFill>
                <a:srgbClr val="F4E0C7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887094FD-D760-5648-8717-0901F958327D}"/>
                </a:ext>
              </a:extLst>
            </p:cNvPr>
            <p:cNvGrpSpPr/>
            <p:nvPr/>
          </p:nvGrpSpPr>
          <p:grpSpPr>
            <a:xfrm>
              <a:off x="4182121" y="2579427"/>
              <a:ext cx="5355177" cy="4069569"/>
              <a:chOff x="4182121" y="2579427"/>
              <a:chExt cx="5355177" cy="4069569"/>
            </a:xfrm>
            <a:solidFill>
              <a:srgbClr val="F4E0C7"/>
            </a:solidFill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8638F480-C215-761F-1D04-A9D9897B9198}"/>
                  </a:ext>
                </a:extLst>
              </p:cNvPr>
              <p:cNvSpPr/>
              <p:nvPr/>
            </p:nvSpPr>
            <p:spPr>
              <a:xfrm>
                <a:off x="4182121" y="2579427"/>
                <a:ext cx="5355177" cy="4069569"/>
              </a:xfrm>
              <a:custGeom>
                <a:avLst/>
                <a:gdLst>
                  <a:gd name="connsiteX0" fmla="*/ 0 w 2450111"/>
                  <a:gd name="connsiteY0" fmla="*/ 0 h 3149839"/>
                  <a:gd name="connsiteX1" fmla="*/ 2450111 w 2450111"/>
                  <a:gd name="connsiteY1" fmla="*/ 0 h 3149839"/>
                  <a:gd name="connsiteX2" fmla="*/ 2450111 w 2450111"/>
                  <a:gd name="connsiteY2" fmla="*/ 3149839 h 3149839"/>
                  <a:gd name="connsiteX3" fmla="*/ 0 w 2450111"/>
                  <a:gd name="connsiteY3" fmla="*/ 3149839 h 3149839"/>
                  <a:gd name="connsiteX4" fmla="*/ 0 w 2450111"/>
                  <a:gd name="connsiteY4" fmla="*/ 0 h 3149839"/>
                  <a:gd name="connsiteX0" fmla="*/ 0 w 2491054"/>
                  <a:gd name="connsiteY0" fmla="*/ 0 h 3313613"/>
                  <a:gd name="connsiteX1" fmla="*/ 2491054 w 2491054"/>
                  <a:gd name="connsiteY1" fmla="*/ 163774 h 3313613"/>
                  <a:gd name="connsiteX2" fmla="*/ 2491054 w 2491054"/>
                  <a:gd name="connsiteY2" fmla="*/ 3313613 h 3313613"/>
                  <a:gd name="connsiteX3" fmla="*/ 40943 w 2491054"/>
                  <a:gd name="connsiteY3" fmla="*/ 3313613 h 3313613"/>
                  <a:gd name="connsiteX4" fmla="*/ 0 w 2491054"/>
                  <a:gd name="connsiteY4" fmla="*/ 0 h 3313613"/>
                  <a:gd name="connsiteX0" fmla="*/ 0 w 2491054"/>
                  <a:gd name="connsiteY0" fmla="*/ 0 h 3313613"/>
                  <a:gd name="connsiteX1" fmla="*/ 2450110 w 2491054"/>
                  <a:gd name="connsiteY1" fmla="*/ 13649 h 3313613"/>
                  <a:gd name="connsiteX2" fmla="*/ 2491054 w 2491054"/>
                  <a:gd name="connsiteY2" fmla="*/ 3313613 h 3313613"/>
                  <a:gd name="connsiteX3" fmla="*/ 40943 w 2491054"/>
                  <a:gd name="connsiteY3" fmla="*/ 3313613 h 3313613"/>
                  <a:gd name="connsiteX4" fmla="*/ 0 w 2491054"/>
                  <a:gd name="connsiteY4" fmla="*/ 0 h 3313613"/>
                  <a:gd name="connsiteX0" fmla="*/ 0 w 2933970"/>
                  <a:gd name="connsiteY0" fmla="*/ 0 h 3313613"/>
                  <a:gd name="connsiteX1" fmla="*/ 2450110 w 2933970"/>
                  <a:gd name="connsiteY1" fmla="*/ 13649 h 3313613"/>
                  <a:gd name="connsiteX2" fmla="*/ 2933970 w 2933970"/>
                  <a:gd name="connsiteY2" fmla="*/ 1419368 h 3313613"/>
                  <a:gd name="connsiteX3" fmla="*/ 2491054 w 2933970"/>
                  <a:gd name="connsiteY3" fmla="*/ 3313613 h 3313613"/>
                  <a:gd name="connsiteX4" fmla="*/ 40943 w 2933970"/>
                  <a:gd name="connsiteY4" fmla="*/ 3313613 h 3313613"/>
                  <a:gd name="connsiteX5" fmla="*/ 0 w 2933970"/>
                  <a:gd name="connsiteY5" fmla="*/ 0 h 3313613"/>
                  <a:gd name="connsiteX0" fmla="*/ 955343 w 3889313"/>
                  <a:gd name="connsiteY0" fmla="*/ 0 h 3668454"/>
                  <a:gd name="connsiteX1" fmla="*/ 3405453 w 3889313"/>
                  <a:gd name="connsiteY1" fmla="*/ 13649 h 3668454"/>
                  <a:gd name="connsiteX2" fmla="*/ 3889313 w 3889313"/>
                  <a:gd name="connsiteY2" fmla="*/ 1419368 h 3668454"/>
                  <a:gd name="connsiteX3" fmla="*/ 3446397 w 3889313"/>
                  <a:gd name="connsiteY3" fmla="*/ 3313613 h 3668454"/>
                  <a:gd name="connsiteX4" fmla="*/ 0 w 3889313"/>
                  <a:gd name="connsiteY4" fmla="*/ 3668454 h 3668454"/>
                  <a:gd name="connsiteX5" fmla="*/ 955343 w 3889313"/>
                  <a:gd name="connsiteY5" fmla="*/ 0 h 3668454"/>
                  <a:gd name="connsiteX0" fmla="*/ 1763828 w 4697798"/>
                  <a:gd name="connsiteY0" fmla="*/ 0 h 3668454"/>
                  <a:gd name="connsiteX1" fmla="*/ 4213938 w 4697798"/>
                  <a:gd name="connsiteY1" fmla="*/ 13649 h 3668454"/>
                  <a:gd name="connsiteX2" fmla="*/ 4697798 w 4697798"/>
                  <a:gd name="connsiteY2" fmla="*/ 1419368 h 3668454"/>
                  <a:gd name="connsiteX3" fmla="*/ 4254882 w 4697798"/>
                  <a:gd name="connsiteY3" fmla="*/ 3313613 h 3668454"/>
                  <a:gd name="connsiteX4" fmla="*/ 808485 w 4697798"/>
                  <a:gd name="connsiteY4" fmla="*/ 3668454 h 3668454"/>
                  <a:gd name="connsiteX5" fmla="*/ 1763828 w 4697798"/>
                  <a:gd name="connsiteY5" fmla="*/ 0 h 3668454"/>
                  <a:gd name="connsiteX0" fmla="*/ 1675262 w 4609232"/>
                  <a:gd name="connsiteY0" fmla="*/ 0 h 3654807"/>
                  <a:gd name="connsiteX1" fmla="*/ 4125372 w 4609232"/>
                  <a:gd name="connsiteY1" fmla="*/ 13649 h 3654807"/>
                  <a:gd name="connsiteX2" fmla="*/ 4609232 w 4609232"/>
                  <a:gd name="connsiteY2" fmla="*/ 1419368 h 3654807"/>
                  <a:gd name="connsiteX3" fmla="*/ 4166316 w 4609232"/>
                  <a:gd name="connsiteY3" fmla="*/ 3313613 h 3654807"/>
                  <a:gd name="connsiteX4" fmla="*/ 829101 w 4609232"/>
                  <a:gd name="connsiteY4" fmla="*/ 3654807 h 3654807"/>
                  <a:gd name="connsiteX5" fmla="*/ 1675262 w 4609232"/>
                  <a:gd name="connsiteY5" fmla="*/ 0 h 3654807"/>
                  <a:gd name="connsiteX0" fmla="*/ 1722909 w 4656879"/>
                  <a:gd name="connsiteY0" fmla="*/ 0 h 3654807"/>
                  <a:gd name="connsiteX1" fmla="*/ 4173019 w 4656879"/>
                  <a:gd name="connsiteY1" fmla="*/ 13649 h 3654807"/>
                  <a:gd name="connsiteX2" fmla="*/ 4656879 w 4656879"/>
                  <a:gd name="connsiteY2" fmla="*/ 1419368 h 3654807"/>
                  <a:gd name="connsiteX3" fmla="*/ 4213963 w 4656879"/>
                  <a:gd name="connsiteY3" fmla="*/ 3313613 h 3654807"/>
                  <a:gd name="connsiteX4" fmla="*/ 876748 w 4656879"/>
                  <a:gd name="connsiteY4" fmla="*/ 3654807 h 3654807"/>
                  <a:gd name="connsiteX5" fmla="*/ 1722909 w 4656879"/>
                  <a:gd name="connsiteY5" fmla="*/ 0 h 3654807"/>
                  <a:gd name="connsiteX0" fmla="*/ 1725277 w 4659247"/>
                  <a:gd name="connsiteY0" fmla="*/ 0 h 3654807"/>
                  <a:gd name="connsiteX1" fmla="*/ 4175387 w 4659247"/>
                  <a:gd name="connsiteY1" fmla="*/ 13649 h 3654807"/>
                  <a:gd name="connsiteX2" fmla="*/ 4659247 w 4659247"/>
                  <a:gd name="connsiteY2" fmla="*/ 1419368 h 3654807"/>
                  <a:gd name="connsiteX3" fmla="*/ 4216331 w 4659247"/>
                  <a:gd name="connsiteY3" fmla="*/ 3313613 h 3654807"/>
                  <a:gd name="connsiteX4" fmla="*/ 879116 w 4659247"/>
                  <a:gd name="connsiteY4" fmla="*/ 3654807 h 3654807"/>
                  <a:gd name="connsiteX5" fmla="*/ 1725277 w 4659247"/>
                  <a:gd name="connsiteY5" fmla="*/ 0 h 3654807"/>
                  <a:gd name="connsiteX0" fmla="*/ 1727656 w 4661626"/>
                  <a:gd name="connsiteY0" fmla="*/ 0 h 3654807"/>
                  <a:gd name="connsiteX1" fmla="*/ 4177766 w 4661626"/>
                  <a:gd name="connsiteY1" fmla="*/ 13649 h 3654807"/>
                  <a:gd name="connsiteX2" fmla="*/ 4661626 w 4661626"/>
                  <a:gd name="connsiteY2" fmla="*/ 1419368 h 3654807"/>
                  <a:gd name="connsiteX3" fmla="*/ 4218710 w 4661626"/>
                  <a:gd name="connsiteY3" fmla="*/ 3313613 h 3654807"/>
                  <a:gd name="connsiteX4" fmla="*/ 881495 w 4661626"/>
                  <a:gd name="connsiteY4" fmla="*/ 3654807 h 3654807"/>
                  <a:gd name="connsiteX5" fmla="*/ 1727656 w 4661626"/>
                  <a:gd name="connsiteY5" fmla="*/ 0 h 3654807"/>
                  <a:gd name="connsiteX0" fmla="*/ 1727656 w 4661626"/>
                  <a:gd name="connsiteY0" fmla="*/ 13647 h 3668454"/>
                  <a:gd name="connsiteX1" fmla="*/ 4068584 w 4661626"/>
                  <a:gd name="connsiteY1" fmla="*/ 0 h 3668454"/>
                  <a:gd name="connsiteX2" fmla="*/ 4661626 w 4661626"/>
                  <a:gd name="connsiteY2" fmla="*/ 1433015 h 3668454"/>
                  <a:gd name="connsiteX3" fmla="*/ 4218710 w 4661626"/>
                  <a:gd name="connsiteY3" fmla="*/ 3327260 h 3668454"/>
                  <a:gd name="connsiteX4" fmla="*/ 881495 w 4661626"/>
                  <a:gd name="connsiteY4" fmla="*/ 3668454 h 3668454"/>
                  <a:gd name="connsiteX5" fmla="*/ 1727656 w 4661626"/>
                  <a:gd name="connsiteY5" fmla="*/ 13647 h 3668454"/>
                  <a:gd name="connsiteX0" fmla="*/ 1727656 w 4661626"/>
                  <a:gd name="connsiteY0" fmla="*/ 13647 h 3668454"/>
                  <a:gd name="connsiteX1" fmla="*/ 4068584 w 4661626"/>
                  <a:gd name="connsiteY1" fmla="*/ 0 h 3668454"/>
                  <a:gd name="connsiteX2" fmla="*/ 4661626 w 4661626"/>
                  <a:gd name="connsiteY2" fmla="*/ 1433015 h 3668454"/>
                  <a:gd name="connsiteX3" fmla="*/ 4218710 w 4661626"/>
                  <a:gd name="connsiteY3" fmla="*/ 3327260 h 3668454"/>
                  <a:gd name="connsiteX4" fmla="*/ 881495 w 4661626"/>
                  <a:gd name="connsiteY4" fmla="*/ 3668454 h 3668454"/>
                  <a:gd name="connsiteX5" fmla="*/ 1727656 w 4661626"/>
                  <a:gd name="connsiteY5" fmla="*/ 13647 h 3668454"/>
                  <a:gd name="connsiteX0" fmla="*/ 1727656 w 4661626"/>
                  <a:gd name="connsiteY0" fmla="*/ 13647 h 4067489"/>
                  <a:gd name="connsiteX1" fmla="*/ 4068584 w 4661626"/>
                  <a:gd name="connsiteY1" fmla="*/ 0 h 4067489"/>
                  <a:gd name="connsiteX2" fmla="*/ 4661626 w 4661626"/>
                  <a:gd name="connsiteY2" fmla="*/ 1433015 h 4067489"/>
                  <a:gd name="connsiteX3" fmla="*/ 3957453 w 4661626"/>
                  <a:gd name="connsiteY3" fmla="*/ 4067489 h 4067489"/>
                  <a:gd name="connsiteX4" fmla="*/ 881495 w 4661626"/>
                  <a:gd name="connsiteY4" fmla="*/ 3668454 h 4067489"/>
                  <a:gd name="connsiteX5" fmla="*/ 1727656 w 4661626"/>
                  <a:gd name="connsiteY5" fmla="*/ 13647 h 4067489"/>
                  <a:gd name="connsiteX0" fmla="*/ 1727656 w 5048025"/>
                  <a:gd name="connsiteY0" fmla="*/ 13647 h 4067489"/>
                  <a:gd name="connsiteX1" fmla="*/ 4068584 w 5048025"/>
                  <a:gd name="connsiteY1" fmla="*/ 0 h 4067489"/>
                  <a:gd name="connsiteX2" fmla="*/ 4661626 w 5048025"/>
                  <a:gd name="connsiteY2" fmla="*/ 1433015 h 4067489"/>
                  <a:gd name="connsiteX3" fmla="*/ 3957453 w 5048025"/>
                  <a:gd name="connsiteY3" fmla="*/ 4067489 h 4067489"/>
                  <a:gd name="connsiteX4" fmla="*/ 881495 w 5048025"/>
                  <a:gd name="connsiteY4" fmla="*/ 3668454 h 4067489"/>
                  <a:gd name="connsiteX5" fmla="*/ 1727656 w 5048025"/>
                  <a:gd name="connsiteY5" fmla="*/ 13647 h 4067489"/>
                  <a:gd name="connsiteX0" fmla="*/ 1727656 w 5332999"/>
                  <a:gd name="connsiteY0" fmla="*/ 13647 h 4067489"/>
                  <a:gd name="connsiteX1" fmla="*/ 4068584 w 5332999"/>
                  <a:gd name="connsiteY1" fmla="*/ 0 h 4067489"/>
                  <a:gd name="connsiteX2" fmla="*/ 4661626 w 5332999"/>
                  <a:gd name="connsiteY2" fmla="*/ 1433015 h 4067489"/>
                  <a:gd name="connsiteX3" fmla="*/ 3957453 w 5332999"/>
                  <a:gd name="connsiteY3" fmla="*/ 4067489 h 4067489"/>
                  <a:gd name="connsiteX4" fmla="*/ 881495 w 5332999"/>
                  <a:gd name="connsiteY4" fmla="*/ 3668454 h 4067489"/>
                  <a:gd name="connsiteX5" fmla="*/ 1727656 w 5332999"/>
                  <a:gd name="connsiteY5" fmla="*/ 13647 h 4067489"/>
                  <a:gd name="connsiteX0" fmla="*/ 1727656 w 5355177"/>
                  <a:gd name="connsiteY0" fmla="*/ 13647 h 4067489"/>
                  <a:gd name="connsiteX1" fmla="*/ 4068584 w 5355177"/>
                  <a:gd name="connsiteY1" fmla="*/ 0 h 4067489"/>
                  <a:gd name="connsiteX2" fmla="*/ 4661626 w 5355177"/>
                  <a:gd name="connsiteY2" fmla="*/ 1433015 h 4067489"/>
                  <a:gd name="connsiteX3" fmla="*/ 3957453 w 5355177"/>
                  <a:gd name="connsiteY3" fmla="*/ 4067489 h 4067489"/>
                  <a:gd name="connsiteX4" fmla="*/ 881495 w 5355177"/>
                  <a:gd name="connsiteY4" fmla="*/ 3668454 h 4067489"/>
                  <a:gd name="connsiteX5" fmla="*/ 1727656 w 5355177"/>
                  <a:gd name="connsiteY5" fmla="*/ 13647 h 4067489"/>
                  <a:gd name="connsiteX0" fmla="*/ 1727656 w 5355177"/>
                  <a:gd name="connsiteY0" fmla="*/ 13647 h 4069193"/>
                  <a:gd name="connsiteX1" fmla="*/ 4068584 w 5355177"/>
                  <a:gd name="connsiteY1" fmla="*/ 0 h 4069193"/>
                  <a:gd name="connsiteX2" fmla="*/ 4661626 w 5355177"/>
                  <a:gd name="connsiteY2" fmla="*/ 1433015 h 4069193"/>
                  <a:gd name="connsiteX3" fmla="*/ 3957453 w 5355177"/>
                  <a:gd name="connsiteY3" fmla="*/ 4067489 h 4069193"/>
                  <a:gd name="connsiteX4" fmla="*/ 881495 w 5355177"/>
                  <a:gd name="connsiteY4" fmla="*/ 3668454 h 4069193"/>
                  <a:gd name="connsiteX5" fmla="*/ 1727656 w 5355177"/>
                  <a:gd name="connsiteY5" fmla="*/ 13647 h 4069193"/>
                  <a:gd name="connsiteX0" fmla="*/ 1727656 w 5355177"/>
                  <a:gd name="connsiteY0" fmla="*/ 13647 h 4069569"/>
                  <a:gd name="connsiteX1" fmla="*/ 4068584 w 5355177"/>
                  <a:gd name="connsiteY1" fmla="*/ 0 h 4069569"/>
                  <a:gd name="connsiteX2" fmla="*/ 4661626 w 5355177"/>
                  <a:gd name="connsiteY2" fmla="*/ 1433015 h 4069569"/>
                  <a:gd name="connsiteX3" fmla="*/ 3957453 w 5355177"/>
                  <a:gd name="connsiteY3" fmla="*/ 4067489 h 4069569"/>
                  <a:gd name="connsiteX4" fmla="*/ 881495 w 5355177"/>
                  <a:gd name="connsiteY4" fmla="*/ 3668454 h 4069569"/>
                  <a:gd name="connsiteX5" fmla="*/ 1727656 w 5355177"/>
                  <a:gd name="connsiteY5" fmla="*/ 13647 h 406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355177" h="4069569">
                    <a:moveTo>
                      <a:pt x="1727656" y="13647"/>
                    </a:moveTo>
                    <a:lnTo>
                      <a:pt x="4068584" y="0"/>
                    </a:lnTo>
                    <a:cubicBezTo>
                      <a:pt x="4302659" y="213814"/>
                      <a:pt x="4659563" y="973541"/>
                      <a:pt x="4661626" y="1433015"/>
                    </a:cubicBezTo>
                    <a:cubicBezTo>
                      <a:pt x="5283245" y="1933802"/>
                      <a:pt x="6122577" y="3653788"/>
                      <a:pt x="3957453" y="4067489"/>
                    </a:cubicBezTo>
                    <a:cubicBezTo>
                      <a:pt x="2467677" y="4094134"/>
                      <a:pt x="1906814" y="3859524"/>
                      <a:pt x="881495" y="3668454"/>
                    </a:cubicBezTo>
                    <a:cubicBezTo>
                      <a:pt x="-1379484" y="1790545"/>
                      <a:pt x="1381912" y="308418"/>
                      <a:pt x="1727656" y="13647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CF67B2C9-8D72-EA9F-FBDA-1A877A8436F7}"/>
                  </a:ext>
                </a:extLst>
              </p:cNvPr>
              <p:cNvSpPr/>
              <p:nvPr/>
            </p:nvSpPr>
            <p:spPr>
              <a:xfrm>
                <a:off x="4852622" y="2861984"/>
                <a:ext cx="1220581" cy="3542055"/>
              </a:xfrm>
              <a:custGeom>
                <a:avLst/>
                <a:gdLst>
                  <a:gd name="connsiteX0" fmla="*/ 362857 w 362857"/>
                  <a:gd name="connsiteY0" fmla="*/ 0 h 3512457"/>
                  <a:gd name="connsiteX1" fmla="*/ 0 w 362857"/>
                  <a:gd name="connsiteY1" fmla="*/ 3512457 h 3512457"/>
                  <a:gd name="connsiteX2" fmla="*/ 0 w 362857"/>
                  <a:gd name="connsiteY2" fmla="*/ 3512457 h 3512457"/>
                  <a:gd name="connsiteX3" fmla="*/ 0 w 362857"/>
                  <a:gd name="connsiteY3" fmla="*/ 3512457 h 3512457"/>
                  <a:gd name="connsiteX0" fmla="*/ 767572 w 767572"/>
                  <a:gd name="connsiteY0" fmla="*/ 0 h 3512457"/>
                  <a:gd name="connsiteX1" fmla="*/ 404715 w 767572"/>
                  <a:gd name="connsiteY1" fmla="*/ 3512457 h 3512457"/>
                  <a:gd name="connsiteX2" fmla="*/ 404715 w 767572"/>
                  <a:gd name="connsiteY2" fmla="*/ 3512457 h 3512457"/>
                  <a:gd name="connsiteX3" fmla="*/ 404715 w 767572"/>
                  <a:gd name="connsiteY3" fmla="*/ 3512457 h 3512457"/>
                  <a:gd name="connsiteX0" fmla="*/ 1208639 w 1208639"/>
                  <a:gd name="connsiteY0" fmla="*/ 0 h 3512457"/>
                  <a:gd name="connsiteX1" fmla="*/ 845782 w 1208639"/>
                  <a:gd name="connsiteY1" fmla="*/ 3512457 h 3512457"/>
                  <a:gd name="connsiteX2" fmla="*/ 845782 w 1208639"/>
                  <a:gd name="connsiteY2" fmla="*/ 3512457 h 3512457"/>
                  <a:gd name="connsiteX3" fmla="*/ 845782 w 1208639"/>
                  <a:gd name="connsiteY3" fmla="*/ 3512457 h 3512457"/>
                  <a:gd name="connsiteX0" fmla="*/ 1208639 w 1208639"/>
                  <a:gd name="connsiteY0" fmla="*/ 0 h 3512457"/>
                  <a:gd name="connsiteX1" fmla="*/ 845782 w 1208639"/>
                  <a:gd name="connsiteY1" fmla="*/ 3512457 h 3512457"/>
                  <a:gd name="connsiteX2" fmla="*/ 845782 w 1208639"/>
                  <a:gd name="connsiteY2" fmla="*/ 3512457 h 3512457"/>
                  <a:gd name="connsiteX3" fmla="*/ 961896 w 1208639"/>
                  <a:gd name="connsiteY3" fmla="*/ 3512457 h 3512457"/>
                  <a:gd name="connsiteX0" fmla="*/ 1208639 w 1208639"/>
                  <a:gd name="connsiteY0" fmla="*/ 0 h 3512457"/>
                  <a:gd name="connsiteX1" fmla="*/ 845782 w 1208639"/>
                  <a:gd name="connsiteY1" fmla="*/ 3512457 h 3512457"/>
                  <a:gd name="connsiteX2" fmla="*/ 845782 w 1208639"/>
                  <a:gd name="connsiteY2" fmla="*/ 3512457 h 3512457"/>
                  <a:gd name="connsiteX0" fmla="*/ 1208639 w 1208639"/>
                  <a:gd name="connsiteY0" fmla="*/ 0 h 3512457"/>
                  <a:gd name="connsiteX1" fmla="*/ 845782 w 1208639"/>
                  <a:gd name="connsiteY1" fmla="*/ 3512457 h 3512457"/>
                  <a:gd name="connsiteX2" fmla="*/ 972782 w 1208639"/>
                  <a:gd name="connsiteY2" fmla="*/ 3512457 h 3512457"/>
                  <a:gd name="connsiteX0" fmla="*/ 1208639 w 1208639"/>
                  <a:gd name="connsiteY0" fmla="*/ 0 h 3512457"/>
                  <a:gd name="connsiteX1" fmla="*/ 845782 w 1208639"/>
                  <a:gd name="connsiteY1" fmla="*/ 3512457 h 3512457"/>
                  <a:gd name="connsiteX0" fmla="*/ 1161127 w 1161127"/>
                  <a:gd name="connsiteY0" fmla="*/ 0 h 3487057"/>
                  <a:gd name="connsiteX1" fmla="*/ 887170 w 1161127"/>
                  <a:gd name="connsiteY1" fmla="*/ 3487057 h 3487057"/>
                  <a:gd name="connsiteX0" fmla="*/ 1220581 w 1220581"/>
                  <a:gd name="connsiteY0" fmla="*/ 0 h 3487057"/>
                  <a:gd name="connsiteX1" fmla="*/ 946624 w 1220581"/>
                  <a:gd name="connsiteY1" fmla="*/ 3487057 h 3487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20581" h="3487057">
                    <a:moveTo>
                      <a:pt x="1220581" y="0"/>
                    </a:moveTo>
                    <a:cubicBezTo>
                      <a:pt x="-337285" y="517677"/>
                      <a:pt x="-376595" y="2876852"/>
                      <a:pt x="946624" y="348705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5932093D-46C9-FFD9-C582-E8C0AB0C4866}"/>
                </a:ext>
              </a:extLst>
            </p:cNvPr>
            <p:cNvGrpSpPr/>
            <p:nvPr/>
          </p:nvGrpSpPr>
          <p:grpSpPr>
            <a:xfrm>
              <a:off x="6708427" y="3260817"/>
              <a:ext cx="2847750" cy="3542055"/>
              <a:chOff x="6656281" y="3235657"/>
              <a:chExt cx="2847750" cy="3542055"/>
            </a:xfrm>
            <a:solidFill>
              <a:srgbClr val="42458A"/>
            </a:solidFill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DFBD48F6-8C8A-F2A2-003F-AEDE13787583}"/>
                  </a:ext>
                </a:extLst>
              </p:cNvPr>
              <p:cNvSpPr/>
              <p:nvPr/>
            </p:nvSpPr>
            <p:spPr>
              <a:xfrm>
                <a:off x="6656281" y="3235657"/>
                <a:ext cx="2847750" cy="3542055"/>
              </a:xfrm>
              <a:custGeom>
                <a:avLst/>
                <a:gdLst>
                  <a:gd name="connsiteX0" fmla="*/ 0 w 540366"/>
                  <a:gd name="connsiteY0" fmla="*/ 0 h 1009934"/>
                  <a:gd name="connsiteX1" fmla="*/ 540366 w 540366"/>
                  <a:gd name="connsiteY1" fmla="*/ 0 h 1009934"/>
                  <a:gd name="connsiteX2" fmla="*/ 540366 w 540366"/>
                  <a:gd name="connsiteY2" fmla="*/ 1009934 h 1009934"/>
                  <a:gd name="connsiteX3" fmla="*/ 0 w 540366"/>
                  <a:gd name="connsiteY3" fmla="*/ 1009934 h 1009934"/>
                  <a:gd name="connsiteX4" fmla="*/ 0 w 540366"/>
                  <a:gd name="connsiteY4" fmla="*/ 0 h 1009934"/>
                  <a:gd name="connsiteX0" fmla="*/ 0 w 540366"/>
                  <a:gd name="connsiteY0" fmla="*/ 381000 h 1390934"/>
                  <a:gd name="connsiteX1" fmla="*/ 387966 w 540366"/>
                  <a:gd name="connsiteY1" fmla="*/ 0 h 1390934"/>
                  <a:gd name="connsiteX2" fmla="*/ 540366 w 540366"/>
                  <a:gd name="connsiteY2" fmla="*/ 1390934 h 1390934"/>
                  <a:gd name="connsiteX3" fmla="*/ 0 w 540366"/>
                  <a:gd name="connsiteY3" fmla="*/ 1390934 h 1390934"/>
                  <a:gd name="connsiteX4" fmla="*/ 0 w 540366"/>
                  <a:gd name="connsiteY4" fmla="*/ 381000 h 1390934"/>
                  <a:gd name="connsiteX0" fmla="*/ 0 w 635616"/>
                  <a:gd name="connsiteY0" fmla="*/ 381000 h 1390934"/>
                  <a:gd name="connsiteX1" fmla="*/ 387966 w 635616"/>
                  <a:gd name="connsiteY1" fmla="*/ 0 h 1390934"/>
                  <a:gd name="connsiteX2" fmla="*/ 635616 w 635616"/>
                  <a:gd name="connsiteY2" fmla="*/ 800384 h 1390934"/>
                  <a:gd name="connsiteX3" fmla="*/ 0 w 635616"/>
                  <a:gd name="connsiteY3" fmla="*/ 1390934 h 1390934"/>
                  <a:gd name="connsiteX4" fmla="*/ 0 w 635616"/>
                  <a:gd name="connsiteY4" fmla="*/ 381000 h 1390934"/>
                  <a:gd name="connsiteX0" fmla="*/ 657225 w 1292841"/>
                  <a:gd name="connsiteY0" fmla="*/ 381000 h 2981609"/>
                  <a:gd name="connsiteX1" fmla="*/ 1045191 w 1292841"/>
                  <a:gd name="connsiteY1" fmla="*/ 0 h 2981609"/>
                  <a:gd name="connsiteX2" fmla="*/ 1292841 w 1292841"/>
                  <a:gd name="connsiteY2" fmla="*/ 800384 h 2981609"/>
                  <a:gd name="connsiteX3" fmla="*/ 0 w 1292841"/>
                  <a:gd name="connsiteY3" fmla="*/ 2981609 h 2981609"/>
                  <a:gd name="connsiteX4" fmla="*/ 657225 w 1292841"/>
                  <a:gd name="connsiteY4" fmla="*/ 381000 h 2981609"/>
                  <a:gd name="connsiteX0" fmla="*/ 609600 w 1292841"/>
                  <a:gd name="connsiteY0" fmla="*/ 1752600 h 2981609"/>
                  <a:gd name="connsiteX1" fmla="*/ 1045191 w 1292841"/>
                  <a:gd name="connsiteY1" fmla="*/ 0 h 2981609"/>
                  <a:gd name="connsiteX2" fmla="*/ 1292841 w 1292841"/>
                  <a:gd name="connsiteY2" fmla="*/ 800384 h 2981609"/>
                  <a:gd name="connsiteX3" fmla="*/ 0 w 1292841"/>
                  <a:gd name="connsiteY3" fmla="*/ 2981609 h 2981609"/>
                  <a:gd name="connsiteX4" fmla="*/ 609600 w 1292841"/>
                  <a:gd name="connsiteY4" fmla="*/ 1752600 h 2981609"/>
                  <a:gd name="connsiteX0" fmla="*/ 609600 w 1862041"/>
                  <a:gd name="connsiteY0" fmla="*/ 1752600 h 2981609"/>
                  <a:gd name="connsiteX1" fmla="*/ 1045191 w 1862041"/>
                  <a:gd name="connsiteY1" fmla="*/ 0 h 2981609"/>
                  <a:gd name="connsiteX2" fmla="*/ 1292841 w 1862041"/>
                  <a:gd name="connsiteY2" fmla="*/ 800384 h 2981609"/>
                  <a:gd name="connsiteX3" fmla="*/ 0 w 1862041"/>
                  <a:gd name="connsiteY3" fmla="*/ 2981609 h 2981609"/>
                  <a:gd name="connsiteX4" fmla="*/ 609600 w 1862041"/>
                  <a:gd name="connsiteY4" fmla="*/ 1752600 h 2981609"/>
                  <a:gd name="connsiteX0" fmla="*/ 609600 w 1862041"/>
                  <a:gd name="connsiteY0" fmla="*/ 1752600 h 2981609"/>
                  <a:gd name="connsiteX1" fmla="*/ 1045191 w 1862041"/>
                  <a:gd name="connsiteY1" fmla="*/ 0 h 2981609"/>
                  <a:gd name="connsiteX2" fmla="*/ 1292841 w 1862041"/>
                  <a:gd name="connsiteY2" fmla="*/ 800384 h 2981609"/>
                  <a:gd name="connsiteX3" fmla="*/ 0 w 1862041"/>
                  <a:gd name="connsiteY3" fmla="*/ 2981609 h 2981609"/>
                  <a:gd name="connsiteX4" fmla="*/ 609600 w 1862041"/>
                  <a:gd name="connsiteY4" fmla="*/ 1752600 h 2981609"/>
                  <a:gd name="connsiteX0" fmla="*/ 609600 w 1862041"/>
                  <a:gd name="connsiteY0" fmla="*/ 1752600 h 2981609"/>
                  <a:gd name="connsiteX1" fmla="*/ 1045191 w 1862041"/>
                  <a:gd name="connsiteY1" fmla="*/ 0 h 2981609"/>
                  <a:gd name="connsiteX2" fmla="*/ 1292841 w 1862041"/>
                  <a:gd name="connsiteY2" fmla="*/ 800384 h 2981609"/>
                  <a:gd name="connsiteX3" fmla="*/ 0 w 1862041"/>
                  <a:gd name="connsiteY3" fmla="*/ 2981609 h 2981609"/>
                  <a:gd name="connsiteX4" fmla="*/ 609600 w 1862041"/>
                  <a:gd name="connsiteY4" fmla="*/ 1752600 h 2981609"/>
                  <a:gd name="connsiteX0" fmla="*/ 847725 w 1862041"/>
                  <a:gd name="connsiteY0" fmla="*/ 1981200 h 2981609"/>
                  <a:gd name="connsiteX1" fmla="*/ 1045191 w 1862041"/>
                  <a:gd name="connsiteY1" fmla="*/ 0 h 2981609"/>
                  <a:gd name="connsiteX2" fmla="*/ 1292841 w 1862041"/>
                  <a:gd name="connsiteY2" fmla="*/ 800384 h 2981609"/>
                  <a:gd name="connsiteX3" fmla="*/ 0 w 1862041"/>
                  <a:gd name="connsiteY3" fmla="*/ 2981609 h 2981609"/>
                  <a:gd name="connsiteX4" fmla="*/ 847725 w 1862041"/>
                  <a:gd name="connsiteY4" fmla="*/ 1981200 h 2981609"/>
                  <a:gd name="connsiteX0" fmla="*/ 847725 w 1862041"/>
                  <a:gd name="connsiteY0" fmla="*/ 1981200 h 2981609"/>
                  <a:gd name="connsiteX1" fmla="*/ 1045191 w 1862041"/>
                  <a:gd name="connsiteY1" fmla="*/ 0 h 2981609"/>
                  <a:gd name="connsiteX2" fmla="*/ 1292841 w 1862041"/>
                  <a:gd name="connsiteY2" fmla="*/ 800384 h 2981609"/>
                  <a:gd name="connsiteX3" fmla="*/ 0 w 1862041"/>
                  <a:gd name="connsiteY3" fmla="*/ 2981609 h 2981609"/>
                  <a:gd name="connsiteX4" fmla="*/ 847725 w 1862041"/>
                  <a:gd name="connsiteY4" fmla="*/ 1981200 h 2981609"/>
                  <a:gd name="connsiteX0" fmla="*/ 847725 w 1862041"/>
                  <a:gd name="connsiteY0" fmla="*/ 1981200 h 2981609"/>
                  <a:gd name="connsiteX1" fmla="*/ 1045191 w 1862041"/>
                  <a:gd name="connsiteY1" fmla="*/ 0 h 2981609"/>
                  <a:gd name="connsiteX2" fmla="*/ 1292841 w 1862041"/>
                  <a:gd name="connsiteY2" fmla="*/ 800384 h 2981609"/>
                  <a:gd name="connsiteX3" fmla="*/ 0 w 1862041"/>
                  <a:gd name="connsiteY3" fmla="*/ 2981609 h 2981609"/>
                  <a:gd name="connsiteX4" fmla="*/ 847725 w 1862041"/>
                  <a:gd name="connsiteY4" fmla="*/ 1981200 h 2981609"/>
                  <a:gd name="connsiteX0" fmla="*/ 847725 w 1847001"/>
                  <a:gd name="connsiteY0" fmla="*/ 1981200 h 3002846"/>
                  <a:gd name="connsiteX1" fmla="*/ 1045191 w 1847001"/>
                  <a:gd name="connsiteY1" fmla="*/ 0 h 3002846"/>
                  <a:gd name="connsiteX2" fmla="*/ 1292841 w 1847001"/>
                  <a:gd name="connsiteY2" fmla="*/ 800384 h 3002846"/>
                  <a:gd name="connsiteX3" fmla="*/ 0 w 1847001"/>
                  <a:gd name="connsiteY3" fmla="*/ 2981609 h 3002846"/>
                  <a:gd name="connsiteX4" fmla="*/ 847725 w 1847001"/>
                  <a:gd name="connsiteY4" fmla="*/ 1981200 h 3002846"/>
                  <a:gd name="connsiteX0" fmla="*/ 861180 w 1860456"/>
                  <a:gd name="connsiteY0" fmla="*/ 1981200 h 3002846"/>
                  <a:gd name="connsiteX1" fmla="*/ 1058646 w 1860456"/>
                  <a:gd name="connsiteY1" fmla="*/ 0 h 3002846"/>
                  <a:gd name="connsiteX2" fmla="*/ 1306296 w 1860456"/>
                  <a:gd name="connsiteY2" fmla="*/ 800384 h 3002846"/>
                  <a:gd name="connsiteX3" fmla="*/ 13455 w 1860456"/>
                  <a:gd name="connsiteY3" fmla="*/ 2981609 h 3002846"/>
                  <a:gd name="connsiteX4" fmla="*/ 861180 w 1860456"/>
                  <a:gd name="connsiteY4" fmla="*/ 1981200 h 3002846"/>
                  <a:gd name="connsiteX0" fmla="*/ 861342 w 1860618"/>
                  <a:gd name="connsiteY0" fmla="*/ 1981200 h 3002846"/>
                  <a:gd name="connsiteX1" fmla="*/ 1058808 w 1860618"/>
                  <a:gd name="connsiteY1" fmla="*/ 0 h 3002846"/>
                  <a:gd name="connsiteX2" fmla="*/ 1306458 w 1860618"/>
                  <a:gd name="connsiteY2" fmla="*/ 800384 h 3002846"/>
                  <a:gd name="connsiteX3" fmla="*/ 13617 w 1860618"/>
                  <a:gd name="connsiteY3" fmla="*/ 2981609 h 3002846"/>
                  <a:gd name="connsiteX4" fmla="*/ 861342 w 1860618"/>
                  <a:gd name="connsiteY4" fmla="*/ 1981200 h 3002846"/>
                  <a:gd name="connsiteX0" fmla="*/ 876201 w 1321317"/>
                  <a:gd name="connsiteY0" fmla="*/ 1981200 h 3518532"/>
                  <a:gd name="connsiteX1" fmla="*/ 1073667 w 1321317"/>
                  <a:gd name="connsiteY1" fmla="*/ 0 h 3518532"/>
                  <a:gd name="connsiteX2" fmla="*/ 1321317 w 1321317"/>
                  <a:gd name="connsiteY2" fmla="*/ 800384 h 3518532"/>
                  <a:gd name="connsiteX3" fmla="*/ 295793 w 1321317"/>
                  <a:gd name="connsiteY3" fmla="*/ 3406442 h 3518532"/>
                  <a:gd name="connsiteX4" fmla="*/ 28476 w 1321317"/>
                  <a:gd name="connsiteY4" fmla="*/ 2981609 h 3518532"/>
                  <a:gd name="connsiteX5" fmla="*/ 876201 w 1321317"/>
                  <a:gd name="connsiteY5" fmla="*/ 1981200 h 3518532"/>
                  <a:gd name="connsiteX0" fmla="*/ 1709227 w 2154343"/>
                  <a:gd name="connsiteY0" fmla="*/ 1981200 h 3559152"/>
                  <a:gd name="connsiteX1" fmla="*/ 1906693 w 2154343"/>
                  <a:gd name="connsiteY1" fmla="*/ 0 h 3559152"/>
                  <a:gd name="connsiteX2" fmla="*/ 2154343 w 2154343"/>
                  <a:gd name="connsiteY2" fmla="*/ 800384 h 3559152"/>
                  <a:gd name="connsiteX3" fmla="*/ 1128819 w 2154343"/>
                  <a:gd name="connsiteY3" fmla="*/ 3406442 h 3559152"/>
                  <a:gd name="connsiteX4" fmla="*/ 861502 w 2154343"/>
                  <a:gd name="connsiteY4" fmla="*/ 2981609 h 3559152"/>
                  <a:gd name="connsiteX5" fmla="*/ 1709227 w 2154343"/>
                  <a:gd name="connsiteY5" fmla="*/ 1981200 h 3559152"/>
                  <a:gd name="connsiteX0" fmla="*/ 1709227 w 2154343"/>
                  <a:gd name="connsiteY0" fmla="*/ 1981200 h 3542055"/>
                  <a:gd name="connsiteX1" fmla="*/ 1906693 w 2154343"/>
                  <a:gd name="connsiteY1" fmla="*/ 0 h 3542055"/>
                  <a:gd name="connsiteX2" fmla="*/ 2154343 w 2154343"/>
                  <a:gd name="connsiteY2" fmla="*/ 800384 h 3542055"/>
                  <a:gd name="connsiteX3" fmla="*/ 1128819 w 2154343"/>
                  <a:gd name="connsiteY3" fmla="*/ 3406442 h 3542055"/>
                  <a:gd name="connsiteX4" fmla="*/ 861502 w 2154343"/>
                  <a:gd name="connsiteY4" fmla="*/ 2981609 h 3542055"/>
                  <a:gd name="connsiteX5" fmla="*/ 1709227 w 2154343"/>
                  <a:gd name="connsiteY5" fmla="*/ 1981200 h 3542055"/>
                  <a:gd name="connsiteX0" fmla="*/ 1709227 w 2446761"/>
                  <a:gd name="connsiteY0" fmla="*/ 1981200 h 3542055"/>
                  <a:gd name="connsiteX1" fmla="*/ 1906693 w 2446761"/>
                  <a:gd name="connsiteY1" fmla="*/ 0 h 3542055"/>
                  <a:gd name="connsiteX2" fmla="*/ 2154343 w 2446761"/>
                  <a:gd name="connsiteY2" fmla="*/ 800384 h 3542055"/>
                  <a:gd name="connsiteX3" fmla="*/ 1128819 w 2446761"/>
                  <a:gd name="connsiteY3" fmla="*/ 3406442 h 3542055"/>
                  <a:gd name="connsiteX4" fmla="*/ 861502 w 2446761"/>
                  <a:gd name="connsiteY4" fmla="*/ 2981609 h 3542055"/>
                  <a:gd name="connsiteX5" fmla="*/ 1709227 w 2446761"/>
                  <a:gd name="connsiteY5" fmla="*/ 1981200 h 3542055"/>
                  <a:gd name="connsiteX0" fmla="*/ 1709227 w 2847750"/>
                  <a:gd name="connsiteY0" fmla="*/ 1981200 h 3542055"/>
                  <a:gd name="connsiteX1" fmla="*/ 1906693 w 2847750"/>
                  <a:gd name="connsiteY1" fmla="*/ 0 h 3542055"/>
                  <a:gd name="connsiteX2" fmla="*/ 2154343 w 2847750"/>
                  <a:gd name="connsiteY2" fmla="*/ 800384 h 3542055"/>
                  <a:gd name="connsiteX3" fmla="*/ 1128819 w 2847750"/>
                  <a:gd name="connsiteY3" fmla="*/ 3406442 h 3542055"/>
                  <a:gd name="connsiteX4" fmla="*/ 861502 w 2847750"/>
                  <a:gd name="connsiteY4" fmla="*/ 2981609 h 3542055"/>
                  <a:gd name="connsiteX5" fmla="*/ 1709227 w 2847750"/>
                  <a:gd name="connsiteY5" fmla="*/ 1981200 h 35420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847750" h="3542055">
                    <a:moveTo>
                      <a:pt x="1709227" y="1981200"/>
                    </a:moveTo>
                    <a:cubicBezTo>
                      <a:pt x="2127474" y="1130300"/>
                      <a:pt x="1840871" y="660400"/>
                      <a:pt x="1906693" y="0"/>
                    </a:cubicBezTo>
                    <a:cubicBezTo>
                      <a:pt x="2094018" y="76295"/>
                      <a:pt x="2147993" y="581214"/>
                      <a:pt x="2154343" y="800384"/>
                    </a:cubicBezTo>
                    <a:cubicBezTo>
                      <a:pt x="3070331" y="1397758"/>
                      <a:pt x="3388993" y="3423905"/>
                      <a:pt x="1128819" y="3406442"/>
                    </a:cubicBezTo>
                    <a:cubicBezTo>
                      <a:pt x="913346" y="3769980"/>
                      <a:pt x="-1123299" y="3324983"/>
                      <a:pt x="861502" y="2981609"/>
                    </a:cubicBezTo>
                    <a:cubicBezTo>
                      <a:pt x="744027" y="2190939"/>
                      <a:pt x="1417127" y="2076545"/>
                      <a:pt x="1709227" y="1981200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D9BE48BE-5D91-3D57-670A-8189D53A021D}"/>
                  </a:ext>
                </a:extLst>
              </p:cNvPr>
              <p:cNvSpPr/>
              <p:nvPr/>
            </p:nvSpPr>
            <p:spPr>
              <a:xfrm>
                <a:off x="8348980" y="5215116"/>
                <a:ext cx="401320" cy="80783"/>
              </a:xfrm>
              <a:custGeom>
                <a:avLst/>
                <a:gdLst>
                  <a:gd name="connsiteX0" fmla="*/ 0 w 393700"/>
                  <a:gd name="connsiteY0" fmla="*/ 0 h 101600"/>
                  <a:gd name="connsiteX1" fmla="*/ 393700 w 393700"/>
                  <a:gd name="connsiteY1" fmla="*/ 101600 h 101600"/>
                  <a:gd name="connsiteX2" fmla="*/ 393700 w 393700"/>
                  <a:gd name="connsiteY2" fmla="*/ 101600 h 101600"/>
                  <a:gd name="connsiteX0" fmla="*/ 0 w 401320"/>
                  <a:gd name="connsiteY0" fmla="*/ 0 h 78740"/>
                  <a:gd name="connsiteX1" fmla="*/ 401320 w 401320"/>
                  <a:gd name="connsiteY1" fmla="*/ 78740 h 78740"/>
                  <a:gd name="connsiteX2" fmla="*/ 401320 w 401320"/>
                  <a:gd name="connsiteY2" fmla="*/ 78740 h 78740"/>
                  <a:gd name="connsiteX0" fmla="*/ 0 w 401320"/>
                  <a:gd name="connsiteY0" fmla="*/ 1441 h 80181"/>
                  <a:gd name="connsiteX1" fmla="*/ 401320 w 401320"/>
                  <a:gd name="connsiteY1" fmla="*/ 80181 h 80181"/>
                  <a:gd name="connsiteX2" fmla="*/ 401320 w 401320"/>
                  <a:gd name="connsiteY2" fmla="*/ 80181 h 80181"/>
                  <a:gd name="connsiteX0" fmla="*/ 0 w 401320"/>
                  <a:gd name="connsiteY0" fmla="*/ 2043 h 80783"/>
                  <a:gd name="connsiteX1" fmla="*/ 401320 w 401320"/>
                  <a:gd name="connsiteY1" fmla="*/ 80783 h 80783"/>
                  <a:gd name="connsiteX2" fmla="*/ 401320 w 401320"/>
                  <a:gd name="connsiteY2" fmla="*/ 80783 h 807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01320" h="80783">
                    <a:moveTo>
                      <a:pt x="0" y="2043"/>
                    </a:moveTo>
                    <a:cubicBezTo>
                      <a:pt x="149013" y="-9810"/>
                      <a:pt x="267547" y="31676"/>
                      <a:pt x="401320" y="80783"/>
                    </a:cubicBezTo>
                    <a:lnTo>
                      <a:pt x="401320" y="80783"/>
                    </a:ln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5FE966CD-CD9D-7985-00D0-ED86A4407FD4}"/>
                  </a:ext>
                </a:extLst>
              </p:cNvPr>
              <p:cNvSpPr/>
              <p:nvPr/>
            </p:nvSpPr>
            <p:spPr>
              <a:xfrm>
                <a:off x="7516672" y="6204522"/>
                <a:ext cx="401320" cy="46370"/>
              </a:xfrm>
              <a:custGeom>
                <a:avLst/>
                <a:gdLst>
                  <a:gd name="connsiteX0" fmla="*/ 0 w 393700"/>
                  <a:gd name="connsiteY0" fmla="*/ 0 h 101600"/>
                  <a:gd name="connsiteX1" fmla="*/ 393700 w 393700"/>
                  <a:gd name="connsiteY1" fmla="*/ 101600 h 101600"/>
                  <a:gd name="connsiteX2" fmla="*/ 393700 w 393700"/>
                  <a:gd name="connsiteY2" fmla="*/ 101600 h 101600"/>
                  <a:gd name="connsiteX0" fmla="*/ 0 w 401320"/>
                  <a:gd name="connsiteY0" fmla="*/ 0 h 78740"/>
                  <a:gd name="connsiteX1" fmla="*/ 401320 w 401320"/>
                  <a:gd name="connsiteY1" fmla="*/ 78740 h 78740"/>
                  <a:gd name="connsiteX2" fmla="*/ 401320 w 401320"/>
                  <a:gd name="connsiteY2" fmla="*/ 78740 h 78740"/>
                  <a:gd name="connsiteX0" fmla="*/ 0 w 401320"/>
                  <a:gd name="connsiteY0" fmla="*/ 1441 h 80181"/>
                  <a:gd name="connsiteX1" fmla="*/ 401320 w 401320"/>
                  <a:gd name="connsiteY1" fmla="*/ 80181 h 80181"/>
                  <a:gd name="connsiteX2" fmla="*/ 401320 w 401320"/>
                  <a:gd name="connsiteY2" fmla="*/ 80181 h 80181"/>
                  <a:gd name="connsiteX0" fmla="*/ 0 w 401320"/>
                  <a:gd name="connsiteY0" fmla="*/ 2043 h 80783"/>
                  <a:gd name="connsiteX1" fmla="*/ 401320 w 401320"/>
                  <a:gd name="connsiteY1" fmla="*/ 80783 h 80783"/>
                  <a:gd name="connsiteX2" fmla="*/ 401320 w 401320"/>
                  <a:gd name="connsiteY2" fmla="*/ 80783 h 80783"/>
                  <a:gd name="connsiteX0" fmla="*/ 0 w 401320"/>
                  <a:gd name="connsiteY0" fmla="*/ 2043 h 80783"/>
                  <a:gd name="connsiteX1" fmla="*/ 401320 w 401320"/>
                  <a:gd name="connsiteY1" fmla="*/ 80783 h 80783"/>
                  <a:gd name="connsiteX2" fmla="*/ 401320 w 401320"/>
                  <a:gd name="connsiteY2" fmla="*/ 19823 h 80783"/>
                  <a:gd name="connsiteX0" fmla="*/ 0 w 401320"/>
                  <a:gd name="connsiteY0" fmla="*/ 2043 h 80783"/>
                  <a:gd name="connsiteX1" fmla="*/ 401320 w 401320"/>
                  <a:gd name="connsiteY1" fmla="*/ 80783 h 80783"/>
                  <a:gd name="connsiteX0" fmla="*/ 0 w 401320"/>
                  <a:gd name="connsiteY0" fmla="*/ 5730 h 46370"/>
                  <a:gd name="connsiteX1" fmla="*/ 401320 w 401320"/>
                  <a:gd name="connsiteY1" fmla="*/ 46370 h 46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01320" h="46370">
                    <a:moveTo>
                      <a:pt x="0" y="5730"/>
                    </a:moveTo>
                    <a:cubicBezTo>
                      <a:pt x="149013" y="-6123"/>
                      <a:pt x="267547" y="-2737"/>
                      <a:pt x="401320" y="46370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7586137A-0D4E-C96C-727C-7CF8051F608C}"/>
                  </a:ext>
                </a:extLst>
              </p:cNvPr>
              <p:cNvSpPr/>
              <p:nvPr/>
            </p:nvSpPr>
            <p:spPr>
              <a:xfrm rot="17542130">
                <a:off x="7124414" y="6546297"/>
                <a:ext cx="334951" cy="106133"/>
              </a:xfrm>
              <a:custGeom>
                <a:avLst/>
                <a:gdLst>
                  <a:gd name="connsiteX0" fmla="*/ 0 w 393700"/>
                  <a:gd name="connsiteY0" fmla="*/ 0 h 101600"/>
                  <a:gd name="connsiteX1" fmla="*/ 393700 w 393700"/>
                  <a:gd name="connsiteY1" fmla="*/ 101600 h 101600"/>
                  <a:gd name="connsiteX2" fmla="*/ 393700 w 393700"/>
                  <a:gd name="connsiteY2" fmla="*/ 101600 h 101600"/>
                  <a:gd name="connsiteX0" fmla="*/ 0 w 401320"/>
                  <a:gd name="connsiteY0" fmla="*/ 0 h 78740"/>
                  <a:gd name="connsiteX1" fmla="*/ 401320 w 401320"/>
                  <a:gd name="connsiteY1" fmla="*/ 78740 h 78740"/>
                  <a:gd name="connsiteX2" fmla="*/ 401320 w 401320"/>
                  <a:gd name="connsiteY2" fmla="*/ 78740 h 78740"/>
                  <a:gd name="connsiteX0" fmla="*/ 0 w 401320"/>
                  <a:gd name="connsiteY0" fmla="*/ 1441 h 80181"/>
                  <a:gd name="connsiteX1" fmla="*/ 401320 w 401320"/>
                  <a:gd name="connsiteY1" fmla="*/ 80181 h 80181"/>
                  <a:gd name="connsiteX2" fmla="*/ 401320 w 401320"/>
                  <a:gd name="connsiteY2" fmla="*/ 80181 h 80181"/>
                  <a:gd name="connsiteX0" fmla="*/ 0 w 401320"/>
                  <a:gd name="connsiteY0" fmla="*/ 2043 h 80783"/>
                  <a:gd name="connsiteX1" fmla="*/ 401320 w 401320"/>
                  <a:gd name="connsiteY1" fmla="*/ 80783 h 80783"/>
                  <a:gd name="connsiteX2" fmla="*/ 401320 w 401320"/>
                  <a:gd name="connsiteY2" fmla="*/ 80783 h 80783"/>
                  <a:gd name="connsiteX0" fmla="*/ 0 w 401320"/>
                  <a:gd name="connsiteY0" fmla="*/ 2043 h 80783"/>
                  <a:gd name="connsiteX1" fmla="*/ 401320 w 401320"/>
                  <a:gd name="connsiteY1" fmla="*/ 80783 h 80783"/>
                  <a:gd name="connsiteX2" fmla="*/ 401320 w 401320"/>
                  <a:gd name="connsiteY2" fmla="*/ 19823 h 80783"/>
                  <a:gd name="connsiteX0" fmla="*/ 0 w 401320"/>
                  <a:gd name="connsiteY0" fmla="*/ 2043 h 80783"/>
                  <a:gd name="connsiteX1" fmla="*/ 401320 w 401320"/>
                  <a:gd name="connsiteY1" fmla="*/ 80783 h 80783"/>
                  <a:gd name="connsiteX0" fmla="*/ 0 w 401320"/>
                  <a:gd name="connsiteY0" fmla="*/ 5730 h 46370"/>
                  <a:gd name="connsiteX1" fmla="*/ 401320 w 401320"/>
                  <a:gd name="connsiteY1" fmla="*/ 46370 h 46370"/>
                  <a:gd name="connsiteX0" fmla="*/ 0 w 359039"/>
                  <a:gd name="connsiteY0" fmla="*/ 3255 h 61294"/>
                  <a:gd name="connsiteX1" fmla="*/ 359039 w 359039"/>
                  <a:gd name="connsiteY1" fmla="*/ 61294 h 61294"/>
                  <a:gd name="connsiteX0" fmla="*/ 0 w 334951"/>
                  <a:gd name="connsiteY0" fmla="*/ 6575 h 43627"/>
                  <a:gd name="connsiteX1" fmla="*/ 334951 w 334951"/>
                  <a:gd name="connsiteY1" fmla="*/ 43627 h 43627"/>
                  <a:gd name="connsiteX0" fmla="*/ 0 w 334951"/>
                  <a:gd name="connsiteY0" fmla="*/ 61832 h 98884"/>
                  <a:gd name="connsiteX1" fmla="*/ 334951 w 334951"/>
                  <a:gd name="connsiteY1" fmla="*/ 98884 h 98884"/>
                  <a:gd name="connsiteX0" fmla="*/ 0 w 334951"/>
                  <a:gd name="connsiteY0" fmla="*/ 69081 h 106133"/>
                  <a:gd name="connsiteX1" fmla="*/ 334951 w 334951"/>
                  <a:gd name="connsiteY1" fmla="*/ 106133 h 106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4951" h="106133">
                    <a:moveTo>
                      <a:pt x="0" y="69081"/>
                    </a:moveTo>
                    <a:cubicBezTo>
                      <a:pt x="200846" y="-67103"/>
                      <a:pt x="224757" y="26722"/>
                      <a:pt x="334951" y="106133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B5095CA7-9FBA-D1DC-3A02-928BB917CD78}"/>
                  </a:ext>
                </a:extLst>
              </p:cNvPr>
              <p:cNvSpPr/>
              <p:nvPr/>
            </p:nvSpPr>
            <p:spPr>
              <a:xfrm rot="17542130">
                <a:off x="6891460" y="6513996"/>
                <a:ext cx="334951" cy="106133"/>
              </a:xfrm>
              <a:custGeom>
                <a:avLst/>
                <a:gdLst>
                  <a:gd name="connsiteX0" fmla="*/ 0 w 393700"/>
                  <a:gd name="connsiteY0" fmla="*/ 0 h 101600"/>
                  <a:gd name="connsiteX1" fmla="*/ 393700 w 393700"/>
                  <a:gd name="connsiteY1" fmla="*/ 101600 h 101600"/>
                  <a:gd name="connsiteX2" fmla="*/ 393700 w 393700"/>
                  <a:gd name="connsiteY2" fmla="*/ 101600 h 101600"/>
                  <a:gd name="connsiteX0" fmla="*/ 0 w 401320"/>
                  <a:gd name="connsiteY0" fmla="*/ 0 h 78740"/>
                  <a:gd name="connsiteX1" fmla="*/ 401320 w 401320"/>
                  <a:gd name="connsiteY1" fmla="*/ 78740 h 78740"/>
                  <a:gd name="connsiteX2" fmla="*/ 401320 w 401320"/>
                  <a:gd name="connsiteY2" fmla="*/ 78740 h 78740"/>
                  <a:gd name="connsiteX0" fmla="*/ 0 w 401320"/>
                  <a:gd name="connsiteY0" fmla="*/ 1441 h 80181"/>
                  <a:gd name="connsiteX1" fmla="*/ 401320 w 401320"/>
                  <a:gd name="connsiteY1" fmla="*/ 80181 h 80181"/>
                  <a:gd name="connsiteX2" fmla="*/ 401320 w 401320"/>
                  <a:gd name="connsiteY2" fmla="*/ 80181 h 80181"/>
                  <a:gd name="connsiteX0" fmla="*/ 0 w 401320"/>
                  <a:gd name="connsiteY0" fmla="*/ 2043 h 80783"/>
                  <a:gd name="connsiteX1" fmla="*/ 401320 w 401320"/>
                  <a:gd name="connsiteY1" fmla="*/ 80783 h 80783"/>
                  <a:gd name="connsiteX2" fmla="*/ 401320 w 401320"/>
                  <a:gd name="connsiteY2" fmla="*/ 80783 h 80783"/>
                  <a:gd name="connsiteX0" fmla="*/ 0 w 401320"/>
                  <a:gd name="connsiteY0" fmla="*/ 2043 h 80783"/>
                  <a:gd name="connsiteX1" fmla="*/ 401320 w 401320"/>
                  <a:gd name="connsiteY1" fmla="*/ 80783 h 80783"/>
                  <a:gd name="connsiteX2" fmla="*/ 401320 w 401320"/>
                  <a:gd name="connsiteY2" fmla="*/ 19823 h 80783"/>
                  <a:gd name="connsiteX0" fmla="*/ 0 w 401320"/>
                  <a:gd name="connsiteY0" fmla="*/ 2043 h 80783"/>
                  <a:gd name="connsiteX1" fmla="*/ 401320 w 401320"/>
                  <a:gd name="connsiteY1" fmla="*/ 80783 h 80783"/>
                  <a:gd name="connsiteX0" fmla="*/ 0 w 401320"/>
                  <a:gd name="connsiteY0" fmla="*/ 5730 h 46370"/>
                  <a:gd name="connsiteX1" fmla="*/ 401320 w 401320"/>
                  <a:gd name="connsiteY1" fmla="*/ 46370 h 46370"/>
                  <a:gd name="connsiteX0" fmla="*/ 0 w 359039"/>
                  <a:gd name="connsiteY0" fmla="*/ 3255 h 61294"/>
                  <a:gd name="connsiteX1" fmla="*/ 359039 w 359039"/>
                  <a:gd name="connsiteY1" fmla="*/ 61294 h 61294"/>
                  <a:gd name="connsiteX0" fmla="*/ 0 w 334951"/>
                  <a:gd name="connsiteY0" fmla="*/ 6575 h 43627"/>
                  <a:gd name="connsiteX1" fmla="*/ 334951 w 334951"/>
                  <a:gd name="connsiteY1" fmla="*/ 43627 h 43627"/>
                  <a:gd name="connsiteX0" fmla="*/ 0 w 334951"/>
                  <a:gd name="connsiteY0" fmla="*/ 61832 h 98884"/>
                  <a:gd name="connsiteX1" fmla="*/ 334951 w 334951"/>
                  <a:gd name="connsiteY1" fmla="*/ 98884 h 98884"/>
                  <a:gd name="connsiteX0" fmla="*/ 0 w 334951"/>
                  <a:gd name="connsiteY0" fmla="*/ 69081 h 106133"/>
                  <a:gd name="connsiteX1" fmla="*/ 334951 w 334951"/>
                  <a:gd name="connsiteY1" fmla="*/ 106133 h 106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4951" h="106133">
                    <a:moveTo>
                      <a:pt x="0" y="69081"/>
                    </a:moveTo>
                    <a:cubicBezTo>
                      <a:pt x="200846" y="-67103"/>
                      <a:pt x="224757" y="26722"/>
                      <a:pt x="334951" y="106133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50727EA0-E1A9-44B7-EA85-EDDB58A9957C}"/>
                  </a:ext>
                </a:extLst>
              </p:cNvPr>
              <p:cNvSpPr/>
              <p:nvPr/>
            </p:nvSpPr>
            <p:spPr>
              <a:xfrm rot="17542130">
                <a:off x="6711975" y="6478416"/>
                <a:ext cx="334951" cy="106133"/>
              </a:xfrm>
              <a:custGeom>
                <a:avLst/>
                <a:gdLst>
                  <a:gd name="connsiteX0" fmla="*/ 0 w 393700"/>
                  <a:gd name="connsiteY0" fmla="*/ 0 h 101600"/>
                  <a:gd name="connsiteX1" fmla="*/ 393700 w 393700"/>
                  <a:gd name="connsiteY1" fmla="*/ 101600 h 101600"/>
                  <a:gd name="connsiteX2" fmla="*/ 393700 w 393700"/>
                  <a:gd name="connsiteY2" fmla="*/ 101600 h 101600"/>
                  <a:gd name="connsiteX0" fmla="*/ 0 w 401320"/>
                  <a:gd name="connsiteY0" fmla="*/ 0 h 78740"/>
                  <a:gd name="connsiteX1" fmla="*/ 401320 w 401320"/>
                  <a:gd name="connsiteY1" fmla="*/ 78740 h 78740"/>
                  <a:gd name="connsiteX2" fmla="*/ 401320 w 401320"/>
                  <a:gd name="connsiteY2" fmla="*/ 78740 h 78740"/>
                  <a:gd name="connsiteX0" fmla="*/ 0 w 401320"/>
                  <a:gd name="connsiteY0" fmla="*/ 1441 h 80181"/>
                  <a:gd name="connsiteX1" fmla="*/ 401320 w 401320"/>
                  <a:gd name="connsiteY1" fmla="*/ 80181 h 80181"/>
                  <a:gd name="connsiteX2" fmla="*/ 401320 w 401320"/>
                  <a:gd name="connsiteY2" fmla="*/ 80181 h 80181"/>
                  <a:gd name="connsiteX0" fmla="*/ 0 w 401320"/>
                  <a:gd name="connsiteY0" fmla="*/ 2043 h 80783"/>
                  <a:gd name="connsiteX1" fmla="*/ 401320 w 401320"/>
                  <a:gd name="connsiteY1" fmla="*/ 80783 h 80783"/>
                  <a:gd name="connsiteX2" fmla="*/ 401320 w 401320"/>
                  <a:gd name="connsiteY2" fmla="*/ 80783 h 80783"/>
                  <a:gd name="connsiteX0" fmla="*/ 0 w 401320"/>
                  <a:gd name="connsiteY0" fmla="*/ 2043 h 80783"/>
                  <a:gd name="connsiteX1" fmla="*/ 401320 w 401320"/>
                  <a:gd name="connsiteY1" fmla="*/ 80783 h 80783"/>
                  <a:gd name="connsiteX2" fmla="*/ 401320 w 401320"/>
                  <a:gd name="connsiteY2" fmla="*/ 19823 h 80783"/>
                  <a:gd name="connsiteX0" fmla="*/ 0 w 401320"/>
                  <a:gd name="connsiteY0" fmla="*/ 2043 h 80783"/>
                  <a:gd name="connsiteX1" fmla="*/ 401320 w 401320"/>
                  <a:gd name="connsiteY1" fmla="*/ 80783 h 80783"/>
                  <a:gd name="connsiteX0" fmla="*/ 0 w 401320"/>
                  <a:gd name="connsiteY0" fmla="*/ 5730 h 46370"/>
                  <a:gd name="connsiteX1" fmla="*/ 401320 w 401320"/>
                  <a:gd name="connsiteY1" fmla="*/ 46370 h 46370"/>
                  <a:gd name="connsiteX0" fmla="*/ 0 w 359039"/>
                  <a:gd name="connsiteY0" fmla="*/ 3255 h 61294"/>
                  <a:gd name="connsiteX1" fmla="*/ 359039 w 359039"/>
                  <a:gd name="connsiteY1" fmla="*/ 61294 h 61294"/>
                  <a:gd name="connsiteX0" fmla="*/ 0 w 334951"/>
                  <a:gd name="connsiteY0" fmla="*/ 6575 h 43627"/>
                  <a:gd name="connsiteX1" fmla="*/ 334951 w 334951"/>
                  <a:gd name="connsiteY1" fmla="*/ 43627 h 43627"/>
                  <a:gd name="connsiteX0" fmla="*/ 0 w 334951"/>
                  <a:gd name="connsiteY0" fmla="*/ 61832 h 98884"/>
                  <a:gd name="connsiteX1" fmla="*/ 334951 w 334951"/>
                  <a:gd name="connsiteY1" fmla="*/ 98884 h 98884"/>
                  <a:gd name="connsiteX0" fmla="*/ 0 w 334951"/>
                  <a:gd name="connsiteY0" fmla="*/ 69081 h 106133"/>
                  <a:gd name="connsiteX1" fmla="*/ 334951 w 334951"/>
                  <a:gd name="connsiteY1" fmla="*/ 106133 h 106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4951" h="106133">
                    <a:moveTo>
                      <a:pt x="0" y="69081"/>
                    </a:moveTo>
                    <a:cubicBezTo>
                      <a:pt x="200846" y="-67103"/>
                      <a:pt x="224757" y="26722"/>
                      <a:pt x="334951" y="106133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3FA09DA1-0591-4029-901D-A59AF066269E}"/>
                </a:ext>
              </a:extLst>
            </p:cNvPr>
            <p:cNvGrpSpPr/>
            <p:nvPr/>
          </p:nvGrpSpPr>
          <p:grpSpPr>
            <a:xfrm>
              <a:off x="6732995" y="4853928"/>
              <a:ext cx="851156" cy="634689"/>
              <a:chOff x="6732995" y="4853928"/>
              <a:chExt cx="851156" cy="634689"/>
            </a:xfrm>
            <a:solidFill>
              <a:srgbClr val="F4E0C7"/>
            </a:solidFill>
          </p:grpSpPr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AAE7BD60-E79E-5BC9-D70F-717AEAF50A8A}"/>
                  </a:ext>
                </a:extLst>
              </p:cNvPr>
              <p:cNvSpPr/>
              <p:nvPr/>
            </p:nvSpPr>
            <p:spPr>
              <a:xfrm>
                <a:off x="6732995" y="4853928"/>
                <a:ext cx="851156" cy="634689"/>
              </a:xfrm>
              <a:custGeom>
                <a:avLst/>
                <a:gdLst>
                  <a:gd name="connsiteX0" fmla="*/ 0 w 621982"/>
                  <a:gd name="connsiteY0" fmla="*/ 0 h 202272"/>
                  <a:gd name="connsiteX1" fmla="*/ 621982 w 621982"/>
                  <a:gd name="connsiteY1" fmla="*/ 0 h 202272"/>
                  <a:gd name="connsiteX2" fmla="*/ 621982 w 621982"/>
                  <a:gd name="connsiteY2" fmla="*/ 202272 h 202272"/>
                  <a:gd name="connsiteX3" fmla="*/ 0 w 621982"/>
                  <a:gd name="connsiteY3" fmla="*/ 202272 h 202272"/>
                  <a:gd name="connsiteX4" fmla="*/ 0 w 621982"/>
                  <a:gd name="connsiteY4" fmla="*/ 0 h 202272"/>
                  <a:gd name="connsiteX0" fmla="*/ 0 w 621982"/>
                  <a:gd name="connsiteY0" fmla="*/ 0 h 484212"/>
                  <a:gd name="connsiteX1" fmla="*/ 621982 w 621982"/>
                  <a:gd name="connsiteY1" fmla="*/ 0 h 484212"/>
                  <a:gd name="connsiteX2" fmla="*/ 621982 w 621982"/>
                  <a:gd name="connsiteY2" fmla="*/ 202272 h 484212"/>
                  <a:gd name="connsiteX3" fmla="*/ 7620 w 621982"/>
                  <a:gd name="connsiteY3" fmla="*/ 484212 h 484212"/>
                  <a:gd name="connsiteX4" fmla="*/ 0 w 621982"/>
                  <a:gd name="connsiteY4" fmla="*/ 0 h 484212"/>
                  <a:gd name="connsiteX0" fmla="*/ 0 w 621982"/>
                  <a:gd name="connsiteY0" fmla="*/ 0 h 579133"/>
                  <a:gd name="connsiteX1" fmla="*/ 621982 w 621982"/>
                  <a:gd name="connsiteY1" fmla="*/ 0 h 579133"/>
                  <a:gd name="connsiteX2" fmla="*/ 621982 w 621982"/>
                  <a:gd name="connsiteY2" fmla="*/ 202272 h 579133"/>
                  <a:gd name="connsiteX3" fmla="*/ 385762 w 621982"/>
                  <a:gd name="connsiteY3" fmla="*/ 579133 h 579133"/>
                  <a:gd name="connsiteX4" fmla="*/ 7620 w 621982"/>
                  <a:gd name="connsiteY4" fmla="*/ 484212 h 579133"/>
                  <a:gd name="connsiteX5" fmla="*/ 0 w 621982"/>
                  <a:gd name="connsiteY5" fmla="*/ 0 h 579133"/>
                  <a:gd name="connsiteX0" fmla="*/ 0 w 621982"/>
                  <a:gd name="connsiteY0" fmla="*/ 0 h 579133"/>
                  <a:gd name="connsiteX1" fmla="*/ 621982 w 621982"/>
                  <a:gd name="connsiteY1" fmla="*/ 0 h 579133"/>
                  <a:gd name="connsiteX2" fmla="*/ 385762 w 621982"/>
                  <a:gd name="connsiteY2" fmla="*/ 579133 h 579133"/>
                  <a:gd name="connsiteX3" fmla="*/ 7620 w 621982"/>
                  <a:gd name="connsiteY3" fmla="*/ 484212 h 579133"/>
                  <a:gd name="connsiteX4" fmla="*/ 0 w 621982"/>
                  <a:gd name="connsiteY4" fmla="*/ 0 h 579133"/>
                  <a:gd name="connsiteX0" fmla="*/ 0 w 492442"/>
                  <a:gd name="connsiteY0" fmla="*/ 0 h 579133"/>
                  <a:gd name="connsiteX1" fmla="*/ 492442 w 492442"/>
                  <a:gd name="connsiteY1" fmla="*/ 45720 h 579133"/>
                  <a:gd name="connsiteX2" fmla="*/ 385762 w 492442"/>
                  <a:gd name="connsiteY2" fmla="*/ 579133 h 579133"/>
                  <a:gd name="connsiteX3" fmla="*/ 7620 w 492442"/>
                  <a:gd name="connsiteY3" fmla="*/ 484212 h 579133"/>
                  <a:gd name="connsiteX4" fmla="*/ 0 w 492442"/>
                  <a:gd name="connsiteY4" fmla="*/ 0 h 579133"/>
                  <a:gd name="connsiteX0" fmla="*/ 0 w 730913"/>
                  <a:gd name="connsiteY0" fmla="*/ 0 h 583491"/>
                  <a:gd name="connsiteX1" fmla="*/ 492442 w 730913"/>
                  <a:gd name="connsiteY1" fmla="*/ 45720 h 583491"/>
                  <a:gd name="connsiteX2" fmla="*/ 385762 w 730913"/>
                  <a:gd name="connsiteY2" fmla="*/ 579133 h 583491"/>
                  <a:gd name="connsiteX3" fmla="*/ 7620 w 730913"/>
                  <a:gd name="connsiteY3" fmla="*/ 484212 h 583491"/>
                  <a:gd name="connsiteX4" fmla="*/ 0 w 730913"/>
                  <a:gd name="connsiteY4" fmla="*/ 0 h 583491"/>
                  <a:gd name="connsiteX0" fmla="*/ 0 w 730913"/>
                  <a:gd name="connsiteY0" fmla="*/ 0 h 626126"/>
                  <a:gd name="connsiteX1" fmla="*/ 492442 w 730913"/>
                  <a:gd name="connsiteY1" fmla="*/ 45720 h 626126"/>
                  <a:gd name="connsiteX2" fmla="*/ 385762 w 730913"/>
                  <a:gd name="connsiteY2" fmla="*/ 579133 h 626126"/>
                  <a:gd name="connsiteX3" fmla="*/ 7620 w 730913"/>
                  <a:gd name="connsiteY3" fmla="*/ 484212 h 626126"/>
                  <a:gd name="connsiteX4" fmla="*/ 0 w 730913"/>
                  <a:gd name="connsiteY4" fmla="*/ 0 h 626126"/>
                  <a:gd name="connsiteX0" fmla="*/ 0 w 730913"/>
                  <a:gd name="connsiteY0" fmla="*/ 0 h 634689"/>
                  <a:gd name="connsiteX1" fmla="*/ 492442 w 730913"/>
                  <a:gd name="connsiteY1" fmla="*/ 45720 h 634689"/>
                  <a:gd name="connsiteX2" fmla="*/ 385762 w 730913"/>
                  <a:gd name="connsiteY2" fmla="*/ 579133 h 634689"/>
                  <a:gd name="connsiteX3" fmla="*/ 7620 w 730913"/>
                  <a:gd name="connsiteY3" fmla="*/ 484212 h 634689"/>
                  <a:gd name="connsiteX4" fmla="*/ 0 w 730913"/>
                  <a:gd name="connsiteY4" fmla="*/ 0 h 634689"/>
                  <a:gd name="connsiteX0" fmla="*/ 120243 w 851156"/>
                  <a:gd name="connsiteY0" fmla="*/ 0 h 634689"/>
                  <a:gd name="connsiteX1" fmla="*/ 612685 w 851156"/>
                  <a:gd name="connsiteY1" fmla="*/ 45720 h 634689"/>
                  <a:gd name="connsiteX2" fmla="*/ 506005 w 851156"/>
                  <a:gd name="connsiteY2" fmla="*/ 579133 h 634689"/>
                  <a:gd name="connsiteX3" fmla="*/ 127863 w 851156"/>
                  <a:gd name="connsiteY3" fmla="*/ 484212 h 634689"/>
                  <a:gd name="connsiteX4" fmla="*/ 120243 w 851156"/>
                  <a:gd name="connsiteY4" fmla="*/ 0 h 6346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1156" h="634689">
                    <a:moveTo>
                      <a:pt x="120243" y="0"/>
                    </a:moveTo>
                    <a:lnTo>
                      <a:pt x="612685" y="45720"/>
                    </a:lnTo>
                    <a:cubicBezTo>
                      <a:pt x="577125" y="223524"/>
                      <a:pt x="1234985" y="629929"/>
                      <a:pt x="506005" y="579133"/>
                    </a:cubicBezTo>
                    <a:cubicBezTo>
                      <a:pt x="318998" y="715133"/>
                      <a:pt x="208190" y="569192"/>
                      <a:pt x="127863" y="484212"/>
                    </a:cubicBezTo>
                    <a:cubicBezTo>
                      <a:pt x="-156617" y="231368"/>
                      <a:pt x="122783" y="161404"/>
                      <a:pt x="120243" y="0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4891F289-925C-B8D8-F145-843719720609}"/>
                  </a:ext>
                </a:extLst>
              </p:cNvPr>
              <p:cNvSpPr/>
              <p:nvPr/>
            </p:nvSpPr>
            <p:spPr>
              <a:xfrm>
                <a:off x="6861714" y="5143500"/>
                <a:ext cx="34385" cy="205740"/>
              </a:xfrm>
              <a:custGeom>
                <a:avLst/>
                <a:gdLst>
                  <a:gd name="connsiteX0" fmla="*/ 22860 w 22860"/>
                  <a:gd name="connsiteY0" fmla="*/ 0 h 205740"/>
                  <a:gd name="connsiteX1" fmla="*/ 0 w 22860"/>
                  <a:gd name="connsiteY1" fmla="*/ 205740 h 205740"/>
                  <a:gd name="connsiteX2" fmla="*/ 0 w 22860"/>
                  <a:gd name="connsiteY2" fmla="*/ 205740 h 205740"/>
                  <a:gd name="connsiteX0" fmla="*/ 29304 w 29304"/>
                  <a:gd name="connsiteY0" fmla="*/ 0 h 205740"/>
                  <a:gd name="connsiteX1" fmla="*/ 6444 w 29304"/>
                  <a:gd name="connsiteY1" fmla="*/ 205740 h 205740"/>
                  <a:gd name="connsiteX2" fmla="*/ 6444 w 29304"/>
                  <a:gd name="connsiteY2" fmla="*/ 205740 h 205740"/>
                  <a:gd name="connsiteX0" fmla="*/ 34385 w 34385"/>
                  <a:gd name="connsiteY0" fmla="*/ 0 h 205740"/>
                  <a:gd name="connsiteX1" fmla="*/ 11525 w 34385"/>
                  <a:gd name="connsiteY1" fmla="*/ 205740 h 205740"/>
                  <a:gd name="connsiteX2" fmla="*/ 11525 w 34385"/>
                  <a:gd name="connsiteY2" fmla="*/ 205740 h 205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4385" h="205740">
                    <a:moveTo>
                      <a:pt x="34385" y="0"/>
                    </a:moveTo>
                    <a:cubicBezTo>
                      <a:pt x="-1810" y="68580"/>
                      <a:pt x="-9430" y="122873"/>
                      <a:pt x="11525" y="205740"/>
                    </a:cubicBezTo>
                    <a:lnTo>
                      <a:pt x="11525" y="205740"/>
                    </a:ln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AAAC906D-9470-0B15-B002-8D341E4EC58E}"/>
                  </a:ext>
                </a:extLst>
              </p:cNvPr>
              <p:cNvSpPr/>
              <p:nvPr/>
            </p:nvSpPr>
            <p:spPr>
              <a:xfrm rot="19483736">
                <a:off x="7177008" y="5241225"/>
                <a:ext cx="34385" cy="205740"/>
              </a:xfrm>
              <a:custGeom>
                <a:avLst/>
                <a:gdLst>
                  <a:gd name="connsiteX0" fmla="*/ 22860 w 22860"/>
                  <a:gd name="connsiteY0" fmla="*/ 0 h 205740"/>
                  <a:gd name="connsiteX1" fmla="*/ 0 w 22860"/>
                  <a:gd name="connsiteY1" fmla="*/ 205740 h 205740"/>
                  <a:gd name="connsiteX2" fmla="*/ 0 w 22860"/>
                  <a:gd name="connsiteY2" fmla="*/ 205740 h 205740"/>
                  <a:gd name="connsiteX0" fmla="*/ 29304 w 29304"/>
                  <a:gd name="connsiteY0" fmla="*/ 0 h 205740"/>
                  <a:gd name="connsiteX1" fmla="*/ 6444 w 29304"/>
                  <a:gd name="connsiteY1" fmla="*/ 205740 h 205740"/>
                  <a:gd name="connsiteX2" fmla="*/ 6444 w 29304"/>
                  <a:gd name="connsiteY2" fmla="*/ 205740 h 205740"/>
                  <a:gd name="connsiteX0" fmla="*/ 34385 w 34385"/>
                  <a:gd name="connsiteY0" fmla="*/ 0 h 205740"/>
                  <a:gd name="connsiteX1" fmla="*/ 11525 w 34385"/>
                  <a:gd name="connsiteY1" fmla="*/ 205740 h 205740"/>
                  <a:gd name="connsiteX2" fmla="*/ 11525 w 34385"/>
                  <a:gd name="connsiteY2" fmla="*/ 205740 h 205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4385" h="205740">
                    <a:moveTo>
                      <a:pt x="34385" y="0"/>
                    </a:moveTo>
                    <a:cubicBezTo>
                      <a:pt x="-1810" y="68580"/>
                      <a:pt x="-9430" y="122873"/>
                      <a:pt x="11525" y="205740"/>
                    </a:cubicBezTo>
                    <a:lnTo>
                      <a:pt x="11525" y="205740"/>
                    </a:ln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CA87AE8D-045E-D1AE-924E-282C2111E6AA}"/>
                </a:ext>
              </a:extLst>
            </p:cNvPr>
            <p:cNvSpPr/>
            <p:nvPr/>
          </p:nvSpPr>
          <p:spPr>
            <a:xfrm>
              <a:off x="6701426" y="2633370"/>
              <a:ext cx="1978172" cy="2552923"/>
            </a:xfrm>
            <a:custGeom>
              <a:avLst/>
              <a:gdLst>
                <a:gd name="connsiteX0" fmla="*/ 0 w 647700"/>
                <a:gd name="connsiteY0" fmla="*/ 0 h 1321633"/>
                <a:gd name="connsiteX1" fmla="*/ 647700 w 647700"/>
                <a:gd name="connsiteY1" fmla="*/ 0 h 1321633"/>
                <a:gd name="connsiteX2" fmla="*/ 647700 w 647700"/>
                <a:gd name="connsiteY2" fmla="*/ 1321633 h 1321633"/>
                <a:gd name="connsiteX3" fmla="*/ 0 w 647700"/>
                <a:gd name="connsiteY3" fmla="*/ 1321633 h 1321633"/>
                <a:gd name="connsiteX4" fmla="*/ 0 w 647700"/>
                <a:gd name="connsiteY4" fmla="*/ 0 h 1321633"/>
                <a:gd name="connsiteX0" fmla="*/ 304800 w 952500"/>
                <a:gd name="connsiteY0" fmla="*/ 0 h 1321633"/>
                <a:gd name="connsiteX1" fmla="*/ 952500 w 952500"/>
                <a:gd name="connsiteY1" fmla="*/ 0 h 1321633"/>
                <a:gd name="connsiteX2" fmla="*/ 952500 w 952500"/>
                <a:gd name="connsiteY2" fmla="*/ 1321633 h 1321633"/>
                <a:gd name="connsiteX3" fmla="*/ 0 w 952500"/>
                <a:gd name="connsiteY3" fmla="*/ 742513 h 1321633"/>
                <a:gd name="connsiteX4" fmla="*/ 304800 w 952500"/>
                <a:gd name="connsiteY4" fmla="*/ 0 h 1321633"/>
                <a:gd name="connsiteX0" fmla="*/ 304800 w 1478280"/>
                <a:gd name="connsiteY0" fmla="*/ 0 h 742513"/>
                <a:gd name="connsiteX1" fmla="*/ 952500 w 1478280"/>
                <a:gd name="connsiteY1" fmla="*/ 0 h 742513"/>
                <a:gd name="connsiteX2" fmla="*/ 1478280 w 1478280"/>
                <a:gd name="connsiteY2" fmla="*/ 536773 h 742513"/>
                <a:gd name="connsiteX3" fmla="*/ 0 w 1478280"/>
                <a:gd name="connsiteY3" fmla="*/ 742513 h 742513"/>
                <a:gd name="connsiteX4" fmla="*/ 304800 w 1478280"/>
                <a:gd name="connsiteY4" fmla="*/ 0 h 742513"/>
                <a:gd name="connsiteX0" fmla="*/ 304800 w 1478280"/>
                <a:gd name="connsiteY0" fmla="*/ 0 h 1680408"/>
                <a:gd name="connsiteX1" fmla="*/ 952500 w 1478280"/>
                <a:gd name="connsiteY1" fmla="*/ 0 h 1680408"/>
                <a:gd name="connsiteX2" fmla="*/ 1478280 w 1478280"/>
                <a:gd name="connsiteY2" fmla="*/ 536773 h 1680408"/>
                <a:gd name="connsiteX3" fmla="*/ 0 w 1478280"/>
                <a:gd name="connsiteY3" fmla="*/ 742513 h 1680408"/>
                <a:gd name="connsiteX4" fmla="*/ 304800 w 1478280"/>
                <a:gd name="connsiteY4" fmla="*/ 0 h 1680408"/>
                <a:gd name="connsiteX0" fmla="*/ 817466 w 1990946"/>
                <a:gd name="connsiteY0" fmla="*/ 0 h 2244436"/>
                <a:gd name="connsiteX1" fmla="*/ 1465166 w 1990946"/>
                <a:gd name="connsiteY1" fmla="*/ 0 h 2244436"/>
                <a:gd name="connsiteX2" fmla="*/ 1990946 w 1990946"/>
                <a:gd name="connsiteY2" fmla="*/ 536773 h 2244436"/>
                <a:gd name="connsiteX3" fmla="*/ 512666 w 1990946"/>
                <a:gd name="connsiteY3" fmla="*/ 742513 h 2244436"/>
                <a:gd name="connsiteX4" fmla="*/ 817466 w 1990946"/>
                <a:gd name="connsiteY4" fmla="*/ 0 h 2244436"/>
                <a:gd name="connsiteX0" fmla="*/ 804275 w 1978172"/>
                <a:gd name="connsiteY0" fmla="*/ 0 h 2248123"/>
                <a:gd name="connsiteX1" fmla="*/ 1451975 w 1978172"/>
                <a:gd name="connsiteY1" fmla="*/ 0 h 2248123"/>
                <a:gd name="connsiteX2" fmla="*/ 1977755 w 1978172"/>
                <a:gd name="connsiteY2" fmla="*/ 536773 h 2248123"/>
                <a:gd name="connsiteX3" fmla="*/ 499475 w 1978172"/>
                <a:gd name="connsiteY3" fmla="*/ 742513 h 2248123"/>
                <a:gd name="connsiteX4" fmla="*/ 804275 w 1978172"/>
                <a:gd name="connsiteY4" fmla="*/ 0 h 2248123"/>
                <a:gd name="connsiteX0" fmla="*/ 804275 w 1978172"/>
                <a:gd name="connsiteY0" fmla="*/ 209550 h 2457673"/>
                <a:gd name="connsiteX1" fmla="*/ 1451975 w 1978172"/>
                <a:gd name="connsiteY1" fmla="*/ 0 h 2457673"/>
                <a:gd name="connsiteX2" fmla="*/ 1977755 w 1978172"/>
                <a:gd name="connsiteY2" fmla="*/ 746323 h 2457673"/>
                <a:gd name="connsiteX3" fmla="*/ 499475 w 1978172"/>
                <a:gd name="connsiteY3" fmla="*/ 952063 h 2457673"/>
                <a:gd name="connsiteX4" fmla="*/ 804275 w 1978172"/>
                <a:gd name="connsiteY4" fmla="*/ 209550 h 2457673"/>
                <a:gd name="connsiteX0" fmla="*/ 804275 w 1978172"/>
                <a:gd name="connsiteY0" fmla="*/ 304800 h 2552923"/>
                <a:gd name="connsiteX1" fmla="*/ 1594850 w 1978172"/>
                <a:gd name="connsiteY1" fmla="*/ 0 h 2552923"/>
                <a:gd name="connsiteX2" fmla="*/ 1977755 w 1978172"/>
                <a:gd name="connsiteY2" fmla="*/ 841573 h 2552923"/>
                <a:gd name="connsiteX3" fmla="*/ 499475 w 1978172"/>
                <a:gd name="connsiteY3" fmla="*/ 1047313 h 2552923"/>
                <a:gd name="connsiteX4" fmla="*/ 804275 w 1978172"/>
                <a:gd name="connsiteY4" fmla="*/ 304800 h 2552923"/>
                <a:gd name="connsiteX0" fmla="*/ 804275 w 1978172"/>
                <a:gd name="connsiteY0" fmla="*/ 304800 h 2552923"/>
                <a:gd name="connsiteX1" fmla="*/ 1594850 w 1978172"/>
                <a:gd name="connsiteY1" fmla="*/ 0 h 2552923"/>
                <a:gd name="connsiteX2" fmla="*/ 1977755 w 1978172"/>
                <a:gd name="connsiteY2" fmla="*/ 841573 h 2552923"/>
                <a:gd name="connsiteX3" fmla="*/ 499475 w 1978172"/>
                <a:gd name="connsiteY3" fmla="*/ 1047313 h 2552923"/>
                <a:gd name="connsiteX4" fmla="*/ 804275 w 1978172"/>
                <a:gd name="connsiteY4" fmla="*/ 304800 h 2552923"/>
                <a:gd name="connsiteX0" fmla="*/ 804275 w 1978172"/>
                <a:gd name="connsiteY0" fmla="*/ 304800 h 2552923"/>
                <a:gd name="connsiteX1" fmla="*/ 1594850 w 1978172"/>
                <a:gd name="connsiteY1" fmla="*/ 0 h 2552923"/>
                <a:gd name="connsiteX2" fmla="*/ 1977755 w 1978172"/>
                <a:gd name="connsiteY2" fmla="*/ 841573 h 2552923"/>
                <a:gd name="connsiteX3" fmla="*/ 499475 w 1978172"/>
                <a:gd name="connsiteY3" fmla="*/ 1047313 h 2552923"/>
                <a:gd name="connsiteX4" fmla="*/ 804275 w 1978172"/>
                <a:gd name="connsiteY4" fmla="*/ 304800 h 2552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8172" h="2552923">
                  <a:moveTo>
                    <a:pt x="804275" y="304800"/>
                  </a:moveTo>
                  <a:lnTo>
                    <a:pt x="1594850" y="0"/>
                  </a:lnTo>
                  <a:cubicBezTo>
                    <a:pt x="1874885" y="356724"/>
                    <a:pt x="1983470" y="665824"/>
                    <a:pt x="1977755" y="841573"/>
                  </a:cubicBezTo>
                  <a:cubicBezTo>
                    <a:pt x="2020300" y="3335218"/>
                    <a:pt x="-1209945" y="2838013"/>
                    <a:pt x="499475" y="1047313"/>
                  </a:cubicBezTo>
                  <a:lnTo>
                    <a:pt x="804275" y="304800"/>
                  </a:lnTo>
                  <a:close/>
                </a:path>
              </a:pathLst>
            </a:custGeom>
            <a:solidFill>
              <a:srgbClr val="42458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76509AD9-90A5-77B0-7D35-E1318B60C82F}"/>
                </a:ext>
              </a:extLst>
            </p:cNvPr>
            <p:cNvSpPr/>
            <p:nvPr/>
          </p:nvSpPr>
          <p:spPr>
            <a:xfrm rot="1546519">
              <a:off x="7572838" y="630996"/>
              <a:ext cx="261871" cy="264008"/>
            </a:xfrm>
            <a:prstGeom prst="ellipse">
              <a:avLst/>
            </a:prstGeom>
            <a:solidFill>
              <a:srgbClr val="42458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2359CE2D-4432-34C4-8340-11365462845F}"/>
                </a:ext>
              </a:extLst>
            </p:cNvPr>
            <p:cNvGrpSpPr/>
            <p:nvPr/>
          </p:nvGrpSpPr>
          <p:grpSpPr>
            <a:xfrm>
              <a:off x="5215276" y="546986"/>
              <a:ext cx="3447193" cy="2459035"/>
              <a:chOff x="5215276" y="546986"/>
              <a:chExt cx="3447193" cy="2459035"/>
            </a:xfrm>
          </p:grpSpPr>
          <p:grpSp>
            <p:nvGrpSpPr>
              <p:cNvPr id="108" name="Group 107">
                <a:extLst>
                  <a:ext uri="{FF2B5EF4-FFF2-40B4-BE49-F238E27FC236}">
                    <a16:creationId xmlns:a16="http://schemas.microsoft.com/office/drawing/2014/main" id="{2A555A92-3E0E-F7FD-F71E-B6A9043AD4A0}"/>
                  </a:ext>
                </a:extLst>
              </p:cNvPr>
              <p:cNvGrpSpPr/>
              <p:nvPr/>
            </p:nvGrpSpPr>
            <p:grpSpPr>
              <a:xfrm>
                <a:off x="5215276" y="546986"/>
                <a:ext cx="3447193" cy="2459035"/>
                <a:chOff x="5215276" y="546986"/>
                <a:chExt cx="3447193" cy="2459035"/>
              </a:xfrm>
            </p:grpSpPr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E1E164FE-BD83-4F01-D64E-0956CD3E82D4}"/>
                    </a:ext>
                  </a:extLst>
                </p:cNvPr>
                <p:cNvSpPr/>
                <p:nvPr/>
              </p:nvSpPr>
              <p:spPr>
                <a:xfrm>
                  <a:off x="5543882" y="546986"/>
                  <a:ext cx="3079510" cy="2285705"/>
                </a:xfrm>
                <a:custGeom>
                  <a:avLst/>
                  <a:gdLst>
                    <a:gd name="connsiteX0" fmla="*/ 0 w 2656840"/>
                    <a:gd name="connsiteY0" fmla="*/ 0 h 1387542"/>
                    <a:gd name="connsiteX1" fmla="*/ 2656840 w 2656840"/>
                    <a:gd name="connsiteY1" fmla="*/ 0 h 1387542"/>
                    <a:gd name="connsiteX2" fmla="*/ 2656840 w 2656840"/>
                    <a:gd name="connsiteY2" fmla="*/ 1387542 h 1387542"/>
                    <a:gd name="connsiteX3" fmla="*/ 0 w 2656840"/>
                    <a:gd name="connsiteY3" fmla="*/ 1387542 h 1387542"/>
                    <a:gd name="connsiteX4" fmla="*/ 0 w 2656840"/>
                    <a:gd name="connsiteY4" fmla="*/ 0 h 1387542"/>
                    <a:gd name="connsiteX0" fmla="*/ 0 w 2656840"/>
                    <a:gd name="connsiteY0" fmla="*/ 0 h 2009842"/>
                    <a:gd name="connsiteX1" fmla="*/ 2656840 w 2656840"/>
                    <a:gd name="connsiteY1" fmla="*/ 0 h 2009842"/>
                    <a:gd name="connsiteX2" fmla="*/ 2644140 w 2656840"/>
                    <a:gd name="connsiteY2" fmla="*/ 2009842 h 2009842"/>
                    <a:gd name="connsiteX3" fmla="*/ 0 w 2656840"/>
                    <a:gd name="connsiteY3" fmla="*/ 1387542 h 2009842"/>
                    <a:gd name="connsiteX4" fmla="*/ 0 w 2656840"/>
                    <a:gd name="connsiteY4" fmla="*/ 0 h 2009842"/>
                    <a:gd name="connsiteX0" fmla="*/ 0 w 2656840"/>
                    <a:gd name="connsiteY0" fmla="*/ 1387542 h 2009842"/>
                    <a:gd name="connsiteX1" fmla="*/ 2656840 w 2656840"/>
                    <a:gd name="connsiteY1" fmla="*/ 0 h 2009842"/>
                    <a:gd name="connsiteX2" fmla="*/ 2644140 w 2656840"/>
                    <a:gd name="connsiteY2" fmla="*/ 2009842 h 2009842"/>
                    <a:gd name="connsiteX3" fmla="*/ 0 w 2656840"/>
                    <a:gd name="connsiteY3" fmla="*/ 1387542 h 2009842"/>
                    <a:gd name="connsiteX0" fmla="*/ 0 w 2644140"/>
                    <a:gd name="connsiteY0" fmla="*/ 0 h 622300"/>
                    <a:gd name="connsiteX1" fmla="*/ 2644140 w 2644140"/>
                    <a:gd name="connsiteY1" fmla="*/ 622300 h 622300"/>
                    <a:gd name="connsiteX2" fmla="*/ 0 w 2644140"/>
                    <a:gd name="connsiteY2" fmla="*/ 0 h 622300"/>
                    <a:gd name="connsiteX0" fmla="*/ 0 w 2644140"/>
                    <a:gd name="connsiteY0" fmla="*/ 0 h 622300"/>
                    <a:gd name="connsiteX1" fmla="*/ 2644140 w 2644140"/>
                    <a:gd name="connsiteY1" fmla="*/ 622300 h 622300"/>
                    <a:gd name="connsiteX2" fmla="*/ 0 w 2644140"/>
                    <a:gd name="connsiteY2" fmla="*/ 0 h 622300"/>
                    <a:gd name="connsiteX0" fmla="*/ 0 w 2644140"/>
                    <a:gd name="connsiteY0" fmla="*/ 290801 h 913101"/>
                    <a:gd name="connsiteX1" fmla="*/ 2644140 w 2644140"/>
                    <a:gd name="connsiteY1" fmla="*/ 913101 h 913101"/>
                    <a:gd name="connsiteX2" fmla="*/ 0 w 2644140"/>
                    <a:gd name="connsiteY2" fmla="*/ 290801 h 913101"/>
                    <a:gd name="connsiteX0" fmla="*/ 0 w 2644140"/>
                    <a:gd name="connsiteY0" fmla="*/ 263651 h 885951"/>
                    <a:gd name="connsiteX1" fmla="*/ 2644140 w 2644140"/>
                    <a:gd name="connsiteY1" fmla="*/ 885951 h 885951"/>
                    <a:gd name="connsiteX2" fmla="*/ 0 w 2644140"/>
                    <a:gd name="connsiteY2" fmla="*/ 263651 h 885951"/>
                    <a:gd name="connsiteX0" fmla="*/ 0 w 2644140"/>
                    <a:gd name="connsiteY0" fmla="*/ 263651 h 885951"/>
                    <a:gd name="connsiteX1" fmla="*/ 2644140 w 2644140"/>
                    <a:gd name="connsiteY1" fmla="*/ 885951 h 885951"/>
                    <a:gd name="connsiteX2" fmla="*/ 0 w 2644140"/>
                    <a:gd name="connsiteY2" fmla="*/ 263651 h 885951"/>
                    <a:gd name="connsiteX0" fmla="*/ 0 w 2644140"/>
                    <a:gd name="connsiteY0" fmla="*/ 773202 h 1395502"/>
                    <a:gd name="connsiteX1" fmla="*/ 2644140 w 2644140"/>
                    <a:gd name="connsiteY1" fmla="*/ 1395502 h 1395502"/>
                    <a:gd name="connsiteX2" fmla="*/ 0 w 2644140"/>
                    <a:gd name="connsiteY2" fmla="*/ 773202 h 1395502"/>
                    <a:gd name="connsiteX0" fmla="*/ 386416 w 3030556"/>
                    <a:gd name="connsiteY0" fmla="*/ 773202 h 1418085"/>
                    <a:gd name="connsiteX1" fmla="*/ 3030556 w 3030556"/>
                    <a:gd name="connsiteY1" fmla="*/ 1395502 h 1418085"/>
                    <a:gd name="connsiteX2" fmla="*/ 386416 w 3030556"/>
                    <a:gd name="connsiteY2" fmla="*/ 773202 h 1418085"/>
                    <a:gd name="connsiteX0" fmla="*/ 370495 w 3014635"/>
                    <a:gd name="connsiteY0" fmla="*/ 773202 h 2235442"/>
                    <a:gd name="connsiteX1" fmla="*/ 3014635 w 3014635"/>
                    <a:gd name="connsiteY1" fmla="*/ 1395502 h 2235442"/>
                    <a:gd name="connsiteX2" fmla="*/ 370495 w 3014635"/>
                    <a:gd name="connsiteY2" fmla="*/ 773202 h 2235442"/>
                    <a:gd name="connsiteX0" fmla="*/ 366697 w 3010837"/>
                    <a:gd name="connsiteY0" fmla="*/ 773202 h 2263562"/>
                    <a:gd name="connsiteX1" fmla="*/ 3010837 w 3010837"/>
                    <a:gd name="connsiteY1" fmla="*/ 1395502 h 2263562"/>
                    <a:gd name="connsiteX2" fmla="*/ 366697 w 3010837"/>
                    <a:gd name="connsiteY2" fmla="*/ 773202 h 2263562"/>
                    <a:gd name="connsiteX0" fmla="*/ 421467 w 3065607"/>
                    <a:gd name="connsiteY0" fmla="*/ 773202 h 2305234"/>
                    <a:gd name="connsiteX1" fmla="*/ 3065607 w 3065607"/>
                    <a:gd name="connsiteY1" fmla="*/ 1395502 h 2305234"/>
                    <a:gd name="connsiteX2" fmla="*/ 421467 w 3065607"/>
                    <a:gd name="connsiteY2" fmla="*/ 773202 h 2305234"/>
                    <a:gd name="connsiteX0" fmla="*/ 444682 w 3088822"/>
                    <a:gd name="connsiteY0" fmla="*/ 773202 h 2282500"/>
                    <a:gd name="connsiteX1" fmla="*/ 3088822 w 3088822"/>
                    <a:gd name="connsiteY1" fmla="*/ 1395502 h 2282500"/>
                    <a:gd name="connsiteX2" fmla="*/ 444682 w 3088822"/>
                    <a:gd name="connsiteY2" fmla="*/ 773202 h 2282500"/>
                    <a:gd name="connsiteX0" fmla="*/ 421468 w 3065608"/>
                    <a:gd name="connsiteY0" fmla="*/ 773202 h 2285705"/>
                    <a:gd name="connsiteX1" fmla="*/ 3065608 w 3065608"/>
                    <a:gd name="connsiteY1" fmla="*/ 1395502 h 2285705"/>
                    <a:gd name="connsiteX2" fmla="*/ 421468 w 3065608"/>
                    <a:gd name="connsiteY2" fmla="*/ 773202 h 2285705"/>
                    <a:gd name="connsiteX0" fmla="*/ 435370 w 3079510"/>
                    <a:gd name="connsiteY0" fmla="*/ 773202 h 2285705"/>
                    <a:gd name="connsiteX1" fmla="*/ 3079510 w 3079510"/>
                    <a:gd name="connsiteY1" fmla="*/ 1395502 h 2285705"/>
                    <a:gd name="connsiteX2" fmla="*/ 435370 w 3079510"/>
                    <a:gd name="connsiteY2" fmla="*/ 773202 h 22857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079510" h="2285705">
                      <a:moveTo>
                        <a:pt x="435370" y="773202"/>
                      </a:moveTo>
                      <a:cubicBezTo>
                        <a:pt x="796050" y="-390965"/>
                        <a:pt x="2541030" y="-285131"/>
                        <a:pt x="3079510" y="1395502"/>
                      </a:cubicBezTo>
                      <a:cubicBezTo>
                        <a:pt x="2452130" y="3156569"/>
                        <a:pt x="-1248650" y="1958535"/>
                        <a:pt x="435370" y="773202"/>
                      </a:cubicBezTo>
                      <a:close/>
                    </a:path>
                  </a:pathLst>
                </a:custGeom>
                <a:solidFill>
                  <a:srgbClr val="42458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66CCF246-DBEA-90AF-2D63-E39147D1B0AE}"/>
                    </a:ext>
                  </a:extLst>
                </p:cNvPr>
                <p:cNvSpPr/>
                <p:nvPr/>
              </p:nvSpPr>
              <p:spPr>
                <a:xfrm rot="1331110">
                  <a:off x="6283215" y="1088273"/>
                  <a:ext cx="257818" cy="449288"/>
                </a:xfrm>
                <a:custGeom>
                  <a:avLst/>
                  <a:gdLst>
                    <a:gd name="connsiteX0" fmla="*/ 0 w 254310"/>
                    <a:gd name="connsiteY0" fmla="*/ 228274 h 456548"/>
                    <a:gd name="connsiteX1" fmla="*/ 127155 w 254310"/>
                    <a:gd name="connsiteY1" fmla="*/ 0 h 456548"/>
                    <a:gd name="connsiteX2" fmla="*/ 254310 w 254310"/>
                    <a:gd name="connsiteY2" fmla="*/ 228274 h 456548"/>
                    <a:gd name="connsiteX3" fmla="*/ 127155 w 254310"/>
                    <a:gd name="connsiteY3" fmla="*/ 456548 h 456548"/>
                    <a:gd name="connsiteX4" fmla="*/ 0 w 254310"/>
                    <a:gd name="connsiteY4" fmla="*/ 228274 h 456548"/>
                    <a:gd name="connsiteX0" fmla="*/ 1699 w 256009"/>
                    <a:gd name="connsiteY0" fmla="*/ 229729 h 458003"/>
                    <a:gd name="connsiteX1" fmla="*/ 81971 w 256009"/>
                    <a:gd name="connsiteY1" fmla="*/ 0 h 458003"/>
                    <a:gd name="connsiteX2" fmla="*/ 256009 w 256009"/>
                    <a:gd name="connsiteY2" fmla="*/ 229729 h 458003"/>
                    <a:gd name="connsiteX3" fmla="*/ 128854 w 256009"/>
                    <a:gd name="connsiteY3" fmla="*/ 458003 h 458003"/>
                    <a:gd name="connsiteX4" fmla="*/ 1699 w 256009"/>
                    <a:gd name="connsiteY4" fmla="*/ 229729 h 458003"/>
                    <a:gd name="connsiteX0" fmla="*/ 3082 w 257392"/>
                    <a:gd name="connsiteY0" fmla="*/ 229729 h 468450"/>
                    <a:gd name="connsiteX1" fmla="*/ 83354 w 257392"/>
                    <a:gd name="connsiteY1" fmla="*/ 0 h 468450"/>
                    <a:gd name="connsiteX2" fmla="*/ 257392 w 257392"/>
                    <a:gd name="connsiteY2" fmla="*/ 229729 h 468450"/>
                    <a:gd name="connsiteX3" fmla="*/ 155070 w 257392"/>
                    <a:gd name="connsiteY3" fmla="*/ 468450 h 468450"/>
                    <a:gd name="connsiteX4" fmla="*/ 3082 w 257392"/>
                    <a:gd name="connsiteY4" fmla="*/ 229729 h 468450"/>
                    <a:gd name="connsiteX0" fmla="*/ 1417 w 155332"/>
                    <a:gd name="connsiteY0" fmla="*/ 235107 h 478670"/>
                    <a:gd name="connsiteX1" fmla="*/ 81689 w 155332"/>
                    <a:gd name="connsiteY1" fmla="*/ 5378 h 478670"/>
                    <a:gd name="connsiteX2" fmla="*/ 153405 w 155332"/>
                    <a:gd name="connsiteY2" fmla="*/ 473828 h 478670"/>
                    <a:gd name="connsiteX3" fmla="*/ 1417 w 155332"/>
                    <a:gd name="connsiteY3" fmla="*/ 235107 h 478670"/>
                    <a:gd name="connsiteX0" fmla="*/ 1417 w 185660"/>
                    <a:gd name="connsiteY0" fmla="*/ 235107 h 485793"/>
                    <a:gd name="connsiteX1" fmla="*/ 81689 w 185660"/>
                    <a:gd name="connsiteY1" fmla="*/ 5378 h 485793"/>
                    <a:gd name="connsiteX2" fmla="*/ 153405 w 185660"/>
                    <a:gd name="connsiteY2" fmla="*/ 473828 h 485793"/>
                    <a:gd name="connsiteX3" fmla="*/ 1417 w 185660"/>
                    <a:gd name="connsiteY3" fmla="*/ 235107 h 485793"/>
                    <a:gd name="connsiteX0" fmla="*/ 193 w 152333"/>
                    <a:gd name="connsiteY0" fmla="*/ 235047 h 512395"/>
                    <a:gd name="connsiteX1" fmla="*/ 80465 w 152333"/>
                    <a:gd name="connsiteY1" fmla="*/ 5318 h 512395"/>
                    <a:gd name="connsiteX2" fmla="*/ 152181 w 152333"/>
                    <a:gd name="connsiteY2" fmla="*/ 473768 h 512395"/>
                    <a:gd name="connsiteX3" fmla="*/ 60953 w 152333"/>
                    <a:gd name="connsiteY3" fmla="*/ 457924 h 512395"/>
                    <a:gd name="connsiteX4" fmla="*/ 193 w 152333"/>
                    <a:gd name="connsiteY4" fmla="*/ 235047 h 512395"/>
                    <a:gd name="connsiteX0" fmla="*/ 150 w 83586"/>
                    <a:gd name="connsiteY0" fmla="*/ 234461 h 462477"/>
                    <a:gd name="connsiteX1" fmla="*/ 80422 w 83586"/>
                    <a:gd name="connsiteY1" fmla="*/ 4732 h 462477"/>
                    <a:gd name="connsiteX2" fmla="*/ 60910 w 83586"/>
                    <a:gd name="connsiteY2" fmla="*/ 457338 h 462477"/>
                    <a:gd name="connsiteX3" fmla="*/ 150 w 83586"/>
                    <a:gd name="connsiteY3" fmla="*/ 234461 h 462477"/>
                    <a:gd name="connsiteX0" fmla="*/ 583 w 128681"/>
                    <a:gd name="connsiteY0" fmla="*/ 234236 h 456630"/>
                    <a:gd name="connsiteX1" fmla="*/ 80855 w 128681"/>
                    <a:gd name="connsiteY1" fmla="*/ 4507 h 456630"/>
                    <a:gd name="connsiteX2" fmla="*/ 125866 w 128681"/>
                    <a:gd name="connsiteY2" fmla="*/ 451374 h 456630"/>
                    <a:gd name="connsiteX3" fmla="*/ 583 w 128681"/>
                    <a:gd name="connsiteY3" fmla="*/ 234236 h 456630"/>
                    <a:gd name="connsiteX0" fmla="*/ 45011 w 45011"/>
                    <a:gd name="connsiteY0" fmla="*/ 446867 h 446867"/>
                    <a:gd name="connsiteX1" fmla="*/ 0 w 45011"/>
                    <a:gd name="connsiteY1" fmla="*/ 0 h 446867"/>
                    <a:gd name="connsiteX2" fmla="*/ 45011 w 45011"/>
                    <a:gd name="connsiteY2" fmla="*/ 446867 h 446867"/>
                    <a:gd name="connsiteX0" fmla="*/ 103481 w 138388"/>
                    <a:gd name="connsiteY0" fmla="*/ 449639 h 449639"/>
                    <a:gd name="connsiteX1" fmla="*/ 58470 w 138388"/>
                    <a:gd name="connsiteY1" fmla="*/ 2772 h 449639"/>
                    <a:gd name="connsiteX2" fmla="*/ 103481 w 138388"/>
                    <a:gd name="connsiteY2" fmla="*/ 449639 h 449639"/>
                    <a:gd name="connsiteX0" fmla="*/ 125225 w 200959"/>
                    <a:gd name="connsiteY0" fmla="*/ 448771 h 449288"/>
                    <a:gd name="connsiteX1" fmla="*/ 80214 w 200959"/>
                    <a:gd name="connsiteY1" fmla="*/ 1904 h 449288"/>
                    <a:gd name="connsiteX2" fmla="*/ 125225 w 200959"/>
                    <a:gd name="connsiteY2" fmla="*/ 448771 h 449288"/>
                    <a:gd name="connsiteX0" fmla="*/ 125225 w 257818"/>
                    <a:gd name="connsiteY0" fmla="*/ 448771 h 449288"/>
                    <a:gd name="connsiteX1" fmla="*/ 80214 w 257818"/>
                    <a:gd name="connsiteY1" fmla="*/ 1904 h 449288"/>
                    <a:gd name="connsiteX2" fmla="*/ 125225 w 257818"/>
                    <a:gd name="connsiteY2" fmla="*/ 448771 h 4492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57818" h="449288">
                      <a:moveTo>
                        <a:pt x="125225" y="448771"/>
                      </a:moveTo>
                      <a:cubicBezTo>
                        <a:pt x="14061" y="467609"/>
                        <a:pt x="-67868" y="-34655"/>
                        <a:pt x="80214" y="1904"/>
                      </a:cubicBezTo>
                      <a:cubicBezTo>
                        <a:pt x="228296" y="38463"/>
                        <a:pt x="370014" y="442303"/>
                        <a:pt x="125225" y="44877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Freeform: Shape 30">
                  <a:extLst>
                    <a:ext uri="{FF2B5EF4-FFF2-40B4-BE49-F238E27FC236}">
                      <a16:creationId xmlns:a16="http://schemas.microsoft.com/office/drawing/2014/main" id="{AA9C663E-FD11-017C-E6FE-A627EAA98098}"/>
                    </a:ext>
                  </a:extLst>
                </p:cNvPr>
                <p:cNvSpPr/>
                <p:nvPr/>
              </p:nvSpPr>
              <p:spPr>
                <a:xfrm rot="1331110">
                  <a:off x="6351623" y="1143939"/>
                  <a:ext cx="174006" cy="415535"/>
                </a:xfrm>
                <a:custGeom>
                  <a:avLst/>
                  <a:gdLst>
                    <a:gd name="connsiteX0" fmla="*/ 46980 w 174006"/>
                    <a:gd name="connsiteY0" fmla="*/ 0 h 415535"/>
                    <a:gd name="connsiteX1" fmla="*/ 50891 w 174006"/>
                    <a:gd name="connsiteY1" fmla="*/ 2685 h 415535"/>
                    <a:gd name="connsiteX2" fmla="*/ 82873 w 174006"/>
                    <a:gd name="connsiteY2" fmla="*/ 414436 h 415535"/>
                    <a:gd name="connsiteX3" fmla="*/ 74857 w 174006"/>
                    <a:gd name="connsiteY3" fmla="*/ 415535 h 415535"/>
                    <a:gd name="connsiteX4" fmla="*/ 67102 w 174006"/>
                    <a:gd name="connsiteY4" fmla="*/ 406124 h 415535"/>
                    <a:gd name="connsiteX5" fmla="*/ 35073 w 174006"/>
                    <a:gd name="connsiteY5" fmla="*/ 6111 h 415535"/>
                    <a:gd name="connsiteX6" fmla="*/ 46980 w 174006"/>
                    <a:gd name="connsiteY6" fmla="*/ 0 h 4155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74006" h="415535">
                      <a:moveTo>
                        <a:pt x="46980" y="0"/>
                      </a:moveTo>
                      <a:lnTo>
                        <a:pt x="50891" y="2685"/>
                      </a:lnTo>
                      <a:cubicBezTo>
                        <a:pt x="165090" y="97285"/>
                        <a:pt x="243717" y="371250"/>
                        <a:pt x="82873" y="414436"/>
                      </a:cubicBezTo>
                      <a:lnTo>
                        <a:pt x="74857" y="415535"/>
                      </a:lnTo>
                      <a:lnTo>
                        <a:pt x="67102" y="406124"/>
                      </a:lnTo>
                      <a:cubicBezTo>
                        <a:pt x="3067" y="310347"/>
                        <a:pt x="-29357" y="62201"/>
                        <a:pt x="35073" y="6111"/>
                      </a:cubicBezTo>
                      <a:lnTo>
                        <a:pt x="4698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Oval 25">
                  <a:extLst>
                    <a:ext uri="{FF2B5EF4-FFF2-40B4-BE49-F238E27FC236}">
                      <a16:creationId xmlns:a16="http://schemas.microsoft.com/office/drawing/2014/main" id="{899D58F4-92F9-F979-4A0C-C490CA52F20F}"/>
                    </a:ext>
                  </a:extLst>
                </p:cNvPr>
                <p:cNvSpPr/>
                <p:nvPr/>
              </p:nvSpPr>
              <p:spPr>
                <a:xfrm rot="1331110">
                  <a:off x="7140710" y="1120998"/>
                  <a:ext cx="321715" cy="560638"/>
                </a:xfrm>
                <a:custGeom>
                  <a:avLst/>
                  <a:gdLst>
                    <a:gd name="connsiteX0" fmla="*/ 0 w 254310"/>
                    <a:gd name="connsiteY0" fmla="*/ 228274 h 456548"/>
                    <a:gd name="connsiteX1" fmla="*/ 127155 w 254310"/>
                    <a:gd name="connsiteY1" fmla="*/ 0 h 456548"/>
                    <a:gd name="connsiteX2" fmla="*/ 254310 w 254310"/>
                    <a:gd name="connsiteY2" fmla="*/ 228274 h 456548"/>
                    <a:gd name="connsiteX3" fmla="*/ 127155 w 254310"/>
                    <a:gd name="connsiteY3" fmla="*/ 456548 h 456548"/>
                    <a:gd name="connsiteX4" fmla="*/ 0 w 254310"/>
                    <a:gd name="connsiteY4" fmla="*/ 228274 h 456548"/>
                    <a:gd name="connsiteX0" fmla="*/ 1699 w 256009"/>
                    <a:gd name="connsiteY0" fmla="*/ 229729 h 458003"/>
                    <a:gd name="connsiteX1" fmla="*/ 81971 w 256009"/>
                    <a:gd name="connsiteY1" fmla="*/ 0 h 458003"/>
                    <a:gd name="connsiteX2" fmla="*/ 256009 w 256009"/>
                    <a:gd name="connsiteY2" fmla="*/ 229729 h 458003"/>
                    <a:gd name="connsiteX3" fmla="*/ 128854 w 256009"/>
                    <a:gd name="connsiteY3" fmla="*/ 458003 h 458003"/>
                    <a:gd name="connsiteX4" fmla="*/ 1699 w 256009"/>
                    <a:gd name="connsiteY4" fmla="*/ 229729 h 458003"/>
                    <a:gd name="connsiteX0" fmla="*/ 3082 w 257392"/>
                    <a:gd name="connsiteY0" fmla="*/ 229729 h 468450"/>
                    <a:gd name="connsiteX1" fmla="*/ 83354 w 257392"/>
                    <a:gd name="connsiteY1" fmla="*/ 0 h 468450"/>
                    <a:gd name="connsiteX2" fmla="*/ 257392 w 257392"/>
                    <a:gd name="connsiteY2" fmla="*/ 229729 h 468450"/>
                    <a:gd name="connsiteX3" fmla="*/ 155070 w 257392"/>
                    <a:gd name="connsiteY3" fmla="*/ 468450 h 468450"/>
                    <a:gd name="connsiteX4" fmla="*/ 3082 w 257392"/>
                    <a:gd name="connsiteY4" fmla="*/ 229729 h 468450"/>
                    <a:gd name="connsiteX0" fmla="*/ 1417 w 155332"/>
                    <a:gd name="connsiteY0" fmla="*/ 235107 h 478670"/>
                    <a:gd name="connsiteX1" fmla="*/ 81689 w 155332"/>
                    <a:gd name="connsiteY1" fmla="*/ 5378 h 478670"/>
                    <a:gd name="connsiteX2" fmla="*/ 153405 w 155332"/>
                    <a:gd name="connsiteY2" fmla="*/ 473828 h 478670"/>
                    <a:gd name="connsiteX3" fmla="*/ 1417 w 155332"/>
                    <a:gd name="connsiteY3" fmla="*/ 235107 h 478670"/>
                    <a:gd name="connsiteX0" fmla="*/ 1417 w 185660"/>
                    <a:gd name="connsiteY0" fmla="*/ 235107 h 485793"/>
                    <a:gd name="connsiteX1" fmla="*/ 81689 w 185660"/>
                    <a:gd name="connsiteY1" fmla="*/ 5378 h 485793"/>
                    <a:gd name="connsiteX2" fmla="*/ 153405 w 185660"/>
                    <a:gd name="connsiteY2" fmla="*/ 473828 h 485793"/>
                    <a:gd name="connsiteX3" fmla="*/ 1417 w 185660"/>
                    <a:gd name="connsiteY3" fmla="*/ 235107 h 485793"/>
                    <a:gd name="connsiteX0" fmla="*/ 193 w 152333"/>
                    <a:gd name="connsiteY0" fmla="*/ 235047 h 512395"/>
                    <a:gd name="connsiteX1" fmla="*/ 80465 w 152333"/>
                    <a:gd name="connsiteY1" fmla="*/ 5318 h 512395"/>
                    <a:gd name="connsiteX2" fmla="*/ 152181 w 152333"/>
                    <a:gd name="connsiteY2" fmla="*/ 473768 h 512395"/>
                    <a:gd name="connsiteX3" fmla="*/ 60953 w 152333"/>
                    <a:gd name="connsiteY3" fmla="*/ 457924 h 512395"/>
                    <a:gd name="connsiteX4" fmla="*/ 193 w 152333"/>
                    <a:gd name="connsiteY4" fmla="*/ 235047 h 512395"/>
                    <a:gd name="connsiteX0" fmla="*/ 150 w 83586"/>
                    <a:gd name="connsiteY0" fmla="*/ 234461 h 462477"/>
                    <a:gd name="connsiteX1" fmla="*/ 80422 w 83586"/>
                    <a:gd name="connsiteY1" fmla="*/ 4732 h 462477"/>
                    <a:gd name="connsiteX2" fmla="*/ 60910 w 83586"/>
                    <a:gd name="connsiteY2" fmla="*/ 457338 h 462477"/>
                    <a:gd name="connsiteX3" fmla="*/ 150 w 83586"/>
                    <a:gd name="connsiteY3" fmla="*/ 234461 h 462477"/>
                    <a:gd name="connsiteX0" fmla="*/ 583 w 128681"/>
                    <a:gd name="connsiteY0" fmla="*/ 234236 h 456630"/>
                    <a:gd name="connsiteX1" fmla="*/ 80855 w 128681"/>
                    <a:gd name="connsiteY1" fmla="*/ 4507 h 456630"/>
                    <a:gd name="connsiteX2" fmla="*/ 125866 w 128681"/>
                    <a:gd name="connsiteY2" fmla="*/ 451374 h 456630"/>
                    <a:gd name="connsiteX3" fmla="*/ 583 w 128681"/>
                    <a:gd name="connsiteY3" fmla="*/ 234236 h 456630"/>
                    <a:gd name="connsiteX0" fmla="*/ 45011 w 45011"/>
                    <a:gd name="connsiteY0" fmla="*/ 446867 h 446867"/>
                    <a:gd name="connsiteX1" fmla="*/ 0 w 45011"/>
                    <a:gd name="connsiteY1" fmla="*/ 0 h 446867"/>
                    <a:gd name="connsiteX2" fmla="*/ 45011 w 45011"/>
                    <a:gd name="connsiteY2" fmla="*/ 446867 h 446867"/>
                    <a:gd name="connsiteX0" fmla="*/ 103481 w 138388"/>
                    <a:gd name="connsiteY0" fmla="*/ 449639 h 449639"/>
                    <a:gd name="connsiteX1" fmla="*/ 58470 w 138388"/>
                    <a:gd name="connsiteY1" fmla="*/ 2772 h 449639"/>
                    <a:gd name="connsiteX2" fmla="*/ 103481 w 138388"/>
                    <a:gd name="connsiteY2" fmla="*/ 449639 h 449639"/>
                    <a:gd name="connsiteX0" fmla="*/ 125225 w 200959"/>
                    <a:gd name="connsiteY0" fmla="*/ 448771 h 449288"/>
                    <a:gd name="connsiteX1" fmla="*/ 80214 w 200959"/>
                    <a:gd name="connsiteY1" fmla="*/ 1904 h 449288"/>
                    <a:gd name="connsiteX2" fmla="*/ 125225 w 200959"/>
                    <a:gd name="connsiteY2" fmla="*/ 448771 h 449288"/>
                    <a:gd name="connsiteX0" fmla="*/ 125225 w 257818"/>
                    <a:gd name="connsiteY0" fmla="*/ 448771 h 449288"/>
                    <a:gd name="connsiteX1" fmla="*/ 80214 w 257818"/>
                    <a:gd name="connsiteY1" fmla="*/ 1904 h 449288"/>
                    <a:gd name="connsiteX2" fmla="*/ 125225 w 257818"/>
                    <a:gd name="connsiteY2" fmla="*/ 448771 h 4492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57818" h="449288">
                      <a:moveTo>
                        <a:pt x="125225" y="448771"/>
                      </a:moveTo>
                      <a:cubicBezTo>
                        <a:pt x="14061" y="467609"/>
                        <a:pt x="-67868" y="-34655"/>
                        <a:pt x="80214" y="1904"/>
                      </a:cubicBezTo>
                      <a:cubicBezTo>
                        <a:pt x="228296" y="38463"/>
                        <a:pt x="370014" y="442303"/>
                        <a:pt x="125225" y="44877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0" name="Freeform: Shape 109">
                  <a:extLst>
                    <a:ext uri="{FF2B5EF4-FFF2-40B4-BE49-F238E27FC236}">
                      <a16:creationId xmlns:a16="http://schemas.microsoft.com/office/drawing/2014/main" id="{DAB4EC46-1FDB-0ADD-89B3-0DC9B7440E5A}"/>
                    </a:ext>
                  </a:extLst>
                </p:cNvPr>
                <p:cNvSpPr/>
                <p:nvPr/>
              </p:nvSpPr>
              <p:spPr>
                <a:xfrm rot="1331110">
                  <a:off x="7234087" y="1181303"/>
                  <a:ext cx="217131" cy="518520"/>
                </a:xfrm>
                <a:custGeom>
                  <a:avLst/>
                  <a:gdLst>
                    <a:gd name="connsiteX0" fmla="*/ 46980 w 174006"/>
                    <a:gd name="connsiteY0" fmla="*/ 0 h 415535"/>
                    <a:gd name="connsiteX1" fmla="*/ 50891 w 174006"/>
                    <a:gd name="connsiteY1" fmla="*/ 2685 h 415535"/>
                    <a:gd name="connsiteX2" fmla="*/ 82873 w 174006"/>
                    <a:gd name="connsiteY2" fmla="*/ 414436 h 415535"/>
                    <a:gd name="connsiteX3" fmla="*/ 74857 w 174006"/>
                    <a:gd name="connsiteY3" fmla="*/ 415535 h 415535"/>
                    <a:gd name="connsiteX4" fmla="*/ 67102 w 174006"/>
                    <a:gd name="connsiteY4" fmla="*/ 406124 h 415535"/>
                    <a:gd name="connsiteX5" fmla="*/ 35073 w 174006"/>
                    <a:gd name="connsiteY5" fmla="*/ 6111 h 415535"/>
                    <a:gd name="connsiteX6" fmla="*/ 46980 w 174006"/>
                    <a:gd name="connsiteY6" fmla="*/ 0 h 4155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74006" h="415535">
                      <a:moveTo>
                        <a:pt x="46980" y="0"/>
                      </a:moveTo>
                      <a:lnTo>
                        <a:pt x="50891" y="2685"/>
                      </a:lnTo>
                      <a:cubicBezTo>
                        <a:pt x="165090" y="97285"/>
                        <a:pt x="243717" y="371250"/>
                        <a:pt x="82873" y="414436"/>
                      </a:cubicBezTo>
                      <a:lnTo>
                        <a:pt x="74857" y="415535"/>
                      </a:lnTo>
                      <a:lnTo>
                        <a:pt x="67102" y="406124"/>
                      </a:lnTo>
                      <a:cubicBezTo>
                        <a:pt x="3067" y="310347"/>
                        <a:pt x="-29357" y="62201"/>
                        <a:pt x="35073" y="6111"/>
                      </a:cubicBezTo>
                      <a:lnTo>
                        <a:pt x="4698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Freeform: Shape 88">
                  <a:extLst>
                    <a:ext uri="{FF2B5EF4-FFF2-40B4-BE49-F238E27FC236}">
                      <a16:creationId xmlns:a16="http://schemas.microsoft.com/office/drawing/2014/main" id="{508DF193-0470-E75D-50FA-AD7307792D67}"/>
                    </a:ext>
                  </a:extLst>
                </p:cNvPr>
                <p:cNvSpPr/>
                <p:nvPr/>
              </p:nvSpPr>
              <p:spPr>
                <a:xfrm>
                  <a:off x="5543882" y="1340716"/>
                  <a:ext cx="3079510" cy="1482565"/>
                </a:xfrm>
                <a:custGeom>
                  <a:avLst/>
                  <a:gdLst>
                    <a:gd name="connsiteX0" fmla="*/ 394941 w 3079510"/>
                    <a:gd name="connsiteY0" fmla="*/ 0 h 1482565"/>
                    <a:gd name="connsiteX1" fmla="*/ 455156 w 3079510"/>
                    <a:gd name="connsiteY1" fmla="*/ 10587 h 1482565"/>
                    <a:gd name="connsiteX2" fmla="*/ 2918763 w 3079510"/>
                    <a:gd name="connsiteY2" fmla="*/ 566361 h 1482565"/>
                    <a:gd name="connsiteX3" fmla="*/ 3074922 w 3079510"/>
                    <a:gd name="connsiteY3" fmla="*/ 579351 h 1482565"/>
                    <a:gd name="connsiteX4" fmla="*/ 3079510 w 3079510"/>
                    <a:gd name="connsiteY4" fmla="*/ 592361 h 1482565"/>
                    <a:gd name="connsiteX5" fmla="*/ 360343 w 3079510"/>
                    <a:gd name="connsiteY5" fmla="*/ 25621 h 1482565"/>
                    <a:gd name="connsiteX6" fmla="*/ 394941 w 3079510"/>
                    <a:gd name="connsiteY6" fmla="*/ 0 h 1482565"/>
                    <a:gd name="connsiteX0" fmla="*/ 394941 w 3079510"/>
                    <a:gd name="connsiteY0" fmla="*/ 0 h 1482565"/>
                    <a:gd name="connsiteX1" fmla="*/ 455156 w 3079510"/>
                    <a:gd name="connsiteY1" fmla="*/ 10587 h 1482565"/>
                    <a:gd name="connsiteX2" fmla="*/ 914068 w 3079510"/>
                    <a:gd name="connsiteY2" fmla="*/ 249959 h 1482565"/>
                    <a:gd name="connsiteX3" fmla="*/ 2918763 w 3079510"/>
                    <a:gd name="connsiteY3" fmla="*/ 566361 h 1482565"/>
                    <a:gd name="connsiteX4" fmla="*/ 3074922 w 3079510"/>
                    <a:gd name="connsiteY4" fmla="*/ 579351 h 1482565"/>
                    <a:gd name="connsiteX5" fmla="*/ 3079510 w 3079510"/>
                    <a:gd name="connsiteY5" fmla="*/ 592361 h 1482565"/>
                    <a:gd name="connsiteX6" fmla="*/ 360343 w 3079510"/>
                    <a:gd name="connsiteY6" fmla="*/ 25621 h 1482565"/>
                    <a:gd name="connsiteX7" fmla="*/ 394941 w 3079510"/>
                    <a:gd name="connsiteY7" fmla="*/ 0 h 1482565"/>
                    <a:gd name="connsiteX0" fmla="*/ 394941 w 3079510"/>
                    <a:gd name="connsiteY0" fmla="*/ 0 h 1482565"/>
                    <a:gd name="connsiteX1" fmla="*/ 455156 w 3079510"/>
                    <a:gd name="connsiteY1" fmla="*/ 10587 h 1482565"/>
                    <a:gd name="connsiteX2" fmla="*/ 914068 w 3079510"/>
                    <a:gd name="connsiteY2" fmla="*/ 249959 h 1482565"/>
                    <a:gd name="connsiteX3" fmla="*/ 2918763 w 3079510"/>
                    <a:gd name="connsiteY3" fmla="*/ 566361 h 1482565"/>
                    <a:gd name="connsiteX4" fmla="*/ 3074922 w 3079510"/>
                    <a:gd name="connsiteY4" fmla="*/ 579351 h 1482565"/>
                    <a:gd name="connsiteX5" fmla="*/ 3079510 w 3079510"/>
                    <a:gd name="connsiteY5" fmla="*/ 592361 h 1482565"/>
                    <a:gd name="connsiteX6" fmla="*/ 360343 w 3079510"/>
                    <a:gd name="connsiteY6" fmla="*/ 25621 h 1482565"/>
                    <a:gd name="connsiteX7" fmla="*/ 394941 w 3079510"/>
                    <a:gd name="connsiteY7" fmla="*/ 0 h 1482565"/>
                    <a:gd name="connsiteX0" fmla="*/ 394941 w 3079510"/>
                    <a:gd name="connsiteY0" fmla="*/ 0 h 1482565"/>
                    <a:gd name="connsiteX1" fmla="*/ 455156 w 3079510"/>
                    <a:gd name="connsiteY1" fmla="*/ 10587 h 1482565"/>
                    <a:gd name="connsiteX2" fmla="*/ 914068 w 3079510"/>
                    <a:gd name="connsiteY2" fmla="*/ 249959 h 1482565"/>
                    <a:gd name="connsiteX3" fmla="*/ 2918763 w 3079510"/>
                    <a:gd name="connsiteY3" fmla="*/ 566361 h 1482565"/>
                    <a:gd name="connsiteX4" fmla="*/ 3074922 w 3079510"/>
                    <a:gd name="connsiteY4" fmla="*/ 579351 h 1482565"/>
                    <a:gd name="connsiteX5" fmla="*/ 3079510 w 3079510"/>
                    <a:gd name="connsiteY5" fmla="*/ 592361 h 1482565"/>
                    <a:gd name="connsiteX6" fmla="*/ 360343 w 3079510"/>
                    <a:gd name="connsiteY6" fmla="*/ 25621 h 1482565"/>
                    <a:gd name="connsiteX7" fmla="*/ 394941 w 3079510"/>
                    <a:gd name="connsiteY7" fmla="*/ 0 h 1482565"/>
                    <a:gd name="connsiteX0" fmla="*/ 394941 w 3079510"/>
                    <a:gd name="connsiteY0" fmla="*/ 0 h 1482565"/>
                    <a:gd name="connsiteX1" fmla="*/ 455156 w 3079510"/>
                    <a:gd name="connsiteY1" fmla="*/ 10587 h 1482565"/>
                    <a:gd name="connsiteX2" fmla="*/ 914068 w 3079510"/>
                    <a:gd name="connsiteY2" fmla="*/ 249959 h 1482565"/>
                    <a:gd name="connsiteX3" fmla="*/ 2918763 w 3079510"/>
                    <a:gd name="connsiteY3" fmla="*/ 566361 h 1482565"/>
                    <a:gd name="connsiteX4" fmla="*/ 3074922 w 3079510"/>
                    <a:gd name="connsiteY4" fmla="*/ 579351 h 1482565"/>
                    <a:gd name="connsiteX5" fmla="*/ 3079510 w 3079510"/>
                    <a:gd name="connsiteY5" fmla="*/ 592361 h 1482565"/>
                    <a:gd name="connsiteX6" fmla="*/ 360343 w 3079510"/>
                    <a:gd name="connsiteY6" fmla="*/ 25621 h 1482565"/>
                    <a:gd name="connsiteX7" fmla="*/ 394941 w 3079510"/>
                    <a:gd name="connsiteY7" fmla="*/ 0 h 1482565"/>
                    <a:gd name="connsiteX0" fmla="*/ 394941 w 3079510"/>
                    <a:gd name="connsiteY0" fmla="*/ 0 h 1482565"/>
                    <a:gd name="connsiteX1" fmla="*/ 455156 w 3079510"/>
                    <a:gd name="connsiteY1" fmla="*/ 10587 h 1482565"/>
                    <a:gd name="connsiteX2" fmla="*/ 914068 w 3079510"/>
                    <a:gd name="connsiteY2" fmla="*/ 249959 h 1482565"/>
                    <a:gd name="connsiteX3" fmla="*/ 2918763 w 3079510"/>
                    <a:gd name="connsiteY3" fmla="*/ 566361 h 1482565"/>
                    <a:gd name="connsiteX4" fmla="*/ 3074922 w 3079510"/>
                    <a:gd name="connsiteY4" fmla="*/ 579351 h 1482565"/>
                    <a:gd name="connsiteX5" fmla="*/ 3079510 w 3079510"/>
                    <a:gd name="connsiteY5" fmla="*/ 592361 h 1482565"/>
                    <a:gd name="connsiteX6" fmla="*/ 360343 w 3079510"/>
                    <a:gd name="connsiteY6" fmla="*/ 25621 h 1482565"/>
                    <a:gd name="connsiteX7" fmla="*/ 394941 w 3079510"/>
                    <a:gd name="connsiteY7" fmla="*/ 0 h 14825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079510" h="1482565">
                      <a:moveTo>
                        <a:pt x="394941" y="0"/>
                      </a:moveTo>
                      <a:lnTo>
                        <a:pt x="455156" y="10587"/>
                      </a:lnTo>
                      <a:cubicBezTo>
                        <a:pt x="554377" y="26847"/>
                        <a:pt x="598717" y="147805"/>
                        <a:pt x="914068" y="249959"/>
                      </a:cubicBezTo>
                      <a:cubicBezTo>
                        <a:pt x="1324669" y="342588"/>
                        <a:pt x="2050621" y="117762"/>
                        <a:pt x="2918763" y="566361"/>
                      </a:cubicBezTo>
                      <a:lnTo>
                        <a:pt x="3074922" y="579351"/>
                      </a:lnTo>
                      <a:lnTo>
                        <a:pt x="3079510" y="592361"/>
                      </a:lnTo>
                      <a:cubicBezTo>
                        <a:pt x="2461933" y="2325912"/>
                        <a:pt x="-1133751" y="1192110"/>
                        <a:pt x="360343" y="25621"/>
                      </a:cubicBezTo>
                      <a:lnTo>
                        <a:pt x="394941" y="0"/>
                      </a:lnTo>
                      <a:close/>
                    </a:path>
                  </a:pathLst>
                </a:custGeom>
                <a:solidFill>
                  <a:srgbClr val="F4E0C7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E5327E8A-F2E1-E7AD-D0B7-9906621613B9}"/>
                    </a:ext>
                  </a:extLst>
                </p:cNvPr>
                <p:cNvSpPr/>
                <p:nvPr/>
              </p:nvSpPr>
              <p:spPr>
                <a:xfrm>
                  <a:off x="6919394" y="588786"/>
                  <a:ext cx="444500" cy="279400"/>
                </a:xfrm>
                <a:custGeom>
                  <a:avLst/>
                  <a:gdLst>
                    <a:gd name="connsiteX0" fmla="*/ 444500 w 444500"/>
                    <a:gd name="connsiteY0" fmla="*/ 0 h 279400"/>
                    <a:gd name="connsiteX1" fmla="*/ 0 w 444500"/>
                    <a:gd name="connsiteY1" fmla="*/ 279400 h 279400"/>
                    <a:gd name="connsiteX2" fmla="*/ 0 w 444500"/>
                    <a:gd name="connsiteY2" fmla="*/ 279400 h 279400"/>
                    <a:gd name="connsiteX0" fmla="*/ 444500 w 444500"/>
                    <a:gd name="connsiteY0" fmla="*/ 0 h 279400"/>
                    <a:gd name="connsiteX1" fmla="*/ 0 w 444500"/>
                    <a:gd name="connsiteY1" fmla="*/ 279400 h 279400"/>
                    <a:gd name="connsiteX2" fmla="*/ 0 w 444500"/>
                    <a:gd name="connsiteY2" fmla="*/ 279400 h 279400"/>
                    <a:gd name="connsiteX0" fmla="*/ 444500 w 444500"/>
                    <a:gd name="connsiteY0" fmla="*/ 0 h 279400"/>
                    <a:gd name="connsiteX1" fmla="*/ 0 w 444500"/>
                    <a:gd name="connsiteY1" fmla="*/ 279400 h 279400"/>
                    <a:gd name="connsiteX2" fmla="*/ 0 w 444500"/>
                    <a:gd name="connsiteY2" fmla="*/ 279400 h 279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44500" h="279400">
                      <a:moveTo>
                        <a:pt x="444500" y="0"/>
                      </a:moveTo>
                      <a:cubicBezTo>
                        <a:pt x="283633" y="42333"/>
                        <a:pt x="97367" y="71967"/>
                        <a:pt x="0" y="279400"/>
                      </a:cubicBezTo>
                      <a:lnTo>
                        <a:pt x="0" y="279400"/>
                      </a:ln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183CF123-674E-3F2F-4B57-F595429201FF}"/>
                    </a:ext>
                  </a:extLst>
                </p:cNvPr>
                <p:cNvSpPr/>
                <p:nvPr/>
              </p:nvSpPr>
              <p:spPr>
                <a:xfrm>
                  <a:off x="6656656" y="548206"/>
                  <a:ext cx="444500" cy="279400"/>
                </a:xfrm>
                <a:custGeom>
                  <a:avLst/>
                  <a:gdLst>
                    <a:gd name="connsiteX0" fmla="*/ 444500 w 444500"/>
                    <a:gd name="connsiteY0" fmla="*/ 0 h 279400"/>
                    <a:gd name="connsiteX1" fmla="*/ 0 w 444500"/>
                    <a:gd name="connsiteY1" fmla="*/ 279400 h 279400"/>
                    <a:gd name="connsiteX2" fmla="*/ 0 w 444500"/>
                    <a:gd name="connsiteY2" fmla="*/ 279400 h 279400"/>
                    <a:gd name="connsiteX0" fmla="*/ 444500 w 444500"/>
                    <a:gd name="connsiteY0" fmla="*/ 0 h 279400"/>
                    <a:gd name="connsiteX1" fmla="*/ 0 w 444500"/>
                    <a:gd name="connsiteY1" fmla="*/ 279400 h 279400"/>
                    <a:gd name="connsiteX2" fmla="*/ 0 w 444500"/>
                    <a:gd name="connsiteY2" fmla="*/ 279400 h 279400"/>
                    <a:gd name="connsiteX0" fmla="*/ 444500 w 444500"/>
                    <a:gd name="connsiteY0" fmla="*/ 0 h 279400"/>
                    <a:gd name="connsiteX1" fmla="*/ 0 w 444500"/>
                    <a:gd name="connsiteY1" fmla="*/ 279400 h 279400"/>
                    <a:gd name="connsiteX2" fmla="*/ 0 w 444500"/>
                    <a:gd name="connsiteY2" fmla="*/ 279400 h 279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44500" h="279400">
                      <a:moveTo>
                        <a:pt x="444500" y="0"/>
                      </a:moveTo>
                      <a:cubicBezTo>
                        <a:pt x="283633" y="42333"/>
                        <a:pt x="97367" y="71967"/>
                        <a:pt x="0" y="279400"/>
                      </a:cubicBezTo>
                      <a:lnTo>
                        <a:pt x="0" y="279400"/>
                      </a:ln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6C520C92-6053-9DF9-0F24-60F10541BA7C}"/>
                    </a:ext>
                  </a:extLst>
                </p:cNvPr>
                <p:cNvSpPr/>
                <p:nvPr/>
              </p:nvSpPr>
              <p:spPr>
                <a:xfrm rot="3624423">
                  <a:off x="7113271" y="816702"/>
                  <a:ext cx="197650" cy="172339"/>
                </a:xfrm>
                <a:custGeom>
                  <a:avLst/>
                  <a:gdLst>
                    <a:gd name="connsiteX0" fmla="*/ 444500 w 444500"/>
                    <a:gd name="connsiteY0" fmla="*/ 0 h 279400"/>
                    <a:gd name="connsiteX1" fmla="*/ 0 w 444500"/>
                    <a:gd name="connsiteY1" fmla="*/ 279400 h 279400"/>
                    <a:gd name="connsiteX2" fmla="*/ 0 w 444500"/>
                    <a:gd name="connsiteY2" fmla="*/ 279400 h 279400"/>
                    <a:gd name="connsiteX0" fmla="*/ 444500 w 444500"/>
                    <a:gd name="connsiteY0" fmla="*/ 0 h 279400"/>
                    <a:gd name="connsiteX1" fmla="*/ 0 w 444500"/>
                    <a:gd name="connsiteY1" fmla="*/ 279400 h 279400"/>
                    <a:gd name="connsiteX2" fmla="*/ 0 w 444500"/>
                    <a:gd name="connsiteY2" fmla="*/ 279400 h 279400"/>
                    <a:gd name="connsiteX0" fmla="*/ 444500 w 444500"/>
                    <a:gd name="connsiteY0" fmla="*/ 0 h 279400"/>
                    <a:gd name="connsiteX1" fmla="*/ 0 w 444500"/>
                    <a:gd name="connsiteY1" fmla="*/ 279400 h 279400"/>
                    <a:gd name="connsiteX2" fmla="*/ 0 w 444500"/>
                    <a:gd name="connsiteY2" fmla="*/ 279400 h 279400"/>
                    <a:gd name="connsiteX0" fmla="*/ 487489 w 487489"/>
                    <a:gd name="connsiteY0" fmla="*/ 0 h 379396"/>
                    <a:gd name="connsiteX1" fmla="*/ 42989 w 487489"/>
                    <a:gd name="connsiteY1" fmla="*/ 279400 h 379396"/>
                    <a:gd name="connsiteX2" fmla="*/ 0 w 487489"/>
                    <a:gd name="connsiteY2" fmla="*/ 379395 h 379396"/>
                    <a:gd name="connsiteX0" fmla="*/ 487489 w 487489"/>
                    <a:gd name="connsiteY0" fmla="*/ 0 h 379396"/>
                    <a:gd name="connsiteX1" fmla="*/ 0 w 487489"/>
                    <a:gd name="connsiteY1" fmla="*/ 379395 h 379396"/>
                    <a:gd name="connsiteX0" fmla="*/ 430421 w 430420"/>
                    <a:gd name="connsiteY0" fmla="*/ 0 h 364268"/>
                    <a:gd name="connsiteX1" fmla="*/ 0 w 430420"/>
                    <a:gd name="connsiteY1" fmla="*/ 364267 h 364268"/>
                    <a:gd name="connsiteX0" fmla="*/ 430421 w 430420"/>
                    <a:gd name="connsiteY0" fmla="*/ 0 h 364268"/>
                    <a:gd name="connsiteX1" fmla="*/ 0 w 430420"/>
                    <a:gd name="connsiteY1" fmla="*/ 364267 h 364268"/>
                    <a:gd name="connsiteX0" fmla="*/ 435606 w 435605"/>
                    <a:gd name="connsiteY0" fmla="*/ 0 h 364268"/>
                    <a:gd name="connsiteX1" fmla="*/ 5185 w 435605"/>
                    <a:gd name="connsiteY1" fmla="*/ 364267 h 364268"/>
                    <a:gd name="connsiteX0" fmla="*/ 434283 w 434282"/>
                    <a:gd name="connsiteY0" fmla="*/ 0 h 364268"/>
                    <a:gd name="connsiteX1" fmla="*/ 3862 w 434282"/>
                    <a:gd name="connsiteY1" fmla="*/ 364267 h 3642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434282" h="364268">
                      <a:moveTo>
                        <a:pt x="434283" y="0"/>
                      </a:moveTo>
                      <a:cubicBezTo>
                        <a:pt x="53403" y="7160"/>
                        <a:pt x="-19222" y="90109"/>
                        <a:pt x="3862" y="364267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Freeform: Shape 18">
                  <a:extLst>
                    <a:ext uri="{FF2B5EF4-FFF2-40B4-BE49-F238E27FC236}">
                      <a16:creationId xmlns:a16="http://schemas.microsoft.com/office/drawing/2014/main" id="{C86D2C35-B68C-CB0E-5963-B6FEDB280B52}"/>
                    </a:ext>
                  </a:extLst>
                </p:cNvPr>
                <p:cNvSpPr/>
                <p:nvPr/>
              </p:nvSpPr>
              <p:spPr>
                <a:xfrm rot="1427930">
                  <a:off x="6257600" y="826658"/>
                  <a:ext cx="196714" cy="172339"/>
                </a:xfrm>
                <a:custGeom>
                  <a:avLst/>
                  <a:gdLst>
                    <a:gd name="connsiteX0" fmla="*/ 444500 w 444500"/>
                    <a:gd name="connsiteY0" fmla="*/ 0 h 279400"/>
                    <a:gd name="connsiteX1" fmla="*/ 0 w 444500"/>
                    <a:gd name="connsiteY1" fmla="*/ 279400 h 279400"/>
                    <a:gd name="connsiteX2" fmla="*/ 0 w 444500"/>
                    <a:gd name="connsiteY2" fmla="*/ 279400 h 279400"/>
                    <a:gd name="connsiteX0" fmla="*/ 444500 w 444500"/>
                    <a:gd name="connsiteY0" fmla="*/ 0 h 279400"/>
                    <a:gd name="connsiteX1" fmla="*/ 0 w 444500"/>
                    <a:gd name="connsiteY1" fmla="*/ 279400 h 279400"/>
                    <a:gd name="connsiteX2" fmla="*/ 0 w 444500"/>
                    <a:gd name="connsiteY2" fmla="*/ 279400 h 279400"/>
                    <a:gd name="connsiteX0" fmla="*/ 444500 w 444500"/>
                    <a:gd name="connsiteY0" fmla="*/ 0 h 279400"/>
                    <a:gd name="connsiteX1" fmla="*/ 0 w 444500"/>
                    <a:gd name="connsiteY1" fmla="*/ 279400 h 279400"/>
                    <a:gd name="connsiteX2" fmla="*/ 0 w 444500"/>
                    <a:gd name="connsiteY2" fmla="*/ 279400 h 279400"/>
                    <a:gd name="connsiteX0" fmla="*/ 487489 w 487489"/>
                    <a:gd name="connsiteY0" fmla="*/ 0 h 379396"/>
                    <a:gd name="connsiteX1" fmla="*/ 42989 w 487489"/>
                    <a:gd name="connsiteY1" fmla="*/ 279400 h 379396"/>
                    <a:gd name="connsiteX2" fmla="*/ 0 w 487489"/>
                    <a:gd name="connsiteY2" fmla="*/ 379395 h 379396"/>
                    <a:gd name="connsiteX0" fmla="*/ 487489 w 487489"/>
                    <a:gd name="connsiteY0" fmla="*/ 0 h 379396"/>
                    <a:gd name="connsiteX1" fmla="*/ 0 w 487489"/>
                    <a:gd name="connsiteY1" fmla="*/ 379395 h 379396"/>
                    <a:gd name="connsiteX0" fmla="*/ 430421 w 430420"/>
                    <a:gd name="connsiteY0" fmla="*/ 0 h 364268"/>
                    <a:gd name="connsiteX1" fmla="*/ 0 w 430420"/>
                    <a:gd name="connsiteY1" fmla="*/ 364267 h 364268"/>
                    <a:gd name="connsiteX0" fmla="*/ 430421 w 430420"/>
                    <a:gd name="connsiteY0" fmla="*/ 0 h 364268"/>
                    <a:gd name="connsiteX1" fmla="*/ 0 w 430420"/>
                    <a:gd name="connsiteY1" fmla="*/ 364267 h 364268"/>
                    <a:gd name="connsiteX0" fmla="*/ 435606 w 435605"/>
                    <a:gd name="connsiteY0" fmla="*/ 0 h 364268"/>
                    <a:gd name="connsiteX1" fmla="*/ 5185 w 435605"/>
                    <a:gd name="connsiteY1" fmla="*/ 364267 h 364268"/>
                    <a:gd name="connsiteX0" fmla="*/ 434283 w 434282"/>
                    <a:gd name="connsiteY0" fmla="*/ 0 h 364268"/>
                    <a:gd name="connsiteX1" fmla="*/ 3862 w 434282"/>
                    <a:gd name="connsiteY1" fmla="*/ 364267 h 364268"/>
                    <a:gd name="connsiteX0" fmla="*/ 432226 w 432225"/>
                    <a:gd name="connsiteY0" fmla="*/ 0 h 364268"/>
                    <a:gd name="connsiteX1" fmla="*/ 1805 w 432225"/>
                    <a:gd name="connsiteY1" fmla="*/ 364267 h 3642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432225" h="364268">
                      <a:moveTo>
                        <a:pt x="432226" y="0"/>
                      </a:moveTo>
                      <a:cubicBezTo>
                        <a:pt x="180122" y="55208"/>
                        <a:pt x="-21279" y="90109"/>
                        <a:pt x="1805" y="364267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FF9FB8DE-9A5A-74F3-07AD-4A91A9F6A2D7}"/>
                    </a:ext>
                  </a:extLst>
                </p:cNvPr>
                <p:cNvSpPr/>
                <p:nvPr/>
              </p:nvSpPr>
              <p:spPr>
                <a:xfrm>
                  <a:off x="5959274" y="1642886"/>
                  <a:ext cx="421940" cy="392685"/>
                </a:xfrm>
                <a:custGeom>
                  <a:avLst/>
                  <a:gdLst>
                    <a:gd name="connsiteX0" fmla="*/ 419100 w 471451"/>
                    <a:gd name="connsiteY0" fmla="*/ 0 h 276120"/>
                    <a:gd name="connsiteX1" fmla="*/ 434340 w 471451"/>
                    <a:gd name="connsiteY1" fmla="*/ 251460 h 276120"/>
                    <a:gd name="connsiteX2" fmla="*/ 0 w 471451"/>
                    <a:gd name="connsiteY2" fmla="*/ 266700 h 276120"/>
                    <a:gd name="connsiteX3" fmla="*/ 0 w 471451"/>
                    <a:gd name="connsiteY3" fmla="*/ 266700 h 276120"/>
                    <a:gd name="connsiteX0" fmla="*/ 419100 w 419100"/>
                    <a:gd name="connsiteY0" fmla="*/ 0 h 266700"/>
                    <a:gd name="connsiteX1" fmla="*/ 0 w 419100"/>
                    <a:gd name="connsiteY1" fmla="*/ 266700 h 266700"/>
                    <a:gd name="connsiteX2" fmla="*/ 0 w 419100"/>
                    <a:gd name="connsiteY2" fmla="*/ 266700 h 266700"/>
                    <a:gd name="connsiteX0" fmla="*/ 419100 w 421878"/>
                    <a:gd name="connsiteY0" fmla="*/ 0 h 273445"/>
                    <a:gd name="connsiteX1" fmla="*/ 0 w 421878"/>
                    <a:gd name="connsiteY1" fmla="*/ 266700 h 273445"/>
                    <a:gd name="connsiteX2" fmla="*/ 0 w 421878"/>
                    <a:gd name="connsiteY2" fmla="*/ 266700 h 273445"/>
                    <a:gd name="connsiteX0" fmla="*/ 419100 w 421940"/>
                    <a:gd name="connsiteY0" fmla="*/ 0 h 392685"/>
                    <a:gd name="connsiteX1" fmla="*/ 0 w 421940"/>
                    <a:gd name="connsiteY1" fmla="*/ 266700 h 392685"/>
                    <a:gd name="connsiteX2" fmla="*/ 0 w 421940"/>
                    <a:gd name="connsiteY2" fmla="*/ 266700 h 3926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21940" h="392685">
                      <a:moveTo>
                        <a:pt x="419100" y="0"/>
                      </a:moveTo>
                      <a:cubicBezTo>
                        <a:pt x="454660" y="462280"/>
                        <a:pt x="147320" y="467360"/>
                        <a:pt x="0" y="266700"/>
                      </a:cubicBezTo>
                      <a:lnTo>
                        <a:pt x="0" y="266700"/>
                      </a:ln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id="{7EC2B99A-0CB0-2B11-A7E6-BA79276BD6C6}"/>
                    </a:ext>
                  </a:extLst>
                </p:cNvPr>
                <p:cNvSpPr/>
                <p:nvPr/>
              </p:nvSpPr>
              <p:spPr>
                <a:xfrm flipH="1">
                  <a:off x="6380266" y="1625298"/>
                  <a:ext cx="541394" cy="506732"/>
                </a:xfrm>
                <a:custGeom>
                  <a:avLst/>
                  <a:gdLst>
                    <a:gd name="connsiteX0" fmla="*/ 419100 w 471451"/>
                    <a:gd name="connsiteY0" fmla="*/ 0 h 276120"/>
                    <a:gd name="connsiteX1" fmla="*/ 434340 w 471451"/>
                    <a:gd name="connsiteY1" fmla="*/ 251460 h 276120"/>
                    <a:gd name="connsiteX2" fmla="*/ 0 w 471451"/>
                    <a:gd name="connsiteY2" fmla="*/ 266700 h 276120"/>
                    <a:gd name="connsiteX3" fmla="*/ 0 w 471451"/>
                    <a:gd name="connsiteY3" fmla="*/ 266700 h 276120"/>
                    <a:gd name="connsiteX0" fmla="*/ 419100 w 419100"/>
                    <a:gd name="connsiteY0" fmla="*/ 0 h 266700"/>
                    <a:gd name="connsiteX1" fmla="*/ 0 w 419100"/>
                    <a:gd name="connsiteY1" fmla="*/ 266700 h 266700"/>
                    <a:gd name="connsiteX2" fmla="*/ 0 w 419100"/>
                    <a:gd name="connsiteY2" fmla="*/ 266700 h 266700"/>
                    <a:gd name="connsiteX0" fmla="*/ 419100 w 421878"/>
                    <a:gd name="connsiteY0" fmla="*/ 0 h 273445"/>
                    <a:gd name="connsiteX1" fmla="*/ 0 w 421878"/>
                    <a:gd name="connsiteY1" fmla="*/ 266700 h 273445"/>
                    <a:gd name="connsiteX2" fmla="*/ 0 w 421878"/>
                    <a:gd name="connsiteY2" fmla="*/ 266700 h 273445"/>
                    <a:gd name="connsiteX0" fmla="*/ 419100 w 421940"/>
                    <a:gd name="connsiteY0" fmla="*/ 0 h 392685"/>
                    <a:gd name="connsiteX1" fmla="*/ 0 w 421940"/>
                    <a:gd name="connsiteY1" fmla="*/ 266700 h 392685"/>
                    <a:gd name="connsiteX2" fmla="*/ 0 w 421940"/>
                    <a:gd name="connsiteY2" fmla="*/ 266700 h 392685"/>
                    <a:gd name="connsiteX0" fmla="*/ 419100 w 421940"/>
                    <a:gd name="connsiteY0" fmla="*/ 0 h 392685"/>
                    <a:gd name="connsiteX1" fmla="*/ 0 w 421940"/>
                    <a:gd name="connsiteY1" fmla="*/ 266700 h 392685"/>
                    <a:gd name="connsiteX2" fmla="*/ 12110 w 421940"/>
                    <a:gd name="connsiteY2" fmla="*/ 339226 h 392685"/>
                    <a:gd name="connsiteX0" fmla="*/ 419100 w 421940"/>
                    <a:gd name="connsiteY0" fmla="*/ 0 h 392685"/>
                    <a:gd name="connsiteX1" fmla="*/ 0 w 421940"/>
                    <a:gd name="connsiteY1" fmla="*/ 266700 h 392685"/>
                    <a:gd name="connsiteX0" fmla="*/ 405856 w 408812"/>
                    <a:gd name="connsiteY0" fmla="*/ 0 h 441405"/>
                    <a:gd name="connsiteX1" fmla="*/ 0 w 408812"/>
                    <a:gd name="connsiteY1" fmla="*/ 336754 h 441405"/>
                    <a:gd name="connsiteX0" fmla="*/ 428561 w 431323"/>
                    <a:gd name="connsiteY0" fmla="*/ 0 h 485109"/>
                    <a:gd name="connsiteX1" fmla="*/ 0 w 431323"/>
                    <a:gd name="connsiteY1" fmla="*/ 394445 h 485109"/>
                    <a:gd name="connsiteX0" fmla="*/ 428561 w 431092"/>
                    <a:gd name="connsiteY0" fmla="*/ 0 h 446124"/>
                    <a:gd name="connsiteX1" fmla="*/ 0 w 431092"/>
                    <a:gd name="connsiteY1" fmla="*/ 394445 h 446124"/>
                    <a:gd name="connsiteX0" fmla="*/ 428561 w 430185"/>
                    <a:gd name="connsiteY0" fmla="*/ 0 h 438457"/>
                    <a:gd name="connsiteX1" fmla="*/ 0 w 430185"/>
                    <a:gd name="connsiteY1" fmla="*/ 394445 h 4384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430185" h="438457">
                      <a:moveTo>
                        <a:pt x="428561" y="0"/>
                      </a:moveTo>
                      <a:cubicBezTo>
                        <a:pt x="456552" y="414891"/>
                        <a:pt x="115154" y="506507"/>
                        <a:pt x="0" y="394445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Freeform: Shape 32">
                  <a:extLst>
                    <a:ext uri="{FF2B5EF4-FFF2-40B4-BE49-F238E27FC236}">
                      <a16:creationId xmlns:a16="http://schemas.microsoft.com/office/drawing/2014/main" id="{F777F335-6E19-33C9-283D-57FE253B52D9}"/>
                    </a:ext>
                  </a:extLst>
                </p:cNvPr>
                <p:cNvSpPr/>
                <p:nvPr/>
              </p:nvSpPr>
              <p:spPr>
                <a:xfrm>
                  <a:off x="6800332" y="1584834"/>
                  <a:ext cx="1862137" cy="348565"/>
                </a:xfrm>
                <a:custGeom>
                  <a:avLst/>
                  <a:gdLst>
                    <a:gd name="connsiteX0" fmla="*/ 0 w 1862137"/>
                    <a:gd name="connsiteY0" fmla="*/ 0 h 200025"/>
                    <a:gd name="connsiteX1" fmla="*/ 1862137 w 1862137"/>
                    <a:gd name="connsiteY1" fmla="*/ 200025 h 200025"/>
                    <a:gd name="connsiteX2" fmla="*/ 1862137 w 1862137"/>
                    <a:gd name="connsiteY2" fmla="*/ 200025 h 200025"/>
                    <a:gd name="connsiteX0" fmla="*/ 0 w 1862137"/>
                    <a:gd name="connsiteY0" fmla="*/ 120900 h 320925"/>
                    <a:gd name="connsiteX1" fmla="*/ 1862137 w 1862137"/>
                    <a:gd name="connsiteY1" fmla="*/ 320925 h 320925"/>
                    <a:gd name="connsiteX2" fmla="*/ 1862137 w 1862137"/>
                    <a:gd name="connsiteY2" fmla="*/ 320925 h 320925"/>
                    <a:gd name="connsiteX0" fmla="*/ 0 w 1862137"/>
                    <a:gd name="connsiteY0" fmla="*/ 148540 h 348565"/>
                    <a:gd name="connsiteX1" fmla="*/ 1862137 w 1862137"/>
                    <a:gd name="connsiteY1" fmla="*/ 348565 h 348565"/>
                    <a:gd name="connsiteX2" fmla="*/ 1862137 w 1862137"/>
                    <a:gd name="connsiteY2" fmla="*/ 348565 h 3485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62137" h="348565">
                      <a:moveTo>
                        <a:pt x="0" y="148540"/>
                      </a:moveTo>
                      <a:cubicBezTo>
                        <a:pt x="868362" y="-189597"/>
                        <a:pt x="1374775" y="124727"/>
                        <a:pt x="1862137" y="348565"/>
                      </a:cubicBezTo>
                      <a:lnTo>
                        <a:pt x="1862137" y="348565"/>
                      </a:ln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Freeform: Shape 33">
                  <a:extLst>
                    <a:ext uri="{FF2B5EF4-FFF2-40B4-BE49-F238E27FC236}">
                      <a16:creationId xmlns:a16="http://schemas.microsoft.com/office/drawing/2014/main" id="{85D77391-29CE-2D20-C662-F6970C0D9548}"/>
                    </a:ext>
                  </a:extLst>
                </p:cNvPr>
                <p:cNvSpPr/>
                <p:nvPr/>
              </p:nvSpPr>
              <p:spPr>
                <a:xfrm>
                  <a:off x="6886058" y="1815989"/>
                  <a:ext cx="1757362" cy="393635"/>
                </a:xfrm>
                <a:custGeom>
                  <a:avLst/>
                  <a:gdLst>
                    <a:gd name="connsiteX0" fmla="*/ 0 w 1766887"/>
                    <a:gd name="connsiteY0" fmla="*/ 0 h 414338"/>
                    <a:gd name="connsiteX1" fmla="*/ 1766887 w 1766887"/>
                    <a:gd name="connsiteY1" fmla="*/ 414338 h 414338"/>
                    <a:gd name="connsiteX2" fmla="*/ 1766887 w 1766887"/>
                    <a:gd name="connsiteY2" fmla="*/ 414338 h 414338"/>
                    <a:gd name="connsiteX0" fmla="*/ 0 w 1766887"/>
                    <a:gd name="connsiteY0" fmla="*/ 1878 h 416216"/>
                    <a:gd name="connsiteX1" fmla="*/ 1766887 w 1766887"/>
                    <a:gd name="connsiteY1" fmla="*/ 416216 h 416216"/>
                    <a:gd name="connsiteX2" fmla="*/ 1766887 w 1766887"/>
                    <a:gd name="connsiteY2" fmla="*/ 416216 h 416216"/>
                    <a:gd name="connsiteX0" fmla="*/ 0 w 1766887"/>
                    <a:gd name="connsiteY0" fmla="*/ 2782 h 417120"/>
                    <a:gd name="connsiteX1" fmla="*/ 1766887 w 1766887"/>
                    <a:gd name="connsiteY1" fmla="*/ 417120 h 417120"/>
                    <a:gd name="connsiteX2" fmla="*/ 1766887 w 1766887"/>
                    <a:gd name="connsiteY2" fmla="*/ 417120 h 417120"/>
                    <a:gd name="connsiteX0" fmla="*/ 0 w 1757362"/>
                    <a:gd name="connsiteY0" fmla="*/ 3109 h 393635"/>
                    <a:gd name="connsiteX1" fmla="*/ 1757362 w 1757362"/>
                    <a:gd name="connsiteY1" fmla="*/ 393635 h 393635"/>
                    <a:gd name="connsiteX2" fmla="*/ 1757362 w 1757362"/>
                    <a:gd name="connsiteY2" fmla="*/ 393635 h 3936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757362" h="393635">
                      <a:moveTo>
                        <a:pt x="0" y="3109"/>
                      </a:moveTo>
                      <a:cubicBezTo>
                        <a:pt x="1274762" y="-25465"/>
                        <a:pt x="1244600" y="145984"/>
                        <a:pt x="1757362" y="393635"/>
                      </a:cubicBezTo>
                      <a:lnTo>
                        <a:pt x="1757362" y="393635"/>
                      </a:ln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Freeform: Shape 34">
                  <a:extLst>
                    <a:ext uri="{FF2B5EF4-FFF2-40B4-BE49-F238E27FC236}">
                      <a16:creationId xmlns:a16="http://schemas.microsoft.com/office/drawing/2014/main" id="{1AA8F757-DEA9-BD10-A0BD-0EF0D4AD214B}"/>
                    </a:ext>
                  </a:extLst>
                </p:cNvPr>
                <p:cNvSpPr/>
                <p:nvPr/>
              </p:nvSpPr>
              <p:spPr>
                <a:xfrm>
                  <a:off x="6838215" y="1895564"/>
                  <a:ext cx="1509712" cy="519114"/>
                </a:xfrm>
                <a:custGeom>
                  <a:avLst/>
                  <a:gdLst>
                    <a:gd name="connsiteX0" fmla="*/ 0 w 1766887"/>
                    <a:gd name="connsiteY0" fmla="*/ 0 h 414338"/>
                    <a:gd name="connsiteX1" fmla="*/ 1766887 w 1766887"/>
                    <a:gd name="connsiteY1" fmla="*/ 414338 h 414338"/>
                    <a:gd name="connsiteX2" fmla="*/ 1766887 w 1766887"/>
                    <a:gd name="connsiteY2" fmla="*/ 414338 h 414338"/>
                    <a:gd name="connsiteX0" fmla="*/ 0 w 1766887"/>
                    <a:gd name="connsiteY0" fmla="*/ 1878 h 416216"/>
                    <a:gd name="connsiteX1" fmla="*/ 1766887 w 1766887"/>
                    <a:gd name="connsiteY1" fmla="*/ 416216 h 416216"/>
                    <a:gd name="connsiteX2" fmla="*/ 1766887 w 1766887"/>
                    <a:gd name="connsiteY2" fmla="*/ 416216 h 416216"/>
                    <a:gd name="connsiteX0" fmla="*/ 0 w 1766887"/>
                    <a:gd name="connsiteY0" fmla="*/ 2782 h 417120"/>
                    <a:gd name="connsiteX1" fmla="*/ 1766887 w 1766887"/>
                    <a:gd name="connsiteY1" fmla="*/ 417120 h 417120"/>
                    <a:gd name="connsiteX2" fmla="*/ 1766887 w 1766887"/>
                    <a:gd name="connsiteY2" fmla="*/ 417120 h 417120"/>
                    <a:gd name="connsiteX0" fmla="*/ 0 w 1757362"/>
                    <a:gd name="connsiteY0" fmla="*/ 3109 h 393635"/>
                    <a:gd name="connsiteX1" fmla="*/ 1757362 w 1757362"/>
                    <a:gd name="connsiteY1" fmla="*/ 393635 h 393635"/>
                    <a:gd name="connsiteX2" fmla="*/ 1757362 w 1757362"/>
                    <a:gd name="connsiteY2" fmla="*/ 393635 h 393635"/>
                    <a:gd name="connsiteX0" fmla="*/ 0 w 1757362"/>
                    <a:gd name="connsiteY0" fmla="*/ 3109 h 522223"/>
                    <a:gd name="connsiteX1" fmla="*/ 1757362 w 1757362"/>
                    <a:gd name="connsiteY1" fmla="*/ 393635 h 522223"/>
                    <a:gd name="connsiteX2" fmla="*/ 1509712 w 1757362"/>
                    <a:gd name="connsiteY2" fmla="*/ 522223 h 522223"/>
                    <a:gd name="connsiteX0" fmla="*/ 0 w 1509712"/>
                    <a:gd name="connsiteY0" fmla="*/ 0 h 519114"/>
                    <a:gd name="connsiteX1" fmla="*/ 1509712 w 1509712"/>
                    <a:gd name="connsiteY1" fmla="*/ 519114 h 519114"/>
                    <a:gd name="connsiteX0" fmla="*/ 0 w 1509712"/>
                    <a:gd name="connsiteY0" fmla="*/ 0 h 519114"/>
                    <a:gd name="connsiteX1" fmla="*/ 1509712 w 1509712"/>
                    <a:gd name="connsiteY1" fmla="*/ 519114 h 519114"/>
                    <a:gd name="connsiteX0" fmla="*/ 0 w 1509712"/>
                    <a:gd name="connsiteY0" fmla="*/ 0 h 519114"/>
                    <a:gd name="connsiteX1" fmla="*/ 1509712 w 1509712"/>
                    <a:gd name="connsiteY1" fmla="*/ 519114 h 5191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509712" h="519114">
                      <a:moveTo>
                        <a:pt x="0" y="0"/>
                      </a:moveTo>
                      <a:cubicBezTo>
                        <a:pt x="655637" y="111125"/>
                        <a:pt x="1239837" y="274638"/>
                        <a:pt x="1509712" y="519114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Freeform: Shape 35">
                  <a:extLst>
                    <a:ext uri="{FF2B5EF4-FFF2-40B4-BE49-F238E27FC236}">
                      <a16:creationId xmlns:a16="http://schemas.microsoft.com/office/drawing/2014/main" id="{4849E4CB-7653-A143-A6DD-B9077A9A909A}"/>
                    </a:ext>
                  </a:extLst>
                </p:cNvPr>
                <p:cNvSpPr/>
                <p:nvPr/>
              </p:nvSpPr>
              <p:spPr>
                <a:xfrm>
                  <a:off x="5752372" y="1481661"/>
                  <a:ext cx="323849" cy="138114"/>
                </a:xfrm>
                <a:custGeom>
                  <a:avLst/>
                  <a:gdLst>
                    <a:gd name="connsiteX0" fmla="*/ 0 w 1766887"/>
                    <a:gd name="connsiteY0" fmla="*/ 0 h 414338"/>
                    <a:gd name="connsiteX1" fmla="*/ 1766887 w 1766887"/>
                    <a:gd name="connsiteY1" fmla="*/ 414338 h 414338"/>
                    <a:gd name="connsiteX2" fmla="*/ 1766887 w 1766887"/>
                    <a:gd name="connsiteY2" fmla="*/ 414338 h 414338"/>
                    <a:gd name="connsiteX0" fmla="*/ 0 w 1766887"/>
                    <a:gd name="connsiteY0" fmla="*/ 1878 h 416216"/>
                    <a:gd name="connsiteX1" fmla="*/ 1766887 w 1766887"/>
                    <a:gd name="connsiteY1" fmla="*/ 416216 h 416216"/>
                    <a:gd name="connsiteX2" fmla="*/ 1766887 w 1766887"/>
                    <a:gd name="connsiteY2" fmla="*/ 416216 h 416216"/>
                    <a:gd name="connsiteX0" fmla="*/ 0 w 1766887"/>
                    <a:gd name="connsiteY0" fmla="*/ 2782 h 417120"/>
                    <a:gd name="connsiteX1" fmla="*/ 1766887 w 1766887"/>
                    <a:gd name="connsiteY1" fmla="*/ 417120 h 417120"/>
                    <a:gd name="connsiteX2" fmla="*/ 1766887 w 1766887"/>
                    <a:gd name="connsiteY2" fmla="*/ 417120 h 417120"/>
                    <a:gd name="connsiteX0" fmla="*/ 0 w 1757362"/>
                    <a:gd name="connsiteY0" fmla="*/ 3109 h 393635"/>
                    <a:gd name="connsiteX1" fmla="*/ 1757362 w 1757362"/>
                    <a:gd name="connsiteY1" fmla="*/ 393635 h 393635"/>
                    <a:gd name="connsiteX2" fmla="*/ 1757362 w 1757362"/>
                    <a:gd name="connsiteY2" fmla="*/ 393635 h 393635"/>
                    <a:gd name="connsiteX0" fmla="*/ 0 w 1757362"/>
                    <a:gd name="connsiteY0" fmla="*/ 3109 h 522223"/>
                    <a:gd name="connsiteX1" fmla="*/ 1757362 w 1757362"/>
                    <a:gd name="connsiteY1" fmla="*/ 393635 h 522223"/>
                    <a:gd name="connsiteX2" fmla="*/ 1509712 w 1757362"/>
                    <a:gd name="connsiteY2" fmla="*/ 522223 h 522223"/>
                    <a:gd name="connsiteX0" fmla="*/ 0 w 1509712"/>
                    <a:gd name="connsiteY0" fmla="*/ 0 h 519114"/>
                    <a:gd name="connsiteX1" fmla="*/ 1509712 w 1509712"/>
                    <a:gd name="connsiteY1" fmla="*/ 519114 h 519114"/>
                    <a:gd name="connsiteX0" fmla="*/ 0 w 1509712"/>
                    <a:gd name="connsiteY0" fmla="*/ 0 h 519114"/>
                    <a:gd name="connsiteX1" fmla="*/ 1509712 w 1509712"/>
                    <a:gd name="connsiteY1" fmla="*/ 519114 h 519114"/>
                    <a:gd name="connsiteX0" fmla="*/ 0 w 1509712"/>
                    <a:gd name="connsiteY0" fmla="*/ 0 h 519114"/>
                    <a:gd name="connsiteX1" fmla="*/ 1509712 w 1509712"/>
                    <a:gd name="connsiteY1" fmla="*/ 519114 h 519114"/>
                    <a:gd name="connsiteX0" fmla="*/ 0 w 323849"/>
                    <a:gd name="connsiteY0" fmla="*/ 0 h 138114"/>
                    <a:gd name="connsiteX1" fmla="*/ 323849 w 323849"/>
                    <a:gd name="connsiteY1" fmla="*/ 138114 h 138114"/>
                    <a:gd name="connsiteX0" fmla="*/ 0 w 385868"/>
                    <a:gd name="connsiteY0" fmla="*/ 0 h 138114"/>
                    <a:gd name="connsiteX1" fmla="*/ 323849 w 385868"/>
                    <a:gd name="connsiteY1" fmla="*/ 138114 h 138114"/>
                    <a:gd name="connsiteX0" fmla="*/ 0 w 323849"/>
                    <a:gd name="connsiteY0" fmla="*/ 0 h 138114"/>
                    <a:gd name="connsiteX1" fmla="*/ 323849 w 323849"/>
                    <a:gd name="connsiteY1" fmla="*/ 138114 h 1381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23849" h="138114">
                      <a:moveTo>
                        <a:pt x="0" y="0"/>
                      </a:moveTo>
                      <a:cubicBezTo>
                        <a:pt x="265112" y="58737"/>
                        <a:pt x="263524" y="74613"/>
                        <a:pt x="323849" y="138114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Freeform: Shape 36">
                  <a:extLst>
                    <a:ext uri="{FF2B5EF4-FFF2-40B4-BE49-F238E27FC236}">
                      <a16:creationId xmlns:a16="http://schemas.microsoft.com/office/drawing/2014/main" id="{DE5484B7-7E3E-D51D-3575-1740FD3A751E}"/>
                    </a:ext>
                  </a:extLst>
                </p:cNvPr>
                <p:cNvSpPr/>
                <p:nvPr/>
              </p:nvSpPr>
              <p:spPr>
                <a:xfrm>
                  <a:off x="5274422" y="1582290"/>
                  <a:ext cx="742949" cy="104730"/>
                </a:xfrm>
                <a:custGeom>
                  <a:avLst/>
                  <a:gdLst>
                    <a:gd name="connsiteX0" fmla="*/ 0 w 1766887"/>
                    <a:gd name="connsiteY0" fmla="*/ 0 h 414338"/>
                    <a:gd name="connsiteX1" fmla="*/ 1766887 w 1766887"/>
                    <a:gd name="connsiteY1" fmla="*/ 414338 h 414338"/>
                    <a:gd name="connsiteX2" fmla="*/ 1766887 w 1766887"/>
                    <a:gd name="connsiteY2" fmla="*/ 414338 h 414338"/>
                    <a:gd name="connsiteX0" fmla="*/ 0 w 1766887"/>
                    <a:gd name="connsiteY0" fmla="*/ 1878 h 416216"/>
                    <a:gd name="connsiteX1" fmla="*/ 1766887 w 1766887"/>
                    <a:gd name="connsiteY1" fmla="*/ 416216 h 416216"/>
                    <a:gd name="connsiteX2" fmla="*/ 1766887 w 1766887"/>
                    <a:gd name="connsiteY2" fmla="*/ 416216 h 416216"/>
                    <a:gd name="connsiteX0" fmla="*/ 0 w 1766887"/>
                    <a:gd name="connsiteY0" fmla="*/ 2782 h 417120"/>
                    <a:gd name="connsiteX1" fmla="*/ 1766887 w 1766887"/>
                    <a:gd name="connsiteY1" fmla="*/ 417120 h 417120"/>
                    <a:gd name="connsiteX2" fmla="*/ 1766887 w 1766887"/>
                    <a:gd name="connsiteY2" fmla="*/ 417120 h 417120"/>
                    <a:gd name="connsiteX0" fmla="*/ 0 w 1757362"/>
                    <a:gd name="connsiteY0" fmla="*/ 3109 h 393635"/>
                    <a:gd name="connsiteX1" fmla="*/ 1757362 w 1757362"/>
                    <a:gd name="connsiteY1" fmla="*/ 393635 h 393635"/>
                    <a:gd name="connsiteX2" fmla="*/ 1757362 w 1757362"/>
                    <a:gd name="connsiteY2" fmla="*/ 393635 h 393635"/>
                    <a:gd name="connsiteX0" fmla="*/ 0 w 1757362"/>
                    <a:gd name="connsiteY0" fmla="*/ 3109 h 522223"/>
                    <a:gd name="connsiteX1" fmla="*/ 1757362 w 1757362"/>
                    <a:gd name="connsiteY1" fmla="*/ 393635 h 522223"/>
                    <a:gd name="connsiteX2" fmla="*/ 1509712 w 1757362"/>
                    <a:gd name="connsiteY2" fmla="*/ 522223 h 522223"/>
                    <a:gd name="connsiteX0" fmla="*/ 0 w 1509712"/>
                    <a:gd name="connsiteY0" fmla="*/ 0 h 519114"/>
                    <a:gd name="connsiteX1" fmla="*/ 1509712 w 1509712"/>
                    <a:gd name="connsiteY1" fmla="*/ 519114 h 519114"/>
                    <a:gd name="connsiteX0" fmla="*/ 0 w 1509712"/>
                    <a:gd name="connsiteY0" fmla="*/ 0 h 519114"/>
                    <a:gd name="connsiteX1" fmla="*/ 1509712 w 1509712"/>
                    <a:gd name="connsiteY1" fmla="*/ 519114 h 519114"/>
                    <a:gd name="connsiteX0" fmla="*/ 0 w 1509712"/>
                    <a:gd name="connsiteY0" fmla="*/ 0 h 519114"/>
                    <a:gd name="connsiteX1" fmla="*/ 1509712 w 1509712"/>
                    <a:gd name="connsiteY1" fmla="*/ 519114 h 519114"/>
                    <a:gd name="connsiteX0" fmla="*/ 0 w 323849"/>
                    <a:gd name="connsiteY0" fmla="*/ 0 h 138114"/>
                    <a:gd name="connsiteX1" fmla="*/ 323849 w 323849"/>
                    <a:gd name="connsiteY1" fmla="*/ 138114 h 138114"/>
                    <a:gd name="connsiteX0" fmla="*/ 0 w 385868"/>
                    <a:gd name="connsiteY0" fmla="*/ 0 h 138114"/>
                    <a:gd name="connsiteX1" fmla="*/ 323849 w 385868"/>
                    <a:gd name="connsiteY1" fmla="*/ 138114 h 138114"/>
                    <a:gd name="connsiteX0" fmla="*/ 0 w 323849"/>
                    <a:gd name="connsiteY0" fmla="*/ 0 h 138114"/>
                    <a:gd name="connsiteX1" fmla="*/ 323849 w 323849"/>
                    <a:gd name="connsiteY1" fmla="*/ 138114 h 138114"/>
                    <a:gd name="connsiteX0" fmla="*/ 0 w 333374"/>
                    <a:gd name="connsiteY0" fmla="*/ 0 h 114302"/>
                    <a:gd name="connsiteX1" fmla="*/ 333374 w 333374"/>
                    <a:gd name="connsiteY1" fmla="*/ 114302 h 114302"/>
                    <a:gd name="connsiteX0" fmla="*/ 0 w 742949"/>
                    <a:gd name="connsiteY0" fmla="*/ 0 h 85727"/>
                    <a:gd name="connsiteX1" fmla="*/ 742949 w 742949"/>
                    <a:gd name="connsiteY1" fmla="*/ 85727 h 85727"/>
                    <a:gd name="connsiteX0" fmla="*/ 0 w 742949"/>
                    <a:gd name="connsiteY0" fmla="*/ 19003 h 104730"/>
                    <a:gd name="connsiteX1" fmla="*/ 742949 w 742949"/>
                    <a:gd name="connsiteY1" fmla="*/ 104730 h 1047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742949" h="104730">
                      <a:moveTo>
                        <a:pt x="0" y="19003"/>
                      </a:moveTo>
                      <a:cubicBezTo>
                        <a:pt x="231775" y="-36560"/>
                        <a:pt x="682624" y="41229"/>
                        <a:pt x="742949" y="104730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Freeform: Shape 37">
                  <a:extLst>
                    <a:ext uri="{FF2B5EF4-FFF2-40B4-BE49-F238E27FC236}">
                      <a16:creationId xmlns:a16="http://schemas.microsoft.com/office/drawing/2014/main" id="{2877F265-552F-7027-4F8B-8D80878A77D2}"/>
                    </a:ext>
                  </a:extLst>
                </p:cNvPr>
                <p:cNvSpPr/>
                <p:nvPr/>
              </p:nvSpPr>
              <p:spPr>
                <a:xfrm rot="20644035">
                  <a:off x="5215276" y="1799940"/>
                  <a:ext cx="824043" cy="103412"/>
                </a:xfrm>
                <a:custGeom>
                  <a:avLst/>
                  <a:gdLst>
                    <a:gd name="connsiteX0" fmla="*/ 0 w 1766887"/>
                    <a:gd name="connsiteY0" fmla="*/ 0 h 414338"/>
                    <a:gd name="connsiteX1" fmla="*/ 1766887 w 1766887"/>
                    <a:gd name="connsiteY1" fmla="*/ 414338 h 414338"/>
                    <a:gd name="connsiteX2" fmla="*/ 1766887 w 1766887"/>
                    <a:gd name="connsiteY2" fmla="*/ 414338 h 414338"/>
                    <a:gd name="connsiteX0" fmla="*/ 0 w 1766887"/>
                    <a:gd name="connsiteY0" fmla="*/ 1878 h 416216"/>
                    <a:gd name="connsiteX1" fmla="*/ 1766887 w 1766887"/>
                    <a:gd name="connsiteY1" fmla="*/ 416216 h 416216"/>
                    <a:gd name="connsiteX2" fmla="*/ 1766887 w 1766887"/>
                    <a:gd name="connsiteY2" fmla="*/ 416216 h 416216"/>
                    <a:gd name="connsiteX0" fmla="*/ 0 w 1766887"/>
                    <a:gd name="connsiteY0" fmla="*/ 2782 h 417120"/>
                    <a:gd name="connsiteX1" fmla="*/ 1766887 w 1766887"/>
                    <a:gd name="connsiteY1" fmla="*/ 417120 h 417120"/>
                    <a:gd name="connsiteX2" fmla="*/ 1766887 w 1766887"/>
                    <a:gd name="connsiteY2" fmla="*/ 417120 h 417120"/>
                    <a:gd name="connsiteX0" fmla="*/ 0 w 1757362"/>
                    <a:gd name="connsiteY0" fmla="*/ 3109 h 393635"/>
                    <a:gd name="connsiteX1" fmla="*/ 1757362 w 1757362"/>
                    <a:gd name="connsiteY1" fmla="*/ 393635 h 393635"/>
                    <a:gd name="connsiteX2" fmla="*/ 1757362 w 1757362"/>
                    <a:gd name="connsiteY2" fmla="*/ 393635 h 393635"/>
                    <a:gd name="connsiteX0" fmla="*/ 0 w 1757362"/>
                    <a:gd name="connsiteY0" fmla="*/ 3109 h 522223"/>
                    <a:gd name="connsiteX1" fmla="*/ 1757362 w 1757362"/>
                    <a:gd name="connsiteY1" fmla="*/ 393635 h 522223"/>
                    <a:gd name="connsiteX2" fmla="*/ 1509712 w 1757362"/>
                    <a:gd name="connsiteY2" fmla="*/ 522223 h 522223"/>
                    <a:gd name="connsiteX0" fmla="*/ 0 w 1509712"/>
                    <a:gd name="connsiteY0" fmla="*/ 0 h 519114"/>
                    <a:gd name="connsiteX1" fmla="*/ 1509712 w 1509712"/>
                    <a:gd name="connsiteY1" fmla="*/ 519114 h 519114"/>
                    <a:gd name="connsiteX0" fmla="*/ 0 w 1509712"/>
                    <a:gd name="connsiteY0" fmla="*/ 0 h 519114"/>
                    <a:gd name="connsiteX1" fmla="*/ 1509712 w 1509712"/>
                    <a:gd name="connsiteY1" fmla="*/ 519114 h 519114"/>
                    <a:gd name="connsiteX0" fmla="*/ 0 w 1509712"/>
                    <a:gd name="connsiteY0" fmla="*/ 0 h 519114"/>
                    <a:gd name="connsiteX1" fmla="*/ 1509712 w 1509712"/>
                    <a:gd name="connsiteY1" fmla="*/ 519114 h 519114"/>
                    <a:gd name="connsiteX0" fmla="*/ 0 w 323849"/>
                    <a:gd name="connsiteY0" fmla="*/ 0 h 138114"/>
                    <a:gd name="connsiteX1" fmla="*/ 323849 w 323849"/>
                    <a:gd name="connsiteY1" fmla="*/ 138114 h 138114"/>
                    <a:gd name="connsiteX0" fmla="*/ 0 w 385868"/>
                    <a:gd name="connsiteY0" fmla="*/ 0 h 138114"/>
                    <a:gd name="connsiteX1" fmla="*/ 323849 w 385868"/>
                    <a:gd name="connsiteY1" fmla="*/ 138114 h 138114"/>
                    <a:gd name="connsiteX0" fmla="*/ 0 w 323849"/>
                    <a:gd name="connsiteY0" fmla="*/ 0 h 138114"/>
                    <a:gd name="connsiteX1" fmla="*/ 323849 w 323849"/>
                    <a:gd name="connsiteY1" fmla="*/ 138114 h 138114"/>
                    <a:gd name="connsiteX0" fmla="*/ 0 w 333374"/>
                    <a:gd name="connsiteY0" fmla="*/ 0 h 114302"/>
                    <a:gd name="connsiteX1" fmla="*/ 333374 w 333374"/>
                    <a:gd name="connsiteY1" fmla="*/ 114302 h 114302"/>
                    <a:gd name="connsiteX0" fmla="*/ 0 w 742949"/>
                    <a:gd name="connsiteY0" fmla="*/ 0 h 85727"/>
                    <a:gd name="connsiteX1" fmla="*/ 742949 w 742949"/>
                    <a:gd name="connsiteY1" fmla="*/ 85727 h 85727"/>
                    <a:gd name="connsiteX0" fmla="*/ 0 w 742949"/>
                    <a:gd name="connsiteY0" fmla="*/ 19003 h 104730"/>
                    <a:gd name="connsiteX1" fmla="*/ 742949 w 742949"/>
                    <a:gd name="connsiteY1" fmla="*/ 104730 h 104730"/>
                    <a:gd name="connsiteX0" fmla="*/ 0 w 824043"/>
                    <a:gd name="connsiteY0" fmla="*/ 59571 h 59571"/>
                    <a:gd name="connsiteX1" fmla="*/ 824043 w 824043"/>
                    <a:gd name="connsiteY1" fmla="*/ 34723 h 59571"/>
                    <a:gd name="connsiteX0" fmla="*/ 0 w 824043"/>
                    <a:gd name="connsiteY0" fmla="*/ 103412 h 103412"/>
                    <a:gd name="connsiteX1" fmla="*/ 824043 w 824043"/>
                    <a:gd name="connsiteY1" fmla="*/ 78564 h 1034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824043" h="103412">
                      <a:moveTo>
                        <a:pt x="0" y="103412"/>
                      </a:moveTo>
                      <a:cubicBezTo>
                        <a:pt x="280812" y="-71876"/>
                        <a:pt x="763718" y="15063"/>
                        <a:pt x="824043" y="78564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F2C2E500-06BA-63E0-ABB5-7A01A3686CEB}"/>
                    </a:ext>
                  </a:extLst>
                </p:cNvPr>
                <p:cNvSpPr/>
                <p:nvPr/>
              </p:nvSpPr>
              <p:spPr>
                <a:xfrm>
                  <a:off x="5897816" y="2504542"/>
                  <a:ext cx="2379409" cy="501479"/>
                </a:xfrm>
                <a:custGeom>
                  <a:avLst/>
                  <a:gdLst>
                    <a:gd name="connsiteX0" fmla="*/ 0 w 1751858"/>
                    <a:gd name="connsiteY0" fmla="*/ 0 h 210758"/>
                    <a:gd name="connsiteX1" fmla="*/ 1751858 w 1751858"/>
                    <a:gd name="connsiteY1" fmla="*/ 0 h 210758"/>
                    <a:gd name="connsiteX2" fmla="*/ 1751858 w 1751858"/>
                    <a:gd name="connsiteY2" fmla="*/ 210758 h 210758"/>
                    <a:gd name="connsiteX3" fmla="*/ 0 w 1751858"/>
                    <a:gd name="connsiteY3" fmla="*/ 210758 h 210758"/>
                    <a:gd name="connsiteX4" fmla="*/ 0 w 1751858"/>
                    <a:gd name="connsiteY4" fmla="*/ 0 h 210758"/>
                    <a:gd name="connsiteX0" fmla="*/ 0 w 2376698"/>
                    <a:gd name="connsiteY0" fmla="*/ 0 h 210758"/>
                    <a:gd name="connsiteX1" fmla="*/ 1751858 w 2376698"/>
                    <a:gd name="connsiteY1" fmla="*/ 0 h 210758"/>
                    <a:gd name="connsiteX2" fmla="*/ 2376698 w 2376698"/>
                    <a:gd name="connsiteY2" fmla="*/ 119318 h 210758"/>
                    <a:gd name="connsiteX3" fmla="*/ 0 w 2376698"/>
                    <a:gd name="connsiteY3" fmla="*/ 210758 h 210758"/>
                    <a:gd name="connsiteX4" fmla="*/ 0 w 2376698"/>
                    <a:gd name="connsiteY4" fmla="*/ 0 h 210758"/>
                    <a:gd name="connsiteX0" fmla="*/ 0 w 2376698"/>
                    <a:gd name="connsiteY0" fmla="*/ 0 h 210758"/>
                    <a:gd name="connsiteX1" fmla="*/ 2292878 w 2376698"/>
                    <a:gd name="connsiteY1" fmla="*/ 45720 h 210758"/>
                    <a:gd name="connsiteX2" fmla="*/ 2376698 w 2376698"/>
                    <a:gd name="connsiteY2" fmla="*/ 119318 h 210758"/>
                    <a:gd name="connsiteX3" fmla="*/ 0 w 2376698"/>
                    <a:gd name="connsiteY3" fmla="*/ 210758 h 210758"/>
                    <a:gd name="connsiteX4" fmla="*/ 0 w 2376698"/>
                    <a:gd name="connsiteY4" fmla="*/ 0 h 210758"/>
                    <a:gd name="connsiteX0" fmla="*/ 38100 w 2414798"/>
                    <a:gd name="connsiteY0" fmla="*/ 0 h 119318"/>
                    <a:gd name="connsiteX1" fmla="*/ 2330978 w 2414798"/>
                    <a:gd name="connsiteY1" fmla="*/ 45720 h 119318"/>
                    <a:gd name="connsiteX2" fmla="*/ 2414798 w 2414798"/>
                    <a:gd name="connsiteY2" fmla="*/ 119318 h 119318"/>
                    <a:gd name="connsiteX3" fmla="*/ 0 w 2414798"/>
                    <a:gd name="connsiteY3" fmla="*/ 104078 h 119318"/>
                    <a:gd name="connsiteX4" fmla="*/ 38100 w 2414798"/>
                    <a:gd name="connsiteY4" fmla="*/ 0 h 119318"/>
                    <a:gd name="connsiteX0" fmla="*/ 38100 w 2414798"/>
                    <a:gd name="connsiteY0" fmla="*/ 0 h 424145"/>
                    <a:gd name="connsiteX1" fmla="*/ 2330978 w 2414798"/>
                    <a:gd name="connsiteY1" fmla="*/ 45720 h 424145"/>
                    <a:gd name="connsiteX2" fmla="*/ 2414798 w 2414798"/>
                    <a:gd name="connsiteY2" fmla="*/ 119318 h 424145"/>
                    <a:gd name="connsiteX3" fmla="*/ 0 w 2414798"/>
                    <a:gd name="connsiteY3" fmla="*/ 104078 h 424145"/>
                    <a:gd name="connsiteX4" fmla="*/ 38100 w 2414798"/>
                    <a:gd name="connsiteY4" fmla="*/ 0 h 424145"/>
                    <a:gd name="connsiteX0" fmla="*/ 38100 w 2414798"/>
                    <a:gd name="connsiteY0" fmla="*/ 0 h 502179"/>
                    <a:gd name="connsiteX1" fmla="*/ 2330978 w 2414798"/>
                    <a:gd name="connsiteY1" fmla="*/ 45720 h 502179"/>
                    <a:gd name="connsiteX2" fmla="*/ 2414798 w 2414798"/>
                    <a:gd name="connsiteY2" fmla="*/ 119318 h 502179"/>
                    <a:gd name="connsiteX3" fmla="*/ 0 w 2414798"/>
                    <a:gd name="connsiteY3" fmla="*/ 104078 h 502179"/>
                    <a:gd name="connsiteX4" fmla="*/ 38100 w 2414798"/>
                    <a:gd name="connsiteY4" fmla="*/ 0 h 502179"/>
                    <a:gd name="connsiteX0" fmla="*/ 38100 w 2414798"/>
                    <a:gd name="connsiteY0" fmla="*/ 0 h 502179"/>
                    <a:gd name="connsiteX1" fmla="*/ 2330978 w 2414798"/>
                    <a:gd name="connsiteY1" fmla="*/ 45720 h 502179"/>
                    <a:gd name="connsiteX2" fmla="*/ 2414798 w 2414798"/>
                    <a:gd name="connsiteY2" fmla="*/ 119318 h 502179"/>
                    <a:gd name="connsiteX3" fmla="*/ 0 w 2414798"/>
                    <a:gd name="connsiteY3" fmla="*/ 104078 h 502179"/>
                    <a:gd name="connsiteX4" fmla="*/ 38100 w 2414798"/>
                    <a:gd name="connsiteY4" fmla="*/ 0 h 502179"/>
                    <a:gd name="connsiteX0" fmla="*/ 38100 w 2414798"/>
                    <a:gd name="connsiteY0" fmla="*/ 0 h 502179"/>
                    <a:gd name="connsiteX1" fmla="*/ 2330978 w 2414798"/>
                    <a:gd name="connsiteY1" fmla="*/ 45720 h 502179"/>
                    <a:gd name="connsiteX2" fmla="*/ 2414798 w 2414798"/>
                    <a:gd name="connsiteY2" fmla="*/ 119318 h 502179"/>
                    <a:gd name="connsiteX3" fmla="*/ 0 w 2414798"/>
                    <a:gd name="connsiteY3" fmla="*/ 104078 h 502179"/>
                    <a:gd name="connsiteX4" fmla="*/ 38100 w 2414798"/>
                    <a:gd name="connsiteY4" fmla="*/ 0 h 502179"/>
                    <a:gd name="connsiteX0" fmla="*/ 38100 w 2414798"/>
                    <a:gd name="connsiteY0" fmla="*/ 0 h 502179"/>
                    <a:gd name="connsiteX1" fmla="*/ 2323358 w 2414798"/>
                    <a:gd name="connsiteY1" fmla="*/ 15240 h 502179"/>
                    <a:gd name="connsiteX2" fmla="*/ 2414798 w 2414798"/>
                    <a:gd name="connsiteY2" fmla="*/ 119318 h 502179"/>
                    <a:gd name="connsiteX3" fmla="*/ 0 w 2414798"/>
                    <a:gd name="connsiteY3" fmla="*/ 104078 h 502179"/>
                    <a:gd name="connsiteX4" fmla="*/ 38100 w 2414798"/>
                    <a:gd name="connsiteY4" fmla="*/ 0 h 502179"/>
                    <a:gd name="connsiteX0" fmla="*/ 38100 w 2414798"/>
                    <a:gd name="connsiteY0" fmla="*/ 6985 h 509164"/>
                    <a:gd name="connsiteX1" fmla="*/ 2367808 w 2414798"/>
                    <a:gd name="connsiteY1" fmla="*/ 0 h 509164"/>
                    <a:gd name="connsiteX2" fmla="*/ 2414798 w 2414798"/>
                    <a:gd name="connsiteY2" fmla="*/ 126303 h 509164"/>
                    <a:gd name="connsiteX3" fmla="*/ 0 w 2414798"/>
                    <a:gd name="connsiteY3" fmla="*/ 111063 h 509164"/>
                    <a:gd name="connsiteX4" fmla="*/ 38100 w 2414798"/>
                    <a:gd name="connsiteY4" fmla="*/ 6985 h 509164"/>
                    <a:gd name="connsiteX0" fmla="*/ 38100 w 2416328"/>
                    <a:gd name="connsiteY0" fmla="*/ 7556 h 509735"/>
                    <a:gd name="connsiteX1" fmla="*/ 2367808 w 2416328"/>
                    <a:gd name="connsiteY1" fmla="*/ 571 h 509735"/>
                    <a:gd name="connsiteX2" fmla="*/ 2414798 w 2416328"/>
                    <a:gd name="connsiteY2" fmla="*/ 126874 h 509735"/>
                    <a:gd name="connsiteX3" fmla="*/ 0 w 2416328"/>
                    <a:gd name="connsiteY3" fmla="*/ 111634 h 509735"/>
                    <a:gd name="connsiteX4" fmla="*/ 38100 w 2416328"/>
                    <a:gd name="connsiteY4" fmla="*/ 7556 h 509735"/>
                    <a:gd name="connsiteX0" fmla="*/ 38100 w 2431684"/>
                    <a:gd name="connsiteY0" fmla="*/ 7479 h 509658"/>
                    <a:gd name="connsiteX1" fmla="*/ 2367808 w 2431684"/>
                    <a:gd name="connsiteY1" fmla="*/ 494 h 509658"/>
                    <a:gd name="connsiteX2" fmla="*/ 2414798 w 2431684"/>
                    <a:gd name="connsiteY2" fmla="*/ 126797 h 509658"/>
                    <a:gd name="connsiteX3" fmla="*/ 0 w 2431684"/>
                    <a:gd name="connsiteY3" fmla="*/ 111557 h 509658"/>
                    <a:gd name="connsiteX4" fmla="*/ 38100 w 2431684"/>
                    <a:gd name="connsiteY4" fmla="*/ 7479 h 509658"/>
                    <a:gd name="connsiteX0" fmla="*/ 38100 w 2423710"/>
                    <a:gd name="connsiteY0" fmla="*/ 7466 h 509645"/>
                    <a:gd name="connsiteX1" fmla="*/ 2367808 w 2423710"/>
                    <a:gd name="connsiteY1" fmla="*/ 481 h 509645"/>
                    <a:gd name="connsiteX2" fmla="*/ 2414798 w 2423710"/>
                    <a:gd name="connsiteY2" fmla="*/ 126784 h 509645"/>
                    <a:gd name="connsiteX3" fmla="*/ 0 w 2423710"/>
                    <a:gd name="connsiteY3" fmla="*/ 111544 h 509645"/>
                    <a:gd name="connsiteX4" fmla="*/ 38100 w 2423710"/>
                    <a:gd name="connsiteY4" fmla="*/ 7466 h 509645"/>
                    <a:gd name="connsiteX0" fmla="*/ 38100 w 2418186"/>
                    <a:gd name="connsiteY0" fmla="*/ 7024 h 509203"/>
                    <a:gd name="connsiteX1" fmla="*/ 2367808 w 2418186"/>
                    <a:gd name="connsiteY1" fmla="*/ 39 h 509203"/>
                    <a:gd name="connsiteX2" fmla="*/ 2414798 w 2418186"/>
                    <a:gd name="connsiteY2" fmla="*/ 126342 h 509203"/>
                    <a:gd name="connsiteX3" fmla="*/ 0 w 2418186"/>
                    <a:gd name="connsiteY3" fmla="*/ 111102 h 509203"/>
                    <a:gd name="connsiteX4" fmla="*/ 38100 w 2418186"/>
                    <a:gd name="connsiteY4" fmla="*/ 7024 h 509203"/>
                    <a:gd name="connsiteX0" fmla="*/ 31750 w 2411836"/>
                    <a:gd name="connsiteY0" fmla="*/ 7024 h 515233"/>
                    <a:gd name="connsiteX1" fmla="*/ 2361458 w 2411836"/>
                    <a:gd name="connsiteY1" fmla="*/ 39 h 515233"/>
                    <a:gd name="connsiteX2" fmla="*/ 2408448 w 2411836"/>
                    <a:gd name="connsiteY2" fmla="*/ 126342 h 515233"/>
                    <a:gd name="connsiteX3" fmla="*/ 0 w 2411836"/>
                    <a:gd name="connsiteY3" fmla="*/ 120627 h 515233"/>
                    <a:gd name="connsiteX4" fmla="*/ 31750 w 2411836"/>
                    <a:gd name="connsiteY4" fmla="*/ 7024 h 515233"/>
                    <a:gd name="connsiteX0" fmla="*/ 37595 w 2417681"/>
                    <a:gd name="connsiteY0" fmla="*/ 7024 h 515233"/>
                    <a:gd name="connsiteX1" fmla="*/ 2367303 w 2417681"/>
                    <a:gd name="connsiteY1" fmla="*/ 39 h 515233"/>
                    <a:gd name="connsiteX2" fmla="*/ 2414293 w 2417681"/>
                    <a:gd name="connsiteY2" fmla="*/ 126342 h 515233"/>
                    <a:gd name="connsiteX3" fmla="*/ 5845 w 2417681"/>
                    <a:gd name="connsiteY3" fmla="*/ 120627 h 515233"/>
                    <a:gd name="connsiteX4" fmla="*/ 37595 w 2417681"/>
                    <a:gd name="connsiteY4" fmla="*/ 7024 h 515233"/>
                    <a:gd name="connsiteX0" fmla="*/ 16480 w 2396566"/>
                    <a:gd name="connsiteY0" fmla="*/ 7024 h 527445"/>
                    <a:gd name="connsiteX1" fmla="*/ 2346188 w 2396566"/>
                    <a:gd name="connsiteY1" fmla="*/ 39 h 527445"/>
                    <a:gd name="connsiteX2" fmla="*/ 2393178 w 2396566"/>
                    <a:gd name="connsiteY2" fmla="*/ 126342 h 527445"/>
                    <a:gd name="connsiteX3" fmla="*/ 10130 w 2396566"/>
                    <a:gd name="connsiteY3" fmla="*/ 139677 h 527445"/>
                    <a:gd name="connsiteX4" fmla="*/ 16480 w 2396566"/>
                    <a:gd name="connsiteY4" fmla="*/ 7024 h 527445"/>
                    <a:gd name="connsiteX0" fmla="*/ 16480 w 2396566"/>
                    <a:gd name="connsiteY0" fmla="*/ 7024 h 501479"/>
                    <a:gd name="connsiteX1" fmla="*/ 2346188 w 2396566"/>
                    <a:gd name="connsiteY1" fmla="*/ 39 h 501479"/>
                    <a:gd name="connsiteX2" fmla="*/ 2393178 w 2396566"/>
                    <a:gd name="connsiteY2" fmla="*/ 126342 h 501479"/>
                    <a:gd name="connsiteX3" fmla="*/ 10130 w 2396566"/>
                    <a:gd name="connsiteY3" fmla="*/ 139677 h 501479"/>
                    <a:gd name="connsiteX4" fmla="*/ 16480 w 2396566"/>
                    <a:gd name="connsiteY4" fmla="*/ 7024 h 5014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96566" h="501479">
                      <a:moveTo>
                        <a:pt x="16480" y="7024"/>
                      </a:moveTo>
                      <a:cubicBezTo>
                        <a:pt x="910313" y="578524"/>
                        <a:pt x="1962895" y="198159"/>
                        <a:pt x="2346188" y="39"/>
                      </a:cubicBezTo>
                      <a:cubicBezTo>
                        <a:pt x="2409476" y="-2310"/>
                        <a:pt x="2396565" y="103291"/>
                        <a:pt x="2393178" y="126342"/>
                      </a:cubicBezTo>
                      <a:cubicBezTo>
                        <a:pt x="1992105" y="418442"/>
                        <a:pt x="836018" y="793092"/>
                        <a:pt x="10130" y="139677"/>
                      </a:cubicBezTo>
                      <a:cubicBezTo>
                        <a:pt x="-11037" y="60534"/>
                        <a:pt x="5897" y="44892"/>
                        <a:pt x="16480" y="7024"/>
                      </a:cubicBezTo>
                      <a:close/>
                    </a:path>
                  </a:pathLst>
                </a:custGeom>
                <a:solidFill>
                  <a:srgbClr val="452069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27C2D1DE-851A-CD15-23B0-62356957C0ED}"/>
                    </a:ext>
                  </a:extLst>
                </p:cNvPr>
                <p:cNvSpPr/>
                <p:nvPr/>
              </p:nvSpPr>
              <p:spPr>
                <a:xfrm>
                  <a:off x="6279322" y="1513410"/>
                  <a:ext cx="338957" cy="215900"/>
                </a:xfrm>
                <a:custGeom>
                  <a:avLst/>
                  <a:gdLst>
                    <a:gd name="connsiteX0" fmla="*/ 0 w 719957"/>
                    <a:gd name="connsiteY0" fmla="*/ 0 h 520700"/>
                    <a:gd name="connsiteX1" fmla="*/ 719957 w 719957"/>
                    <a:gd name="connsiteY1" fmla="*/ 0 h 520700"/>
                    <a:gd name="connsiteX2" fmla="*/ 719957 w 719957"/>
                    <a:gd name="connsiteY2" fmla="*/ 520700 h 520700"/>
                    <a:gd name="connsiteX3" fmla="*/ 0 w 719957"/>
                    <a:gd name="connsiteY3" fmla="*/ 520700 h 520700"/>
                    <a:gd name="connsiteX4" fmla="*/ 0 w 719957"/>
                    <a:gd name="connsiteY4" fmla="*/ 0 h 520700"/>
                    <a:gd name="connsiteX0" fmla="*/ 0 w 719957"/>
                    <a:gd name="connsiteY0" fmla="*/ 0 h 520700"/>
                    <a:gd name="connsiteX1" fmla="*/ 719957 w 719957"/>
                    <a:gd name="connsiteY1" fmla="*/ 0 h 520700"/>
                    <a:gd name="connsiteX2" fmla="*/ 719957 w 719957"/>
                    <a:gd name="connsiteY2" fmla="*/ 520700 h 520700"/>
                    <a:gd name="connsiteX3" fmla="*/ 137160 w 719957"/>
                    <a:gd name="connsiteY3" fmla="*/ 474980 h 520700"/>
                    <a:gd name="connsiteX4" fmla="*/ 0 w 719957"/>
                    <a:gd name="connsiteY4" fmla="*/ 0 h 520700"/>
                    <a:gd name="connsiteX0" fmla="*/ 0 w 697097"/>
                    <a:gd name="connsiteY0" fmla="*/ 335280 h 520700"/>
                    <a:gd name="connsiteX1" fmla="*/ 697097 w 697097"/>
                    <a:gd name="connsiteY1" fmla="*/ 0 h 520700"/>
                    <a:gd name="connsiteX2" fmla="*/ 697097 w 697097"/>
                    <a:gd name="connsiteY2" fmla="*/ 520700 h 520700"/>
                    <a:gd name="connsiteX3" fmla="*/ 114300 w 697097"/>
                    <a:gd name="connsiteY3" fmla="*/ 474980 h 520700"/>
                    <a:gd name="connsiteX4" fmla="*/ 0 w 697097"/>
                    <a:gd name="connsiteY4" fmla="*/ 335280 h 520700"/>
                    <a:gd name="connsiteX0" fmla="*/ 0 w 697097"/>
                    <a:gd name="connsiteY0" fmla="*/ 76200 h 261620"/>
                    <a:gd name="connsiteX1" fmla="*/ 201797 w 697097"/>
                    <a:gd name="connsiteY1" fmla="*/ 0 h 261620"/>
                    <a:gd name="connsiteX2" fmla="*/ 697097 w 697097"/>
                    <a:gd name="connsiteY2" fmla="*/ 261620 h 261620"/>
                    <a:gd name="connsiteX3" fmla="*/ 114300 w 697097"/>
                    <a:gd name="connsiteY3" fmla="*/ 215900 h 261620"/>
                    <a:gd name="connsiteX4" fmla="*/ 0 w 697097"/>
                    <a:gd name="connsiteY4" fmla="*/ 76200 h 261620"/>
                    <a:gd name="connsiteX0" fmla="*/ 0 w 338957"/>
                    <a:gd name="connsiteY0" fmla="*/ 76200 h 215900"/>
                    <a:gd name="connsiteX1" fmla="*/ 201797 w 338957"/>
                    <a:gd name="connsiteY1" fmla="*/ 0 h 215900"/>
                    <a:gd name="connsiteX2" fmla="*/ 338957 w 338957"/>
                    <a:gd name="connsiteY2" fmla="*/ 93980 h 215900"/>
                    <a:gd name="connsiteX3" fmla="*/ 114300 w 338957"/>
                    <a:gd name="connsiteY3" fmla="*/ 215900 h 215900"/>
                    <a:gd name="connsiteX4" fmla="*/ 0 w 338957"/>
                    <a:gd name="connsiteY4" fmla="*/ 76200 h 21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38957" h="215900">
                      <a:moveTo>
                        <a:pt x="0" y="76200"/>
                      </a:moveTo>
                      <a:lnTo>
                        <a:pt x="201797" y="0"/>
                      </a:lnTo>
                      <a:lnTo>
                        <a:pt x="338957" y="93980"/>
                      </a:lnTo>
                      <a:lnTo>
                        <a:pt x="114300" y="215900"/>
                      </a:lnTo>
                      <a:lnTo>
                        <a:pt x="0" y="76200"/>
                      </a:lnTo>
                      <a:close/>
                    </a:path>
                  </a:pathLst>
                </a:custGeom>
                <a:solidFill>
                  <a:srgbClr val="F2B7C3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9">
                  <a:extLst>
                    <a:ext uri="{FF2B5EF4-FFF2-40B4-BE49-F238E27FC236}">
                      <a16:creationId xmlns:a16="http://schemas.microsoft.com/office/drawing/2014/main" id="{1EB9D4CB-C599-8FDA-2190-9618E56A3A16}"/>
                    </a:ext>
                  </a:extLst>
                </p:cNvPr>
                <p:cNvSpPr/>
                <p:nvPr/>
              </p:nvSpPr>
              <p:spPr>
                <a:xfrm>
                  <a:off x="6305858" y="1565023"/>
                  <a:ext cx="227756" cy="145070"/>
                </a:xfrm>
                <a:custGeom>
                  <a:avLst/>
                  <a:gdLst>
                    <a:gd name="connsiteX0" fmla="*/ 0 w 719957"/>
                    <a:gd name="connsiteY0" fmla="*/ 0 h 520700"/>
                    <a:gd name="connsiteX1" fmla="*/ 719957 w 719957"/>
                    <a:gd name="connsiteY1" fmla="*/ 0 h 520700"/>
                    <a:gd name="connsiteX2" fmla="*/ 719957 w 719957"/>
                    <a:gd name="connsiteY2" fmla="*/ 520700 h 520700"/>
                    <a:gd name="connsiteX3" fmla="*/ 0 w 719957"/>
                    <a:gd name="connsiteY3" fmla="*/ 520700 h 520700"/>
                    <a:gd name="connsiteX4" fmla="*/ 0 w 719957"/>
                    <a:gd name="connsiteY4" fmla="*/ 0 h 520700"/>
                    <a:gd name="connsiteX0" fmla="*/ 0 w 719957"/>
                    <a:gd name="connsiteY0" fmla="*/ 0 h 520700"/>
                    <a:gd name="connsiteX1" fmla="*/ 719957 w 719957"/>
                    <a:gd name="connsiteY1" fmla="*/ 0 h 520700"/>
                    <a:gd name="connsiteX2" fmla="*/ 719957 w 719957"/>
                    <a:gd name="connsiteY2" fmla="*/ 520700 h 520700"/>
                    <a:gd name="connsiteX3" fmla="*/ 137160 w 719957"/>
                    <a:gd name="connsiteY3" fmla="*/ 474980 h 520700"/>
                    <a:gd name="connsiteX4" fmla="*/ 0 w 719957"/>
                    <a:gd name="connsiteY4" fmla="*/ 0 h 520700"/>
                    <a:gd name="connsiteX0" fmla="*/ 0 w 697097"/>
                    <a:gd name="connsiteY0" fmla="*/ 335280 h 520700"/>
                    <a:gd name="connsiteX1" fmla="*/ 697097 w 697097"/>
                    <a:gd name="connsiteY1" fmla="*/ 0 h 520700"/>
                    <a:gd name="connsiteX2" fmla="*/ 697097 w 697097"/>
                    <a:gd name="connsiteY2" fmla="*/ 520700 h 520700"/>
                    <a:gd name="connsiteX3" fmla="*/ 114300 w 697097"/>
                    <a:gd name="connsiteY3" fmla="*/ 474980 h 520700"/>
                    <a:gd name="connsiteX4" fmla="*/ 0 w 697097"/>
                    <a:gd name="connsiteY4" fmla="*/ 335280 h 520700"/>
                    <a:gd name="connsiteX0" fmla="*/ 0 w 697097"/>
                    <a:gd name="connsiteY0" fmla="*/ 76200 h 261620"/>
                    <a:gd name="connsiteX1" fmla="*/ 201797 w 697097"/>
                    <a:gd name="connsiteY1" fmla="*/ 0 h 261620"/>
                    <a:gd name="connsiteX2" fmla="*/ 697097 w 697097"/>
                    <a:gd name="connsiteY2" fmla="*/ 261620 h 261620"/>
                    <a:gd name="connsiteX3" fmla="*/ 114300 w 697097"/>
                    <a:gd name="connsiteY3" fmla="*/ 215900 h 261620"/>
                    <a:gd name="connsiteX4" fmla="*/ 0 w 697097"/>
                    <a:gd name="connsiteY4" fmla="*/ 76200 h 261620"/>
                    <a:gd name="connsiteX0" fmla="*/ 0 w 338957"/>
                    <a:gd name="connsiteY0" fmla="*/ 76200 h 215900"/>
                    <a:gd name="connsiteX1" fmla="*/ 201797 w 338957"/>
                    <a:gd name="connsiteY1" fmla="*/ 0 h 215900"/>
                    <a:gd name="connsiteX2" fmla="*/ 338957 w 338957"/>
                    <a:gd name="connsiteY2" fmla="*/ 93980 h 215900"/>
                    <a:gd name="connsiteX3" fmla="*/ 114300 w 338957"/>
                    <a:gd name="connsiteY3" fmla="*/ 215900 h 215900"/>
                    <a:gd name="connsiteX4" fmla="*/ 0 w 338957"/>
                    <a:gd name="connsiteY4" fmla="*/ 76200 h 21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38957" h="215900">
                      <a:moveTo>
                        <a:pt x="0" y="76200"/>
                      </a:moveTo>
                      <a:lnTo>
                        <a:pt x="201797" y="0"/>
                      </a:lnTo>
                      <a:lnTo>
                        <a:pt x="338957" y="93980"/>
                      </a:lnTo>
                      <a:lnTo>
                        <a:pt x="114300" y="215900"/>
                      </a:lnTo>
                      <a:lnTo>
                        <a:pt x="0" y="76200"/>
                      </a:lnTo>
                      <a:close/>
                    </a:path>
                  </a:pathLst>
                </a:custGeom>
                <a:solidFill>
                  <a:srgbClr val="EA8A9F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68EC5EFE-2F85-CBB9-8A37-6900CE9F9F72}"/>
                  </a:ext>
                </a:extLst>
              </p:cNvPr>
              <p:cNvSpPr/>
              <p:nvPr/>
            </p:nvSpPr>
            <p:spPr>
              <a:xfrm rot="726670">
                <a:off x="8107814" y="1252568"/>
                <a:ext cx="367852" cy="351970"/>
              </a:xfrm>
              <a:custGeom>
                <a:avLst/>
                <a:gdLst>
                  <a:gd name="connsiteX0" fmla="*/ 0 w 352198"/>
                  <a:gd name="connsiteY0" fmla="*/ 163510 h 327019"/>
                  <a:gd name="connsiteX1" fmla="*/ 176099 w 352198"/>
                  <a:gd name="connsiteY1" fmla="*/ 0 h 327019"/>
                  <a:gd name="connsiteX2" fmla="*/ 352198 w 352198"/>
                  <a:gd name="connsiteY2" fmla="*/ 163510 h 327019"/>
                  <a:gd name="connsiteX3" fmla="*/ 176099 w 352198"/>
                  <a:gd name="connsiteY3" fmla="*/ 327020 h 327019"/>
                  <a:gd name="connsiteX4" fmla="*/ 0 w 352198"/>
                  <a:gd name="connsiteY4" fmla="*/ 163510 h 327019"/>
                  <a:gd name="connsiteX0" fmla="*/ 6 w 352204"/>
                  <a:gd name="connsiteY0" fmla="*/ 186792 h 350302"/>
                  <a:gd name="connsiteX1" fmla="*/ 171109 w 352204"/>
                  <a:gd name="connsiteY1" fmla="*/ 0 h 350302"/>
                  <a:gd name="connsiteX2" fmla="*/ 352204 w 352204"/>
                  <a:gd name="connsiteY2" fmla="*/ 186792 h 350302"/>
                  <a:gd name="connsiteX3" fmla="*/ 176105 w 352204"/>
                  <a:gd name="connsiteY3" fmla="*/ 350302 h 350302"/>
                  <a:gd name="connsiteX4" fmla="*/ 6 w 352204"/>
                  <a:gd name="connsiteY4" fmla="*/ 186792 h 350302"/>
                  <a:gd name="connsiteX0" fmla="*/ 5 w 358198"/>
                  <a:gd name="connsiteY0" fmla="*/ 186911 h 350720"/>
                  <a:gd name="connsiteX1" fmla="*/ 171108 w 358198"/>
                  <a:gd name="connsiteY1" fmla="*/ 119 h 350720"/>
                  <a:gd name="connsiteX2" fmla="*/ 358198 w 358198"/>
                  <a:gd name="connsiteY2" fmla="*/ 214850 h 350720"/>
                  <a:gd name="connsiteX3" fmla="*/ 176104 w 358198"/>
                  <a:gd name="connsiteY3" fmla="*/ 350421 h 350720"/>
                  <a:gd name="connsiteX4" fmla="*/ 5 w 358198"/>
                  <a:gd name="connsiteY4" fmla="*/ 186911 h 350720"/>
                  <a:gd name="connsiteX0" fmla="*/ 5 w 367852"/>
                  <a:gd name="connsiteY0" fmla="*/ 187159 h 351970"/>
                  <a:gd name="connsiteX1" fmla="*/ 171108 w 367852"/>
                  <a:gd name="connsiteY1" fmla="*/ 367 h 351970"/>
                  <a:gd name="connsiteX2" fmla="*/ 367852 w 367852"/>
                  <a:gd name="connsiteY2" fmla="*/ 237382 h 351970"/>
                  <a:gd name="connsiteX3" fmla="*/ 176104 w 367852"/>
                  <a:gd name="connsiteY3" fmla="*/ 350669 h 351970"/>
                  <a:gd name="connsiteX4" fmla="*/ 5 w 367852"/>
                  <a:gd name="connsiteY4" fmla="*/ 187159 h 351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7852" h="351970">
                    <a:moveTo>
                      <a:pt x="5" y="187159"/>
                    </a:moveTo>
                    <a:cubicBezTo>
                      <a:pt x="-828" y="128775"/>
                      <a:pt x="109800" y="-8004"/>
                      <a:pt x="171108" y="367"/>
                    </a:cubicBezTo>
                    <a:cubicBezTo>
                      <a:pt x="232416" y="8738"/>
                      <a:pt x="367852" y="147078"/>
                      <a:pt x="367852" y="237382"/>
                    </a:cubicBezTo>
                    <a:cubicBezTo>
                      <a:pt x="367852" y="327686"/>
                      <a:pt x="237412" y="359040"/>
                      <a:pt x="176104" y="350669"/>
                    </a:cubicBezTo>
                    <a:cubicBezTo>
                      <a:pt x="114796" y="342298"/>
                      <a:pt x="838" y="245543"/>
                      <a:pt x="5" y="187159"/>
                    </a:cubicBezTo>
                    <a:close/>
                  </a:path>
                </a:pathLst>
              </a:custGeom>
              <a:solidFill>
                <a:srgbClr val="42458A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E01FB14-B4B9-4C30-7559-34667C147D28}"/>
              </a:ext>
            </a:extLst>
          </p:cNvPr>
          <p:cNvCxnSpPr>
            <a:cxnSpLocks/>
          </p:cNvCxnSpPr>
          <p:nvPr/>
        </p:nvCxnSpPr>
        <p:spPr>
          <a:xfrm flipV="1">
            <a:off x="1400548" y="3993807"/>
            <a:ext cx="0" cy="49882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91BC72A-60E7-2EB6-07C1-D4AE3DA9F1C5}"/>
              </a:ext>
            </a:extLst>
          </p:cNvPr>
          <p:cNvCxnSpPr>
            <a:cxnSpLocks/>
          </p:cNvCxnSpPr>
          <p:nvPr/>
        </p:nvCxnSpPr>
        <p:spPr>
          <a:xfrm flipV="1">
            <a:off x="3909441" y="3993807"/>
            <a:ext cx="0" cy="498822"/>
          </a:xfrm>
          <a:prstGeom prst="straightConnector1">
            <a:avLst/>
          </a:prstGeom>
          <a:ln w="762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D1D17D8-45AA-45C6-8D1C-6797E260EBDF}"/>
              </a:ext>
            </a:extLst>
          </p:cNvPr>
          <p:cNvCxnSpPr>
            <a:cxnSpLocks/>
          </p:cNvCxnSpPr>
          <p:nvPr/>
        </p:nvCxnSpPr>
        <p:spPr>
          <a:xfrm flipV="1">
            <a:off x="5959584" y="3993807"/>
            <a:ext cx="0" cy="49882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5543104"/>
      </p:ext>
    </p:extLst>
  </p:cSld>
  <p:clrMapOvr>
    <a:masterClrMapping/>
  </p:clrMapOvr>
  <p:transition spd="slow" advTm="1000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9">
            <a:extLst>
              <a:ext uri="{FF2B5EF4-FFF2-40B4-BE49-F238E27FC236}">
                <a16:creationId xmlns:a16="http://schemas.microsoft.com/office/drawing/2014/main" id="{BCABF8DA-01B5-907B-6BDB-BE860315DEF5}"/>
              </a:ext>
            </a:extLst>
          </p:cNvPr>
          <p:cNvSpPr/>
          <p:nvPr/>
        </p:nvSpPr>
        <p:spPr>
          <a:xfrm>
            <a:off x="10846883" y="3894736"/>
            <a:ext cx="856970" cy="1050406"/>
          </a:xfrm>
          <a:custGeom>
            <a:avLst/>
            <a:gdLst>
              <a:gd name="connsiteX0" fmla="*/ 0 w 828245"/>
              <a:gd name="connsiteY0" fmla="*/ 0 h 618420"/>
              <a:gd name="connsiteX1" fmla="*/ 828245 w 828245"/>
              <a:gd name="connsiteY1" fmla="*/ 0 h 618420"/>
              <a:gd name="connsiteX2" fmla="*/ 828245 w 828245"/>
              <a:gd name="connsiteY2" fmla="*/ 618420 h 618420"/>
              <a:gd name="connsiteX3" fmla="*/ 0 w 828245"/>
              <a:gd name="connsiteY3" fmla="*/ 618420 h 618420"/>
              <a:gd name="connsiteX4" fmla="*/ 0 w 828245"/>
              <a:gd name="connsiteY4" fmla="*/ 0 h 618420"/>
              <a:gd name="connsiteX0" fmla="*/ 0 w 828245"/>
              <a:gd name="connsiteY0" fmla="*/ 618420 h 618420"/>
              <a:gd name="connsiteX1" fmla="*/ 828245 w 828245"/>
              <a:gd name="connsiteY1" fmla="*/ 0 h 618420"/>
              <a:gd name="connsiteX2" fmla="*/ 828245 w 828245"/>
              <a:gd name="connsiteY2" fmla="*/ 618420 h 618420"/>
              <a:gd name="connsiteX3" fmla="*/ 0 w 828245"/>
              <a:gd name="connsiteY3" fmla="*/ 618420 h 618420"/>
              <a:gd name="connsiteX0" fmla="*/ 222633 w 1050878"/>
              <a:gd name="connsiteY0" fmla="*/ 604772 h 604772"/>
              <a:gd name="connsiteX1" fmla="*/ 0 w 1050878"/>
              <a:gd name="connsiteY1" fmla="*/ 0 h 604772"/>
              <a:gd name="connsiteX2" fmla="*/ 1050878 w 1050878"/>
              <a:gd name="connsiteY2" fmla="*/ 604772 h 604772"/>
              <a:gd name="connsiteX3" fmla="*/ 222633 w 1050878"/>
              <a:gd name="connsiteY3" fmla="*/ 604772 h 604772"/>
              <a:gd name="connsiteX0" fmla="*/ 222633 w 222633"/>
              <a:gd name="connsiteY0" fmla="*/ 604772 h 604772"/>
              <a:gd name="connsiteX1" fmla="*/ 0 w 222633"/>
              <a:gd name="connsiteY1" fmla="*/ 0 h 604772"/>
              <a:gd name="connsiteX2" fmla="*/ 222633 w 222633"/>
              <a:gd name="connsiteY2" fmla="*/ 604772 h 604772"/>
              <a:gd name="connsiteX0" fmla="*/ 318168 w 318168"/>
              <a:gd name="connsiteY0" fmla="*/ 741250 h 741250"/>
              <a:gd name="connsiteX1" fmla="*/ 0 w 318168"/>
              <a:gd name="connsiteY1" fmla="*/ 0 h 741250"/>
              <a:gd name="connsiteX2" fmla="*/ 318168 w 318168"/>
              <a:gd name="connsiteY2" fmla="*/ 741250 h 741250"/>
              <a:gd name="connsiteX0" fmla="*/ 318168 w 1101827"/>
              <a:gd name="connsiteY0" fmla="*/ 741250 h 741250"/>
              <a:gd name="connsiteX1" fmla="*/ 0 w 1101827"/>
              <a:gd name="connsiteY1" fmla="*/ 0 h 741250"/>
              <a:gd name="connsiteX2" fmla="*/ 318168 w 1101827"/>
              <a:gd name="connsiteY2" fmla="*/ 741250 h 741250"/>
              <a:gd name="connsiteX0" fmla="*/ 127100 w 956340"/>
              <a:gd name="connsiteY0" fmla="*/ 513587 h 513587"/>
              <a:gd name="connsiteX1" fmla="*/ 0 w 956340"/>
              <a:gd name="connsiteY1" fmla="*/ 31644 h 513587"/>
              <a:gd name="connsiteX2" fmla="*/ 127100 w 956340"/>
              <a:gd name="connsiteY2" fmla="*/ 513587 h 513587"/>
              <a:gd name="connsiteX0" fmla="*/ 127100 w 1066403"/>
              <a:gd name="connsiteY0" fmla="*/ 1301512 h 1301512"/>
              <a:gd name="connsiteX1" fmla="*/ 0 w 1066403"/>
              <a:gd name="connsiteY1" fmla="*/ 819569 h 1301512"/>
              <a:gd name="connsiteX2" fmla="*/ 127100 w 1066403"/>
              <a:gd name="connsiteY2" fmla="*/ 1301512 h 1301512"/>
              <a:gd name="connsiteX0" fmla="*/ 154396 w 1085346"/>
              <a:gd name="connsiteY0" fmla="*/ 1330331 h 1330331"/>
              <a:gd name="connsiteX1" fmla="*/ 0 w 1085346"/>
              <a:gd name="connsiteY1" fmla="*/ 807445 h 1330331"/>
              <a:gd name="connsiteX2" fmla="*/ 154396 w 1085346"/>
              <a:gd name="connsiteY2" fmla="*/ 1330331 h 1330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85346" h="1330331">
                <a:moveTo>
                  <a:pt x="154396" y="1330331"/>
                </a:moveTo>
                <a:lnTo>
                  <a:pt x="0" y="807445"/>
                </a:lnTo>
                <a:cubicBezTo>
                  <a:pt x="570080" y="-828863"/>
                  <a:pt x="2040913" y="373565"/>
                  <a:pt x="154396" y="1330331"/>
                </a:cubicBezTo>
                <a:close/>
              </a:path>
            </a:pathLst>
          </a:custGeom>
          <a:gradFill>
            <a:gsLst>
              <a:gs pos="0">
                <a:srgbClr val="452069"/>
              </a:gs>
              <a:gs pos="100000">
                <a:srgbClr val="42458A"/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D94F1F0-D1E5-B13E-1B4D-D35D134F40B3}"/>
              </a:ext>
            </a:extLst>
          </p:cNvPr>
          <p:cNvGrpSpPr/>
          <p:nvPr/>
        </p:nvGrpSpPr>
        <p:grpSpPr>
          <a:xfrm>
            <a:off x="7646907" y="5394751"/>
            <a:ext cx="794483" cy="703176"/>
            <a:chOff x="4754542" y="5870030"/>
            <a:chExt cx="1006206" cy="890567"/>
          </a:xfrm>
        </p:grpSpPr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9CEEE49B-D7BA-7A2D-9984-568E248E4AC4}"/>
                </a:ext>
              </a:extLst>
            </p:cNvPr>
            <p:cNvSpPr/>
            <p:nvPr/>
          </p:nvSpPr>
          <p:spPr>
            <a:xfrm rot="18674978">
              <a:off x="4812841" y="5812690"/>
              <a:ext cx="890567" cy="1005247"/>
            </a:xfrm>
            <a:custGeom>
              <a:avLst/>
              <a:gdLst>
                <a:gd name="connsiteX0" fmla="*/ 889576 w 890567"/>
                <a:gd name="connsiteY0" fmla="*/ 403423 h 1005247"/>
                <a:gd name="connsiteX1" fmla="*/ 890567 w 890567"/>
                <a:gd name="connsiteY1" fmla="*/ 429599 h 1005247"/>
                <a:gd name="connsiteX2" fmla="*/ 787223 w 890567"/>
                <a:gd name="connsiteY2" fmla="*/ 974300 h 1005247"/>
                <a:gd name="connsiteX3" fmla="*/ 773135 w 890567"/>
                <a:gd name="connsiteY3" fmla="*/ 1005247 h 1005247"/>
                <a:gd name="connsiteX4" fmla="*/ 703845 w 890567"/>
                <a:gd name="connsiteY4" fmla="*/ 929468 h 1005247"/>
                <a:gd name="connsiteX5" fmla="*/ 847000 w 890567"/>
                <a:gd name="connsiteY5" fmla="*/ 448378 h 1005247"/>
                <a:gd name="connsiteX6" fmla="*/ 889576 w 890567"/>
                <a:gd name="connsiteY6" fmla="*/ 403423 h 1005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90567" h="1005247">
                  <a:moveTo>
                    <a:pt x="889576" y="403423"/>
                  </a:moveTo>
                  <a:lnTo>
                    <a:pt x="890567" y="429599"/>
                  </a:lnTo>
                  <a:cubicBezTo>
                    <a:pt x="890567" y="626825"/>
                    <a:pt x="853130" y="812380"/>
                    <a:pt x="787223" y="974300"/>
                  </a:cubicBezTo>
                  <a:lnTo>
                    <a:pt x="773135" y="1005247"/>
                  </a:lnTo>
                  <a:lnTo>
                    <a:pt x="703845" y="929468"/>
                  </a:lnTo>
                  <a:cubicBezTo>
                    <a:pt x="288450" y="1007161"/>
                    <a:pt x="-719825" y="-817483"/>
                    <a:pt x="847000" y="448378"/>
                  </a:cubicBezTo>
                  <a:lnTo>
                    <a:pt x="889576" y="403423"/>
                  </a:lnTo>
                  <a:close/>
                </a:path>
              </a:pathLst>
            </a:custGeom>
            <a:solidFill>
              <a:srgbClr val="42458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918DDC7C-89FD-BD3C-C33A-233AF163AE13}"/>
                </a:ext>
              </a:extLst>
            </p:cNvPr>
            <p:cNvGrpSpPr/>
            <p:nvPr/>
          </p:nvGrpSpPr>
          <p:grpSpPr>
            <a:xfrm>
              <a:off x="4754542" y="6107295"/>
              <a:ext cx="518573" cy="419842"/>
              <a:chOff x="6978783" y="6499397"/>
              <a:chExt cx="518573" cy="419842"/>
            </a:xfrm>
          </p:grpSpPr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C29777C8-5142-2E65-57BA-14C0645DC14E}"/>
                  </a:ext>
                </a:extLst>
              </p:cNvPr>
              <p:cNvSpPr/>
              <p:nvPr/>
            </p:nvSpPr>
            <p:spPr>
              <a:xfrm rot="17542130">
                <a:off x="7276814" y="6698697"/>
                <a:ext cx="334951" cy="106133"/>
              </a:xfrm>
              <a:custGeom>
                <a:avLst/>
                <a:gdLst>
                  <a:gd name="connsiteX0" fmla="*/ 0 w 393700"/>
                  <a:gd name="connsiteY0" fmla="*/ 0 h 101600"/>
                  <a:gd name="connsiteX1" fmla="*/ 393700 w 393700"/>
                  <a:gd name="connsiteY1" fmla="*/ 101600 h 101600"/>
                  <a:gd name="connsiteX2" fmla="*/ 393700 w 393700"/>
                  <a:gd name="connsiteY2" fmla="*/ 101600 h 101600"/>
                  <a:gd name="connsiteX0" fmla="*/ 0 w 401320"/>
                  <a:gd name="connsiteY0" fmla="*/ 0 h 78740"/>
                  <a:gd name="connsiteX1" fmla="*/ 401320 w 401320"/>
                  <a:gd name="connsiteY1" fmla="*/ 78740 h 78740"/>
                  <a:gd name="connsiteX2" fmla="*/ 401320 w 401320"/>
                  <a:gd name="connsiteY2" fmla="*/ 78740 h 78740"/>
                  <a:gd name="connsiteX0" fmla="*/ 0 w 401320"/>
                  <a:gd name="connsiteY0" fmla="*/ 1441 h 80181"/>
                  <a:gd name="connsiteX1" fmla="*/ 401320 w 401320"/>
                  <a:gd name="connsiteY1" fmla="*/ 80181 h 80181"/>
                  <a:gd name="connsiteX2" fmla="*/ 401320 w 401320"/>
                  <a:gd name="connsiteY2" fmla="*/ 80181 h 80181"/>
                  <a:gd name="connsiteX0" fmla="*/ 0 w 401320"/>
                  <a:gd name="connsiteY0" fmla="*/ 2043 h 80783"/>
                  <a:gd name="connsiteX1" fmla="*/ 401320 w 401320"/>
                  <a:gd name="connsiteY1" fmla="*/ 80783 h 80783"/>
                  <a:gd name="connsiteX2" fmla="*/ 401320 w 401320"/>
                  <a:gd name="connsiteY2" fmla="*/ 80783 h 80783"/>
                  <a:gd name="connsiteX0" fmla="*/ 0 w 401320"/>
                  <a:gd name="connsiteY0" fmla="*/ 2043 h 80783"/>
                  <a:gd name="connsiteX1" fmla="*/ 401320 w 401320"/>
                  <a:gd name="connsiteY1" fmla="*/ 80783 h 80783"/>
                  <a:gd name="connsiteX2" fmla="*/ 401320 w 401320"/>
                  <a:gd name="connsiteY2" fmla="*/ 19823 h 80783"/>
                  <a:gd name="connsiteX0" fmla="*/ 0 w 401320"/>
                  <a:gd name="connsiteY0" fmla="*/ 2043 h 80783"/>
                  <a:gd name="connsiteX1" fmla="*/ 401320 w 401320"/>
                  <a:gd name="connsiteY1" fmla="*/ 80783 h 80783"/>
                  <a:gd name="connsiteX0" fmla="*/ 0 w 401320"/>
                  <a:gd name="connsiteY0" fmla="*/ 5730 h 46370"/>
                  <a:gd name="connsiteX1" fmla="*/ 401320 w 401320"/>
                  <a:gd name="connsiteY1" fmla="*/ 46370 h 46370"/>
                  <a:gd name="connsiteX0" fmla="*/ 0 w 359039"/>
                  <a:gd name="connsiteY0" fmla="*/ 3255 h 61294"/>
                  <a:gd name="connsiteX1" fmla="*/ 359039 w 359039"/>
                  <a:gd name="connsiteY1" fmla="*/ 61294 h 61294"/>
                  <a:gd name="connsiteX0" fmla="*/ 0 w 334951"/>
                  <a:gd name="connsiteY0" fmla="*/ 6575 h 43627"/>
                  <a:gd name="connsiteX1" fmla="*/ 334951 w 334951"/>
                  <a:gd name="connsiteY1" fmla="*/ 43627 h 43627"/>
                  <a:gd name="connsiteX0" fmla="*/ 0 w 334951"/>
                  <a:gd name="connsiteY0" fmla="*/ 61832 h 98884"/>
                  <a:gd name="connsiteX1" fmla="*/ 334951 w 334951"/>
                  <a:gd name="connsiteY1" fmla="*/ 98884 h 98884"/>
                  <a:gd name="connsiteX0" fmla="*/ 0 w 334951"/>
                  <a:gd name="connsiteY0" fmla="*/ 69081 h 106133"/>
                  <a:gd name="connsiteX1" fmla="*/ 334951 w 334951"/>
                  <a:gd name="connsiteY1" fmla="*/ 106133 h 106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4951" h="106133">
                    <a:moveTo>
                      <a:pt x="0" y="69081"/>
                    </a:moveTo>
                    <a:cubicBezTo>
                      <a:pt x="200846" y="-67103"/>
                      <a:pt x="224757" y="26722"/>
                      <a:pt x="334951" y="106133"/>
                    </a:cubicBezTo>
                  </a:path>
                </a:pathLst>
              </a:custGeom>
              <a:solidFill>
                <a:srgbClr val="42458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40FE14A6-B4CA-9752-3DD2-11A231391F19}"/>
                  </a:ext>
                </a:extLst>
              </p:cNvPr>
              <p:cNvSpPr/>
              <p:nvPr/>
            </p:nvSpPr>
            <p:spPr>
              <a:xfrm rot="17542130">
                <a:off x="7043860" y="6666396"/>
                <a:ext cx="334951" cy="106133"/>
              </a:xfrm>
              <a:custGeom>
                <a:avLst/>
                <a:gdLst>
                  <a:gd name="connsiteX0" fmla="*/ 0 w 393700"/>
                  <a:gd name="connsiteY0" fmla="*/ 0 h 101600"/>
                  <a:gd name="connsiteX1" fmla="*/ 393700 w 393700"/>
                  <a:gd name="connsiteY1" fmla="*/ 101600 h 101600"/>
                  <a:gd name="connsiteX2" fmla="*/ 393700 w 393700"/>
                  <a:gd name="connsiteY2" fmla="*/ 101600 h 101600"/>
                  <a:gd name="connsiteX0" fmla="*/ 0 w 401320"/>
                  <a:gd name="connsiteY0" fmla="*/ 0 h 78740"/>
                  <a:gd name="connsiteX1" fmla="*/ 401320 w 401320"/>
                  <a:gd name="connsiteY1" fmla="*/ 78740 h 78740"/>
                  <a:gd name="connsiteX2" fmla="*/ 401320 w 401320"/>
                  <a:gd name="connsiteY2" fmla="*/ 78740 h 78740"/>
                  <a:gd name="connsiteX0" fmla="*/ 0 w 401320"/>
                  <a:gd name="connsiteY0" fmla="*/ 1441 h 80181"/>
                  <a:gd name="connsiteX1" fmla="*/ 401320 w 401320"/>
                  <a:gd name="connsiteY1" fmla="*/ 80181 h 80181"/>
                  <a:gd name="connsiteX2" fmla="*/ 401320 w 401320"/>
                  <a:gd name="connsiteY2" fmla="*/ 80181 h 80181"/>
                  <a:gd name="connsiteX0" fmla="*/ 0 w 401320"/>
                  <a:gd name="connsiteY0" fmla="*/ 2043 h 80783"/>
                  <a:gd name="connsiteX1" fmla="*/ 401320 w 401320"/>
                  <a:gd name="connsiteY1" fmla="*/ 80783 h 80783"/>
                  <a:gd name="connsiteX2" fmla="*/ 401320 w 401320"/>
                  <a:gd name="connsiteY2" fmla="*/ 80783 h 80783"/>
                  <a:gd name="connsiteX0" fmla="*/ 0 w 401320"/>
                  <a:gd name="connsiteY0" fmla="*/ 2043 h 80783"/>
                  <a:gd name="connsiteX1" fmla="*/ 401320 w 401320"/>
                  <a:gd name="connsiteY1" fmla="*/ 80783 h 80783"/>
                  <a:gd name="connsiteX2" fmla="*/ 401320 w 401320"/>
                  <a:gd name="connsiteY2" fmla="*/ 19823 h 80783"/>
                  <a:gd name="connsiteX0" fmla="*/ 0 w 401320"/>
                  <a:gd name="connsiteY0" fmla="*/ 2043 h 80783"/>
                  <a:gd name="connsiteX1" fmla="*/ 401320 w 401320"/>
                  <a:gd name="connsiteY1" fmla="*/ 80783 h 80783"/>
                  <a:gd name="connsiteX0" fmla="*/ 0 w 401320"/>
                  <a:gd name="connsiteY0" fmla="*/ 5730 h 46370"/>
                  <a:gd name="connsiteX1" fmla="*/ 401320 w 401320"/>
                  <a:gd name="connsiteY1" fmla="*/ 46370 h 46370"/>
                  <a:gd name="connsiteX0" fmla="*/ 0 w 359039"/>
                  <a:gd name="connsiteY0" fmla="*/ 3255 h 61294"/>
                  <a:gd name="connsiteX1" fmla="*/ 359039 w 359039"/>
                  <a:gd name="connsiteY1" fmla="*/ 61294 h 61294"/>
                  <a:gd name="connsiteX0" fmla="*/ 0 w 334951"/>
                  <a:gd name="connsiteY0" fmla="*/ 6575 h 43627"/>
                  <a:gd name="connsiteX1" fmla="*/ 334951 w 334951"/>
                  <a:gd name="connsiteY1" fmla="*/ 43627 h 43627"/>
                  <a:gd name="connsiteX0" fmla="*/ 0 w 334951"/>
                  <a:gd name="connsiteY0" fmla="*/ 61832 h 98884"/>
                  <a:gd name="connsiteX1" fmla="*/ 334951 w 334951"/>
                  <a:gd name="connsiteY1" fmla="*/ 98884 h 98884"/>
                  <a:gd name="connsiteX0" fmla="*/ 0 w 334951"/>
                  <a:gd name="connsiteY0" fmla="*/ 69081 h 106133"/>
                  <a:gd name="connsiteX1" fmla="*/ 334951 w 334951"/>
                  <a:gd name="connsiteY1" fmla="*/ 106133 h 106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4951" h="106133">
                    <a:moveTo>
                      <a:pt x="0" y="69081"/>
                    </a:moveTo>
                    <a:cubicBezTo>
                      <a:pt x="200846" y="-67103"/>
                      <a:pt x="224757" y="26722"/>
                      <a:pt x="334951" y="106133"/>
                    </a:cubicBezTo>
                  </a:path>
                </a:pathLst>
              </a:custGeom>
              <a:solidFill>
                <a:srgbClr val="42458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AB073D67-6D24-9DDC-68D5-E4FA2231B2B1}"/>
                  </a:ext>
                </a:extLst>
              </p:cNvPr>
              <p:cNvSpPr/>
              <p:nvPr/>
            </p:nvSpPr>
            <p:spPr>
              <a:xfrm rot="17542130">
                <a:off x="6864374" y="6613806"/>
                <a:ext cx="334951" cy="106133"/>
              </a:xfrm>
              <a:custGeom>
                <a:avLst/>
                <a:gdLst>
                  <a:gd name="connsiteX0" fmla="*/ 0 w 393700"/>
                  <a:gd name="connsiteY0" fmla="*/ 0 h 101600"/>
                  <a:gd name="connsiteX1" fmla="*/ 393700 w 393700"/>
                  <a:gd name="connsiteY1" fmla="*/ 101600 h 101600"/>
                  <a:gd name="connsiteX2" fmla="*/ 393700 w 393700"/>
                  <a:gd name="connsiteY2" fmla="*/ 101600 h 101600"/>
                  <a:gd name="connsiteX0" fmla="*/ 0 w 401320"/>
                  <a:gd name="connsiteY0" fmla="*/ 0 h 78740"/>
                  <a:gd name="connsiteX1" fmla="*/ 401320 w 401320"/>
                  <a:gd name="connsiteY1" fmla="*/ 78740 h 78740"/>
                  <a:gd name="connsiteX2" fmla="*/ 401320 w 401320"/>
                  <a:gd name="connsiteY2" fmla="*/ 78740 h 78740"/>
                  <a:gd name="connsiteX0" fmla="*/ 0 w 401320"/>
                  <a:gd name="connsiteY0" fmla="*/ 1441 h 80181"/>
                  <a:gd name="connsiteX1" fmla="*/ 401320 w 401320"/>
                  <a:gd name="connsiteY1" fmla="*/ 80181 h 80181"/>
                  <a:gd name="connsiteX2" fmla="*/ 401320 w 401320"/>
                  <a:gd name="connsiteY2" fmla="*/ 80181 h 80181"/>
                  <a:gd name="connsiteX0" fmla="*/ 0 w 401320"/>
                  <a:gd name="connsiteY0" fmla="*/ 2043 h 80783"/>
                  <a:gd name="connsiteX1" fmla="*/ 401320 w 401320"/>
                  <a:gd name="connsiteY1" fmla="*/ 80783 h 80783"/>
                  <a:gd name="connsiteX2" fmla="*/ 401320 w 401320"/>
                  <a:gd name="connsiteY2" fmla="*/ 80783 h 80783"/>
                  <a:gd name="connsiteX0" fmla="*/ 0 w 401320"/>
                  <a:gd name="connsiteY0" fmla="*/ 2043 h 80783"/>
                  <a:gd name="connsiteX1" fmla="*/ 401320 w 401320"/>
                  <a:gd name="connsiteY1" fmla="*/ 80783 h 80783"/>
                  <a:gd name="connsiteX2" fmla="*/ 401320 w 401320"/>
                  <a:gd name="connsiteY2" fmla="*/ 19823 h 80783"/>
                  <a:gd name="connsiteX0" fmla="*/ 0 w 401320"/>
                  <a:gd name="connsiteY0" fmla="*/ 2043 h 80783"/>
                  <a:gd name="connsiteX1" fmla="*/ 401320 w 401320"/>
                  <a:gd name="connsiteY1" fmla="*/ 80783 h 80783"/>
                  <a:gd name="connsiteX0" fmla="*/ 0 w 401320"/>
                  <a:gd name="connsiteY0" fmla="*/ 5730 h 46370"/>
                  <a:gd name="connsiteX1" fmla="*/ 401320 w 401320"/>
                  <a:gd name="connsiteY1" fmla="*/ 46370 h 46370"/>
                  <a:gd name="connsiteX0" fmla="*/ 0 w 359039"/>
                  <a:gd name="connsiteY0" fmla="*/ 3255 h 61294"/>
                  <a:gd name="connsiteX1" fmla="*/ 359039 w 359039"/>
                  <a:gd name="connsiteY1" fmla="*/ 61294 h 61294"/>
                  <a:gd name="connsiteX0" fmla="*/ 0 w 334951"/>
                  <a:gd name="connsiteY0" fmla="*/ 6575 h 43627"/>
                  <a:gd name="connsiteX1" fmla="*/ 334951 w 334951"/>
                  <a:gd name="connsiteY1" fmla="*/ 43627 h 43627"/>
                  <a:gd name="connsiteX0" fmla="*/ 0 w 334951"/>
                  <a:gd name="connsiteY0" fmla="*/ 61832 h 98884"/>
                  <a:gd name="connsiteX1" fmla="*/ 334951 w 334951"/>
                  <a:gd name="connsiteY1" fmla="*/ 98884 h 98884"/>
                  <a:gd name="connsiteX0" fmla="*/ 0 w 334951"/>
                  <a:gd name="connsiteY0" fmla="*/ 69081 h 106133"/>
                  <a:gd name="connsiteX1" fmla="*/ 334951 w 334951"/>
                  <a:gd name="connsiteY1" fmla="*/ 106133 h 106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4951" h="106133">
                    <a:moveTo>
                      <a:pt x="0" y="69081"/>
                    </a:moveTo>
                    <a:cubicBezTo>
                      <a:pt x="200846" y="-67103"/>
                      <a:pt x="224757" y="26722"/>
                      <a:pt x="334951" y="106133"/>
                    </a:cubicBezTo>
                  </a:path>
                </a:pathLst>
              </a:custGeom>
              <a:solidFill>
                <a:srgbClr val="42458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F08F2A40-36AD-28DF-FE2C-42C97BCF2EB0}"/>
              </a:ext>
            </a:extLst>
          </p:cNvPr>
          <p:cNvGrpSpPr/>
          <p:nvPr/>
        </p:nvGrpSpPr>
        <p:grpSpPr>
          <a:xfrm>
            <a:off x="8655146" y="759540"/>
            <a:ext cx="1672962" cy="1160377"/>
            <a:chOff x="6378249" y="68515"/>
            <a:chExt cx="2118793" cy="1469608"/>
          </a:xfrm>
        </p:grpSpPr>
        <p:sp>
          <p:nvSpPr>
            <p:cNvPr id="49" name="Rectangle 2">
              <a:extLst>
                <a:ext uri="{FF2B5EF4-FFF2-40B4-BE49-F238E27FC236}">
                  <a16:creationId xmlns:a16="http://schemas.microsoft.com/office/drawing/2014/main" id="{6B54E4EC-D3F1-37F6-783D-8131010AC03E}"/>
                </a:ext>
              </a:extLst>
            </p:cNvPr>
            <p:cNvSpPr/>
            <p:nvPr/>
          </p:nvSpPr>
          <p:spPr>
            <a:xfrm>
              <a:off x="7495086" y="150581"/>
              <a:ext cx="1001956" cy="1387542"/>
            </a:xfrm>
            <a:custGeom>
              <a:avLst/>
              <a:gdLst>
                <a:gd name="connsiteX0" fmla="*/ 0 w 721786"/>
                <a:gd name="connsiteY0" fmla="*/ 0 h 694041"/>
                <a:gd name="connsiteX1" fmla="*/ 721786 w 721786"/>
                <a:gd name="connsiteY1" fmla="*/ 0 h 694041"/>
                <a:gd name="connsiteX2" fmla="*/ 721786 w 721786"/>
                <a:gd name="connsiteY2" fmla="*/ 694041 h 694041"/>
                <a:gd name="connsiteX3" fmla="*/ 0 w 721786"/>
                <a:gd name="connsiteY3" fmla="*/ 694041 h 694041"/>
                <a:gd name="connsiteX4" fmla="*/ 0 w 721786"/>
                <a:gd name="connsiteY4" fmla="*/ 0 h 694041"/>
                <a:gd name="connsiteX0" fmla="*/ 215900 w 937686"/>
                <a:gd name="connsiteY0" fmla="*/ 0 h 694041"/>
                <a:gd name="connsiteX1" fmla="*/ 937686 w 937686"/>
                <a:gd name="connsiteY1" fmla="*/ 0 h 694041"/>
                <a:gd name="connsiteX2" fmla="*/ 937686 w 937686"/>
                <a:gd name="connsiteY2" fmla="*/ 694041 h 694041"/>
                <a:gd name="connsiteX3" fmla="*/ 0 w 937686"/>
                <a:gd name="connsiteY3" fmla="*/ 59041 h 694041"/>
                <a:gd name="connsiteX4" fmla="*/ 215900 w 937686"/>
                <a:gd name="connsiteY4" fmla="*/ 0 h 694041"/>
                <a:gd name="connsiteX0" fmla="*/ 215900 w 975786"/>
                <a:gd name="connsiteY0" fmla="*/ 0 h 840091"/>
                <a:gd name="connsiteX1" fmla="*/ 937686 w 975786"/>
                <a:gd name="connsiteY1" fmla="*/ 0 h 840091"/>
                <a:gd name="connsiteX2" fmla="*/ 975786 w 975786"/>
                <a:gd name="connsiteY2" fmla="*/ 840091 h 840091"/>
                <a:gd name="connsiteX3" fmla="*/ 0 w 975786"/>
                <a:gd name="connsiteY3" fmla="*/ 59041 h 840091"/>
                <a:gd name="connsiteX4" fmla="*/ 215900 w 975786"/>
                <a:gd name="connsiteY4" fmla="*/ 0 h 840091"/>
                <a:gd name="connsiteX0" fmla="*/ 0 w 975786"/>
                <a:gd name="connsiteY0" fmla="*/ 59041 h 840091"/>
                <a:gd name="connsiteX1" fmla="*/ 937686 w 975786"/>
                <a:gd name="connsiteY1" fmla="*/ 0 h 840091"/>
                <a:gd name="connsiteX2" fmla="*/ 975786 w 975786"/>
                <a:gd name="connsiteY2" fmla="*/ 840091 h 840091"/>
                <a:gd name="connsiteX3" fmla="*/ 0 w 975786"/>
                <a:gd name="connsiteY3" fmla="*/ 59041 h 840091"/>
                <a:gd name="connsiteX0" fmla="*/ 0 w 975786"/>
                <a:gd name="connsiteY0" fmla="*/ 0 h 781050"/>
                <a:gd name="connsiteX1" fmla="*/ 975786 w 975786"/>
                <a:gd name="connsiteY1" fmla="*/ 781050 h 781050"/>
                <a:gd name="connsiteX2" fmla="*/ 0 w 975786"/>
                <a:gd name="connsiteY2" fmla="*/ 0 h 781050"/>
                <a:gd name="connsiteX0" fmla="*/ 0 w 990625"/>
                <a:gd name="connsiteY0" fmla="*/ 154060 h 935110"/>
                <a:gd name="connsiteX1" fmla="*/ 975786 w 990625"/>
                <a:gd name="connsiteY1" fmla="*/ 935110 h 935110"/>
                <a:gd name="connsiteX2" fmla="*/ 0 w 990625"/>
                <a:gd name="connsiteY2" fmla="*/ 154060 h 935110"/>
                <a:gd name="connsiteX0" fmla="*/ 0 w 990625"/>
                <a:gd name="connsiteY0" fmla="*/ 154060 h 935110"/>
                <a:gd name="connsiteX1" fmla="*/ 975786 w 990625"/>
                <a:gd name="connsiteY1" fmla="*/ 935110 h 935110"/>
                <a:gd name="connsiteX2" fmla="*/ 0 w 990625"/>
                <a:gd name="connsiteY2" fmla="*/ 154060 h 935110"/>
                <a:gd name="connsiteX0" fmla="*/ 0 w 1005034"/>
                <a:gd name="connsiteY0" fmla="*/ 619198 h 1400248"/>
                <a:gd name="connsiteX1" fmla="*/ 975786 w 1005034"/>
                <a:gd name="connsiteY1" fmla="*/ 1400248 h 1400248"/>
                <a:gd name="connsiteX2" fmla="*/ 0 w 1005034"/>
                <a:gd name="connsiteY2" fmla="*/ 619198 h 1400248"/>
                <a:gd name="connsiteX0" fmla="*/ 0 w 1011288"/>
                <a:gd name="connsiteY0" fmla="*/ 627057 h 1408107"/>
                <a:gd name="connsiteX1" fmla="*/ 975786 w 1011288"/>
                <a:gd name="connsiteY1" fmla="*/ 1408107 h 1408107"/>
                <a:gd name="connsiteX2" fmla="*/ 0 w 1011288"/>
                <a:gd name="connsiteY2" fmla="*/ 627057 h 1408107"/>
                <a:gd name="connsiteX0" fmla="*/ 0 w 1017610"/>
                <a:gd name="connsiteY0" fmla="*/ 616350 h 1397400"/>
                <a:gd name="connsiteX1" fmla="*/ 975786 w 1017610"/>
                <a:gd name="connsiteY1" fmla="*/ 1397400 h 1397400"/>
                <a:gd name="connsiteX2" fmla="*/ 0 w 1017610"/>
                <a:gd name="connsiteY2" fmla="*/ 616350 h 1397400"/>
                <a:gd name="connsiteX0" fmla="*/ 0 w 1001956"/>
                <a:gd name="connsiteY0" fmla="*/ 606492 h 1387542"/>
                <a:gd name="connsiteX1" fmla="*/ 975786 w 1001956"/>
                <a:gd name="connsiteY1" fmla="*/ 1387542 h 1387542"/>
                <a:gd name="connsiteX2" fmla="*/ 0 w 1001956"/>
                <a:gd name="connsiteY2" fmla="*/ 606492 h 1387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1956" h="1387542">
                  <a:moveTo>
                    <a:pt x="0" y="606492"/>
                  </a:moveTo>
                  <a:cubicBezTo>
                    <a:pt x="884062" y="-307908"/>
                    <a:pt x="1082324" y="-295208"/>
                    <a:pt x="975786" y="1387542"/>
                  </a:cubicBezTo>
                  <a:cubicBezTo>
                    <a:pt x="650524" y="1127192"/>
                    <a:pt x="217312" y="904942"/>
                    <a:pt x="0" y="606492"/>
                  </a:cubicBezTo>
                  <a:close/>
                </a:path>
              </a:pathLst>
            </a:custGeom>
            <a:solidFill>
              <a:srgbClr val="42458A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" name="Rectangle 2">
              <a:extLst>
                <a:ext uri="{FF2B5EF4-FFF2-40B4-BE49-F238E27FC236}">
                  <a16:creationId xmlns:a16="http://schemas.microsoft.com/office/drawing/2014/main" id="{8EE83C16-8253-97FE-7DFD-058473189A09}"/>
                </a:ext>
              </a:extLst>
            </p:cNvPr>
            <p:cNvSpPr/>
            <p:nvPr/>
          </p:nvSpPr>
          <p:spPr>
            <a:xfrm>
              <a:off x="7794013" y="188630"/>
              <a:ext cx="606340" cy="1135139"/>
            </a:xfrm>
            <a:custGeom>
              <a:avLst/>
              <a:gdLst>
                <a:gd name="connsiteX0" fmla="*/ 0 w 721786"/>
                <a:gd name="connsiteY0" fmla="*/ 0 h 694041"/>
                <a:gd name="connsiteX1" fmla="*/ 721786 w 721786"/>
                <a:gd name="connsiteY1" fmla="*/ 0 h 694041"/>
                <a:gd name="connsiteX2" fmla="*/ 721786 w 721786"/>
                <a:gd name="connsiteY2" fmla="*/ 694041 h 694041"/>
                <a:gd name="connsiteX3" fmla="*/ 0 w 721786"/>
                <a:gd name="connsiteY3" fmla="*/ 694041 h 694041"/>
                <a:gd name="connsiteX4" fmla="*/ 0 w 721786"/>
                <a:gd name="connsiteY4" fmla="*/ 0 h 694041"/>
                <a:gd name="connsiteX0" fmla="*/ 215900 w 937686"/>
                <a:gd name="connsiteY0" fmla="*/ 0 h 694041"/>
                <a:gd name="connsiteX1" fmla="*/ 937686 w 937686"/>
                <a:gd name="connsiteY1" fmla="*/ 0 h 694041"/>
                <a:gd name="connsiteX2" fmla="*/ 937686 w 937686"/>
                <a:gd name="connsiteY2" fmla="*/ 694041 h 694041"/>
                <a:gd name="connsiteX3" fmla="*/ 0 w 937686"/>
                <a:gd name="connsiteY3" fmla="*/ 59041 h 694041"/>
                <a:gd name="connsiteX4" fmla="*/ 215900 w 937686"/>
                <a:gd name="connsiteY4" fmla="*/ 0 h 694041"/>
                <a:gd name="connsiteX0" fmla="*/ 215900 w 975786"/>
                <a:gd name="connsiteY0" fmla="*/ 0 h 840091"/>
                <a:gd name="connsiteX1" fmla="*/ 937686 w 975786"/>
                <a:gd name="connsiteY1" fmla="*/ 0 h 840091"/>
                <a:gd name="connsiteX2" fmla="*/ 975786 w 975786"/>
                <a:gd name="connsiteY2" fmla="*/ 840091 h 840091"/>
                <a:gd name="connsiteX3" fmla="*/ 0 w 975786"/>
                <a:gd name="connsiteY3" fmla="*/ 59041 h 840091"/>
                <a:gd name="connsiteX4" fmla="*/ 215900 w 975786"/>
                <a:gd name="connsiteY4" fmla="*/ 0 h 840091"/>
                <a:gd name="connsiteX0" fmla="*/ 0 w 975786"/>
                <a:gd name="connsiteY0" fmla="*/ 59041 h 840091"/>
                <a:gd name="connsiteX1" fmla="*/ 937686 w 975786"/>
                <a:gd name="connsiteY1" fmla="*/ 0 h 840091"/>
                <a:gd name="connsiteX2" fmla="*/ 975786 w 975786"/>
                <a:gd name="connsiteY2" fmla="*/ 840091 h 840091"/>
                <a:gd name="connsiteX3" fmla="*/ 0 w 975786"/>
                <a:gd name="connsiteY3" fmla="*/ 59041 h 840091"/>
                <a:gd name="connsiteX0" fmla="*/ 0 w 975786"/>
                <a:gd name="connsiteY0" fmla="*/ 0 h 781050"/>
                <a:gd name="connsiteX1" fmla="*/ 975786 w 975786"/>
                <a:gd name="connsiteY1" fmla="*/ 781050 h 781050"/>
                <a:gd name="connsiteX2" fmla="*/ 0 w 975786"/>
                <a:gd name="connsiteY2" fmla="*/ 0 h 781050"/>
                <a:gd name="connsiteX0" fmla="*/ 0 w 990625"/>
                <a:gd name="connsiteY0" fmla="*/ 154060 h 935110"/>
                <a:gd name="connsiteX1" fmla="*/ 975786 w 990625"/>
                <a:gd name="connsiteY1" fmla="*/ 935110 h 935110"/>
                <a:gd name="connsiteX2" fmla="*/ 0 w 990625"/>
                <a:gd name="connsiteY2" fmla="*/ 154060 h 935110"/>
                <a:gd name="connsiteX0" fmla="*/ 0 w 990625"/>
                <a:gd name="connsiteY0" fmla="*/ 154060 h 935110"/>
                <a:gd name="connsiteX1" fmla="*/ 975786 w 990625"/>
                <a:gd name="connsiteY1" fmla="*/ 935110 h 935110"/>
                <a:gd name="connsiteX2" fmla="*/ 0 w 990625"/>
                <a:gd name="connsiteY2" fmla="*/ 154060 h 935110"/>
                <a:gd name="connsiteX0" fmla="*/ 0 w 1005034"/>
                <a:gd name="connsiteY0" fmla="*/ 619198 h 1400248"/>
                <a:gd name="connsiteX1" fmla="*/ 975786 w 1005034"/>
                <a:gd name="connsiteY1" fmla="*/ 1400248 h 1400248"/>
                <a:gd name="connsiteX2" fmla="*/ 0 w 1005034"/>
                <a:gd name="connsiteY2" fmla="*/ 619198 h 1400248"/>
                <a:gd name="connsiteX0" fmla="*/ 0 w 1011288"/>
                <a:gd name="connsiteY0" fmla="*/ 627057 h 1408107"/>
                <a:gd name="connsiteX1" fmla="*/ 975786 w 1011288"/>
                <a:gd name="connsiteY1" fmla="*/ 1408107 h 1408107"/>
                <a:gd name="connsiteX2" fmla="*/ 0 w 1011288"/>
                <a:gd name="connsiteY2" fmla="*/ 627057 h 1408107"/>
                <a:gd name="connsiteX0" fmla="*/ 0 w 1017610"/>
                <a:gd name="connsiteY0" fmla="*/ 616350 h 1397400"/>
                <a:gd name="connsiteX1" fmla="*/ 975786 w 1017610"/>
                <a:gd name="connsiteY1" fmla="*/ 1397400 h 1397400"/>
                <a:gd name="connsiteX2" fmla="*/ 0 w 1017610"/>
                <a:gd name="connsiteY2" fmla="*/ 616350 h 1397400"/>
                <a:gd name="connsiteX0" fmla="*/ 0 w 1001956"/>
                <a:gd name="connsiteY0" fmla="*/ 606492 h 1387542"/>
                <a:gd name="connsiteX1" fmla="*/ 975786 w 1001956"/>
                <a:gd name="connsiteY1" fmla="*/ 1387542 h 1387542"/>
                <a:gd name="connsiteX2" fmla="*/ 0 w 1001956"/>
                <a:gd name="connsiteY2" fmla="*/ 606492 h 1387542"/>
                <a:gd name="connsiteX0" fmla="*/ 0 w 954547"/>
                <a:gd name="connsiteY0" fmla="*/ 626560 h 1356300"/>
                <a:gd name="connsiteX1" fmla="*/ 924476 w 954547"/>
                <a:gd name="connsiteY1" fmla="*/ 1356300 h 1356300"/>
                <a:gd name="connsiteX2" fmla="*/ 0 w 954547"/>
                <a:gd name="connsiteY2" fmla="*/ 626560 h 1356300"/>
                <a:gd name="connsiteX0" fmla="*/ 0 w 802670"/>
                <a:gd name="connsiteY0" fmla="*/ 643168 h 1331860"/>
                <a:gd name="connsiteX1" fmla="*/ 750023 w 802670"/>
                <a:gd name="connsiteY1" fmla="*/ 1331860 h 1331860"/>
                <a:gd name="connsiteX2" fmla="*/ 0 w 802670"/>
                <a:gd name="connsiteY2" fmla="*/ 643168 h 1331860"/>
                <a:gd name="connsiteX0" fmla="*/ 0 w 844102"/>
                <a:gd name="connsiteY0" fmla="*/ 1129836 h 1818528"/>
                <a:gd name="connsiteX1" fmla="*/ 750023 w 844102"/>
                <a:gd name="connsiteY1" fmla="*/ 1818528 h 1818528"/>
                <a:gd name="connsiteX2" fmla="*/ 0 w 844102"/>
                <a:gd name="connsiteY2" fmla="*/ 1129836 h 1818528"/>
                <a:gd name="connsiteX0" fmla="*/ 0 w 966668"/>
                <a:gd name="connsiteY0" fmla="*/ 1144263 h 1832955"/>
                <a:gd name="connsiteX1" fmla="*/ 750023 w 966668"/>
                <a:gd name="connsiteY1" fmla="*/ 1832955 h 1832955"/>
                <a:gd name="connsiteX2" fmla="*/ 0 w 966668"/>
                <a:gd name="connsiteY2" fmla="*/ 1144263 h 1832955"/>
                <a:gd name="connsiteX0" fmla="*/ 0 w 916637"/>
                <a:gd name="connsiteY0" fmla="*/ 1113123 h 1801815"/>
                <a:gd name="connsiteX1" fmla="*/ 750023 w 916637"/>
                <a:gd name="connsiteY1" fmla="*/ 1801815 h 1801815"/>
                <a:gd name="connsiteX2" fmla="*/ 0 w 916637"/>
                <a:gd name="connsiteY2" fmla="*/ 1113123 h 1801815"/>
                <a:gd name="connsiteX0" fmla="*/ 0 w 979876"/>
                <a:gd name="connsiteY0" fmla="*/ 1145753 h 1834445"/>
                <a:gd name="connsiteX1" fmla="*/ 750023 w 979876"/>
                <a:gd name="connsiteY1" fmla="*/ 1834445 h 1834445"/>
                <a:gd name="connsiteX2" fmla="*/ 0 w 979876"/>
                <a:gd name="connsiteY2" fmla="*/ 1145753 h 1834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79876" h="1834445">
                  <a:moveTo>
                    <a:pt x="0" y="1145753"/>
                  </a:moveTo>
                  <a:cubicBezTo>
                    <a:pt x="843014" y="-835887"/>
                    <a:pt x="1277301" y="-12497"/>
                    <a:pt x="750023" y="1834445"/>
                  </a:cubicBezTo>
                  <a:cubicBezTo>
                    <a:pt x="424761" y="1574095"/>
                    <a:pt x="217312" y="1444203"/>
                    <a:pt x="0" y="1145753"/>
                  </a:cubicBezTo>
                  <a:close/>
                </a:path>
              </a:pathLst>
            </a:custGeom>
            <a:solidFill>
              <a:srgbClr val="F4E0C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" name="Rectangle 5">
              <a:extLst>
                <a:ext uri="{FF2B5EF4-FFF2-40B4-BE49-F238E27FC236}">
                  <a16:creationId xmlns:a16="http://schemas.microsoft.com/office/drawing/2014/main" id="{DBA84D7F-DB1B-6811-9662-9BEA955A1CDE}"/>
                </a:ext>
              </a:extLst>
            </p:cNvPr>
            <p:cNvSpPr/>
            <p:nvPr/>
          </p:nvSpPr>
          <p:spPr>
            <a:xfrm>
              <a:off x="6378249" y="68515"/>
              <a:ext cx="995932" cy="858528"/>
            </a:xfrm>
            <a:custGeom>
              <a:avLst/>
              <a:gdLst>
                <a:gd name="connsiteX0" fmla="*/ 0 w 1001956"/>
                <a:gd name="connsiteY0" fmla="*/ 0 h 593667"/>
                <a:gd name="connsiteX1" fmla="*/ 1001956 w 1001956"/>
                <a:gd name="connsiteY1" fmla="*/ 0 h 593667"/>
                <a:gd name="connsiteX2" fmla="*/ 1001956 w 1001956"/>
                <a:gd name="connsiteY2" fmla="*/ 593667 h 593667"/>
                <a:gd name="connsiteX3" fmla="*/ 0 w 1001956"/>
                <a:gd name="connsiteY3" fmla="*/ 593667 h 593667"/>
                <a:gd name="connsiteX4" fmla="*/ 0 w 1001956"/>
                <a:gd name="connsiteY4" fmla="*/ 0 h 593667"/>
                <a:gd name="connsiteX0" fmla="*/ 0 w 1001956"/>
                <a:gd name="connsiteY0" fmla="*/ 0 h 593667"/>
                <a:gd name="connsiteX1" fmla="*/ 1001956 w 1001956"/>
                <a:gd name="connsiteY1" fmla="*/ 0 h 593667"/>
                <a:gd name="connsiteX2" fmla="*/ 1001956 w 1001956"/>
                <a:gd name="connsiteY2" fmla="*/ 593667 h 593667"/>
                <a:gd name="connsiteX3" fmla="*/ 133350 w 1001956"/>
                <a:gd name="connsiteY3" fmla="*/ 441267 h 593667"/>
                <a:gd name="connsiteX4" fmla="*/ 0 w 1001956"/>
                <a:gd name="connsiteY4" fmla="*/ 0 h 593667"/>
                <a:gd name="connsiteX0" fmla="*/ 0 w 1059106"/>
                <a:gd name="connsiteY0" fmla="*/ 0 h 441267"/>
                <a:gd name="connsiteX1" fmla="*/ 1001956 w 1059106"/>
                <a:gd name="connsiteY1" fmla="*/ 0 h 441267"/>
                <a:gd name="connsiteX2" fmla="*/ 1059106 w 1059106"/>
                <a:gd name="connsiteY2" fmla="*/ 307917 h 441267"/>
                <a:gd name="connsiteX3" fmla="*/ 133350 w 1059106"/>
                <a:gd name="connsiteY3" fmla="*/ 441267 h 441267"/>
                <a:gd name="connsiteX4" fmla="*/ 0 w 1059106"/>
                <a:gd name="connsiteY4" fmla="*/ 0 h 441267"/>
                <a:gd name="connsiteX0" fmla="*/ 0 w 925756"/>
                <a:gd name="connsiteY0" fmla="*/ 441267 h 441267"/>
                <a:gd name="connsiteX1" fmla="*/ 868606 w 925756"/>
                <a:gd name="connsiteY1" fmla="*/ 0 h 441267"/>
                <a:gd name="connsiteX2" fmla="*/ 925756 w 925756"/>
                <a:gd name="connsiteY2" fmla="*/ 307917 h 441267"/>
                <a:gd name="connsiteX3" fmla="*/ 0 w 925756"/>
                <a:gd name="connsiteY3" fmla="*/ 441267 h 441267"/>
                <a:gd name="connsiteX0" fmla="*/ 0 w 925756"/>
                <a:gd name="connsiteY0" fmla="*/ 133350 h 133350"/>
                <a:gd name="connsiteX1" fmla="*/ 925756 w 925756"/>
                <a:gd name="connsiteY1" fmla="*/ 0 h 133350"/>
                <a:gd name="connsiteX2" fmla="*/ 0 w 925756"/>
                <a:gd name="connsiteY2" fmla="*/ 133350 h 133350"/>
                <a:gd name="connsiteX0" fmla="*/ 25473 w 951229"/>
                <a:gd name="connsiteY0" fmla="*/ 841154 h 841154"/>
                <a:gd name="connsiteX1" fmla="*/ 951229 w 951229"/>
                <a:gd name="connsiteY1" fmla="*/ 707804 h 841154"/>
                <a:gd name="connsiteX2" fmla="*/ 25473 w 951229"/>
                <a:gd name="connsiteY2" fmla="*/ 841154 h 841154"/>
                <a:gd name="connsiteX0" fmla="*/ 24720 w 979051"/>
                <a:gd name="connsiteY0" fmla="*/ 849123 h 849123"/>
                <a:gd name="connsiteX1" fmla="*/ 979051 w 979051"/>
                <a:gd name="connsiteY1" fmla="*/ 687198 h 849123"/>
                <a:gd name="connsiteX2" fmla="*/ 24720 w 979051"/>
                <a:gd name="connsiteY2" fmla="*/ 849123 h 849123"/>
                <a:gd name="connsiteX0" fmla="*/ 24720 w 979051"/>
                <a:gd name="connsiteY0" fmla="*/ 849123 h 849123"/>
                <a:gd name="connsiteX1" fmla="*/ 979051 w 979051"/>
                <a:gd name="connsiteY1" fmla="*/ 687198 h 849123"/>
                <a:gd name="connsiteX2" fmla="*/ 24720 w 979051"/>
                <a:gd name="connsiteY2" fmla="*/ 849123 h 849123"/>
                <a:gd name="connsiteX0" fmla="*/ 23593 w 977924"/>
                <a:gd name="connsiteY0" fmla="*/ 879431 h 879431"/>
                <a:gd name="connsiteX1" fmla="*/ 977924 w 977924"/>
                <a:gd name="connsiteY1" fmla="*/ 717506 h 879431"/>
                <a:gd name="connsiteX2" fmla="*/ 23593 w 977924"/>
                <a:gd name="connsiteY2" fmla="*/ 879431 h 879431"/>
                <a:gd name="connsiteX0" fmla="*/ 35930 w 990261"/>
                <a:gd name="connsiteY0" fmla="*/ 812102 h 812102"/>
                <a:gd name="connsiteX1" fmla="*/ 990261 w 990261"/>
                <a:gd name="connsiteY1" fmla="*/ 650177 h 812102"/>
                <a:gd name="connsiteX2" fmla="*/ 35930 w 990261"/>
                <a:gd name="connsiteY2" fmla="*/ 812102 h 812102"/>
                <a:gd name="connsiteX0" fmla="*/ 35930 w 990261"/>
                <a:gd name="connsiteY0" fmla="*/ 812102 h 812102"/>
                <a:gd name="connsiteX1" fmla="*/ 990261 w 990261"/>
                <a:gd name="connsiteY1" fmla="*/ 650177 h 812102"/>
                <a:gd name="connsiteX2" fmla="*/ 35930 w 990261"/>
                <a:gd name="connsiteY2" fmla="*/ 812102 h 812102"/>
                <a:gd name="connsiteX0" fmla="*/ 41601 w 995932"/>
                <a:gd name="connsiteY0" fmla="*/ 858528 h 858528"/>
                <a:gd name="connsiteX1" fmla="*/ 995932 w 995932"/>
                <a:gd name="connsiteY1" fmla="*/ 696603 h 858528"/>
                <a:gd name="connsiteX2" fmla="*/ 41601 w 995932"/>
                <a:gd name="connsiteY2" fmla="*/ 858528 h 858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95932" h="858528">
                  <a:moveTo>
                    <a:pt x="41601" y="858528"/>
                  </a:moveTo>
                  <a:cubicBezTo>
                    <a:pt x="340661" y="818841"/>
                    <a:pt x="687347" y="836303"/>
                    <a:pt x="995932" y="696603"/>
                  </a:cubicBezTo>
                  <a:cubicBezTo>
                    <a:pt x="577809" y="441016"/>
                    <a:pt x="-186389" y="-824222"/>
                    <a:pt x="41601" y="858528"/>
                  </a:cubicBezTo>
                  <a:close/>
                </a:path>
              </a:pathLst>
            </a:custGeom>
            <a:solidFill>
              <a:srgbClr val="42458A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C9E2CDB4-F824-CB14-B63B-E7593C117347}"/>
                </a:ext>
              </a:extLst>
            </p:cNvPr>
            <p:cNvSpPr/>
            <p:nvPr/>
          </p:nvSpPr>
          <p:spPr>
            <a:xfrm>
              <a:off x="6388090" y="80808"/>
              <a:ext cx="362169" cy="845412"/>
            </a:xfrm>
            <a:custGeom>
              <a:avLst/>
              <a:gdLst>
                <a:gd name="connsiteX0" fmla="*/ 94838 w 362169"/>
                <a:gd name="connsiteY0" fmla="*/ 0 h 845412"/>
                <a:gd name="connsiteX1" fmla="*/ 104052 w 362169"/>
                <a:gd name="connsiteY1" fmla="*/ 5312 h 845412"/>
                <a:gd name="connsiteX2" fmla="*/ 362169 w 362169"/>
                <a:gd name="connsiteY2" fmla="*/ 728466 h 845412"/>
                <a:gd name="connsiteX3" fmla="*/ 357434 w 362169"/>
                <a:gd name="connsiteY3" fmla="*/ 815700 h 845412"/>
                <a:gd name="connsiteX4" fmla="*/ 273487 w 362169"/>
                <a:gd name="connsiteY4" fmla="*/ 823014 h 845412"/>
                <a:gd name="connsiteX5" fmla="*/ 41602 w 362169"/>
                <a:gd name="connsiteY5" fmla="*/ 845412 h 845412"/>
                <a:gd name="connsiteX6" fmla="*/ 77701 w 362169"/>
                <a:gd name="connsiteY6" fmla="*/ 10725 h 845412"/>
                <a:gd name="connsiteX7" fmla="*/ 94838 w 362169"/>
                <a:gd name="connsiteY7" fmla="*/ 0 h 845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62169" h="845412">
                  <a:moveTo>
                    <a:pt x="94838" y="0"/>
                  </a:moveTo>
                  <a:lnTo>
                    <a:pt x="104052" y="5312"/>
                  </a:lnTo>
                  <a:cubicBezTo>
                    <a:pt x="255737" y="124455"/>
                    <a:pt x="362169" y="403379"/>
                    <a:pt x="362169" y="728466"/>
                  </a:cubicBezTo>
                  <a:lnTo>
                    <a:pt x="357434" y="815700"/>
                  </a:lnTo>
                  <a:lnTo>
                    <a:pt x="273487" y="823014"/>
                  </a:lnTo>
                  <a:cubicBezTo>
                    <a:pt x="194109" y="829140"/>
                    <a:pt x="116367" y="835490"/>
                    <a:pt x="41602" y="845412"/>
                  </a:cubicBezTo>
                  <a:cubicBezTo>
                    <a:pt x="-29645" y="319553"/>
                    <a:pt x="-3998" y="81583"/>
                    <a:pt x="77701" y="10725"/>
                  </a:cubicBezTo>
                  <a:lnTo>
                    <a:pt x="94838" y="0"/>
                  </a:lnTo>
                  <a:close/>
                </a:path>
              </a:pathLst>
            </a:custGeom>
            <a:solidFill>
              <a:srgbClr val="F4E0C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C2C8CF8-A09C-7731-7C03-EF41CDEB8847}"/>
              </a:ext>
            </a:extLst>
          </p:cNvPr>
          <p:cNvGrpSpPr/>
          <p:nvPr/>
        </p:nvGrpSpPr>
        <p:grpSpPr>
          <a:xfrm>
            <a:off x="6925693" y="2736003"/>
            <a:ext cx="4228354" cy="3213261"/>
            <a:chOff x="4182121" y="2579427"/>
            <a:chExt cx="5355177" cy="4069569"/>
          </a:xfrm>
          <a:solidFill>
            <a:srgbClr val="F4E0C7"/>
          </a:solidFill>
        </p:grpSpPr>
        <p:sp>
          <p:nvSpPr>
            <p:cNvPr id="47" name="Rectangle 40">
              <a:extLst>
                <a:ext uri="{FF2B5EF4-FFF2-40B4-BE49-F238E27FC236}">
                  <a16:creationId xmlns:a16="http://schemas.microsoft.com/office/drawing/2014/main" id="{29FEC7C5-32AC-46EF-DBD0-A3DD80E21CEA}"/>
                </a:ext>
              </a:extLst>
            </p:cNvPr>
            <p:cNvSpPr/>
            <p:nvPr/>
          </p:nvSpPr>
          <p:spPr>
            <a:xfrm>
              <a:off x="4182121" y="2579427"/>
              <a:ext cx="5355177" cy="4069569"/>
            </a:xfrm>
            <a:custGeom>
              <a:avLst/>
              <a:gdLst>
                <a:gd name="connsiteX0" fmla="*/ 0 w 2450111"/>
                <a:gd name="connsiteY0" fmla="*/ 0 h 3149839"/>
                <a:gd name="connsiteX1" fmla="*/ 2450111 w 2450111"/>
                <a:gd name="connsiteY1" fmla="*/ 0 h 3149839"/>
                <a:gd name="connsiteX2" fmla="*/ 2450111 w 2450111"/>
                <a:gd name="connsiteY2" fmla="*/ 3149839 h 3149839"/>
                <a:gd name="connsiteX3" fmla="*/ 0 w 2450111"/>
                <a:gd name="connsiteY3" fmla="*/ 3149839 h 3149839"/>
                <a:gd name="connsiteX4" fmla="*/ 0 w 2450111"/>
                <a:gd name="connsiteY4" fmla="*/ 0 h 3149839"/>
                <a:gd name="connsiteX0" fmla="*/ 0 w 2491054"/>
                <a:gd name="connsiteY0" fmla="*/ 0 h 3313613"/>
                <a:gd name="connsiteX1" fmla="*/ 2491054 w 2491054"/>
                <a:gd name="connsiteY1" fmla="*/ 163774 h 3313613"/>
                <a:gd name="connsiteX2" fmla="*/ 2491054 w 2491054"/>
                <a:gd name="connsiteY2" fmla="*/ 3313613 h 3313613"/>
                <a:gd name="connsiteX3" fmla="*/ 40943 w 2491054"/>
                <a:gd name="connsiteY3" fmla="*/ 3313613 h 3313613"/>
                <a:gd name="connsiteX4" fmla="*/ 0 w 2491054"/>
                <a:gd name="connsiteY4" fmla="*/ 0 h 3313613"/>
                <a:gd name="connsiteX0" fmla="*/ 0 w 2491054"/>
                <a:gd name="connsiteY0" fmla="*/ 0 h 3313613"/>
                <a:gd name="connsiteX1" fmla="*/ 2450110 w 2491054"/>
                <a:gd name="connsiteY1" fmla="*/ 13649 h 3313613"/>
                <a:gd name="connsiteX2" fmla="*/ 2491054 w 2491054"/>
                <a:gd name="connsiteY2" fmla="*/ 3313613 h 3313613"/>
                <a:gd name="connsiteX3" fmla="*/ 40943 w 2491054"/>
                <a:gd name="connsiteY3" fmla="*/ 3313613 h 3313613"/>
                <a:gd name="connsiteX4" fmla="*/ 0 w 2491054"/>
                <a:gd name="connsiteY4" fmla="*/ 0 h 3313613"/>
                <a:gd name="connsiteX0" fmla="*/ 0 w 2933970"/>
                <a:gd name="connsiteY0" fmla="*/ 0 h 3313613"/>
                <a:gd name="connsiteX1" fmla="*/ 2450110 w 2933970"/>
                <a:gd name="connsiteY1" fmla="*/ 13649 h 3313613"/>
                <a:gd name="connsiteX2" fmla="*/ 2933970 w 2933970"/>
                <a:gd name="connsiteY2" fmla="*/ 1419368 h 3313613"/>
                <a:gd name="connsiteX3" fmla="*/ 2491054 w 2933970"/>
                <a:gd name="connsiteY3" fmla="*/ 3313613 h 3313613"/>
                <a:gd name="connsiteX4" fmla="*/ 40943 w 2933970"/>
                <a:gd name="connsiteY4" fmla="*/ 3313613 h 3313613"/>
                <a:gd name="connsiteX5" fmla="*/ 0 w 2933970"/>
                <a:gd name="connsiteY5" fmla="*/ 0 h 3313613"/>
                <a:gd name="connsiteX0" fmla="*/ 955343 w 3889313"/>
                <a:gd name="connsiteY0" fmla="*/ 0 h 3668454"/>
                <a:gd name="connsiteX1" fmla="*/ 3405453 w 3889313"/>
                <a:gd name="connsiteY1" fmla="*/ 13649 h 3668454"/>
                <a:gd name="connsiteX2" fmla="*/ 3889313 w 3889313"/>
                <a:gd name="connsiteY2" fmla="*/ 1419368 h 3668454"/>
                <a:gd name="connsiteX3" fmla="*/ 3446397 w 3889313"/>
                <a:gd name="connsiteY3" fmla="*/ 3313613 h 3668454"/>
                <a:gd name="connsiteX4" fmla="*/ 0 w 3889313"/>
                <a:gd name="connsiteY4" fmla="*/ 3668454 h 3668454"/>
                <a:gd name="connsiteX5" fmla="*/ 955343 w 3889313"/>
                <a:gd name="connsiteY5" fmla="*/ 0 h 3668454"/>
                <a:gd name="connsiteX0" fmla="*/ 1763828 w 4697798"/>
                <a:gd name="connsiteY0" fmla="*/ 0 h 3668454"/>
                <a:gd name="connsiteX1" fmla="*/ 4213938 w 4697798"/>
                <a:gd name="connsiteY1" fmla="*/ 13649 h 3668454"/>
                <a:gd name="connsiteX2" fmla="*/ 4697798 w 4697798"/>
                <a:gd name="connsiteY2" fmla="*/ 1419368 h 3668454"/>
                <a:gd name="connsiteX3" fmla="*/ 4254882 w 4697798"/>
                <a:gd name="connsiteY3" fmla="*/ 3313613 h 3668454"/>
                <a:gd name="connsiteX4" fmla="*/ 808485 w 4697798"/>
                <a:gd name="connsiteY4" fmla="*/ 3668454 h 3668454"/>
                <a:gd name="connsiteX5" fmla="*/ 1763828 w 4697798"/>
                <a:gd name="connsiteY5" fmla="*/ 0 h 3668454"/>
                <a:gd name="connsiteX0" fmla="*/ 1675262 w 4609232"/>
                <a:gd name="connsiteY0" fmla="*/ 0 h 3654807"/>
                <a:gd name="connsiteX1" fmla="*/ 4125372 w 4609232"/>
                <a:gd name="connsiteY1" fmla="*/ 13649 h 3654807"/>
                <a:gd name="connsiteX2" fmla="*/ 4609232 w 4609232"/>
                <a:gd name="connsiteY2" fmla="*/ 1419368 h 3654807"/>
                <a:gd name="connsiteX3" fmla="*/ 4166316 w 4609232"/>
                <a:gd name="connsiteY3" fmla="*/ 3313613 h 3654807"/>
                <a:gd name="connsiteX4" fmla="*/ 829101 w 4609232"/>
                <a:gd name="connsiteY4" fmla="*/ 3654807 h 3654807"/>
                <a:gd name="connsiteX5" fmla="*/ 1675262 w 4609232"/>
                <a:gd name="connsiteY5" fmla="*/ 0 h 3654807"/>
                <a:gd name="connsiteX0" fmla="*/ 1722909 w 4656879"/>
                <a:gd name="connsiteY0" fmla="*/ 0 h 3654807"/>
                <a:gd name="connsiteX1" fmla="*/ 4173019 w 4656879"/>
                <a:gd name="connsiteY1" fmla="*/ 13649 h 3654807"/>
                <a:gd name="connsiteX2" fmla="*/ 4656879 w 4656879"/>
                <a:gd name="connsiteY2" fmla="*/ 1419368 h 3654807"/>
                <a:gd name="connsiteX3" fmla="*/ 4213963 w 4656879"/>
                <a:gd name="connsiteY3" fmla="*/ 3313613 h 3654807"/>
                <a:gd name="connsiteX4" fmla="*/ 876748 w 4656879"/>
                <a:gd name="connsiteY4" fmla="*/ 3654807 h 3654807"/>
                <a:gd name="connsiteX5" fmla="*/ 1722909 w 4656879"/>
                <a:gd name="connsiteY5" fmla="*/ 0 h 3654807"/>
                <a:gd name="connsiteX0" fmla="*/ 1725277 w 4659247"/>
                <a:gd name="connsiteY0" fmla="*/ 0 h 3654807"/>
                <a:gd name="connsiteX1" fmla="*/ 4175387 w 4659247"/>
                <a:gd name="connsiteY1" fmla="*/ 13649 h 3654807"/>
                <a:gd name="connsiteX2" fmla="*/ 4659247 w 4659247"/>
                <a:gd name="connsiteY2" fmla="*/ 1419368 h 3654807"/>
                <a:gd name="connsiteX3" fmla="*/ 4216331 w 4659247"/>
                <a:gd name="connsiteY3" fmla="*/ 3313613 h 3654807"/>
                <a:gd name="connsiteX4" fmla="*/ 879116 w 4659247"/>
                <a:gd name="connsiteY4" fmla="*/ 3654807 h 3654807"/>
                <a:gd name="connsiteX5" fmla="*/ 1725277 w 4659247"/>
                <a:gd name="connsiteY5" fmla="*/ 0 h 3654807"/>
                <a:gd name="connsiteX0" fmla="*/ 1727656 w 4661626"/>
                <a:gd name="connsiteY0" fmla="*/ 0 h 3654807"/>
                <a:gd name="connsiteX1" fmla="*/ 4177766 w 4661626"/>
                <a:gd name="connsiteY1" fmla="*/ 13649 h 3654807"/>
                <a:gd name="connsiteX2" fmla="*/ 4661626 w 4661626"/>
                <a:gd name="connsiteY2" fmla="*/ 1419368 h 3654807"/>
                <a:gd name="connsiteX3" fmla="*/ 4218710 w 4661626"/>
                <a:gd name="connsiteY3" fmla="*/ 3313613 h 3654807"/>
                <a:gd name="connsiteX4" fmla="*/ 881495 w 4661626"/>
                <a:gd name="connsiteY4" fmla="*/ 3654807 h 3654807"/>
                <a:gd name="connsiteX5" fmla="*/ 1727656 w 4661626"/>
                <a:gd name="connsiteY5" fmla="*/ 0 h 3654807"/>
                <a:gd name="connsiteX0" fmla="*/ 1727656 w 4661626"/>
                <a:gd name="connsiteY0" fmla="*/ 13647 h 3668454"/>
                <a:gd name="connsiteX1" fmla="*/ 4068584 w 4661626"/>
                <a:gd name="connsiteY1" fmla="*/ 0 h 3668454"/>
                <a:gd name="connsiteX2" fmla="*/ 4661626 w 4661626"/>
                <a:gd name="connsiteY2" fmla="*/ 1433015 h 3668454"/>
                <a:gd name="connsiteX3" fmla="*/ 4218710 w 4661626"/>
                <a:gd name="connsiteY3" fmla="*/ 3327260 h 3668454"/>
                <a:gd name="connsiteX4" fmla="*/ 881495 w 4661626"/>
                <a:gd name="connsiteY4" fmla="*/ 3668454 h 3668454"/>
                <a:gd name="connsiteX5" fmla="*/ 1727656 w 4661626"/>
                <a:gd name="connsiteY5" fmla="*/ 13647 h 3668454"/>
                <a:gd name="connsiteX0" fmla="*/ 1727656 w 4661626"/>
                <a:gd name="connsiteY0" fmla="*/ 13647 h 3668454"/>
                <a:gd name="connsiteX1" fmla="*/ 4068584 w 4661626"/>
                <a:gd name="connsiteY1" fmla="*/ 0 h 3668454"/>
                <a:gd name="connsiteX2" fmla="*/ 4661626 w 4661626"/>
                <a:gd name="connsiteY2" fmla="*/ 1433015 h 3668454"/>
                <a:gd name="connsiteX3" fmla="*/ 4218710 w 4661626"/>
                <a:gd name="connsiteY3" fmla="*/ 3327260 h 3668454"/>
                <a:gd name="connsiteX4" fmla="*/ 881495 w 4661626"/>
                <a:gd name="connsiteY4" fmla="*/ 3668454 h 3668454"/>
                <a:gd name="connsiteX5" fmla="*/ 1727656 w 4661626"/>
                <a:gd name="connsiteY5" fmla="*/ 13647 h 3668454"/>
                <a:gd name="connsiteX0" fmla="*/ 1727656 w 4661626"/>
                <a:gd name="connsiteY0" fmla="*/ 13647 h 4067489"/>
                <a:gd name="connsiteX1" fmla="*/ 4068584 w 4661626"/>
                <a:gd name="connsiteY1" fmla="*/ 0 h 4067489"/>
                <a:gd name="connsiteX2" fmla="*/ 4661626 w 4661626"/>
                <a:gd name="connsiteY2" fmla="*/ 1433015 h 4067489"/>
                <a:gd name="connsiteX3" fmla="*/ 3957453 w 4661626"/>
                <a:gd name="connsiteY3" fmla="*/ 4067489 h 4067489"/>
                <a:gd name="connsiteX4" fmla="*/ 881495 w 4661626"/>
                <a:gd name="connsiteY4" fmla="*/ 3668454 h 4067489"/>
                <a:gd name="connsiteX5" fmla="*/ 1727656 w 4661626"/>
                <a:gd name="connsiteY5" fmla="*/ 13647 h 4067489"/>
                <a:gd name="connsiteX0" fmla="*/ 1727656 w 5048025"/>
                <a:gd name="connsiteY0" fmla="*/ 13647 h 4067489"/>
                <a:gd name="connsiteX1" fmla="*/ 4068584 w 5048025"/>
                <a:gd name="connsiteY1" fmla="*/ 0 h 4067489"/>
                <a:gd name="connsiteX2" fmla="*/ 4661626 w 5048025"/>
                <a:gd name="connsiteY2" fmla="*/ 1433015 h 4067489"/>
                <a:gd name="connsiteX3" fmla="*/ 3957453 w 5048025"/>
                <a:gd name="connsiteY3" fmla="*/ 4067489 h 4067489"/>
                <a:gd name="connsiteX4" fmla="*/ 881495 w 5048025"/>
                <a:gd name="connsiteY4" fmla="*/ 3668454 h 4067489"/>
                <a:gd name="connsiteX5" fmla="*/ 1727656 w 5048025"/>
                <a:gd name="connsiteY5" fmla="*/ 13647 h 4067489"/>
                <a:gd name="connsiteX0" fmla="*/ 1727656 w 5332999"/>
                <a:gd name="connsiteY0" fmla="*/ 13647 h 4067489"/>
                <a:gd name="connsiteX1" fmla="*/ 4068584 w 5332999"/>
                <a:gd name="connsiteY1" fmla="*/ 0 h 4067489"/>
                <a:gd name="connsiteX2" fmla="*/ 4661626 w 5332999"/>
                <a:gd name="connsiteY2" fmla="*/ 1433015 h 4067489"/>
                <a:gd name="connsiteX3" fmla="*/ 3957453 w 5332999"/>
                <a:gd name="connsiteY3" fmla="*/ 4067489 h 4067489"/>
                <a:gd name="connsiteX4" fmla="*/ 881495 w 5332999"/>
                <a:gd name="connsiteY4" fmla="*/ 3668454 h 4067489"/>
                <a:gd name="connsiteX5" fmla="*/ 1727656 w 5332999"/>
                <a:gd name="connsiteY5" fmla="*/ 13647 h 4067489"/>
                <a:gd name="connsiteX0" fmla="*/ 1727656 w 5355177"/>
                <a:gd name="connsiteY0" fmla="*/ 13647 h 4067489"/>
                <a:gd name="connsiteX1" fmla="*/ 4068584 w 5355177"/>
                <a:gd name="connsiteY1" fmla="*/ 0 h 4067489"/>
                <a:gd name="connsiteX2" fmla="*/ 4661626 w 5355177"/>
                <a:gd name="connsiteY2" fmla="*/ 1433015 h 4067489"/>
                <a:gd name="connsiteX3" fmla="*/ 3957453 w 5355177"/>
                <a:gd name="connsiteY3" fmla="*/ 4067489 h 4067489"/>
                <a:gd name="connsiteX4" fmla="*/ 881495 w 5355177"/>
                <a:gd name="connsiteY4" fmla="*/ 3668454 h 4067489"/>
                <a:gd name="connsiteX5" fmla="*/ 1727656 w 5355177"/>
                <a:gd name="connsiteY5" fmla="*/ 13647 h 4067489"/>
                <a:gd name="connsiteX0" fmla="*/ 1727656 w 5355177"/>
                <a:gd name="connsiteY0" fmla="*/ 13647 h 4069193"/>
                <a:gd name="connsiteX1" fmla="*/ 4068584 w 5355177"/>
                <a:gd name="connsiteY1" fmla="*/ 0 h 4069193"/>
                <a:gd name="connsiteX2" fmla="*/ 4661626 w 5355177"/>
                <a:gd name="connsiteY2" fmla="*/ 1433015 h 4069193"/>
                <a:gd name="connsiteX3" fmla="*/ 3957453 w 5355177"/>
                <a:gd name="connsiteY3" fmla="*/ 4067489 h 4069193"/>
                <a:gd name="connsiteX4" fmla="*/ 881495 w 5355177"/>
                <a:gd name="connsiteY4" fmla="*/ 3668454 h 4069193"/>
                <a:gd name="connsiteX5" fmla="*/ 1727656 w 5355177"/>
                <a:gd name="connsiteY5" fmla="*/ 13647 h 4069193"/>
                <a:gd name="connsiteX0" fmla="*/ 1727656 w 5355177"/>
                <a:gd name="connsiteY0" fmla="*/ 13647 h 4069569"/>
                <a:gd name="connsiteX1" fmla="*/ 4068584 w 5355177"/>
                <a:gd name="connsiteY1" fmla="*/ 0 h 4069569"/>
                <a:gd name="connsiteX2" fmla="*/ 4661626 w 5355177"/>
                <a:gd name="connsiteY2" fmla="*/ 1433015 h 4069569"/>
                <a:gd name="connsiteX3" fmla="*/ 3957453 w 5355177"/>
                <a:gd name="connsiteY3" fmla="*/ 4067489 h 4069569"/>
                <a:gd name="connsiteX4" fmla="*/ 881495 w 5355177"/>
                <a:gd name="connsiteY4" fmla="*/ 3668454 h 4069569"/>
                <a:gd name="connsiteX5" fmla="*/ 1727656 w 5355177"/>
                <a:gd name="connsiteY5" fmla="*/ 13647 h 4069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355177" h="4069569">
                  <a:moveTo>
                    <a:pt x="1727656" y="13647"/>
                  </a:moveTo>
                  <a:lnTo>
                    <a:pt x="4068584" y="0"/>
                  </a:lnTo>
                  <a:cubicBezTo>
                    <a:pt x="4302659" y="213814"/>
                    <a:pt x="4659563" y="973541"/>
                    <a:pt x="4661626" y="1433015"/>
                  </a:cubicBezTo>
                  <a:cubicBezTo>
                    <a:pt x="5283245" y="1933802"/>
                    <a:pt x="6122577" y="3653788"/>
                    <a:pt x="3957453" y="4067489"/>
                  </a:cubicBezTo>
                  <a:cubicBezTo>
                    <a:pt x="2467677" y="4094134"/>
                    <a:pt x="1906814" y="3859524"/>
                    <a:pt x="881495" y="3668454"/>
                  </a:cubicBezTo>
                  <a:cubicBezTo>
                    <a:pt x="-1379484" y="1790545"/>
                    <a:pt x="1381912" y="308418"/>
                    <a:pt x="1727656" y="13647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810DC5E5-66A3-A9BE-438D-E63FB4D943ED}"/>
                </a:ext>
              </a:extLst>
            </p:cNvPr>
            <p:cNvSpPr/>
            <p:nvPr/>
          </p:nvSpPr>
          <p:spPr>
            <a:xfrm>
              <a:off x="4852622" y="2861984"/>
              <a:ext cx="1220581" cy="3542055"/>
            </a:xfrm>
            <a:custGeom>
              <a:avLst/>
              <a:gdLst>
                <a:gd name="connsiteX0" fmla="*/ 362857 w 362857"/>
                <a:gd name="connsiteY0" fmla="*/ 0 h 3512457"/>
                <a:gd name="connsiteX1" fmla="*/ 0 w 362857"/>
                <a:gd name="connsiteY1" fmla="*/ 3512457 h 3512457"/>
                <a:gd name="connsiteX2" fmla="*/ 0 w 362857"/>
                <a:gd name="connsiteY2" fmla="*/ 3512457 h 3512457"/>
                <a:gd name="connsiteX3" fmla="*/ 0 w 362857"/>
                <a:gd name="connsiteY3" fmla="*/ 3512457 h 3512457"/>
                <a:gd name="connsiteX0" fmla="*/ 767572 w 767572"/>
                <a:gd name="connsiteY0" fmla="*/ 0 h 3512457"/>
                <a:gd name="connsiteX1" fmla="*/ 404715 w 767572"/>
                <a:gd name="connsiteY1" fmla="*/ 3512457 h 3512457"/>
                <a:gd name="connsiteX2" fmla="*/ 404715 w 767572"/>
                <a:gd name="connsiteY2" fmla="*/ 3512457 h 3512457"/>
                <a:gd name="connsiteX3" fmla="*/ 404715 w 767572"/>
                <a:gd name="connsiteY3" fmla="*/ 3512457 h 3512457"/>
                <a:gd name="connsiteX0" fmla="*/ 1208639 w 1208639"/>
                <a:gd name="connsiteY0" fmla="*/ 0 h 3512457"/>
                <a:gd name="connsiteX1" fmla="*/ 845782 w 1208639"/>
                <a:gd name="connsiteY1" fmla="*/ 3512457 h 3512457"/>
                <a:gd name="connsiteX2" fmla="*/ 845782 w 1208639"/>
                <a:gd name="connsiteY2" fmla="*/ 3512457 h 3512457"/>
                <a:gd name="connsiteX3" fmla="*/ 845782 w 1208639"/>
                <a:gd name="connsiteY3" fmla="*/ 3512457 h 3512457"/>
                <a:gd name="connsiteX0" fmla="*/ 1208639 w 1208639"/>
                <a:gd name="connsiteY0" fmla="*/ 0 h 3512457"/>
                <a:gd name="connsiteX1" fmla="*/ 845782 w 1208639"/>
                <a:gd name="connsiteY1" fmla="*/ 3512457 h 3512457"/>
                <a:gd name="connsiteX2" fmla="*/ 845782 w 1208639"/>
                <a:gd name="connsiteY2" fmla="*/ 3512457 h 3512457"/>
                <a:gd name="connsiteX3" fmla="*/ 961896 w 1208639"/>
                <a:gd name="connsiteY3" fmla="*/ 3512457 h 3512457"/>
                <a:gd name="connsiteX0" fmla="*/ 1208639 w 1208639"/>
                <a:gd name="connsiteY0" fmla="*/ 0 h 3512457"/>
                <a:gd name="connsiteX1" fmla="*/ 845782 w 1208639"/>
                <a:gd name="connsiteY1" fmla="*/ 3512457 h 3512457"/>
                <a:gd name="connsiteX2" fmla="*/ 845782 w 1208639"/>
                <a:gd name="connsiteY2" fmla="*/ 3512457 h 3512457"/>
                <a:gd name="connsiteX0" fmla="*/ 1208639 w 1208639"/>
                <a:gd name="connsiteY0" fmla="*/ 0 h 3512457"/>
                <a:gd name="connsiteX1" fmla="*/ 845782 w 1208639"/>
                <a:gd name="connsiteY1" fmla="*/ 3512457 h 3512457"/>
                <a:gd name="connsiteX2" fmla="*/ 972782 w 1208639"/>
                <a:gd name="connsiteY2" fmla="*/ 3512457 h 3512457"/>
                <a:gd name="connsiteX0" fmla="*/ 1208639 w 1208639"/>
                <a:gd name="connsiteY0" fmla="*/ 0 h 3512457"/>
                <a:gd name="connsiteX1" fmla="*/ 845782 w 1208639"/>
                <a:gd name="connsiteY1" fmla="*/ 3512457 h 3512457"/>
                <a:gd name="connsiteX0" fmla="*/ 1161127 w 1161127"/>
                <a:gd name="connsiteY0" fmla="*/ 0 h 3487057"/>
                <a:gd name="connsiteX1" fmla="*/ 887170 w 1161127"/>
                <a:gd name="connsiteY1" fmla="*/ 3487057 h 3487057"/>
                <a:gd name="connsiteX0" fmla="*/ 1220581 w 1220581"/>
                <a:gd name="connsiteY0" fmla="*/ 0 h 3487057"/>
                <a:gd name="connsiteX1" fmla="*/ 946624 w 1220581"/>
                <a:gd name="connsiteY1" fmla="*/ 3487057 h 3487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0581" h="3487057">
                  <a:moveTo>
                    <a:pt x="1220581" y="0"/>
                  </a:moveTo>
                  <a:cubicBezTo>
                    <a:pt x="-337285" y="517677"/>
                    <a:pt x="-376595" y="2876852"/>
                    <a:pt x="946624" y="3487057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62FAD375-99A4-503A-A58C-1A3644410BD8}"/>
              </a:ext>
            </a:extLst>
          </p:cNvPr>
          <p:cNvGrpSpPr/>
          <p:nvPr/>
        </p:nvGrpSpPr>
        <p:grpSpPr>
          <a:xfrm>
            <a:off x="8920420" y="3274017"/>
            <a:ext cx="2248534" cy="2796745"/>
            <a:chOff x="6656281" y="3235657"/>
            <a:chExt cx="2847750" cy="3542055"/>
          </a:xfrm>
          <a:solidFill>
            <a:srgbClr val="42458A"/>
          </a:solidFill>
        </p:grpSpPr>
        <p:sp>
          <p:nvSpPr>
            <p:cNvPr id="41" name="Rectangle 43">
              <a:extLst>
                <a:ext uri="{FF2B5EF4-FFF2-40B4-BE49-F238E27FC236}">
                  <a16:creationId xmlns:a16="http://schemas.microsoft.com/office/drawing/2014/main" id="{50E644C7-1798-818D-2D2F-64D1AC7D5C86}"/>
                </a:ext>
              </a:extLst>
            </p:cNvPr>
            <p:cNvSpPr/>
            <p:nvPr/>
          </p:nvSpPr>
          <p:spPr>
            <a:xfrm>
              <a:off x="6656281" y="3235657"/>
              <a:ext cx="2847750" cy="3542055"/>
            </a:xfrm>
            <a:custGeom>
              <a:avLst/>
              <a:gdLst>
                <a:gd name="connsiteX0" fmla="*/ 0 w 540366"/>
                <a:gd name="connsiteY0" fmla="*/ 0 h 1009934"/>
                <a:gd name="connsiteX1" fmla="*/ 540366 w 540366"/>
                <a:gd name="connsiteY1" fmla="*/ 0 h 1009934"/>
                <a:gd name="connsiteX2" fmla="*/ 540366 w 540366"/>
                <a:gd name="connsiteY2" fmla="*/ 1009934 h 1009934"/>
                <a:gd name="connsiteX3" fmla="*/ 0 w 540366"/>
                <a:gd name="connsiteY3" fmla="*/ 1009934 h 1009934"/>
                <a:gd name="connsiteX4" fmla="*/ 0 w 540366"/>
                <a:gd name="connsiteY4" fmla="*/ 0 h 1009934"/>
                <a:gd name="connsiteX0" fmla="*/ 0 w 540366"/>
                <a:gd name="connsiteY0" fmla="*/ 381000 h 1390934"/>
                <a:gd name="connsiteX1" fmla="*/ 387966 w 540366"/>
                <a:gd name="connsiteY1" fmla="*/ 0 h 1390934"/>
                <a:gd name="connsiteX2" fmla="*/ 540366 w 540366"/>
                <a:gd name="connsiteY2" fmla="*/ 1390934 h 1390934"/>
                <a:gd name="connsiteX3" fmla="*/ 0 w 540366"/>
                <a:gd name="connsiteY3" fmla="*/ 1390934 h 1390934"/>
                <a:gd name="connsiteX4" fmla="*/ 0 w 540366"/>
                <a:gd name="connsiteY4" fmla="*/ 381000 h 1390934"/>
                <a:gd name="connsiteX0" fmla="*/ 0 w 635616"/>
                <a:gd name="connsiteY0" fmla="*/ 381000 h 1390934"/>
                <a:gd name="connsiteX1" fmla="*/ 387966 w 635616"/>
                <a:gd name="connsiteY1" fmla="*/ 0 h 1390934"/>
                <a:gd name="connsiteX2" fmla="*/ 635616 w 635616"/>
                <a:gd name="connsiteY2" fmla="*/ 800384 h 1390934"/>
                <a:gd name="connsiteX3" fmla="*/ 0 w 635616"/>
                <a:gd name="connsiteY3" fmla="*/ 1390934 h 1390934"/>
                <a:gd name="connsiteX4" fmla="*/ 0 w 635616"/>
                <a:gd name="connsiteY4" fmla="*/ 381000 h 1390934"/>
                <a:gd name="connsiteX0" fmla="*/ 657225 w 1292841"/>
                <a:gd name="connsiteY0" fmla="*/ 381000 h 2981609"/>
                <a:gd name="connsiteX1" fmla="*/ 1045191 w 1292841"/>
                <a:gd name="connsiteY1" fmla="*/ 0 h 2981609"/>
                <a:gd name="connsiteX2" fmla="*/ 1292841 w 1292841"/>
                <a:gd name="connsiteY2" fmla="*/ 800384 h 2981609"/>
                <a:gd name="connsiteX3" fmla="*/ 0 w 1292841"/>
                <a:gd name="connsiteY3" fmla="*/ 2981609 h 2981609"/>
                <a:gd name="connsiteX4" fmla="*/ 657225 w 1292841"/>
                <a:gd name="connsiteY4" fmla="*/ 381000 h 2981609"/>
                <a:gd name="connsiteX0" fmla="*/ 609600 w 1292841"/>
                <a:gd name="connsiteY0" fmla="*/ 1752600 h 2981609"/>
                <a:gd name="connsiteX1" fmla="*/ 1045191 w 1292841"/>
                <a:gd name="connsiteY1" fmla="*/ 0 h 2981609"/>
                <a:gd name="connsiteX2" fmla="*/ 1292841 w 1292841"/>
                <a:gd name="connsiteY2" fmla="*/ 800384 h 2981609"/>
                <a:gd name="connsiteX3" fmla="*/ 0 w 1292841"/>
                <a:gd name="connsiteY3" fmla="*/ 2981609 h 2981609"/>
                <a:gd name="connsiteX4" fmla="*/ 609600 w 1292841"/>
                <a:gd name="connsiteY4" fmla="*/ 1752600 h 2981609"/>
                <a:gd name="connsiteX0" fmla="*/ 609600 w 1862041"/>
                <a:gd name="connsiteY0" fmla="*/ 1752600 h 2981609"/>
                <a:gd name="connsiteX1" fmla="*/ 1045191 w 1862041"/>
                <a:gd name="connsiteY1" fmla="*/ 0 h 2981609"/>
                <a:gd name="connsiteX2" fmla="*/ 1292841 w 1862041"/>
                <a:gd name="connsiteY2" fmla="*/ 800384 h 2981609"/>
                <a:gd name="connsiteX3" fmla="*/ 0 w 1862041"/>
                <a:gd name="connsiteY3" fmla="*/ 2981609 h 2981609"/>
                <a:gd name="connsiteX4" fmla="*/ 609600 w 1862041"/>
                <a:gd name="connsiteY4" fmla="*/ 1752600 h 2981609"/>
                <a:gd name="connsiteX0" fmla="*/ 609600 w 1862041"/>
                <a:gd name="connsiteY0" fmla="*/ 1752600 h 2981609"/>
                <a:gd name="connsiteX1" fmla="*/ 1045191 w 1862041"/>
                <a:gd name="connsiteY1" fmla="*/ 0 h 2981609"/>
                <a:gd name="connsiteX2" fmla="*/ 1292841 w 1862041"/>
                <a:gd name="connsiteY2" fmla="*/ 800384 h 2981609"/>
                <a:gd name="connsiteX3" fmla="*/ 0 w 1862041"/>
                <a:gd name="connsiteY3" fmla="*/ 2981609 h 2981609"/>
                <a:gd name="connsiteX4" fmla="*/ 609600 w 1862041"/>
                <a:gd name="connsiteY4" fmla="*/ 1752600 h 2981609"/>
                <a:gd name="connsiteX0" fmla="*/ 609600 w 1862041"/>
                <a:gd name="connsiteY0" fmla="*/ 1752600 h 2981609"/>
                <a:gd name="connsiteX1" fmla="*/ 1045191 w 1862041"/>
                <a:gd name="connsiteY1" fmla="*/ 0 h 2981609"/>
                <a:gd name="connsiteX2" fmla="*/ 1292841 w 1862041"/>
                <a:gd name="connsiteY2" fmla="*/ 800384 h 2981609"/>
                <a:gd name="connsiteX3" fmla="*/ 0 w 1862041"/>
                <a:gd name="connsiteY3" fmla="*/ 2981609 h 2981609"/>
                <a:gd name="connsiteX4" fmla="*/ 609600 w 1862041"/>
                <a:gd name="connsiteY4" fmla="*/ 1752600 h 2981609"/>
                <a:gd name="connsiteX0" fmla="*/ 847725 w 1862041"/>
                <a:gd name="connsiteY0" fmla="*/ 1981200 h 2981609"/>
                <a:gd name="connsiteX1" fmla="*/ 1045191 w 1862041"/>
                <a:gd name="connsiteY1" fmla="*/ 0 h 2981609"/>
                <a:gd name="connsiteX2" fmla="*/ 1292841 w 1862041"/>
                <a:gd name="connsiteY2" fmla="*/ 800384 h 2981609"/>
                <a:gd name="connsiteX3" fmla="*/ 0 w 1862041"/>
                <a:gd name="connsiteY3" fmla="*/ 2981609 h 2981609"/>
                <a:gd name="connsiteX4" fmla="*/ 847725 w 1862041"/>
                <a:gd name="connsiteY4" fmla="*/ 1981200 h 2981609"/>
                <a:gd name="connsiteX0" fmla="*/ 847725 w 1862041"/>
                <a:gd name="connsiteY0" fmla="*/ 1981200 h 2981609"/>
                <a:gd name="connsiteX1" fmla="*/ 1045191 w 1862041"/>
                <a:gd name="connsiteY1" fmla="*/ 0 h 2981609"/>
                <a:gd name="connsiteX2" fmla="*/ 1292841 w 1862041"/>
                <a:gd name="connsiteY2" fmla="*/ 800384 h 2981609"/>
                <a:gd name="connsiteX3" fmla="*/ 0 w 1862041"/>
                <a:gd name="connsiteY3" fmla="*/ 2981609 h 2981609"/>
                <a:gd name="connsiteX4" fmla="*/ 847725 w 1862041"/>
                <a:gd name="connsiteY4" fmla="*/ 1981200 h 2981609"/>
                <a:gd name="connsiteX0" fmla="*/ 847725 w 1862041"/>
                <a:gd name="connsiteY0" fmla="*/ 1981200 h 2981609"/>
                <a:gd name="connsiteX1" fmla="*/ 1045191 w 1862041"/>
                <a:gd name="connsiteY1" fmla="*/ 0 h 2981609"/>
                <a:gd name="connsiteX2" fmla="*/ 1292841 w 1862041"/>
                <a:gd name="connsiteY2" fmla="*/ 800384 h 2981609"/>
                <a:gd name="connsiteX3" fmla="*/ 0 w 1862041"/>
                <a:gd name="connsiteY3" fmla="*/ 2981609 h 2981609"/>
                <a:gd name="connsiteX4" fmla="*/ 847725 w 1862041"/>
                <a:gd name="connsiteY4" fmla="*/ 1981200 h 2981609"/>
                <a:gd name="connsiteX0" fmla="*/ 847725 w 1847001"/>
                <a:gd name="connsiteY0" fmla="*/ 1981200 h 3002846"/>
                <a:gd name="connsiteX1" fmla="*/ 1045191 w 1847001"/>
                <a:gd name="connsiteY1" fmla="*/ 0 h 3002846"/>
                <a:gd name="connsiteX2" fmla="*/ 1292841 w 1847001"/>
                <a:gd name="connsiteY2" fmla="*/ 800384 h 3002846"/>
                <a:gd name="connsiteX3" fmla="*/ 0 w 1847001"/>
                <a:gd name="connsiteY3" fmla="*/ 2981609 h 3002846"/>
                <a:gd name="connsiteX4" fmla="*/ 847725 w 1847001"/>
                <a:gd name="connsiteY4" fmla="*/ 1981200 h 3002846"/>
                <a:gd name="connsiteX0" fmla="*/ 861180 w 1860456"/>
                <a:gd name="connsiteY0" fmla="*/ 1981200 h 3002846"/>
                <a:gd name="connsiteX1" fmla="*/ 1058646 w 1860456"/>
                <a:gd name="connsiteY1" fmla="*/ 0 h 3002846"/>
                <a:gd name="connsiteX2" fmla="*/ 1306296 w 1860456"/>
                <a:gd name="connsiteY2" fmla="*/ 800384 h 3002846"/>
                <a:gd name="connsiteX3" fmla="*/ 13455 w 1860456"/>
                <a:gd name="connsiteY3" fmla="*/ 2981609 h 3002846"/>
                <a:gd name="connsiteX4" fmla="*/ 861180 w 1860456"/>
                <a:gd name="connsiteY4" fmla="*/ 1981200 h 3002846"/>
                <a:gd name="connsiteX0" fmla="*/ 861342 w 1860618"/>
                <a:gd name="connsiteY0" fmla="*/ 1981200 h 3002846"/>
                <a:gd name="connsiteX1" fmla="*/ 1058808 w 1860618"/>
                <a:gd name="connsiteY1" fmla="*/ 0 h 3002846"/>
                <a:gd name="connsiteX2" fmla="*/ 1306458 w 1860618"/>
                <a:gd name="connsiteY2" fmla="*/ 800384 h 3002846"/>
                <a:gd name="connsiteX3" fmla="*/ 13617 w 1860618"/>
                <a:gd name="connsiteY3" fmla="*/ 2981609 h 3002846"/>
                <a:gd name="connsiteX4" fmla="*/ 861342 w 1860618"/>
                <a:gd name="connsiteY4" fmla="*/ 1981200 h 3002846"/>
                <a:gd name="connsiteX0" fmla="*/ 876201 w 1321317"/>
                <a:gd name="connsiteY0" fmla="*/ 1981200 h 3518532"/>
                <a:gd name="connsiteX1" fmla="*/ 1073667 w 1321317"/>
                <a:gd name="connsiteY1" fmla="*/ 0 h 3518532"/>
                <a:gd name="connsiteX2" fmla="*/ 1321317 w 1321317"/>
                <a:gd name="connsiteY2" fmla="*/ 800384 h 3518532"/>
                <a:gd name="connsiteX3" fmla="*/ 295793 w 1321317"/>
                <a:gd name="connsiteY3" fmla="*/ 3406442 h 3518532"/>
                <a:gd name="connsiteX4" fmla="*/ 28476 w 1321317"/>
                <a:gd name="connsiteY4" fmla="*/ 2981609 h 3518532"/>
                <a:gd name="connsiteX5" fmla="*/ 876201 w 1321317"/>
                <a:gd name="connsiteY5" fmla="*/ 1981200 h 3518532"/>
                <a:gd name="connsiteX0" fmla="*/ 1709227 w 2154343"/>
                <a:gd name="connsiteY0" fmla="*/ 1981200 h 3559152"/>
                <a:gd name="connsiteX1" fmla="*/ 1906693 w 2154343"/>
                <a:gd name="connsiteY1" fmla="*/ 0 h 3559152"/>
                <a:gd name="connsiteX2" fmla="*/ 2154343 w 2154343"/>
                <a:gd name="connsiteY2" fmla="*/ 800384 h 3559152"/>
                <a:gd name="connsiteX3" fmla="*/ 1128819 w 2154343"/>
                <a:gd name="connsiteY3" fmla="*/ 3406442 h 3559152"/>
                <a:gd name="connsiteX4" fmla="*/ 861502 w 2154343"/>
                <a:gd name="connsiteY4" fmla="*/ 2981609 h 3559152"/>
                <a:gd name="connsiteX5" fmla="*/ 1709227 w 2154343"/>
                <a:gd name="connsiteY5" fmla="*/ 1981200 h 3559152"/>
                <a:gd name="connsiteX0" fmla="*/ 1709227 w 2154343"/>
                <a:gd name="connsiteY0" fmla="*/ 1981200 h 3542055"/>
                <a:gd name="connsiteX1" fmla="*/ 1906693 w 2154343"/>
                <a:gd name="connsiteY1" fmla="*/ 0 h 3542055"/>
                <a:gd name="connsiteX2" fmla="*/ 2154343 w 2154343"/>
                <a:gd name="connsiteY2" fmla="*/ 800384 h 3542055"/>
                <a:gd name="connsiteX3" fmla="*/ 1128819 w 2154343"/>
                <a:gd name="connsiteY3" fmla="*/ 3406442 h 3542055"/>
                <a:gd name="connsiteX4" fmla="*/ 861502 w 2154343"/>
                <a:gd name="connsiteY4" fmla="*/ 2981609 h 3542055"/>
                <a:gd name="connsiteX5" fmla="*/ 1709227 w 2154343"/>
                <a:gd name="connsiteY5" fmla="*/ 1981200 h 3542055"/>
                <a:gd name="connsiteX0" fmla="*/ 1709227 w 2446761"/>
                <a:gd name="connsiteY0" fmla="*/ 1981200 h 3542055"/>
                <a:gd name="connsiteX1" fmla="*/ 1906693 w 2446761"/>
                <a:gd name="connsiteY1" fmla="*/ 0 h 3542055"/>
                <a:gd name="connsiteX2" fmla="*/ 2154343 w 2446761"/>
                <a:gd name="connsiteY2" fmla="*/ 800384 h 3542055"/>
                <a:gd name="connsiteX3" fmla="*/ 1128819 w 2446761"/>
                <a:gd name="connsiteY3" fmla="*/ 3406442 h 3542055"/>
                <a:gd name="connsiteX4" fmla="*/ 861502 w 2446761"/>
                <a:gd name="connsiteY4" fmla="*/ 2981609 h 3542055"/>
                <a:gd name="connsiteX5" fmla="*/ 1709227 w 2446761"/>
                <a:gd name="connsiteY5" fmla="*/ 1981200 h 3542055"/>
                <a:gd name="connsiteX0" fmla="*/ 1709227 w 2847750"/>
                <a:gd name="connsiteY0" fmla="*/ 1981200 h 3542055"/>
                <a:gd name="connsiteX1" fmla="*/ 1906693 w 2847750"/>
                <a:gd name="connsiteY1" fmla="*/ 0 h 3542055"/>
                <a:gd name="connsiteX2" fmla="*/ 2154343 w 2847750"/>
                <a:gd name="connsiteY2" fmla="*/ 800384 h 3542055"/>
                <a:gd name="connsiteX3" fmla="*/ 1128819 w 2847750"/>
                <a:gd name="connsiteY3" fmla="*/ 3406442 h 3542055"/>
                <a:gd name="connsiteX4" fmla="*/ 861502 w 2847750"/>
                <a:gd name="connsiteY4" fmla="*/ 2981609 h 3542055"/>
                <a:gd name="connsiteX5" fmla="*/ 1709227 w 2847750"/>
                <a:gd name="connsiteY5" fmla="*/ 1981200 h 3542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47750" h="3542055">
                  <a:moveTo>
                    <a:pt x="1709227" y="1981200"/>
                  </a:moveTo>
                  <a:cubicBezTo>
                    <a:pt x="2127474" y="1130300"/>
                    <a:pt x="1840871" y="660400"/>
                    <a:pt x="1906693" y="0"/>
                  </a:cubicBezTo>
                  <a:cubicBezTo>
                    <a:pt x="2094018" y="76295"/>
                    <a:pt x="2147993" y="581214"/>
                    <a:pt x="2154343" y="800384"/>
                  </a:cubicBezTo>
                  <a:cubicBezTo>
                    <a:pt x="3070331" y="1397758"/>
                    <a:pt x="3388993" y="3423905"/>
                    <a:pt x="1128819" y="3406442"/>
                  </a:cubicBezTo>
                  <a:cubicBezTo>
                    <a:pt x="913346" y="3769980"/>
                    <a:pt x="-1123299" y="3324983"/>
                    <a:pt x="861502" y="2981609"/>
                  </a:cubicBezTo>
                  <a:cubicBezTo>
                    <a:pt x="744027" y="2190939"/>
                    <a:pt x="1417127" y="2076545"/>
                    <a:pt x="1709227" y="198120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900996-6547-1DAE-F87A-74EAB5ADB20C}"/>
                </a:ext>
              </a:extLst>
            </p:cNvPr>
            <p:cNvSpPr/>
            <p:nvPr/>
          </p:nvSpPr>
          <p:spPr>
            <a:xfrm>
              <a:off x="8348980" y="5215116"/>
              <a:ext cx="401320" cy="80783"/>
            </a:xfrm>
            <a:custGeom>
              <a:avLst/>
              <a:gdLst>
                <a:gd name="connsiteX0" fmla="*/ 0 w 393700"/>
                <a:gd name="connsiteY0" fmla="*/ 0 h 101600"/>
                <a:gd name="connsiteX1" fmla="*/ 393700 w 393700"/>
                <a:gd name="connsiteY1" fmla="*/ 101600 h 101600"/>
                <a:gd name="connsiteX2" fmla="*/ 393700 w 393700"/>
                <a:gd name="connsiteY2" fmla="*/ 101600 h 101600"/>
                <a:gd name="connsiteX0" fmla="*/ 0 w 401320"/>
                <a:gd name="connsiteY0" fmla="*/ 0 h 78740"/>
                <a:gd name="connsiteX1" fmla="*/ 401320 w 401320"/>
                <a:gd name="connsiteY1" fmla="*/ 78740 h 78740"/>
                <a:gd name="connsiteX2" fmla="*/ 401320 w 401320"/>
                <a:gd name="connsiteY2" fmla="*/ 78740 h 78740"/>
                <a:gd name="connsiteX0" fmla="*/ 0 w 401320"/>
                <a:gd name="connsiteY0" fmla="*/ 1441 h 80181"/>
                <a:gd name="connsiteX1" fmla="*/ 401320 w 401320"/>
                <a:gd name="connsiteY1" fmla="*/ 80181 h 80181"/>
                <a:gd name="connsiteX2" fmla="*/ 401320 w 401320"/>
                <a:gd name="connsiteY2" fmla="*/ 80181 h 80181"/>
                <a:gd name="connsiteX0" fmla="*/ 0 w 401320"/>
                <a:gd name="connsiteY0" fmla="*/ 2043 h 80783"/>
                <a:gd name="connsiteX1" fmla="*/ 401320 w 401320"/>
                <a:gd name="connsiteY1" fmla="*/ 80783 h 80783"/>
                <a:gd name="connsiteX2" fmla="*/ 401320 w 401320"/>
                <a:gd name="connsiteY2" fmla="*/ 80783 h 80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1320" h="80783">
                  <a:moveTo>
                    <a:pt x="0" y="2043"/>
                  </a:moveTo>
                  <a:cubicBezTo>
                    <a:pt x="149013" y="-9810"/>
                    <a:pt x="267547" y="31676"/>
                    <a:pt x="401320" y="80783"/>
                  </a:cubicBezTo>
                  <a:lnTo>
                    <a:pt x="401320" y="80783"/>
                  </a:lnTo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7886DFB-4D1A-EE0A-16BA-933749C8CDA4}"/>
                </a:ext>
              </a:extLst>
            </p:cNvPr>
            <p:cNvSpPr/>
            <p:nvPr/>
          </p:nvSpPr>
          <p:spPr>
            <a:xfrm>
              <a:off x="7516672" y="6204522"/>
              <a:ext cx="401320" cy="46370"/>
            </a:xfrm>
            <a:custGeom>
              <a:avLst/>
              <a:gdLst>
                <a:gd name="connsiteX0" fmla="*/ 0 w 393700"/>
                <a:gd name="connsiteY0" fmla="*/ 0 h 101600"/>
                <a:gd name="connsiteX1" fmla="*/ 393700 w 393700"/>
                <a:gd name="connsiteY1" fmla="*/ 101600 h 101600"/>
                <a:gd name="connsiteX2" fmla="*/ 393700 w 393700"/>
                <a:gd name="connsiteY2" fmla="*/ 101600 h 101600"/>
                <a:gd name="connsiteX0" fmla="*/ 0 w 401320"/>
                <a:gd name="connsiteY0" fmla="*/ 0 h 78740"/>
                <a:gd name="connsiteX1" fmla="*/ 401320 w 401320"/>
                <a:gd name="connsiteY1" fmla="*/ 78740 h 78740"/>
                <a:gd name="connsiteX2" fmla="*/ 401320 w 401320"/>
                <a:gd name="connsiteY2" fmla="*/ 78740 h 78740"/>
                <a:gd name="connsiteX0" fmla="*/ 0 w 401320"/>
                <a:gd name="connsiteY0" fmla="*/ 1441 h 80181"/>
                <a:gd name="connsiteX1" fmla="*/ 401320 w 401320"/>
                <a:gd name="connsiteY1" fmla="*/ 80181 h 80181"/>
                <a:gd name="connsiteX2" fmla="*/ 401320 w 401320"/>
                <a:gd name="connsiteY2" fmla="*/ 80181 h 80181"/>
                <a:gd name="connsiteX0" fmla="*/ 0 w 401320"/>
                <a:gd name="connsiteY0" fmla="*/ 2043 h 80783"/>
                <a:gd name="connsiteX1" fmla="*/ 401320 w 401320"/>
                <a:gd name="connsiteY1" fmla="*/ 80783 h 80783"/>
                <a:gd name="connsiteX2" fmla="*/ 401320 w 401320"/>
                <a:gd name="connsiteY2" fmla="*/ 80783 h 80783"/>
                <a:gd name="connsiteX0" fmla="*/ 0 w 401320"/>
                <a:gd name="connsiteY0" fmla="*/ 2043 h 80783"/>
                <a:gd name="connsiteX1" fmla="*/ 401320 w 401320"/>
                <a:gd name="connsiteY1" fmla="*/ 80783 h 80783"/>
                <a:gd name="connsiteX2" fmla="*/ 401320 w 401320"/>
                <a:gd name="connsiteY2" fmla="*/ 19823 h 80783"/>
                <a:gd name="connsiteX0" fmla="*/ 0 w 401320"/>
                <a:gd name="connsiteY0" fmla="*/ 2043 h 80783"/>
                <a:gd name="connsiteX1" fmla="*/ 401320 w 401320"/>
                <a:gd name="connsiteY1" fmla="*/ 80783 h 80783"/>
                <a:gd name="connsiteX0" fmla="*/ 0 w 401320"/>
                <a:gd name="connsiteY0" fmla="*/ 5730 h 46370"/>
                <a:gd name="connsiteX1" fmla="*/ 401320 w 401320"/>
                <a:gd name="connsiteY1" fmla="*/ 46370 h 46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01320" h="46370">
                  <a:moveTo>
                    <a:pt x="0" y="5730"/>
                  </a:moveTo>
                  <a:cubicBezTo>
                    <a:pt x="149013" y="-6123"/>
                    <a:pt x="267547" y="-2737"/>
                    <a:pt x="401320" y="46370"/>
                  </a:cubicBezTo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FCAB15E8-E16A-5D45-F283-6C339851DDE4}"/>
                </a:ext>
              </a:extLst>
            </p:cNvPr>
            <p:cNvSpPr/>
            <p:nvPr/>
          </p:nvSpPr>
          <p:spPr>
            <a:xfrm rot="17542130">
              <a:off x="7124414" y="6546297"/>
              <a:ext cx="334951" cy="106133"/>
            </a:xfrm>
            <a:custGeom>
              <a:avLst/>
              <a:gdLst>
                <a:gd name="connsiteX0" fmla="*/ 0 w 393700"/>
                <a:gd name="connsiteY0" fmla="*/ 0 h 101600"/>
                <a:gd name="connsiteX1" fmla="*/ 393700 w 393700"/>
                <a:gd name="connsiteY1" fmla="*/ 101600 h 101600"/>
                <a:gd name="connsiteX2" fmla="*/ 393700 w 393700"/>
                <a:gd name="connsiteY2" fmla="*/ 101600 h 101600"/>
                <a:gd name="connsiteX0" fmla="*/ 0 w 401320"/>
                <a:gd name="connsiteY0" fmla="*/ 0 h 78740"/>
                <a:gd name="connsiteX1" fmla="*/ 401320 w 401320"/>
                <a:gd name="connsiteY1" fmla="*/ 78740 h 78740"/>
                <a:gd name="connsiteX2" fmla="*/ 401320 w 401320"/>
                <a:gd name="connsiteY2" fmla="*/ 78740 h 78740"/>
                <a:gd name="connsiteX0" fmla="*/ 0 w 401320"/>
                <a:gd name="connsiteY0" fmla="*/ 1441 h 80181"/>
                <a:gd name="connsiteX1" fmla="*/ 401320 w 401320"/>
                <a:gd name="connsiteY1" fmla="*/ 80181 h 80181"/>
                <a:gd name="connsiteX2" fmla="*/ 401320 w 401320"/>
                <a:gd name="connsiteY2" fmla="*/ 80181 h 80181"/>
                <a:gd name="connsiteX0" fmla="*/ 0 w 401320"/>
                <a:gd name="connsiteY0" fmla="*/ 2043 h 80783"/>
                <a:gd name="connsiteX1" fmla="*/ 401320 w 401320"/>
                <a:gd name="connsiteY1" fmla="*/ 80783 h 80783"/>
                <a:gd name="connsiteX2" fmla="*/ 401320 w 401320"/>
                <a:gd name="connsiteY2" fmla="*/ 80783 h 80783"/>
                <a:gd name="connsiteX0" fmla="*/ 0 w 401320"/>
                <a:gd name="connsiteY0" fmla="*/ 2043 h 80783"/>
                <a:gd name="connsiteX1" fmla="*/ 401320 w 401320"/>
                <a:gd name="connsiteY1" fmla="*/ 80783 h 80783"/>
                <a:gd name="connsiteX2" fmla="*/ 401320 w 401320"/>
                <a:gd name="connsiteY2" fmla="*/ 19823 h 80783"/>
                <a:gd name="connsiteX0" fmla="*/ 0 w 401320"/>
                <a:gd name="connsiteY0" fmla="*/ 2043 h 80783"/>
                <a:gd name="connsiteX1" fmla="*/ 401320 w 401320"/>
                <a:gd name="connsiteY1" fmla="*/ 80783 h 80783"/>
                <a:gd name="connsiteX0" fmla="*/ 0 w 401320"/>
                <a:gd name="connsiteY0" fmla="*/ 5730 h 46370"/>
                <a:gd name="connsiteX1" fmla="*/ 401320 w 401320"/>
                <a:gd name="connsiteY1" fmla="*/ 46370 h 46370"/>
                <a:gd name="connsiteX0" fmla="*/ 0 w 359039"/>
                <a:gd name="connsiteY0" fmla="*/ 3255 h 61294"/>
                <a:gd name="connsiteX1" fmla="*/ 359039 w 359039"/>
                <a:gd name="connsiteY1" fmla="*/ 61294 h 61294"/>
                <a:gd name="connsiteX0" fmla="*/ 0 w 334951"/>
                <a:gd name="connsiteY0" fmla="*/ 6575 h 43627"/>
                <a:gd name="connsiteX1" fmla="*/ 334951 w 334951"/>
                <a:gd name="connsiteY1" fmla="*/ 43627 h 43627"/>
                <a:gd name="connsiteX0" fmla="*/ 0 w 334951"/>
                <a:gd name="connsiteY0" fmla="*/ 61832 h 98884"/>
                <a:gd name="connsiteX1" fmla="*/ 334951 w 334951"/>
                <a:gd name="connsiteY1" fmla="*/ 98884 h 98884"/>
                <a:gd name="connsiteX0" fmla="*/ 0 w 334951"/>
                <a:gd name="connsiteY0" fmla="*/ 69081 h 106133"/>
                <a:gd name="connsiteX1" fmla="*/ 334951 w 334951"/>
                <a:gd name="connsiteY1" fmla="*/ 106133 h 106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4951" h="106133">
                  <a:moveTo>
                    <a:pt x="0" y="69081"/>
                  </a:moveTo>
                  <a:cubicBezTo>
                    <a:pt x="200846" y="-67103"/>
                    <a:pt x="224757" y="26722"/>
                    <a:pt x="334951" y="106133"/>
                  </a:cubicBezTo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6DD5C4DF-AEFB-0557-57F5-1B7031BD89F0}"/>
                </a:ext>
              </a:extLst>
            </p:cNvPr>
            <p:cNvSpPr/>
            <p:nvPr/>
          </p:nvSpPr>
          <p:spPr>
            <a:xfrm rot="17542130">
              <a:off x="6891460" y="6513996"/>
              <a:ext cx="334951" cy="106133"/>
            </a:xfrm>
            <a:custGeom>
              <a:avLst/>
              <a:gdLst>
                <a:gd name="connsiteX0" fmla="*/ 0 w 393700"/>
                <a:gd name="connsiteY0" fmla="*/ 0 h 101600"/>
                <a:gd name="connsiteX1" fmla="*/ 393700 w 393700"/>
                <a:gd name="connsiteY1" fmla="*/ 101600 h 101600"/>
                <a:gd name="connsiteX2" fmla="*/ 393700 w 393700"/>
                <a:gd name="connsiteY2" fmla="*/ 101600 h 101600"/>
                <a:gd name="connsiteX0" fmla="*/ 0 w 401320"/>
                <a:gd name="connsiteY0" fmla="*/ 0 h 78740"/>
                <a:gd name="connsiteX1" fmla="*/ 401320 w 401320"/>
                <a:gd name="connsiteY1" fmla="*/ 78740 h 78740"/>
                <a:gd name="connsiteX2" fmla="*/ 401320 w 401320"/>
                <a:gd name="connsiteY2" fmla="*/ 78740 h 78740"/>
                <a:gd name="connsiteX0" fmla="*/ 0 w 401320"/>
                <a:gd name="connsiteY0" fmla="*/ 1441 h 80181"/>
                <a:gd name="connsiteX1" fmla="*/ 401320 w 401320"/>
                <a:gd name="connsiteY1" fmla="*/ 80181 h 80181"/>
                <a:gd name="connsiteX2" fmla="*/ 401320 w 401320"/>
                <a:gd name="connsiteY2" fmla="*/ 80181 h 80181"/>
                <a:gd name="connsiteX0" fmla="*/ 0 w 401320"/>
                <a:gd name="connsiteY0" fmla="*/ 2043 h 80783"/>
                <a:gd name="connsiteX1" fmla="*/ 401320 w 401320"/>
                <a:gd name="connsiteY1" fmla="*/ 80783 h 80783"/>
                <a:gd name="connsiteX2" fmla="*/ 401320 w 401320"/>
                <a:gd name="connsiteY2" fmla="*/ 80783 h 80783"/>
                <a:gd name="connsiteX0" fmla="*/ 0 w 401320"/>
                <a:gd name="connsiteY0" fmla="*/ 2043 h 80783"/>
                <a:gd name="connsiteX1" fmla="*/ 401320 w 401320"/>
                <a:gd name="connsiteY1" fmla="*/ 80783 h 80783"/>
                <a:gd name="connsiteX2" fmla="*/ 401320 w 401320"/>
                <a:gd name="connsiteY2" fmla="*/ 19823 h 80783"/>
                <a:gd name="connsiteX0" fmla="*/ 0 w 401320"/>
                <a:gd name="connsiteY0" fmla="*/ 2043 h 80783"/>
                <a:gd name="connsiteX1" fmla="*/ 401320 w 401320"/>
                <a:gd name="connsiteY1" fmla="*/ 80783 h 80783"/>
                <a:gd name="connsiteX0" fmla="*/ 0 w 401320"/>
                <a:gd name="connsiteY0" fmla="*/ 5730 h 46370"/>
                <a:gd name="connsiteX1" fmla="*/ 401320 w 401320"/>
                <a:gd name="connsiteY1" fmla="*/ 46370 h 46370"/>
                <a:gd name="connsiteX0" fmla="*/ 0 w 359039"/>
                <a:gd name="connsiteY0" fmla="*/ 3255 h 61294"/>
                <a:gd name="connsiteX1" fmla="*/ 359039 w 359039"/>
                <a:gd name="connsiteY1" fmla="*/ 61294 h 61294"/>
                <a:gd name="connsiteX0" fmla="*/ 0 w 334951"/>
                <a:gd name="connsiteY0" fmla="*/ 6575 h 43627"/>
                <a:gd name="connsiteX1" fmla="*/ 334951 w 334951"/>
                <a:gd name="connsiteY1" fmla="*/ 43627 h 43627"/>
                <a:gd name="connsiteX0" fmla="*/ 0 w 334951"/>
                <a:gd name="connsiteY0" fmla="*/ 61832 h 98884"/>
                <a:gd name="connsiteX1" fmla="*/ 334951 w 334951"/>
                <a:gd name="connsiteY1" fmla="*/ 98884 h 98884"/>
                <a:gd name="connsiteX0" fmla="*/ 0 w 334951"/>
                <a:gd name="connsiteY0" fmla="*/ 69081 h 106133"/>
                <a:gd name="connsiteX1" fmla="*/ 334951 w 334951"/>
                <a:gd name="connsiteY1" fmla="*/ 106133 h 106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4951" h="106133">
                  <a:moveTo>
                    <a:pt x="0" y="69081"/>
                  </a:moveTo>
                  <a:cubicBezTo>
                    <a:pt x="200846" y="-67103"/>
                    <a:pt x="224757" y="26722"/>
                    <a:pt x="334951" y="106133"/>
                  </a:cubicBezTo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D4FDD32F-548D-A587-2071-27AD2C9B14D9}"/>
                </a:ext>
              </a:extLst>
            </p:cNvPr>
            <p:cNvSpPr/>
            <p:nvPr/>
          </p:nvSpPr>
          <p:spPr>
            <a:xfrm rot="17542130">
              <a:off x="6711975" y="6478416"/>
              <a:ext cx="334951" cy="106133"/>
            </a:xfrm>
            <a:custGeom>
              <a:avLst/>
              <a:gdLst>
                <a:gd name="connsiteX0" fmla="*/ 0 w 393700"/>
                <a:gd name="connsiteY0" fmla="*/ 0 h 101600"/>
                <a:gd name="connsiteX1" fmla="*/ 393700 w 393700"/>
                <a:gd name="connsiteY1" fmla="*/ 101600 h 101600"/>
                <a:gd name="connsiteX2" fmla="*/ 393700 w 393700"/>
                <a:gd name="connsiteY2" fmla="*/ 101600 h 101600"/>
                <a:gd name="connsiteX0" fmla="*/ 0 w 401320"/>
                <a:gd name="connsiteY0" fmla="*/ 0 h 78740"/>
                <a:gd name="connsiteX1" fmla="*/ 401320 w 401320"/>
                <a:gd name="connsiteY1" fmla="*/ 78740 h 78740"/>
                <a:gd name="connsiteX2" fmla="*/ 401320 w 401320"/>
                <a:gd name="connsiteY2" fmla="*/ 78740 h 78740"/>
                <a:gd name="connsiteX0" fmla="*/ 0 w 401320"/>
                <a:gd name="connsiteY0" fmla="*/ 1441 h 80181"/>
                <a:gd name="connsiteX1" fmla="*/ 401320 w 401320"/>
                <a:gd name="connsiteY1" fmla="*/ 80181 h 80181"/>
                <a:gd name="connsiteX2" fmla="*/ 401320 w 401320"/>
                <a:gd name="connsiteY2" fmla="*/ 80181 h 80181"/>
                <a:gd name="connsiteX0" fmla="*/ 0 w 401320"/>
                <a:gd name="connsiteY0" fmla="*/ 2043 h 80783"/>
                <a:gd name="connsiteX1" fmla="*/ 401320 w 401320"/>
                <a:gd name="connsiteY1" fmla="*/ 80783 h 80783"/>
                <a:gd name="connsiteX2" fmla="*/ 401320 w 401320"/>
                <a:gd name="connsiteY2" fmla="*/ 80783 h 80783"/>
                <a:gd name="connsiteX0" fmla="*/ 0 w 401320"/>
                <a:gd name="connsiteY0" fmla="*/ 2043 h 80783"/>
                <a:gd name="connsiteX1" fmla="*/ 401320 w 401320"/>
                <a:gd name="connsiteY1" fmla="*/ 80783 h 80783"/>
                <a:gd name="connsiteX2" fmla="*/ 401320 w 401320"/>
                <a:gd name="connsiteY2" fmla="*/ 19823 h 80783"/>
                <a:gd name="connsiteX0" fmla="*/ 0 w 401320"/>
                <a:gd name="connsiteY0" fmla="*/ 2043 h 80783"/>
                <a:gd name="connsiteX1" fmla="*/ 401320 w 401320"/>
                <a:gd name="connsiteY1" fmla="*/ 80783 h 80783"/>
                <a:gd name="connsiteX0" fmla="*/ 0 w 401320"/>
                <a:gd name="connsiteY0" fmla="*/ 5730 h 46370"/>
                <a:gd name="connsiteX1" fmla="*/ 401320 w 401320"/>
                <a:gd name="connsiteY1" fmla="*/ 46370 h 46370"/>
                <a:gd name="connsiteX0" fmla="*/ 0 w 359039"/>
                <a:gd name="connsiteY0" fmla="*/ 3255 h 61294"/>
                <a:gd name="connsiteX1" fmla="*/ 359039 w 359039"/>
                <a:gd name="connsiteY1" fmla="*/ 61294 h 61294"/>
                <a:gd name="connsiteX0" fmla="*/ 0 w 334951"/>
                <a:gd name="connsiteY0" fmla="*/ 6575 h 43627"/>
                <a:gd name="connsiteX1" fmla="*/ 334951 w 334951"/>
                <a:gd name="connsiteY1" fmla="*/ 43627 h 43627"/>
                <a:gd name="connsiteX0" fmla="*/ 0 w 334951"/>
                <a:gd name="connsiteY0" fmla="*/ 61832 h 98884"/>
                <a:gd name="connsiteX1" fmla="*/ 334951 w 334951"/>
                <a:gd name="connsiteY1" fmla="*/ 98884 h 98884"/>
                <a:gd name="connsiteX0" fmla="*/ 0 w 334951"/>
                <a:gd name="connsiteY0" fmla="*/ 69081 h 106133"/>
                <a:gd name="connsiteX1" fmla="*/ 334951 w 334951"/>
                <a:gd name="connsiteY1" fmla="*/ 106133 h 106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4951" h="106133">
                  <a:moveTo>
                    <a:pt x="0" y="69081"/>
                  </a:moveTo>
                  <a:cubicBezTo>
                    <a:pt x="200846" y="-67103"/>
                    <a:pt x="224757" y="26722"/>
                    <a:pt x="334951" y="106133"/>
                  </a:cubicBezTo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3" name="Oval 12">
            <a:extLst>
              <a:ext uri="{FF2B5EF4-FFF2-40B4-BE49-F238E27FC236}">
                <a16:creationId xmlns:a16="http://schemas.microsoft.com/office/drawing/2014/main" id="{284A2577-C7BA-652A-D128-B0410798AD48}"/>
              </a:ext>
            </a:extLst>
          </p:cNvPr>
          <p:cNvSpPr/>
          <p:nvPr/>
        </p:nvSpPr>
        <p:spPr>
          <a:xfrm rot="1546519">
            <a:off x="9602944" y="1197556"/>
            <a:ext cx="206769" cy="208456"/>
          </a:xfrm>
          <a:prstGeom prst="ellipse">
            <a:avLst/>
          </a:prstGeom>
          <a:solidFill>
            <a:srgbClr val="42458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26240C1-EBF5-4B19-27FD-EB8781BA1EAA}"/>
              </a:ext>
            </a:extLst>
          </p:cNvPr>
          <p:cNvGrpSpPr/>
          <p:nvPr/>
        </p:nvGrpSpPr>
        <p:grpSpPr>
          <a:xfrm>
            <a:off x="7742940" y="1130690"/>
            <a:ext cx="2721843" cy="1941612"/>
            <a:chOff x="5215276" y="546986"/>
            <a:chExt cx="3447193" cy="2459035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4F250749-98EB-9F8E-417F-881B9C1B9BDC}"/>
                </a:ext>
              </a:extLst>
            </p:cNvPr>
            <p:cNvGrpSpPr/>
            <p:nvPr/>
          </p:nvGrpSpPr>
          <p:grpSpPr>
            <a:xfrm>
              <a:off x="5215276" y="546986"/>
              <a:ext cx="3447193" cy="2459035"/>
              <a:chOff x="5215276" y="546986"/>
              <a:chExt cx="3447193" cy="2459035"/>
            </a:xfrm>
          </p:grpSpPr>
          <p:sp>
            <p:nvSpPr>
              <p:cNvPr id="17" name="Rectangle 14">
                <a:extLst>
                  <a:ext uri="{FF2B5EF4-FFF2-40B4-BE49-F238E27FC236}">
                    <a16:creationId xmlns:a16="http://schemas.microsoft.com/office/drawing/2014/main" id="{A0CC1CD2-5697-87C3-0128-15E402F9881F}"/>
                  </a:ext>
                </a:extLst>
              </p:cNvPr>
              <p:cNvSpPr/>
              <p:nvPr/>
            </p:nvSpPr>
            <p:spPr>
              <a:xfrm>
                <a:off x="5543882" y="546986"/>
                <a:ext cx="3079510" cy="2285705"/>
              </a:xfrm>
              <a:custGeom>
                <a:avLst/>
                <a:gdLst>
                  <a:gd name="connsiteX0" fmla="*/ 0 w 2656840"/>
                  <a:gd name="connsiteY0" fmla="*/ 0 h 1387542"/>
                  <a:gd name="connsiteX1" fmla="*/ 2656840 w 2656840"/>
                  <a:gd name="connsiteY1" fmla="*/ 0 h 1387542"/>
                  <a:gd name="connsiteX2" fmla="*/ 2656840 w 2656840"/>
                  <a:gd name="connsiteY2" fmla="*/ 1387542 h 1387542"/>
                  <a:gd name="connsiteX3" fmla="*/ 0 w 2656840"/>
                  <a:gd name="connsiteY3" fmla="*/ 1387542 h 1387542"/>
                  <a:gd name="connsiteX4" fmla="*/ 0 w 2656840"/>
                  <a:gd name="connsiteY4" fmla="*/ 0 h 1387542"/>
                  <a:gd name="connsiteX0" fmla="*/ 0 w 2656840"/>
                  <a:gd name="connsiteY0" fmla="*/ 0 h 2009842"/>
                  <a:gd name="connsiteX1" fmla="*/ 2656840 w 2656840"/>
                  <a:gd name="connsiteY1" fmla="*/ 0 h 2009842"/>
                  <a:gd name="connsiteX2" fmla="*/ 2644140 w 2656840"/>
                  <a:gd name="connsiteY2" fmla="*/ 2009842 h 2009842"/>
                  <a:gd name="connsiteX3" fmla="*/ 0 w 2656840"/>
                  <a:gd name="connsiteY3" fmla="*/ 1387542 h 2009842"/>
                  <a:gd name="connsiteX4" fmla="*/ 0 w 2656840"/>
                  <a:gd name="connsiteY4" fmla="*/ 0 h 2009842"/>
                  <a:gd name="connsiteX0" fmla="*/ 0 w 2656840"/>
                  <a:gd name="connsiteY0" fmla="*/ 1387542 h 2009842"/>
                  <a:gd name="connsiteX1" fmla="*/ 2656840 w 2656840"/>
                  <a:gd name="connsiteY1" fmla="*/ 0 h 2009842"/>
                  <a:gd name="connsiteX2" fmla="*/ 2644140 w 2656840"/>
                  <a:gd name="connsiteY2" fmla="*/ 2009842 h 2009842"/>
                  <a:gd name="connsiteX3" fmla="*/ 0 w 2656840"/>
                  <a:gd name="connsiteY3" fmla="*/ 1387542 h 2009842"/>
                  <a:gd name="connsiteX0" fmla="*/ 0 w 2644140"/>
                  <a:gd name="connsiteY0" fmla="*/ 0 h 622300"/>
                  <a:gd name="connsiteX1" fmla="*/ 2644140 w 2644140"/>
                  <a:gd name="connsiteY1" fmla="*/ 622300 h 622300"/>
                  <a:gd name="connsiteX2" fmla="*/ 0 w 2644140"/>
                  <a:gd name="connsiteY2" fmla="*/ 0 h 622300"/>
                  <a:gd name="connsiteX0" fmla="*/ 0 w 2644140"/>
                  <a:gd name="connsiteY0" fmla="*/ 0 h 622300"/>
                  <a:gd name="connsiteX1" fmla="*/ 2644140 w 2644140"/>
                  <a:gd name="connsiteY1" fmla="*/ 622300 h 622300"/>
                  <a:gd name="connsiteX2" fmla="*/ 0 w 2644140"/>
                  <a:gd name="connsiteY2" fmla="*/ 0 h 622300"/>
                  <a:gd name="connsiteX0" fmla="*/ 0 w 2644140"/>
                  <a:gd name="connsiteY0" fmla="*/ 290801 h 913101"/>
                  <a:gd name="connsiteX1" fmla="*/ 2644140 w 2644140"/>
                  <a:gd name="connsiteY1" fmla="*/ 913101 h 913101"/>
                  <a:gd name="connsiteX2" fmla="*/ 0 w 2644140"/>
                  <a:gd name="connsiteY2" fmla="*/ 290801 h 913101"/>
                  <a:gd name="connsiteX0" fmla="*/ 0 w 2644140"/>
                  <a:gd name="connsiteY0" fmla="*/ 263651 h 885951"/>
                  <a:gd name="connsiteX1" fmla="*/ 2644140 w 2644140"/>
                  <a:gd name="connsiteY1" fmla="*/ 885951 h 885951"/>
                  <a:gd name="connsiteX2" fmla="*/ 0 w 2644140"/>
                  <a:gd name="connsiteY2" fmla="*/ 263651 h 885951"/>
                  <a:gd name="connsiteX0" fmla="*/ 0 w 2644140"/>
                  <a:gd name="connsiteY0" fmla="*/ 263651 h 885951"/>
                  <a:gd name="connsiteX1" fmla="*/ 2644140 w 2644140"/>
                  <a:gd name="connsiteY1" fmla="*/ 885951 h 885951"/>
                  <a:gd name="connsiteX2" fmla="*/ 0 w 2644140"/>
                  <a:gd name="connsiteY2" fmla="*/ 263651 h 885951"/>
                  <a:gd name="connsiteX0" fmla="*/ 0 w 2644140"/>
                  <a:gd name="connsiteY0" fmla="*/ 773202 h 1395502"/>
                  <a:gd name="connsiteX1" fmla="*/ 2644140 w 2644140"/>
                  <a:gd name="connsiteY1" fmla="*/ 1395502 h 1395502"/>
                  <a:gd name="connsiteX2" fmla="*/ 0 w 2644140"/>
                  <a:gd name="connsiteY2" fmla="*/ 773202 h 1395502"/>
                  <a:gd name="connsiteX0" fmla="*/ 386416 w 3030556"/>
                  <a:gd name="connsiteY0" fmla="*/ 773202 h 1418085"/>
                  <a:gd name="connsiteX1" fmla="*/ 3030556 w 3030556"/>
                  <a:gd name="connsiteY1" fmla="*/ 1395502 h 1418085"/>
                  <a:gd name="connsiteX2" fmla="*/ 386416 w 3030556"/>
                  <a:gd name="connsiteY2" fmla="*/ 773202 h 1418085"/>
                  <a:gd name="connsiteX0" fmla="*/ 370495 w 3014635"/>
                  <a:gd name="connsiteY0" fmla="*/ 773202 h 2235442"/>
                  <a:gd name="connsiteX1" fmla="*/ 3014635 w 3014635"/>
                  <a:gd name="connsiteY1" fmla="*/ 1395502 h 2235442"/>
                  <a:gd name="connsiteX2" fmla="*/ 370495 w 3014635"/>
                  <a:gd name="connsiteY2" fmla="*/ 773202 h 2235442"/>
                  <a:gd name="connsiteX0" fmla="*/ 366697 w 3010837"/>
                  <a:gd name="connsiteY0" fmla="*/ 773202 h 2263562"/>
                  <a:gd name="connsiteX1" fmla="*/ 3010837 w 3010837"/>
                  <a:gd name="connsiteY1" fmla="*/ 1395502 h 2263562"/>
                  <a:gd name="connsiteX2" fmla="*/ 366697 w 3010837"/>
                  <a:gd name="connsiteY2" fmla="*/ 773202 h 2263562"/>
                  <a:gd name="connsiteX0" fmla="*/ 421467 w 3065607"/>
                  <a:gd name="connsiteY0" fmla="*/ 773202 h 2305234"/>
                  <a:gd name="connsiteX1" fmla="*/ 3065607 w 3065607"/>
                  <a:gd name="connsiteY1" fmla="*/ 1395502 h 2305234"/>
                  <a:gd name="connsiteX2" fmla="*/ 421467 w 3065607"/>
                  <a:gd name="connsiteY2" fmla="*/ 773202 h 2305234"/>
                  <a:gd name="connsiteX0" fmla="*/ 444682 w 3088822"/>
                  <a:gd name="connsiteY0" fmla="*/ 773202 h 2282500"/>
                  <a:gd name="connsiteX1" fmla="*/ 3088822 w 3088822"/>
                  <a:gd name="connsiteY1" fmla="*/ 1395502 h 2282500"/>
                  <a:gd name="connsiteX2" fmla="*/ 444682 w 3088822"/>
                  <a:gd name="connsiteY2" fmla="*/ 773202 h 2282500"/>
                  <a:gd name="connsiteX0" fmla="*/ 421468 w 3065608"/>
                  <a:gd name="connsiteY0" fmla="*/ 773202 h 2285705"/>
                  <a:gd name="connsiteX1" fmla="*/ 3065608 w 3065608"/>
                  <a:gd name="connsiteY1" fmla="*/ 1395502 h 2285705"/>
                  <a:gd name="connsiteX2" fmla="*/ 421468 w 3065608"/>
                  <a:gd name="connsiteY2" fmla="*/ 773202 h 2285705"/>
                  <a:gd name="connsiteX0" fmla="*/ 435370 w 3079510"/>
                  <a:gd name="connsiteY0" fmla="*/ 773202 h 2285705"/>
                  <a:gd name="connsiteX1" fmla="*/ 3079510 w 3079510"/>
                  <a:gd name="connsiteY1" fmla="*/ 1395502 h 2285705"/>
                  <a:gd name="connsiteX2" fmla="*/ 435370 w 3079510"/>
                  <a:gd name="connsiteY2" fmla="*/ 773202 h 2285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079510" h="2285705">
                    <a:moveTo>
                      <a:pt x="435370" y="773202"/>
                    </a:moveTo>
                    <a:cubicBezTo>
                      <a:pt x="796050" y="-390965"/>
                      <a:pt x="2541030" y="-285131"/>
                      <a:pt x="3079510" y="1395502"/>
                    </a:cubicBezTo>
                    <a:cubicBezTo>
                      <a:pt x="2452130" y="3156569"/>
                      <a:pt x="-1248650" y="1958535"/>
                      <a:pt x="435370" y="773202"/>
                    </a:cubicBezTo>
                    <a:close/>
                  </a:path>
                </a:pathLst>
              </a:custGeom>
              <a:solidFill>
                <a:srgbClr val="42458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" name="Oval 25">
                <a:extLst>
                  <a:ext uri="{FF2B5EF4-FFF2-40B4-BE49-F238E27FC236}">
                    <a16:creationId xmlns:a16="http://schemas.microsoft.com/office/drawing/2014/main" id="{C5B50B1F-0854-853A-5E5C-65EB022D7326}"/>
                  </a:ext>
                </a:extLst>
              </p:cNvPr>
              <p:cNvSpPr/>
              <p:nvPr/>
            </p:nvSpPr>
            <p:spPr>
              <a:xfrm rot="1331110">
                <a:off x="6283215" y="1088273"/>
                <a:ext cx="257818" cy="449288"/>
              </a:xfrm>
              <a:custGeom>
                <a:avLst/>
                <a:gdLst>
                  <a:gd name="connsiteX0" fmla="*/ 0 w 254310"/>
                  <a:gd name="connsiteY0" fmla="*/ 228274 h 456548"/>
                  <a:gd name="connsiteX1" fmla="*/ 127155 w 254310"/>
                  <a:gd name="connsiteY1" fmla="*/ 0 h 456548"/>
                  <a:gd name="connsiteX2" fmla="*/ 254310 w 254310"/>
                  <a:gd name="connsiteY2" fmla="*/ 228274 h 456548"/>
                  <a:gd name="connsiteX3" fmla="*/ 127155 w 254310"/>
                  <a:gd name="connsiteY3" fmla="*/ 456548 h 456548"/>
                  <a:gd name="connsiteX4" fmla="*/ 0 w 254310"/>
                  <a:gd name="connsiteY4" fmla="*/ 228274 h 456548"/>
                  <a:gd name="connsiteX0" fmla="*/ 1699 w 256009"/>
                  <a:gd name="connsiteY0" fmla="*/ 229729 h 458003"/>
                  <a:gd name="connsiteX1" fmla="*/ 81971 w 256009"/>
                  <a:gd name="connsiteY1" fmla="*/ 0 h 458003"/>
                  <a:gd name="connsiteX2" fmla="*/ 256009 w 256009"/>
                  <a:gd name="connsiteY2" fmla="*/ 229729 h 458003"/>
                  <a:gd name="connsiteX3" fmla="*/ 128854 w 256009"/>
                  <a:gd name="connsiteY3" fmla="*/ 458003 h 458003"/>
                  <a:gd name="connsiteX4" fmla="*/ 1699 w 256009"/>
                  <a:gd name="connsiteY4" fmla="*/ 229729 h 458003"/>
                  <a:gd name="connsiteX0" fmla="*/ 3082 w 257392"/>
                  <a:gd name="connsiteY0" fmla="*/ 229729 h 468450"/>
                  <a:gd name="connsiteX1" fmla="*/ 83354 w 257392"/>
                  <a:gd name="connsiteY1" fmla="*/ 0 h 468450"/>
                  <a:gd name="connsiteX2" fmla="*/ 257392 w 257392"/>
                  <a:gd name="connsiteY2" fmla="*/ 229729 h 468450"/>
                  <a:gd name="connsiteX3" fmla="*/ 155070 w 257392"/>
                  <a:gd name="connsiteY3" fmla="*/ 468450 h 468450"/>
                  <a:gd name="connsiteX4" fmla="*/ 3082 w 257392"/>
                  <a:gd name="connsiteY4" fmla="*/ 229729 h 468450"/>
                  <a:gd name="connsiteX0" fmla="*/ 1417 w 155332"/>
                  <a:gd name="connsiteY0" fmla="*/ 235107 h 478670"/>
                  <a:gd name="connsiteX1" fmla="*/ 81689 w 155332"/>
                  <a:gd name="connsiteY1" fmla="*/ 5378 h 478670"/>
                  <a:gd name="connsiteX2" fmla="*/ 153405 w 155332"/>
                  <a:gd name="connsiteY2" fmla="*/ 473828 h 478670"/>
                  <a:gd name="connsiteX3" fmla="*/ 1417 w 155332"/>
                  <a:gd name="connsiteY3" fmla="*/ 235107 h 478670"/>
                  <a:gd name="connsiteX0" fmla="*/ 1417 w 185660"/>
                  <a:gd name="connsiteY0" fmla="*/ 235107 h 485793"/>
                  <a:gd name="connsiteX1" fmla="*/ 81689 w 185660"/>
                  <a:gd name="connsiteY1" fmla="*/ 5378 h 485793"/>
                  <a:gd name="connsiteX2" fmla="*/ 153405 w 185660"/>
                  <a:gd name="connsiteY2" fmla="*/ 473828 h 485793"/>
                  <a:gd name="connsiteX3" fmla="*/ 1417 w 185660"/>
                  <a:gd name="connsiteY3" fmla="*/ 235107 h 485793"/>
                  <a:gd name="connsiteX0" fmla="*/ 193 w 152333"/>
                  <a:gd name="connsiteY0" fmla="*/ 235047 h 512395"/>
                  <a:gd name="connsiteX1" fmla="*/ 80465 w 152333"/>
                  <a:gd name="connsiteY1" fmla="*/ 5318 h 512395"/>
                  <a:gd name="connsiteX2" fmla="*/ 152181 w 152333"/>
                  <a:gd name="connsiteY2" fmla="*/ 473768 h 512395"/>
                  <a:gd name="connsiteX3" fmla="*/ 60953 w 152333"/>
                  <a:gd name="connsiteY3" fmla="*/ 457924 h 512395"/>
                  <a:gd name="connsiteX4" fmla="*/ 193 w 152333"/>
                  <a:gd name="connsiteY4" fmla="*/ 235047 h 512395"/>
                  <a:gd name="connsiteX0" fmla="*/ 150 w 83586"/>
                  <a:gd name="connsiteY0" fmla="*/ 234461 h 462477"/>
                  <a:gd name="connsiteX1" fmla="*/ 80422 w 83586"/>
                  <a:gd name="connsiteY1" fmla="*/ 4732 h 462477"/>
                  <a:gd name="connsiteX2" fmla="*/ 60910 w 83586"/>
                  <a:gd name="connsiteY2" fmla="*/ 457338 h 462477"/>
                  <a:gd name="connsiteX3" fmla="*/ 150 w 83586"/>
                  <a:gd name="connsiteY3" fmla="*/ 234461 h 462477"/>
                  <a:gd name="connsiteX0" fmla="*/ 583 w 128681"/>
                  <a:gd name="connsiteY0" fmla="*/ 234236 h 456630"/>
                  <a:gd name="connsiteX1" fmla="*/ 80855 w 128681"/>
                  <a:gd name="connsiteY1" fmla="*/ 4507 h 456630"/>
                  <a:gd name="connsiteX2" fmla="*/ 125866 w 128681"/>
                  <a:gd name="connsiteY2" fmla="*/ 451374 h 456630"/>
                  <a:gd name="connsiteX3" fmla="*/ 583 w 128681"/>
                  <a:gd name="connsiteY3" fmla="*/ 234236 h 456630"/>
                  <a:gd name="connsiteX0" fmla="*/ 45011 w 45011"/>
                  <a:gd name="connsiteY0" fmla="*/ 446867 h 446867"/>
                  <a:gd name="connsiteX1" fmla="*/ 0 w 45011"/>
                  <a:gd name="connsiteY1" fmla="*/ 0 h 446867"/>
                  <a:gd name="connsiteX2" fmla="*/ 45011 w 45011"/>
                  <a:gd name="connsiteY2" fmla="*/ 446867 h 446867"/>
                  <a:gd name="connsiteX0" fmla="*/ 103481 w 138388"/>
                  <a:gd name="connsiteY0" fmla="*/ 449639 h 449639"/>
                  <a:gd name="connsiteX1" fmla="*/ 58470 w 138388"/>
                  <a:gd name="connsiteY1" fmla="*/ 2772 h 449639"/>
                  <a:gd name="connsiteX2" fmla="*/ 103481 w 138388"/>
                  <a:gd name="connsiteY2" fmla="*/ 449639 h 449639"/>
                  <a:gd name="connsiteX0" fmla="*/ 125225 w 200959"/>
                  <a:gd name="connsiteY0" fmla="*/ 448771 h 449288"/>
                  <a:gd name="connsiteX1" fmla="*/ 80214 w 200959"/>
                  <a:gd name="connsiteY1" fmla="*/ 1904 h 449288"/>
                  <a:gd name="connsiteX2" fmla="*/ 125225 w 200959"/>
                  <a:gd name="connsiteY2" fmla="*/ 448771 h 449288"/>
                  <a:gd name="connsiteX0" fmla="*/ 125225 w 257818"/>
                  <a:gd name="connsiteY0" fmla="*/ 448771 h 449288"/>
                  <a:gd name="connsiteX1" fmla="*/ 80214 w 257818"/>
                  <a:gd name="connsiteY1" fmla="*/ 1904 h 449288"/>
                  <a:gd name="connsiteX2" fmla="*/ 125225 w 257818"/>
                  <a:gd name="connsiteY2" fmla="*/ 448771 h 449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7818" h="449288">
                    <a:moveTo>
                      <a:pt x="125225" y="448771"/>
                    </a:moveTo>
                    <a:cubicBezTo>
                      <a:pt x="14061" y="467609"/>
                      <a:pt x="-67868" y="-34655"/>
                      <a:pt x="80214" y="1904"/>
                    </a:cubicBezTo>
                    <a:cubicBezTo>
                      <a:pt x="228296" y="38463"/>
                      <a:pt x="370014" y="442303"/>
                      <a:pt x="125225" y="44877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00C394FF-55F4-D4A4-2C86-51AFD9C75207}"/>
                  </a:ext>
                </a:extLst>
              </p:cNvPr>
              <p:cNvSpPr/>
              <p:nvPr/>
            </p:nvSpPr>
            <p:spPr>
              <a:xfrm rot="1331110">
                <a:off x="6240180" y="1162736"/>
                <a:ext cx="174006" cy="415535"/>
              </a:xfrm>
              <a:custGeom>
                <a:avLst/>
                <a:gdLst>
                  <a:gd name="connsiteX0" fmla="*/ 46980 w 174006"/>
                  <a:gd name="connsiteY0" fmla="*/ 0 h 415535"/>
                  <a:gd name="connsiteX1" fmla="*/ 50891 w 174006"/>
                  <a:gd name="connsiteY1" fmla="*/ 2685 h 415535"/>
                  <a:gd name="connsiteX2" fmla="*/ 82873 w 174006"/>
                  <a:gd name="connsiteY2" fmla="*/ 414436 h 415535"/>
                  <a:gd name="connsiteX3" fmla="*/ 74857 w 174006"/>
                  <a:gd name="connsiteY3" fmla="*/ 415535 h 415535"/>
                  <a:gd name="connsiteX4" fmla="*/ 67102 w 174006"/>
                  <a:gd name="connsiteY4" fmla="*/ 406124 h 415535"/>
                  <a:gd name="connsiteX5" fmla="*/ 35073 w 174006"/>
                  <a:gd name="connsiteY5" fmla="*/ 6111 h 415535"/>
                  <a:gd name="connsiteX6" fmla="*/ 46980 w 174006"/>
                  <a:gd name="connsiteY6" fmla="*/ 0 h 4155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4006" h="415535">
                    <a:moveTo>
                      <a:pt x="46980" y="0"/>
                    </a:moveTo>
                    <a:lnTo>
                      <a:pt x="50891" y="2685"/>
                    </a:lnTo>
                    <a:cubicBezTo>
                      <a:pt x="165090" y="97285"/>
                      <a:pt x="243717" y="371250"/>
                      <a:pt x="82873" y="414436"/>
                    </a:cubicBezTo>
                    <a:lnTo>
                      <a:pt x="74857" y="415535"/>
                    </a:lnTo>
                    <a:lnTo>
                      <a:pt x="67102" y="406124"/>
                    </a:lnTo>
                    <a:cubicBezTo>
                      <a:pt x="3067" y="310347"/>
                      <a:pt x="-29357" y="62201"/>
                      <a:pt x="35073" y="6111"/>
                    </a:cubicBezTo>
                    <a:lnTo>
                      <a:pt x="4698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" name="Oval 25">
                <a:extLst>
                  <a:ext uri="{FF2B5EF4-FFF2-40B4-BE49-F238E27FC236}">
                    <a16:creationId xmlns:a16="http://schemas.microsoft.com/office/drawing/2014/main" id="{E288CCF2-60C5-7B2E-457A-B67D73E95510}"/>
                  </a:ext>
                </a:extLst>
              </p:cNvPr>
              <p:cNvSpPr/>
              <p:nvPr/>
            </p:nvSpPr>
            <p:spPr>
              <a:xfrm rot="1331110">
                <a:off x="7140710" y="1120998"/>
                <a:ext cx="321715" cy="560638"/>
              </a:xfrm>
              <a:custGeom>
                <a:avLst/>
                <a:gdLst>
                  <a:gd name="connsiteX0" fmla="*/ 0 w 254310"/>
                  <a:gd name="connsiteY0" fmla="*/ 228274 h 456548"/>
                  <a:gd name="connsiteX1" fmla="*/ 127155 w 254310"/>
                  <a:gd name="connsiteY1" fmla="*/ 0 h 456548"/>
                  <a:gd name="connsiteX2" fmla="*/ 254310 w 254310"/>
                  <a:gd name="connsiteY2" fmla="*/ 228274 h 456548"/>
                  <a:gd name="connsiteX3" fmla="*/ 127155 w 254310"/>
                  <a:gd name="connsiteY3" fmla="*/ 456548 h 456548"/>
                  <a:gd name="connsiteX4" fmla="*/ 0 w 254310"/>
                  <a:gd name="connsiteY4" fmla="*/ 228274 h 456548"/>
                  <a:gd name="connsiteX0" fmla="*/ 1699 w 256009"/>
                  <a:gd name="connsiteY0" fmla="*/ 229729 h 458003"/>
                  <a:gd name="connsiteX1" fmla="*/ 81971 w 256009"/>
                  <a:gd name="connsiteY1" fmla="*/ 0 h 458003"/>
                  <a:gd name="connsiteX2" fmla="*/ 256009 w 256009"/>
                  <a:gd name="connsiteY2" fmla="*/ 229729 h 458003"/>
                  <a:gd name="connsiteX3" fmla="*/ 128854 w 256009"/>
                  <a:gd name="connsiteY3" fmla="*/ 458003 h 458003"/>
                  <a:gd name="connsiteX4" fmla="*/ 1699 w 256009"/>
                  <a:gd name="connsiteY4" fmla="*/ 229729 h 458003"/>
                  <a:gd name="connsiteX0" fmla="*/ 3082 w 257392"/>
                  <a:gd name="connsiteY0" fmla="*/ 229729 h 468450"/>
                  <a:gd name="connsiteX1" fmla="*/ 83354 w 257392"/>
                  <a:gd name="connsiteY1" fmla="*/ 0 h 468450"/>
                  <a:gd name="connsiteX2" fmla="*/ 257392 w 257392"/>
                  <a:gd name="connsiteY2" fmla="*/ 229729 h 468450"/>
                  <a:gd name="connsiteX3" fmla="*/ 155070 w 257392"/>
                  <a:gd name="connsiteY3" fmla="*/ 468450 h 468450"/>
                  <a:gd name="connsiteX4" fmla="*/ 3082 w 257392"/>
                  <a:gd name="connsiteY4" fmla="*/ 229729 h 468450"/>
                  <a:gd name="connsiteX0" fmla="*/ 1417 w 155332"/>
                  <a:gd name="connsiteY0" fmla="*/ 235107 h 478670"/>
                  <a:gd name="connsiteX1" fmla="*/ 81689 w 155332"/>
                  <a:gd name="connsiteY1" fmla="*/ 5378 h 478670"/>
                  <a:gd name="connsiteX2" fmla="*/ 153405 w 155332"/>
                  <a:gd name="connsiteY2" fmla="*/ 473828 h 478670"/>
                  <a:gd name="connsiteX3" fmla="*/ 1417 w 155332"/>
                  <a:gd name="connsiteY3" fmla="*/ 235107 h 478670"/>
                  <a:gd name="connsiteX0" fmla="*/ 1417 w 185660"/>
                  <a:gd name="connsiteY0" fmla="*/ 235107 h 485793"/>
                  <a:gd name="connsiteX1" fmla="*/ 81689 w 185660"/>
                  <a:gd name="connsiteY1" fmla="*/ 5378 h 485793"/>
                  <a:gd name="connsiteX2" fmla="*/ 153405 w 185660"/>
                  <a:gd name="connsiteY2" fmla="*/ 473828 h 485793"/>
                  <a:gd name="connsiteX3" fmla="*/ 1417 w 185660"/>
                  <a:gd name="connsiteY3" fmla="*/ 235107 h 485793"/>
                  <a:gd name="connsiteX0" fmla="*/ 193 w 152333"/>
                  <a:gd name="connsiteY0" fmla="*/ 235047 h 512395"/>
                  <a:gd name="connsiteX1" fmla="*/ 80465 w 152333"/>
                  <a:gd name="connsiteY1" fmla="*/ 5318 h 512395"/>
                  <a:gd name="connsiteX2" fmla="*/ 152181 w 152333"/>
                  <a:gd name="connsiteY2" fmla="*/ 473768 h 512395"/>
                  <a:gd name="connsiteX3" fmla="*/ 60953 w 152333"/>
                  <a:gd name="connsiteY3" fmla="*/ 457924 h 512395"/>
                  <a:gd name="connsiteX4" fmla="*/ 193 w 152333"/>
                  <a:gd name="connsiteY4" fmla="*/ 235047 h 512395"/>
                  <a:gd name="connsiteX0" fmla="*/ 150 w 83586"/>
                  <a:gd name="connsiteY0" fmla="*/ 234461 h 462477"/>
                  <a:gd name="connsiteX1" fmla="*/ 80422 w 83586"/>
                  <a:gd name="connsiteY1" fmla="*/ 4732 h 462477"/>
                  <a:gd name="connsiteX2" fmla="*/ 60910 w 83586"/>
                  <a:gd name="connsiteY2" fmla="*/ 457338 h 462477"/>
                  <a:gd name="connsiteX3" fmla="*/ 150 w 83586"/>
                  <a:gd name="connsiteY3" fmla="*/ 234461 h 462477"/>
                  <a:gd name="connsiteX0" fmla="*/ 583 w 128681"/>
                  <a:gd name="connsiteY0" fmla="*/ 234236 h 456630"/>
                  <a:gd name="connsiteX1" fmla="*/ 80855 w 128681"/>
                  <a:gd name="connsiteY1" fmla="*/ 4507 h 456630"/>
                  <a:gd name="connsiteX2" fmla="*/ 125866 w 128681"/>
                  <a:gd name="connsiteY2" fmla="*/ 451374 h 456630"/>
                  <a:gd name="connsiteX3" fmla="*/ 583 w 128681"/>
                  <a:gd name="connsiteY3" fmla="*/ 234236 h 456630"/>
                  <a:gd name="connsiteX0" fmla="*/ 45011 w 45011"/>
                  <a:gd name="connsiteY0" fmla="*/ 446867 h 446867"/>
                  <a:gd name="connsiteX1" fmla="*/ 0 w 45011"/>
                  <a:gd name="connsiteY1" fmla="*/ 0 h 446867"/>
                  <a:gd name="connsiteX2" fmla="*/ 45011 w 45011"/>
                  <a:gd name="connsiteY2" fmla="*/ 446867 h 446867"/>
                  <a:gd name="connsiteX0" fmla="*/ 103481 w 138388"/>
                  <a:gd name="connsiteY0" fmla="*/ 449639 h 449639"/>
                  <a:gd name="connsiteX1" fmla="*/ 58470 w 138388"/>
                  <a:gd name="connsiteY1" fmla="*/ 2772 h 449639"/>
                  <a:gd name="connsiteX2" fmla="*/ 103481 w 138388"/>
                  <a:gd name="connsiteY2" fmla="*/ 449639 h 449639"/>
                  <a:gd name="connsiteX0" fmla="*/ 125225 w 200959"/>
                  <a:gd name="connsiteY0" fmla="*/ 448771 h 449288"/>
                  <a:gd name="connsiteX1" fmla="*/ 80214 w 200959"/>
                  <a:gd name="connsiteY1" fmla="*/ 1904 h 449288"/>
                  <a:gd name="connsiteX2" fmla="*/ 125225 w 200959"/>
                  <a:gd name="connsiteY2" fmla="*/ 448771 h 449288"/>
                  <a:gd name="connsiteX0" fmla="*/ 125225 w 257818"/>
                  <a:gd name="connsiteY0" fmla="*/ 448771 h 449288"/>
                  <a:gd name="connsiteX1" fmla="*/ 80214 w 257818"/>
                  <a:gd name="connsiteY1" fmla="*/ 1904 h 449288"/>
                  <a:gd name="connsiteX2" fmla="*/ 125225 w 257818"/>
                  <a:gd name="connsiteY2" fmla="*/ 448771 h 449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7818" h="449288">
                    <a:moveTo>
                      <a:pt x="125225" y="448771"/>
                    </a:moveTo>
                    <a:cubicBezTo>
                      <a:pt x="14061" y="467609"/>
                      <a:pt x="-67868" y="-34655"/>
                      <a:pt x="80214" y="1904"/>
                    </a:cubicBezTo>
                    <a:cubicBezTo>
                      <a:pt x="228296" y="38463"/>
                      <a:pt x="370014" y="442303"/>
                      <a:pt x="125225" y="44877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EED325DB-22FD-7009-7DC3-19F4B1E967D5}"/>
                  </a:ext>
                </a:extLst>
              </p:cNvPr>
              <p:cNvSpPr/>
              <p:nvPr/>
            </p:nvSpPr>
            <p:spPr>
              <a:xfrm rot="1331110">
                <a:off x="7085929" y="1291357"/>
                <a:ext cx="217131" cy="518521"/>
              </a:xfrm>
              <a:custGeom>
                <a:avLst/>
                <a:gdLst>
                  <a:gd name="connsiteX0" fmla="*/ 46980 w 174006"/>
                  <a:gd name="connsiteY0" fmla="*/ 0 h 415535"/>
                  <a:gd name="connsiteX1" fmla="*/ 50891 w 174006"/>
                  <a:gd name="connsiteY1" fmla="*/ 2685 h 415535"/>
                  <a:gd name="connsiteX2" fmla="*/ 82873 w 174006"/>
                  <a:gd name="connsiteY2" fmla="*/ 414436 h 415535"/>
                  <a:gd name="connsiteX3" fmla="*/ 74857 w 174006"/>
                  <a:gd name="connsiteY3" fmla="*/ 415535 h 415535"/>
                  <a:gd name="connsiteX4" fmla="*/ 67102 w 174006"/>
                  <a:gd name="connsiteY4" fmla="*/ 406124 h 415535"/>
                  <a:gd name="connsiteX5" fmla="*/ 35073 w 174006"/>
                  <a:gd name="connsiteY5" fmla="*/ 6111 h 415535"/>
                  <a:gd name="connsiteX6" fmla="*/ 46980 w 174006"/>
                  <a:gd name="connsiteY6" fmla="*/ 0 h 4155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4006" h="415535">
                    <a:moveTo>
                      <a:pt x="46980" y="0"/>
                    </a:moveTo>
                    <a:lnTo>
                      <a:pt x="50891" y="2685"/>
                    </a:lnTo>
                    <a:cubicBezTo>
                      <a:pt x="165090" y="97285"/>
                      <a:pt x="243717" y="371250"/>
                      <a:pt x="82873" y="414436"/>
                    </a:cubicBezTo>
                    <a:lnTo>
                      <a:pt x="74857" y="415535"/>
                    </a:lnTo>
                    <a:lnTo>
                      <a:pt x="67102" y="406124"/>
                    </a:lnTo>
                    <a:cubicBezTo>
                      <a:pt x="3067" y="310347"/>
                      <a:pt x="-29357" y="62201"/>
                      <a:pt x="35073" y="6111"/>
                    </a:cubicBezTo>
                    <a:lnTo>
                      <a:pt x="4698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0DB7F51A-C7B7-F499-06DD-D6364A224D8D}"/>
                  </a:ext>
                </a:extLst>
              </p:cNvPr>
              <p:cNvSpPr/>
              <p:nvPr/>
            </p:nvSpPr>
            <p:spPr>
              <a:xfrm>
                <a:off x="5543882" y="1340716"/>
                <a:ext cx="3079510" cy="1482565"/>
              </a:xfrm>
              <a:custGeom>
                <a:avLst/>
                <a:gdLst>
                  <a:gd name="connsiteX0" fmla="*/ 394941 w 3079510"/>
                  <a:gd name="connsiteY0" fmla="*/ 0 h 1482565"/>
                  <a:gd name="connsiteX1" fmla="*/ 455156 w 3079510"/>
                  <a:gd name="connsiteY1" fmla="*/ 10587 h 1482565"/>
                  <a:gd name="connsiteX2" fmla="*/ 2918763 w 3079510"/>
                  <a:gd name="connsiteY2" fmla="*/ 566361 h 1482565"/>
                  <a:gd name="connsiteX3" fmla="*/ 3074922 w 3079510"/>
                  <a:gd name="connsiteY3" fmla="*/ 579351 h 1482565"/>
                  <a:gd name="connsiteX4" fmla="*/ 3079510 w 3079510"/>
                  <a:gd name="connsiteY4" fmla="*/ 592361 h 1482565"/>
                  <a:gd name="connsiteX5" fmla="*/ 360343 w 3079510"/>
                  <a:gd name="connsiteY5" fmla="*/ 25621 h 1482565"/>
                  <a:gd name="connsiteX6" fmla="*/ 394941 w 3079510"/>
                  <a:gd name="connsiteY6" fmla="*/ 0 h 1482565"/>
                  <a:gd name="connsiteX0" fmla="*/ 394941 w 3079510"/>
                  <a:gd name="connsiteY0" fmla="*/ 0 h 1482565"/>
                  <a:gd name="connsiteX1" fmla="*/ 455156 w 3079510"/>
                  <a:gd name="connsiteY1" fmla="*/ 10587 h 1482565"/>
                  <a:gd name="connsiteX2" fmla="*/ 914068 w 3079510"/>
                  <a:gd name="connsiteY2" fmla="*/ 249959 h 1482565"/>
                  <a:gd name="connsiteX3" fmla="*/ 2918763 w 3079510"/>
                  <a:gd name="connsiteY3" fmla="*/ 566361 h 1482565"/>
                  <a:gd name="connsiteX4" fmla="*/ 3074922 w 3079510"/>
                  <a:gd name="connsiteY4" fmla="*/ 579351 h 1482565"/>
                  <a:gd name="connsiteX5" fmla="*/ 3079510 w 3079510"/>
                  <a:gd name="connsiteY5" fmla="*/ 592361 h 1482565"/>
                  <a:gd name="connsiteX6" fmla="*/ 360343 w 3079510"/>
                  <a:gd name="connsiteY6" fmla="*/ 25621 h 1482565"/>
                  <a:gd name="connsiteX7" fmla="*/ 394941 w 3079510"/>
                  <a:gd name="connsiteY7" fmla="*/ 0 h 1482565"/>
                  <a:gd name="connsiteX0" fmla="*/ 394941 w 3079510"/>
                  <a:gd name="connsiteY0" fmla="*/ 0 h 1482565"/>
                  <a:gd name="connsiteX1" fmla="*/ 455156 w 3079510"/>
                  <a:gd name="connsiteY1" fmla="*/ 10587 h 1482565"/>
                  <a:gd name="connsiteX2" fmla="*/ 914068 w 3079510"/>
                  <a:gd name="connsiteY2" fmla="*/ 249959 h 1482565"/>
                  <a:gd name="connsiteX3" fmla="*/ 2918763 w 3079510"/>
                  <a:gd name="connsiteY3" fmla="*/ 566361 h 1482565"/>
                  <a:gd name="connsiteX4" fmla="*/ 3074922 w 3079510"/>
                  <a:gd name="connsiteY4" fmla="*/ 579351 h 1482565"/>
                  <a:gd name="connsiteX5" fmla="*/ 3079510 w 3079510"/>
                  <a:gd name="connsiteY5" fmla="*/ 592361 h 1482565"/>
                  <a:gd name="connsiteX6" fmla="*/ 360343 w 3079510"/>
                  <a:gd name="connsiteY6" fmla="*/ 25621 h 1482565"/>
                  <a:gd name="connsiteX7" fmla="*/ 394941 w 3079510"/>
                  <a:gd name="connsiteY7" fmla="*/ 0 h 1482565"/>
                  <a:gd name="connsiteX0" fmla="*/ 394941 w 3079510"/>
                  <a:gd name="connsiteY0" fmla="*/ 0 h 1482565"/>
                  <a:gd name="connsiteX1" fmla="*/ 455156 w 3079510"/>
                  <a:gd name="connsiteY1" fmla="*/ 10587 h 1482565"/>
                  <a:gd name="connsiteX2" fmla="*/ 914068 w 3079510"/>
                  <a:gd name="connsiteY2" fmla="*/ 249959 h 1482565"/>
                  <a:gd name="connsiteX3" fmla="*/ 2918763 w 3079510"/>
                  <a:gd name="connsiteY3" fmla="*/ 566361 h 1482565"/>
                  <a:gd name="connsiteX4" fmla="*/ 3074922 w 3079510"/>
                  <a:gd name="connsiteY4" fmla="*/ 579351 h 1482565"/>
                  <a:gd name="connsiteX5" fmla="*/ 3079510 w 3079510"/>
                  <a:gd name="connsiteY5" fmla="*/ 592361 h 1482565"/>
                  <a:gd name="connsiteX6" fmla="*/ 360343 w 3079510"/>
                  <a:gd name="connsiteY6" fmla="*/ 25621 h 1482565"/>
                  <a:gd name="connsiteX7" fmla="*/ 394941 w 3079510"/>
                  <a:gd name="connsiteY7" fmla="*/ 0 h 1482565"/>
                  <a:gd name="connsiteX0" fmla="*/ 394941 w 3079510"/>
                  <a:gd name="connsiteY0" fmla="*/ 0 h 1482565"/>
                  <a:gd name="connsiteX1" fmla="*/ 455156 w 3079510"/>
                  <a:gd name="connsiteY1" fmla="*/ 10587 h 1482565"/>
                  <a:gd name="connsiteX2" fmla="*/ 914068 w 3079510"/>
                  <a:gd name="connsiteY2" fmla="*/ 249959 h 1482565"/>
                  <a:gd name="connsiteX3" fmla="*/ 2918763 w 3079510"/>
                  <a:gd name="connsiteY3" fmla="*/ 566361 h 1482565"/>
                  <a:gd name="connsiteX4" fmla="*/ 3074922 w 3079510"/>
                  <a:gd name="connsiteY4" fmla="*/ 579351 h 1482565"/>
                  <a:gd name="connsiteX5" fmla="*/ 3079510 w 3079510"/>
                  <a:gd name="connsiteY5" fmla="*/ 592361 h 1482565"/>
                  <a:gd name="connsiteX6" fmla="*/ 360343 w 3079510"/>
                  <a:gd name="connsiteY6" fmla="*/ 25621 h 1482565"/>
                  <a:gd name="connsiteX7" fmla="*/ 394941 w 3079510"/>
                  <a:gd name="connsiteY7" fmla="*/ 0 h 1482565"/>
                  <a:gd name="connsiteX0" fmla="*/ 394941 w 3079510"/>
                  <a:gd name="connsiteY0" fmla="*/ 0 h 1482565"/>
                  <a:gd name="connsiteX1" fmla="*/ 455156 w 3079510"/>
                  <a:gd name="connsiteY1" fmla="*/ 10587 h 1482565"/>
                  <a:gd name="connsiteX2" fmla="*/ 914068 w 3079510"/>
                  <a:gd name="connsiteY2" fmla="*/ 249959 h 1482565"/>
                  <a:gd name="connsiteX3" fmla="*/ 2918763 w 3079510"/>
                  <a:gd name="connsiteY3" fmla="*/ 566361 h 1482565"/>
                  <a:gd name="connsiteX4" fmla="*/ 3074922 w 3079510"/>
                  <a:gd name="connsiteY4" fmla="*/ 579351 h 1482565"/>
                  <a:gd name="connsiteX5" fmla="*/ 3079510 w 3079510"/>
                  <a:gd name="connsiteY5" fmla="*/ 592361 h 1482565"/>
                  <a:gd name="connsiteX6" fmla="*/ 360343 w 3079510"/>
                  <a:gd name="connsiteY6" fmla="*/ 25621 h 1482565"/>
                  <a:gd name="connsiteX7" fmla="*/ 394941 w 3079510"/>
                  <a:gd name="connsiteY7" fmla="*/ 0 h 1482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079510" h="1482565">
                    <a:moveTo>
                      <a:pt x="394941" y="0"/>
                    </a:moveTo>
                    <a:lnTo>
                      <a:pt x="455156" y="10587"/>
                    </a:lnTo>
                    <a:cubicBezTo>
                      <a:pt x="554377" y="26847"/>
                      <a:pt x="598717" y="147805"/>
                      <a:pt x="914068" y="249959"/>
                    </a:cubicBezTo>
                    <a:cubicBezTo>
                      <a:pt x="1324669" y="342588"/>
                      <a:pt x="2050621" y="117762"/>
                      <a:pt x="2918763" y="566361"/>
                    </a:cubicBezTo>
                    <a:lnTo>
                      <a:pt x="3074922" y="579351"/>
                    </a:lnTo>
                    <a:lnTo>
                      <a:pt x="3079510" y="592361"/>
                    </a:lnTo>
                    <a:cubicBezTo>
                      <a:pt x="2461933" y="2325912"/>
                      <a:pt x="-1133751" y="1192110"/>
                      <a:pt x="360343" y="25621"/>
                    </a:cubicBezTo>
                    <a:lnTo>
                      <a:pt x="394941" y="0"/>
                    </a:lnTo>
                    <a:close/>
                  </a:path>
                </a:pathLst>
              </a:custGeom>
              <a:solidFill>
                <a:srgbClr val="F4E0C7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87A7AB55-AEEC-2A4F-F9C2-FFB16E3E02FA}"/>
                  </a:ext>
                </a:extLst>
              </p:cNvPr>
              <p:cNvSpPr/>
              <p:nvPr/>
            </p:nvSpPr>
            <p:spPr>
              <a:xfrm>
                <a:off x="6919394" y="588786"/>
                <a:ext cx="444500" cy="279400"/>
              </a:xfrm>
              <a:custGeom>
                <a:avLst/>
                <a:gdLst>
                  <a:gd name="connsiteX0" fmla="*/ 444500 w 444500"/>
                  <a:gd name="connsiteY0" fmla="*/ 0 h 279400"/>
                  <a:gd name="connsiteX1" fmla="*/ 0 w 444500"/>
                  <a:gd name="connsiteY1" fmla="*/ 279400 h 279400"/>
                  <a:gd name="connsiteX2" fmla="*/ 0 w 444500"/>
                  <a:gd name="connsiteY2" fmla="*/ 279400 h 279400"/>
                  <a:gd name="connsiteX0" fmla="*/ 444500 w 444500"/>
                  <a:gd name="connsiteY0" fmla="*/ 0 h 279400"/>
                  <a:gd name="connsiteX1" fmla="*/ 0 w 444500"/>
                  <a:gd name="connsiteY1" fmla="*/ 279400 h 279400"/>
                  <a:gd name="connsiteX2" fmla="*/ 0 w 444500"/>
                  <a:gd name="connsiteY2" fmla="*/ 279400 h 279400"/>
                  <a:gd name="connsiteX0" fmla="*/ 444500 w 444500"/>
                  <a:gd name="connsiteY0" fmla="*/ 0 h 279400"/>
                  <a:gd name="connsiteX1" fmla="*/ 0 w 444500"/>
                  <a:gd name="connsiteY1" fmla="*/ 279400 h 279400"/>
                  <a:gd name="connsiteX2" fmla="*/ 0 w 444500"/>
                  <a:gd name="connsiteY2" fmla="*/ 279400 h 279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44500" h="279400">
                    <a:moveTo>
                      <a:pt x="444500" y="0"/>
                    </a:moveTo>
                    <a:cubicBezTo>
                      <a:pt x="283633" y="42333"/>
                      <a:pt x="97367" y="71967"/>
                      <a:pt x="0" y="279400"/>
                    </a:cubicBezTo>
                    <a:lnTo>
                      <a:pt x="0" y="279400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7AF9438A-FCD1-EFE5-E6D6-C040A148DE87}"/>
                  </a:ext>
                </a:extLst>
              </p:cNvPr>
              <p:cNvSpPr/>
              <p:nvPr/>
            </p:nvSpPr>
            <p:spPr>
              <a:xfrm>
                <a:off x="6656656" y="548206"/>
                <a:ext cx="444500" cy="279400"/>
              </a:xfrm>
              <a:custGeom>
                <a:avLst/>
                <a:gdLst>
                  <a:gd name="connsiteX0" fmla="*/ 444500 w 444500"/>
                  <a:gd name="connsiteY0" fmla="*/ 0 h 279400"/>
                  <a:gd name="connsiteX1" fmla="*/ 0 w 444500"/>
                  <a:gd name="connsiteY1" fmla="*/ 279400 h 279400"/>
                  <a:gd name="connsiteX2" fmla="*/ 0 w 444500"/>
                  <a:gd name="connsiteY2" fmla="*/ 279400 h 279400"/>
                  <a:gd name="connsiteX0" fmla="*/ 444500 w 444500"/>
                  <a:gd name="connsiteY0" fmla="*/ 0 h 279400"/>
                  <a:gd name="connsiteX1" fmla="*/ 0 w 444500"/>
                  <a:gd name="connsiteY1" fmla="*/ 279400 h 279400"/>
                  <a:gd name="connsiteX2" fmla="*/ 0 w 444500"/>
                  <a:gd name="connsiteY2" fmla="*/ 279400 h 279400"/>
                  <a:gd name="connsiteX0" fmla="*/ 444500 w 444500"/>
                  <a:gd name="connsiteY0" fmla="*/ 0 h 279400"/>
                  <a:gd name="connsiteX1" fmla="*/ 0 w 444500"/>
                  <a:gd name="connsiteY1" fmla="*/ 279400 h 279400"/>
                  <a:gd name="connsiteX2" fmla="*/ 0 w 444500"/>
                  <a:gd name="connsiteY2" fmla="*/ 279400 h 279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44500" h="279400">
                    <a:moveTo>
                      <a:pt x="444500" y="0"/>
                    </a:moveTo>
                    <a:cubicBezTo>
                      <a:pt x="283633" y="42333"/>
                      <a:pt x="97367" y="71967"/>
                      <a:pt x="0" y="279400"/>
                    </a:cubicBezTo>
                    <a:lnTo>
                      <a:pt x="0" y="279400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64790094-763F-AA28-1182-A5DAE7E46579}"/>
                  </a:ext>
                </a:extLst>
              </p:cNvPr>
              <p:cNvSpPr/>
              <p:nvPr/>
            </p:nvSpPr>
            <p:spPr>
              <a:xfrm rot="3624423">
                <a:off x="7113271" y="816702"/>
                <a:ext cx="197650" cy="172339"/>
              </a:xfrm>
              <a:custGeom>
                <a:avLst/>
                <a:gdLst>
                  <a:gd name="connsiteX0" fmla="*/ 444500 w 444500"/>
                  <a:gd name="connsiteY0" fmla="*/ 0 h 279400"/>
                  <a:gd name="connsiteX1" fmla="*/ 0 w 444500"/>
                  <a:gd name="connsiteY1" fmla="*/ 279400 h 279400"/>
                  <a:gd name="connsiteX2" fmla="*/ 0 w 444500"/>
                  <a:gd name="connsiteY2" fmla="*/ 279400 h 279400"/>
                  <a:gd name="connsiteX0" fmla="*/ 444500 w 444500"/>
                  <a:gd name="connsiteY0" fmla="*/ 0 h 279400"/>
                  <a:gd name="connsiteX1" fmla="*/ 0 w 444500"/>
                  <a:gd name="connsiteY1" fmla="*/ 279400 h 279400"/>
                  <a:gd name="connsiteX2" fmla="*/ 0 w 444500"/>
                  <a:gd name="connsiteY2" fmla="*/ 279400 h 279400"/>
                  <a:gd name="connsiteX0" fmla="*/ 444500 w 444500"/>
                  <a:gd name="connsiteY0" fmla="*/ 0 h 279400"/>
                  <a:gd name="connsiteX1" fmla="*/ 0 w 444500"/>
                  <a:gd name="connsiteY1" fmla="*/ 279400 h 279400"/>
                  <a:gd name="connsiteX2" fmla="*/ 0 w 444500"/>
                  <a:gd name="connsiteY2" fmla="*/ 279400 h 279400"/>
                  <a:gd name="connsiteX0" fmla="*/ 487489 w 487489"/>
                  <a:gd name="connsiteY0" fmla="*/ 0 h 379396"/>
                  <a:gd name="connsiteX1" fmla="*/ 42989 w 487489"/>
                  <a:gd name="connsiteY1" fmla="*/ 279400 h 379396"/>
                  <a:gd name="connsiteX2" fmla="*/ 0 w 487489"/>
                  <a:gd name="connsiteY2" fmla="*/ 379395 h 379396"/>
                  <a:gd name="connsiteX0" fmla="*/ 487489 w 487489"/>
                  <a:gd name="connsiteY0" fmla="*/ 0 h 379396"/>
                  <a:gd name="connsiteX1" fmla="*/ 0 w 487489"/>
                  <a:gd name="connsiteY1" fmla="*/ 379395 h 379396"/>
                  <a:gd name="connsiteX0" fmla="*/ 430421 w 430420"/>
                  <a:gd name="connsiteY0" fmla="*/ 0 h 364268"/>
                  <a:gd name="connsiteX1" fmla="*/ 0 w 430420"/>
                  <a:gd name="connsiteY1" fmla="*/ 364267 h 364268"/>
                  <a:gd name="connsiteX0" fmla="*/ 430421 w 430420"/>
                  <a:gd name="connsiteY0" fmla="*/ 0 h 364268"/>
                  <a:gd name="connsiteX1" fmla="*/ 0 w 430420"/>
                  <a:gd name="connsiteY1" fmla="*/ 364267 h 364268"/>
                  <a:gd name="connsiteX0" fmla="*/ 435606 w 435605"/>
                  <a:gd name="connsiteY0" fmla="*/ 0 h 364268"/>
                  <a:gd name="connsiteX1" fmla="*/ 5185 w 435605"/>
                  <a:gd name="connsiteY1" fmla="*/ 364267 h 364268"/>
                  <a:gd name="connsiteX0" fmla="*/ 434283 w 434282"/>
                  <a:gd name="connsiteY0" fmla="*/ 0 h 364268"/>
                  <a:gd name="connsiteX1" fmla="*/ 3862 w 434282"/>
                  <a:gd name="connsiteY1" fmla="*/ 364267 h 3642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4282" h="364268">
                    <a:moveTo>
                      <a:pt x="434283" y="0"/>
                    </a:moveTo>
                    <a:cubicBezTo>
                      <a:pt x="53403" y="7160"/>
                      <a:pt x="-19222" y="90109"/>
                      <a:pt x="3862" y="36426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D389DFB7-7E75-94DA-F174-1F4936E44EE5}"/>
                  </a:ext>
                </a:extLst>
              </p:cNvPr>
              <p:cNvSpPr/>
              <p:nvPr/>
            </p:nvSpPr>
            <p:spPr>
              <a:xfrm rot="1427930">
                <a:off x="6257600" y="826658"/>
                <a:ext cx="196714" cy="172339"/>
              </a:xfrm>
              <a:custGeom>
                <a:avLst/>
                <a:gdLst>
                  <a:gd name="connsiteX0" fmla="*/ 444500 w 444500"/>
                  <a:gd name="connsiteY0" fmla="*/ 0 h 279400"/>
                  <a:gd name="connsiteX1" fmla="*/ 0 w 444500"/>
                  <a:gd name="connsiteY1" fmla="*/ 279400 h 279400"/>
                  <a:gd name="connsiteX2" fmla="*/ 0 w 444500"/>
                  <a:gd name="connsiteY2" fmla="*/ 279400 h 279400"/>
                  <a:gd name="connsiteX0" fmla="*/ 444500 w 444500"/>
                  <a:gd name="connsiteY0" fmla="*/ 0 h 279400"/>
                  <a:gd name="connsiteX1" fmla="*/ 0 w 444500"/>
                  <a:gd name="connsiteY1" fmla="*/ 279400 h 279400"/>
                  <a:gd name="connsiteX2" fmla="*/ 0 w 444500"/>
                  <a:gd name="connsiteY2" fmla="*/ 279400 h 279400"/>
                  <a:gd name="connsiteX0" fmla="*/ 444500 w 444500"/>
                  <a:gd name="connsiteY0" fmla="*/ 0 h 279400"/>
                  <a:gd name="connsiteX1" fmla="*/ 0 w 444500"/>
                  <a:gd name="connsiteY1" fmla="*/ 279400 h 279400"/>
                  <a:gd name="connsiteX2" fmla="*/ 0 w 444500"/>
                  <a:gd name="connsiteY2" fmla="*/ 279400 h 279400"/>
                  <a:gd name="connsiteX0" fmla="*/ 487489 w 487489"/>
                  <a:gd name="connsiteY0" fmla="*/ 0 h 379396"/>
                  <a:gd name="connsiteX1" fmla="*/ 42989 w 487489"/>
                  <a:gd name="connsiteY1" fmla="*/ 279400 h 379396"/>
                  <a:gd name="connsiteX2" fmla="*/ 0 w 487489"/>
                  <a:gd name="connsiteY2" fmla="*/ 379395 h 379396"/>
                  <a:gd name="connsiteX0" fmla="*/ 487489 w 487489"/>
                  <a:gd name="connsiteY0" fmla="*/ 0 h 379396"/>
                  <a:gd name="connsiteX1" fmla="*/ 0 w 487489"/>
                  <a:gd name="connsiteY1" fmla="*/ 379395 h 379396"/>
                  <a:gd name="connsiteX0" fmla="*/ 430421 w 430420"/>
                  <a:gd name="connsiteY0" fmla="*/ 0 h 364268"/>
                  <a:gd name="connsiteX1" fmla="*/ 0 w 430420"/>
                  <a:gd name="connsiteY1" fmla="*/ 364267 h 364268"/>
                  <a:gd name="connsiteX0" fmla="*/ 430421 w 430420"/>
                  <a:gd name="connsiteY0" fmla="*/ 0 h 364268"/>
                  <a:gd name="connsiteX1" fmla="*/ 0 w 430420"/>
                  <a:gd name="connsiteY1" fmla="*/ 364267 h 364268"/>
                  <a:gd name="connsiteX0" fmla="*/ 435606 w 435605"/>
                  <a:gd name="connsiteY0" fmla="*/ 0 h 364268"/>
                  <a:gd name="connsiteX1" fmla="*/ 5185 w 435605"/>
                  <a:gd name="connsiteY1" fmla="*/ 364267 h 364268"/>
                  <a:gd name="connsiteX0" fmla="*/ 434283 w 434282"/>
                  <a:gd name="connsiteY0" fmla="*/ 0 h 364268"/>
                  <a:gd name="connsiteX1" fmla="*/ 3862 w 434282"/>
                  <a:gd name="connsiteY1" fmla="*/ 364267 h 364268"/>
                  <a:gd name="connsiteX0" fmla="*/ 432226 w 432225"/>
                  <a:gd name="connsiteY0" fmla="*/ 0 h 364268"/>
                  <a:gd name="connsiteX1" fmla="*/ 1805 w 432225"/>
                  <a:gd name="connsiteY1" fmla="*/ 364267 h 3642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2225" h="364268">
                    <a:moveTo>
                      <a:pt x="432226" y="0"/>
                    </a:moveTo>
                    <a:cubicBezTo>
                      <a:pt x="180122" y="55208"/>
                      <a:pt x="-21279" y="90109"/>
                      <a:pt x="1805" y="36426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B58A757F-ECFC-1B8F-8654-0D9526724837}"/>
                  </a:ext>
                </a:extLst>
              </p:cNvPr>
              <p:cNvSpPr/>
              <p:nvPr/>
            </p:nvSpPr>
            <p:spPr>
              <a:xfrm>
                <a:off x="5959274" y="1642886"/>
                <a:ext cx="421940" cy="392685"/>
              </a:xfrm>
              <a:custGeom>
                <a:avLst/>
                <a:gdLst>
                  <a:gd name="connsiteX0" fmla="*/ 419100 w 471451"/>
                  <a:gd name="connsiteY0" fmla="*/ 0 h 276120"/>
                  <a:gd name="connsiteX1" fmla="*/ 434340 w 471451"/>
                  <a:gd name="connsiteY1" fmla="*/ 251460 h 276120"/>
                  <a:gd name="connsiteX2" fmla="*/ 0 w 471451"/>
                  <a:gd name="connsiteY2" fmla="*/ 266700 h 276120"/>
                  <a:gd name="connsiteX3" fmla="*/ 0 w 471451"/>
                  <a:gd name="connsiteY3" fmla="*/ 266700 h 276120"/>
                  <a:gd name="connsiteX0" fmla="*/ 419100 w 419100"/>
                  <a:gd name="connsiteY0" fmla="*/ 0 h 266700"/>
                  <a:gd name="connsiteX1" fmla="*/ 0 w 419100"/>
                  <a:gd name="connsiteY1" fmla="*/ 266700 h 266700"/>
                  <a:gd name="connsiteX2" fmla="*/ 0 w 419100"/>
                  <a:gd name="connsiteY2" fmla="*/ 266700 h 266700"/>
                  <a:gd name="connsiteX0" fmla="*/ 419100 w 421878"/>
                  <a:gd name="connsiteY0" fmla="*/ 0 h 273445"/>
                  <a:gd name="connsiteX1" fmla="*/ 0 w 421878"/>
                  <a:gd name="connsiteY1" fmla="*/ 266700 h 273445"/>
                  <a:gd name="connsiteX2" fmla="*/ 0 w 421878"/>
                  <a:gd name="connsiteY2" fmla="*/ 266700 h 273445"/>
                  <a:gd name="connsiteX0" fmla="*/ 419100 w 421940"/>
                  <a:gd name="connsiteY0" fmla="*/ 0 h 392685"/>
                  <a:gd name="connsiteX1" fmla="*/ 0 w 421940"/>
                  <a:gd name="connsiteY1" fmla="*/ 266700 h 392685"/>
                  <a:gd name="connsiteX2" fmla="*/ 0 w 421940"/>
                  <a:gd name="connsiteY2" fmla="*/ 266700 h 3926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21940" h="392685">
                    <a:moveTo>
                      <a:pt x="419100" y="0"/>
                    </a:moveTo>
                    <a:cubicBezTo>
                      <a:pt x="454660" y="462280"/>
                      <a:pt x="147320" y="467360"/>
                      <a:pt x="0" y="266700"/>
                    </a:cubicBezTo>
                    <a:lnTo>
                      <a:pt x="0" y="266700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9B36037A-7F97-FB66-C5AA-2ED8603AFCC0}"/>
                  </a:ext>
                </a:extLst>
              </p:cNvPr>
              <p:cNvSpPr/>
              <p:nvPr/>
            </p:nvSpPr>
            <p:spPr>
              <a:xfrm flipH="1">
                <a:off x="6380266" y="1625298"/>
                <a:ext cx="541394" cy="506732"/>
              </a:xfrm>
              <a:custGeom>
                <a:avLst/>
                <a:gdLst>
                  <a:gd name="connsiteX0" fmla="*/ 419100 w 471451"/>
                  <a:gd name="connsiteY0" fmla="*/ 0 h 276120"/>
                  <a:gd name="connsiteX1" fmla="*/ 434340 w 471451"/>
                  <a:gd name="connsiteY1" fmla="*/ 251460 h 276120"/>
                  <a:gd name="connsiteX2" fmla="*/ 0 w 471451"/>
                  <a:gd name="connsiteY2" fmla="*/ 266700 h 276120"/>
                  <a:gd name="connsiteX3" fmla="*/ 0 w 471451"/>
                  <a:gd name="connsiteY3" fmla="*/ 266700 h 276120"/>
                  <a:gd name="connsiteX0" fmla="*/ 419100 w 419100"/>
                  <a:gd name="connsiteY0" fmla="*/ 0 h 266700"/>
                  <a:gd name="connsiteX1" fmla="*/ 0 w 419100"/>
                  <a:gd name="connsiteY1" fmla="*/ 266700 h 266700"/>
                  <a:gd name="connsiteX2" fmla="*/ 0 w 419100"/>
                  <a:gd name="connsiteY2" fmla="*/ 266700 h 266700"/>
                  <a:gd name="connsiteX0" fmla="*/ 419100 w 421878"/>
                  <a:gd name="connsiteY0" fmla="*/ 0 h 273445"/>
                  <a:gd name="connsiteX1" fmla="*/ 0 w 421878"/>
                  <a:gd name="connsiteY1" fmla="*/ 266700 h 273445"/>
                  <a:gd name="connsiteX2" fmla="*/ 0 w 421878"/>
                  <a:gd name="connsiteY2" fmla="*/ 266700 h 273445"/>
                  <a:gd name="connsiteX0" fmla="*/ 419100 w 421940"/>
                  <a:gd name="connsiteY0" fmla="*/ 0 h 392685"/>
                  <a:gd name="connsiteX1" fmla="*/ 0 w 421940"/>
                  <a:gd name="connsiteY1" fmla="*/ 266700 h 392685"/>
                  <a:gd name="connsiteX2" fmla="*/ 0 w 421940"/>
                  <a:gd name="connsiteY2" fmla="*/ 266700 h 392685"/>
                  <a:gd name="connsiteX0" fmla="*/ 419100 w 421940"/>
                  <a:gd name="connsiteY0" fmla="*/ 0 h 392685"/>
                  <a:gd name="connsiteX1" fmla="*/ 0 w 421940"/>
                  <a:gd name="connsiteY1" fmla="*/ 266700 h 392685"/>
                  <a:gd name="connsiteX2" fmla="*/ 12110 w 421940"/>
                  <a:gd name="connsiteY2" fmla="*/ 339226 h 392685"/>
                  <a:gd name="connsiteX0" fmla="*/ 419100 w 421940"/>
                  <a:gd name="connsiteY0" fmla="*/ 0 h 392685"/>
                  <a:gd name="connsiteX1" fmla="*/ 0 w 421940"/>
                  <a:gd name="connsiteY1" fmla="*/ 266700 h 392685"/>
                  <a:gd name="connsiteX0" fmla="*/ 405856 w 408812"/>
                  <a:gd name="connsiteY0" fmla="*/ 0 h 441405"/>
                  <a:gd name="connsiteX1" fmla="*/ 0 w 408812"/>
                  <a:gd name="connsiteY1" fmla="*/ 336754 h 441405"/>
                  <a:gd name="connsiteX0" fmla="*/ 428561 w 431323"/>
                  <a:gd name="connsiteY0" fmla="*/ 0 h 485109"/>
                  <a:gd name="connsiteX1" fmla="*/ 0 w 431323"/>
                  <a:gd name="connsiteY1" fmla="*/ 394445 h 485109"/>
                  <a:gd name="connsiteX0" fmla="*/ 428561 w 431092"/>
                  <a:gd name="connsiteY0" fmla="*/ 0 h 446124"/>
                  <a:gd name="connsiteX1" fmla="*/ 0 w 431092"/>
                  <a:gd name="connsiteY1" fmla="*/ 394445 h 446124"/>
                  <a:gd name="connsiteX0" fmla="*/ 428561 w 430185"/>
                  <a:gd name="connsiteY0" fmla="*/ 0 h 438457"/>
                  <a:gd name="connsiteX1" fmla="*/ 0 w 430185"/>
                  <a:gd name="connsiteY1" fmla="*/ 394445 h 4384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0185" h="438457">
                    <a:moveTo>
                      <a:pt x="428561" y="0"/>
                    </a:moveTo>
                    <a:cubicBezTo>
                      <a:pt x="456552" y="414891"/>
                      <a:pt x="115154" y="506507"/>
                      <a:pt x="0" y="394445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4658D4BD-029D-883E-4E08-B7007B241653}"/>
                  </a:ext>
                </a:extLst>
              </p:cNvPr>
              <p:cNvSpPr/>
              <p:nvPr/>
            </p:nvSpPr>
            <p:spPr>
              <a:xfrm>
                <a:off x="6800332" y="1584834"/>
                <a:ext cx="1862137" cy="348565"/>
              </a:xfrm>
              <a:custGeom>
                <a:avLst/>
                <a:gdLst>
                  <a:gd name="connsiteX0" fmla="*/ 0 w 1862137"/>
                  <a:gd name="connsiteY0" fmla="*/ 0 h 200025"/>
                  <a:gd name="connsiteX1" fmla="*/ 1862137 w 1862137"/>
                  <a:gd name="connsiteY1" fmla="*/ 200025 h 200025"/>
                  <a:gd name="connsiteX2" fmla="*/ 1862137 w 1862137"/>
                  <a:gd name="connsiteY2" fmla="*/ 200025 h 200025"/>
                  <a:gd name="connsiteX0" fmla="*/ 0 w 1862137"/>
                  <a:gd name="connsiteY0" fmla="*/ 120900 h 320925"/>
                  <a:gd name="connsiteX1" fmla="*/ 1862137 w 1862137"/>
                  <a:gd name="connsiteY1" fmla="*/ 320925 h 320925"/>
                  <a:gd name="connsiteX2" fmla="*/ 1862137 w 1862137"/>
                  <a:gd name="connsiteY2" fmla="*/ 320925 h 320925"/>
                  <a:gd name="connsiteX0" fmla="*/ 0 w 1862137"/>
                  <a:gd name="connsiteY0" fmla="*/ 148540 h 348565"/>
                  <a:gd name="connsiteX1" fmla="*/ 1862137 w 1862137"/>
                  <a:gd name="connsiteY1" fmla="*/ 348565 h 348565"/>
                  <a:gd name="connsiteX2" fmla="*/ 1862137 w 1862137"/>
                  <a:gd name="connsiteY2" fmla="*/ 348565 h 348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62137" h="348565">
                    <a:moveTo>
                      <a:pt x="0" y="148540"/>
                    </a:moveTo>
                    <a:cubicBezTo>
                      <a:pt x="868362" y="-189597"/>
                      <a:pt x="1374775" y="124727"/>
                      <a:pt x="1862137" y="348565"/>
                    </a:cubicBezTo>
                    <a:lnTo>
                      <a:pt x="1862137" y="348565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0673CC0E-6D93-B8CA-E516-77CA8F37EE73}"/>
                  </a:ext>
                </a:extLst>
              </p:cNvPr>
              <p:cNvSpPr/>
              <p:nvPr/>
            </p:nvSpPr>
            <p:spPr>
              <a:xfrm>
                <a:off x="6886058" y="1815989"/>
                <a:ext cx="1757362" cy="393635"/>
              </a:xfrm>
              <a:custGeom>
                <a:avLst/>
                <a:gdLst>
                  <a:gd name="connsiteX0" fmla="*/ 0 w 1766887"/>
                  <a:gd name="connsiteY0" fmla="*/ 0 h 414338"/>
                  <a:gd name="connsiteX1" fmla="*/ 1766887 w 1766887"/>
                  <a:gd name="connsiteY1" fmla="*/ 414338 h 414338"/>
                  <a:gd name="connsiteX2" fmla="*/ 1766887 w 1766887"/>
                  <a:gd name="connsiteY2" fmla="*/ 414338 h 414338"/>
                  <a:gd name="connsiteX0" fmla="*/ 0 w 1766887"/>
                  <a:gd name="connsiteY0" fmla="*/ 1878 h 416216"/>
                  <a:gd name="connsiteX1" fmla="*/ 1766887 w 1766887"/>
                  <a:gd name="connsiteY1" fmla="*/ 416216 h 416216"/>
                  <a:gd name="connsiteX2" fmla="*/ 1766887 w 1766887"/>
                  <a:gd name="connsiteY2" fmla="*/ 416216 h 416216"/>
                  <a:gd name="connsiteX0" fmla="*/ 0 w 1766887"/>
                  <a:gd name="connsiteY0" fmla="*/ 2782 h 417120"/>
                  <a:gd name="connsiteX1" fmla="*/ 1766887 w 1766887"/>
                  <a:gd name="connsiteY1" fmla="*/ 417120 h 417120"/>
                  <a:gd name="connsiteX2" fmla="*/ 1766887 w 1766887"/>
                  <a:gd name="connsiteY2" fmla="*/ 417120 h 417120"/>
                  <a:gd name="connsiteX0" fmla="*/ 0 w 1757362"/>
                  <a:gd name="connsiteY0" fmla="*/ 3109 h 393635"/>
                  <a:gd name="connsiteX1" fmla="*/ 1757362 w 1757362"/>
                  <a:gd name="connsiteY1" fmla="*/ 393635 h 393635"/>
                  <a:gd name="connsiteX2" fmla="*/ 1757362 w 1757362"/>
                  <a:gd name="connsiteY2" fmla="*/ 393635 h 3936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757362" h="393635">
                    <a:moveTo>
                      <a:pt x="0" y="3109"/>
                    </a:moveTo>
                    <a:cubicBezTo>
                      <a:pt x="1274762" y="-25465"/>
                      <a:pt x="1244600" y="145984"/>
                      <a:pt x="1757362" y="393635"/>
                    </a:cubicBezTo>
                    <a:lnTo>
                      <a:pt x="1757362" y="393635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E6D40AC0-96D6-9102-6903-E10A8352762A}"/>
                  </a:ext>
                </a:extLst>
              </p:cNvPr>
              <p:cNvSpPr/>
              <p:nvPr/>
            </p:nvSpPr>
            <p:spPr>
              <a:xfrm>
                <a:off x="6838215" y="1895564"/>
                <a:ext cx="1509712" cy="519114"/>
              </a:xfrm>
              <a:custGeom>
                <a:avLst/>
                <a:gdLst>
                  <a:gd name="connsiteX0" fmla="*/ 0 w 1766887"/>
                  <a:gd name="connsiteY0" fmla="*/ 0 h 414338"/>
                  <a:gd name="connsiteX1" fmla="*/ 1766887 w 1766887"/>
                  <a:gd name="connsiteY1" fmla="*/ 414338 h 414338"/>
                  <a:gd name="connsiteX2" fmla="*/ 1766887 w 1766887"/>
                  <a:gd name="connsiteY2" fmla="*/ 414338 h 414338"/>
                  <a:gd name="connsiteX0" fmla="*/ 0 w 1766887"/>
                  <a:gd name="connsiteY0" fmla="*/ 1878 h 416216"/>
                  <a:gd name="connsiteX1" fmla="*/ 1766887 w 1766887"/>
                  <a:gd name="connsiteY1" fmla="*/ 416216 h 416216"/>
                  <a:gd name="connsiteX2" fmla="*/ 1766887 w 1766887"/>
                  <a:gd name="connsiteY2" fmla="*/ 416216 h 416216"/>
                  <a:gd name="connsiteX0" fmla="*/ 0 w 1766887"/>
                  <a:gd name="connsiteY0" fmla="*/ 2782 h 417120"/>
                  <a:gd name="connsiteX1" fmla="*/ 1766887 w 1766887"/>
                  <a:gd name="connsiteY1" fmla="*/ 417120 h 417120"/>
                  <a:gd name="connsiteX2" fmla="*/ 1766887 w 1766887"/>
                  <a:gd name="connsiteY2" fmla="*/ 417120 h 417120"/>
                  <a:gd name="connsiteX0" fmla="*/ 0 w 1757362"/>
                  <a:gd name="connsiteY0" fmla="*/ 3109 h 393635"/>
                  <a:gd name="connsiteX1" fmla="*/ 1757362 w 1757362"/>
                  <a:gd name="connsiteY1" fmla="*/ 393635 h 393635"/>
                  <a:gd name="connsiteX2" fmla="*/ 1757362 w 1757362"/>
                  <a:gd name="connsiteY2" fmla="*/ 393635 h 393635"/>
                  <a:gd name="connsiteX0" fmla="*/ 0 w 1757362"/>
                  <a:gd name="connsiteY0" fmla="*/ 3109 h 522223"/>
                  <a:gd name="connsiteX1" fmla="*/ 1757362 w 1757362"/>
                  <a:gd name="connsiteY1" fmla="*/ 393635 h 522223"/>
                  <a:gd name="connsiteX2" fmla="*/ 1509712 w 1757362"/>
                  <a:gd name="connsiteY2" fmla="*/ 522223 h 522223"/>
                  <a:gd name="connsiteX0" fmla="*/ 0 w 1509712"/>
                  <a:gd name="connsiteY0" fmla="*/ 0 h 519114"/>
                  <a:gd name="connsiteX1" fmla="*/ 1509712 w 1509712"/>
                  <a:gd name="connsiteY1" fmla="*/ 519114 h 519114"/>
                  <a:gd name="connsiteX0" fmla="*/ 0 w 1509712"/>
                  <a:gd name="connsiteY0" fmla="*/ 0 h 519114"/>
                  <a:gd name="connsiteX1" fmla="*/ 1509712 w 1509712"/>
                  <a:gd name="connsiteY1" fmla="*/ 519114 h 519114"/>
                  <a:gd name="connsiteX0" fmla="*/ 0 w 1509712"/>
                  <a:gd name="connsiteY0" fmla="*/ 0 h 519114"/>
                  <a:gd name="connsiteX1" fmla="*/ 1509712 w 1509712"/>
                  <a:gd name="connsiteY1" fmla="*/ 519114 h 5191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09712" h="519114">
                    <a:moveTo>
                      <a:pt x="0" y="0"/>
                    </a:moveTo>
                    <a:cubicBezTo>
                      <a:pt x="655637" y="111125"/>
                      <a:pt x="1239837" y="274638"/>
                      <a:pt x="1509712" y="519114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41115872-9ED8-AE9C-7D8C-3B159CD48777}"/>
                  </a:ext>
                </a:extLst>
              </p:cNvPr>
              <p:cNvSpPr/>
              <p:nvPr/>
            </p:nvSpPr>
            <p:spPr>
              <a:xfrm>
                <a:off x="5752372" y="1481661"/>
                <a:ext cx="323849" cy="138114"/>
              </a:xfrm>
              <a:custGeom>
                <a:avLst/>
                <a:gdLst>
                  <a:gd name="connsiteX0" fmla="*/ 0 w 1766887"/>
                  <a:gd name="connsiteY0" fmla="*/ 0 h 414338"/>
                  <a:gd name="connsiteX1" fmla="*/ 1766887 w 1766887"/>
                  <a:gd name="connsiteY1" fmla="*/ 414338 h 414338"/>
                  <a:gd name="connsiteX2" fmla="*/ 1766887 w 1766887"/>
                  <a:gd name="connsiteY2" fmla="*/ 414338 h 414338"/>
                  <a:gd name="connsiteX0" fmla="*/ 0 w 1766887"/>
                  <a:gd name="connsiteY0" fmla="*/ 1878 h 416216"/>
                  <a:gd name="connsiteX1" fmla="*/ 1766887 w 1766887"/>
                  <a:gd name="connsiteY1" fmla="*/ 416216 h 416216"/>
                  <a:gd name="connsiteX2" fmla="*/ 1766887 w 1766887"/>
                  <a:gd name="connsiteY2" fmla="*/ 416216 h 416216"/>
                  <a:gd name="connsiteX0" fmla="*/ 0 w 1766887"/>
                  <a:gd name="connsiteY0" fmla="*/ 2782 h 417120"/>
                  <a:gd name="connsiteX1" fmla="*/ 1766887 w 1766887"/>
                  <a:gd name="connsiteY1" fmla="*/ 417120 h 417120"/>
                  <a:gd name="connsiteX2" fmla="*/ 1766887 w 1766887"/>
                  <a:gd name="connsiteY2" fmla="*/ 417120 h 417120"/>
                  <a:gd name="connsiteX0" fmla="*/ 0 w 1757362"/>
                  <a:gd name="connsiteY0" fmla="*/ 3109 h 393635"/>
                  <a:gd name="connsiteX1" fmla="*/ 1757362 w 1757362"/>
                  <a:gd name="connsiteY1" fmla="*/ 393635 h 393635"/>
                  <a:gd name="connsiteX2" fmla="*/ 1757362 w 1757362"/>
                  <a:gd name="connsiteY2" fmla="*/ 393635 h 393635"/>
                  <a:gd name="connsiteX0" fmla="*/ 0 w 1757362"/>
                  <a:gd name="connsiteY0" fmla="*/ 3109 h 522223"/>
                  <a:gd name="connsiteX1" fmla="*/ 1757362 w 1757362"/>
                  <a:gd name="connsiteY1" fmla="*/ 393635 h 522223"/>
                  <a:gd name="connsiteX2" fmla="*/ 1509712 w 1757362"/>
                  <a:gd name="connsiteY2" fmla="*/ 522223 h 522223"/>
                  <a:gd name="connsiteX0" fmla="*/ 0 w 1509712"/>
                  <a:gd name="connsiteY0" fmla="*/ 0 h 519114"/>
                  <a:gd name="connsiteX1" fmla="*/ 1509712 w 1509712"/>
                  <a:gd name="connsiteY1" fmla="*/ 519114 h 519114"/>
                  <a:gd name="connsiteX0" fmla="*/ 0 w 1509712"/>
                  <a:gd name="connsiteY0" fmla="*/ 0 h 519114"/>
                  <a:gd name="connsiteX1" fmla="*/ 1509712 w 1509712"/>
                  <a:gd name="connsiteY1" fmla="*/ 519114 h 519114"/>
                  <a:gd name="connsiteX0" fmla="*/ 0 w 1509712"/>
                  <a:gd name="connsiteY0" fmla="*/ 0 h 519114"/>
                  <a:gd name="connsiteX1" fmla="*/ 1509712 w 1509712"/>
                  <a:gd name="connsiteY1" fmla="*/ 519114 h 519114"/>
                  <a:gd name="connsiteX0" fmla="*/ 0 w 323849"/>
                  <a:gd name="connsiteY0" fmla="*/ 0 h 138114"/>
                  <a:gd name="connsiteX1" fmla="*/ 323849 w 323849"/>
                  <a:gd name="connsiteY1" fmla="*/ 138114 h 138114"/>
                  <a:gd name="connsiteX0" fmla="*/ 0 w 385868"/>
                  <a:gd name="connsiteY0" fmla="*/ 0 h 138114"/>
                  <a:gd name="connsiteX1" fmla="*/ 323849 w 385868"/>
                  <a:gd name="connsiteY1" fmla="*/ 138114 h 138114"/>
                  <a:gd name="connsiteX0" fmla="*/ 0 w 323849"/>
                  <a:gd name="connsiteY0" fmla="*/ 0 h 138114"/>
                  <a:gd name="connsiteX1" fmla="*/ 323849 w 323849"/>
                  <a:gd name="connsiteY1" fmla="*/ 138114 h 1381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23849" h="138114">
                    <a:moveTo>
                      <a:pt x="0" y="0"/>
                    </a:moveTo>
                    <a:cubicBezTo>
                      <a:pt x="265112" y="58737"/>
                      <a:pt x="263524" y="74613"/>
                      <a:pt x="323849" y="138114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C1B14ABE-5721-891F-53E9-7CA8494771CE}"/>
                  </a:ext>
                </a:extLst>
              </p:cNvPr>
              <p:cNvSpPr/>
              <p:nvPr/>
            </p:nvSpPr>
            <p:spPr>
              <a:xfrm>
                <a:off x="5274422" y="1582290"/>
                <a:ext cx="742949" cy="104730"/>
              </a:xfrm>
              <a:custGeom>
                <a:avLst/>
                <a:gdLst>
                  <a:gd name="connsiteX0" fmla="*/ 0 w 1766887"/>
                  <a:gd name="connsiteY0" fmla="*/ 0 h 414338"/>
                  <a:gd name="connsiteX1" fmla="*/ 1766887 w 1766887"/>
                  <a:gd name="connsiteY1" fmla="*/ 414338 h 414338"/>
                  <a:gd name="connsiteX2" fmla="*/ 1766887 w 1766887"/>
                  <a:gd name="connsiteY2" fmla="*/ 414338 h 414338"/>
                  <a:gd name="connsiteX0" fmla="*/ 0 w 1766887"/>
                  <a:gd name="connsiteY0" fmla="*/ 1878 h 416216"/>
                  <a:gd name="connsiteX1" fmla="*/ 1766887 w 1766887"/>
                  <a:gd name="connsiteY1" fmla="*/ 416216 h 416216"/>
                  <a:gd name="connsiteX2" fmla="*/ 1766887 w 1766887"/>
                  <a:gd name="connsiteY2" fmla="*/ 416216 h 416216"/>
                  <a:gd name="connsiteX0" fmla="*/ 0 w 1766887"/>
                  <a:gd name="connsiteY0" fmla="*/ 2782 h 417120"/>
                  <a:gd name="connsiteX1" fmla="*/ 1766887 w 1766887"/>
                  <a:gd name="connsiteY1" fmla="*/ 417120 h 417120"/>
                  <a:gd name="connsiteX2" fmla="*/ 1766887 w 1766887"/>
                  <a:gd name="connsiteY2" fmla="*/ 417120 h 417120"/>
                  <a:gd name="connsiteX0" fmla="*/ 0 w 1757362"/>
                  <a:gd name="connsiteY0" fmla="*/ 3109 h 393635"/>
                  <a:gd name="connsiteX1" fmla="*/ 1757362 w 1757362"/>
                  <a:gd name="connsiteY1" fmla="*/ 393635 h 393635"/>
                  <a:gd name="connsiteX2" fmla="*/ 1757362 w 1757362"/>
                  <a:gd name="connsiteY2" fmla="*/ 393635 h 393635"/>
                  <a:gd name="connsiteX0" fmla="*/ 0 w 1757362"/>
                  <a:gd name="connsiteY0" fmla="*/ 3109 h 522223"/>
                  <a:gd name="connsiteX1" fmla="*/ 1757362 w 1757362"/>
                  <a:gd name="connsiteY1" fmla="*/ 393635 h 522223"/>
                  <a:gd name="connsiteX2" fmla="*/ 1509712 w 1757362"/>
                  <a:gd name="connsiteY2" fmla="*/ 522223 h 522223"/>
                  <a:gd name="connsiteX0" fmla="*/ 0 w 1509712"/>
                  <a:gd name="connsiteY0" fmla="*/ 0 h 519114"/>
                  <a:gd name="connsiteX1" fmla="*/ 1509712 w 1509712"/>
                  <a:gd name="connsiteY1" fmla="*/ 519114 h 519114"/>
                  <a:gd name="connsiteX0" fmla="*/ 0 w 1509712"/>
                  <a:gd name="connsiteY0" fmla="*/ 0 h 519114"/>
                  <a:gd name="connsiteX1" fmla="*/ 1509712 w 1509712"/>
                  <a:gd name="connsiteY1" fmla="*/ 519114 h 519114"/>
                  <a:gd name="connsiteX0" fmla="*/ 0 w 1509712"/>
                  <a:gd name="connsiteY0" fmla="*/ 0 h 519114"/>
                  <a:gd name="connsiteX1" fmla="*/ 1509712 w 1509712"/>
                  <a:gd name="connsiteY1" fmla="*/ 519114 h 519114"/>
                  <a:gd name="connsiteX0" fmla="*/ 0 w 323849"/>
                  <a:gd name="connsiteY0" fmla="*/ 0 h 138114"/>
                  <a:gd name="connsiteX1" fmla="*/ 323849 w 323849"/>
                  <a:gd name="connsiteY1" fmla="*/ 138114 h 138114"/>
                  <a:gd name="connsiteX0" fmla="*/ 0 w 385868"/>
                  <a:gd name="connsiteY0" fmla="*/ 0 h 138114"/>
                  <a:gd name="connsiteX1" fmla="*/ 323849 w 385868"/>
                  <a:gd name="connsiteY1" fmla="*/ 138114 h 138114"/>
                  <a:gd name="connsiteX0" fmla="*/ 0 w 323849"/>
                  <a:gd name="connsiteY0" fmla="*/ 0 h 138114"/>
                  <a:gd name="connsiteX1" fmla="*/ 323849 w 323849"/>
                  <a:gd name="connsiteY1" fmla="*/ 138114 h 138114"/>
                  <a:gd name="connsiteX0" fmla="*/ 0 w 333374"/>
                  <a:gd name="connsiteY0" fmla="*/ 0 h 114302"/>
                  <a:gd name="connsiteX1" fmla="*/ 333374 w 333374"/>
                  <a:gd name="connsiteY1" fmla="*/ 114302 h 114302"/>
                  <a:gd name="connsiteX0" fmla="*/ 0 w 742949"/>
                  <a:gd name="connsiteY0" fmla="*/ 0 h 85727"/>
                  <a:gd name="connsiteX1" fmla="*/ 742949 w 742949"/>
                  <a:gd name="connsiteY1" fmla="*/ 85727 h 85727"/>
                  <a:gd name="connsiteX0" fmla="*/ 0 w 742949"/>
                  <a:gd name="connsiteY0" fmla="*/ 19003 h 104730"/>
                  <a:gd name="connsiteX1" fmla="*/ 742949 w 742949"/>
                  <a:gd name="connsiteY1" fmla="*/ 104730 h 1047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42949" h="104730">
                    <a:moveTo>
                      <a:pt x="0" y="19003"/>
                    </a:moveTo>
                    <a:cubicBezTo>
                      <a:pt x="231775" y="-36560"/>
                      <a:pt x="682624" y="41229"/>
                      <a:pt x="742949" y="104730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50D85C93-EFD6-A6DF-2AD9-B565A4FB0A8F}"/>
                  </a:ext>
                </a:extLst>
              </p:cNvPr>
              <p:cNvSpPr/>
              <p:nvPr/>
            </p:nvSpPr>
            <p:spPr>
              <a:xfrm rot="20644035">
                <a:off x="5215276" y="1799940"/>
                <a:ext cx="824043" cy="103412"/>
              </a:xfrm>
              <a:custGeom>
                <a:avLst/>
                <a:gdLst>
                  <a:gd name="connsiteX0" fmla="*/ 0 w 1766887"/>
                  <a:gd name="connsiteY0" fmla="*/ 0 h 414338"/>
                  <a:gd name="connsiteX1" fmla="*/ 1766887 w 1766887"/>
                  <a:gd name="connsiteY1" fmla="*/ 414338 h 414338"/>
                  <a:gd name="connsiteX2" fmla="*/ 1766887 w 1766887"/>
                  <a:gd name="connsiteY2" fmla="*/ 414338 h 414338"/>
                  <a:gd name="connsiteX0" fmla="*/ 0 w 1766887"/>
                  <a:gd name="connsiteY0" fmla="*/ 1878 h 416216"/>
                  <a:gd name="connsiteX1" fmla="*/ 1766887 w 1766887"/>
                  <a:gd name="connsiteY1" fmla="*/ 416216 h 416216"/>
                  <a:gd name="connsiteX2" fmla="*/ 1766887 w 1766887"/>
                  <a:gd name="connsiteY2" fmla="*/ 416216 h 416216"/>
                  <a:gd name="connsiteX0" fmla="*/ 0 w 1766887"/>
                  <a:gd name="connsiteY0" fmla="*/ 2782 h 417120"/>
                  <a:gd name="connsiteX1" fmla="*/ 1766887 w 1766887"/>
                  <a:gd name="connsiteY1" fmla="*/ 417120 h 417120"/>
                  <a:gd name="connsiteX2" fmla="*/ 1766887 w 1766887"/>
                  <a:gd name="connsiteY2" fmla="*/ 417120 h 417120"/>
                  <a:gd name="connsiteX0" fmla="*/ 0 w 1757362"/>
                  <a:gd name="connsiteY0" fmla="*/ 3109 h 393635"/>
                  <a:gd name="connsiteX1" fmla="*/ 1757362 w 1757362"/>
                  <a:gd name="connsiteY1" fmla="*/ 393635 h 393635"/>
                  <a:gd name="connsiteX2" fmla="*/ 1757362 w 1757362"/>
                  <a:gd name="connsiteY2" fmla="*/ 393635 h 393635"/>
                  <a:gd name="connsiteX0" fmla="*/ 0 w 1757362"/>
                  <a:gd name="connsiteY0" fmla="*/ 3109 h 522223"/>
                  <a:gd name="connsiteX1" fmla="*/ 1757362 w 1757362"/>
                  <a:gd name="connsiteY1" fmla="*/ 393635 h 522223"/>
                  <a:gd name="connsiteX2" fmla="*/ 1509712 w 1757362"/>
                  <a:gd name="connsiteY2" fmla="*/ 522223 h 522223"/>
                  <a:gd name="connsiteX0" fmla="*/ 0 w 1509712"/>
                  <a:gd name="connsiteY0" fmla="*/ 0 h 519114"/>
                  <a:gd name="connsiteX1" fmla="*/ 1509712 w 1509712"/>
                  <a:gd name="connsiteY1" fmla="*/ 519114 h 519114"/>
                  <a:gd name="connsiteX0" fmla="*/ 0 w 1509712"/>
                  <a:gd name="connsiteY0" fmla="*/ 0 h 519114"/>
                  <a:gd name="connsiteX1" fmla="*/ 1509712 w 1509712"/>
                  <a:gd name="connsiteY1" fmla="*/ 519114 h 519114"/>
                  <a:gd name="connsiteX0" fmla="*/ 0 w 1509712"/>
                  <a:gd name="connsiteY0" fmla="*/ 0 h 519114"/>
                  <a:gd name="connsiteX1" fmla="*/ 1509712 w 1509712"/>
                  <a:gd name="connsiteY1" fmla="*/ 519114 h 519114"/>
                  <a:gd name="connsiteX0" fmla="*/ 0 w 323849"/>
                  <a:gd name="connsiteY0" fmla="*/ 0 h 138114"/>
                  <a:gd name="connsiteX1" fmla="*/ 323849 w 323849"/>
                  <a:gd name="connsiteY1" fmla="*/ 138114 h 138114"/>
                  <a:gd name="connsiteX0" fmla="*/ 0 w 385868"/>
                  <a:gd name="connsiteY0" fmla="*/ 0 h 138114"/>
                  <a:gd name="connsiteX1" fmla="*/ 323849 w 385868"/>
                  <a:gd name="connsiteY1" fmla="*/ 138114 h 138114"/>
                  <a:gd name="connsiteX0" fmla="*/ 0 w 323849"/>
                  <a:gd name="connsiteY0" fmla="*/ 0 h 138114"/>
                  <a:gd name="connsiteX1" fmla="*/ 323849 w 323849"/>
                  <a:gd name="connsiteY1" fmla="*/ 138114 h 138114"/>
                  <a:gd name="connsiteX0" fmla="*/ 0 w 333374"/>
                  <a:gd name="connsiteY0" fmla="*/ 0 h 114302"/>
                  <a:gd name="connsiteX1" fmla="*/ 333374 w 333374"/>
                  <a:gd name="connsiteY1" fmla="*/ 114302 h 114302"/>
                  <a:gd name="connsiteX0" fmla="*/ 0 w 742949"/>
                  <a:gd name="connsiteY0" fmla="*/ 0 h 85727"/>
                  <a:gd name="connsiteX1" fmla="*/ 742949 w 742949"/>
                  <a:gd name="connsiteY1" fmla="*/ 85727 h 85727"/>
                  <a:gd name="connsiteX0" fmla="*/ 0 w 742949"/>
                  <a:gd name="connsiteY0" fmla="*/ 19003 h 104730"/>
                  <a:gd name="connsiteX1" fmla="*/ 742949 w 742949"/>
                  <a:gd name="connsiteY1" fmla="*/ 104730 h 104730"/>
                  <a:gd name="connsiteX0" fmla="*/ 0 w 824043"/>
                  <a:gd name="connsiteY0" fmla="*/ 59571 h 59571"/>
                  <a:gd name="connsiteX1" fmla="*/ 824043 w 824043"/>
                  <a:gd name="connsiteY1" fmla="*/ 34723 h 59571"/>
                  <a:gd name="connsiteX0" fmla="*/ 0 w 824043"/>
                  <a:gd name="connsiteY0" fmla="*/ 103412 h 103412"/>
                  <a:gd name="connsiteX1" fmla="*/ 824043 w 824043"/>
                  <a:gd name="connsiteY1" fmla="*/ 78564 h 1034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24043" h="103412">
                    <a:moveTo>
                      <a:pt x="0" y="103412"/>
                    </a:moveTo>
                    <a:cubicBezTo>
                      <a:pt x="280812" y="-71876"/>
                      <a:pt x="763718" y="15063"/>
                      <a:pt x="824043" y="78564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5" name="Rectangle 38">
                <a:extLst>
                  <a:ext uri="{FF2B5EF4-FFF2-40B4-BE49-F238E27FC236}">
                    <a16:creationId xmlns:a16="http://schemas.microsoft.com/office/drawing/2014/main" id="{9D5420F3-1B84-A3C8-030C-90772FF264CF}"/>
                  </a:ext>
                </a:extLst>
              </p:cNvPr>
              <p:cNvSpPr/>
              <p:nvPr/>
            </p:nvSpPr>
            <p:spPr>
              <a:xfrm>
                <a:off x="5897816" y="2504542"/>
                <a:ext cx="2379409" cy="501479"/>
              </a:xfrm>
              <a:custGeom>
                <a:avLst/>
                <a:gdLst>
                  <a:gd name="connsiteX0" fmla="*/ 0 w 1751858"/>
                  <a:gd name="connsiteY0" fmla="*/ 0 h 210758"/>
                  <a:gd name="connsiteX1" fmla="*/ 1751858 w 1751858"/>
                  <a:gd name="connsiteY1" fmla="*/ 0 h 210758"/>
                  <a:gd name="connsiteX2" fmla="*/ 1751858 w 1751858"/>
                  <a:gd name="connsiteY2" fmla="*/ 210758 h 210758"/>
                  <a:gd name="connsiteX3" fmla="*/ 0 w 1751858"/>
                  <a:gd name="connsiteY3" fmla="*/ 210758 h 210758"/>
                  <a:gd name="connsiteX4" fmla="*/ 0 w 1751858"/>
                  <a:gd name="connsiteY4" fmla="*/ 0 h 210758"/>
                  <a:gd name="connsiteX0" fmla="*/ 0 w 2376698"/>
                  <a:gd name="connsiteY0" fmla="*/ 0 h 210758"/>
                  <a:gd name="connsiteX1" fmla="*/ 1751858 w 2376698"/>
                  <a:gd name="connsiteY1" fmla="*/ 0 h 210758"/>
                  <a:gd name="connsiteX2" fmla="*/ 2376698 w 2376698"/>
                  <a:gd name="connsiteY2" fmla="*/ 119318 h 210758"/>
                  <a:gd name="connsiteX3" fmla="*/ 0 w 2376698"/>
                  <a:gd name="connsiteY3" fmla="*/ 210758 h 210758"/>
                  <a:gd name="connsiteX4" fmla="*/ 0 w 2376698"/>
                  <a:gd name="connsiteY4" fmla="*/ 0 h 210758"/>
                  <a:gd name="connsiteX0" fmla="*/ 0 w 2376698"/>
                  <a:gd name="connsiteY0" fmla="*/ 0 h 210758"/>
                  <a:gd name="connsiteX1" fmla="*/ 2292878 w 2376698"/>
                  <a:gd name="connsiteY1" fmla="*/ 45720 h 210758"/>
                  <a:gd name="connsiteX2" fmla="*/ 2376698 w 2376698"/>
                  <a:gd name="connsiteY2" fmla="*/ 119318 h 210758"/>
                  <a:gd name="connsiteX3" fmla="*/ 0 w 2376698"/>
                  <a:gd name="connsiteY3" fmla="*/ 210758 h 210758"/>
                  <a:gd name="connsiteX4" fmla="*/ 0 w 2376698"/>
                  <a:gd name="connsiteY4" fmla="*/ 0 h 210758"/>
                  <a:gd name="connsiteX0" fmla="*/ 38100 w 2414798"/>
                  <a:gd name="connsiteY0" fmla="*/ 0 h 119318"/>
                  <a:gd name="connsiteX1" fmla="*/ 2330978 w 2414798"/>
                  <a:gd name="connsiteY1" fmla="*/ 45720 h 119318"/>
                  <a:gd name="connsiteX2" fmla="*/ 2414798 w 2414798"/>
                  <a:gd name="connsiteY2" fmla="*/ 119318 h 119318"/>
                  <a:gd name="connsiteX3" fmla="*/ 0 w 2414798"/>
                  <a:gd name="connsiteY3" fmla="*/ 104078 h 119318"/>
                  <a:gd name="connsiteX4" fmla="*/ 38100 w 2414798"/>
                  <a:gd name="connsiteY4" fmla="*/ 0 h 119318"/>
                  <a:gd name="connsiteX0" fmla="*/ 38100 w 2414798"/>
                  <a:gd name="connsiteY0" fmla="*/ 0 h 424145"/>
                  <a:gd name="connsiteX1" fmla="*/ 2330978 w 2414798"/>
                  <a:gd name="connsiteY1" fmla="*/ 45720 h 424145"/>
                  <a:gd name="connsiteX2" fmla="*/ 2414798 w 2414798"/>
                  <a:gd name="connsiteY2" fmla="*/ 119318 h 424145"/>
                  <a:gd name="connsiteX3" fmla="*/ 0 w 2414798"/>
                  <a:gd name="connsiteY3" fmla="*/ 104078 h 424145"/>
                  <a:gd name="connsiteX4" fmla="*/ 38100 w 2414798"/>
                  <a:gd name="connsiteY4" fmla="*/ 0 h 424145"/>
                  <a:gd name="connsiteX0" fmla="*/ 38100 w 2414798"/>
                  <a:gd name="connsiteY0" fmla="*/ 0 h 502179"/>
                  <a:gd name="connsiteX1" fmla="*/ 2330978 w 2414798"/>
                  <a:gd name="connsiteY1" fmla="*/ 45720 h 502179"/>
                  <a:gd name="connsiteX2" fmla="*/ 2414798 w 2414798"/>
                  <a:gd name="connsiteY2" fmla="*/ 119318 h 502179"/>
                  <a:gd name="connsiteX3" fmla="*/ 0 w 2414798"/>
                  <a:gd name="connsiteY3" fmla="*/ 104078 h 502179"/>
                  <a:gd name="connsiteX4" fmla="*/ 38100 w 2414798"/>
                  <a:gd name="connsiteY4" fmla="*/ 0 h 502179"/>
                  <a:gd name="connsiteX0" fmla="*/ 38100 w 2414798"/>
                  <a:gd name="connsiteY0" fmla="*/ 0 h 502179"/>
                  <a:gd name="connsiteX1" fmla="*/ 2330978 w 2414798"/>
                  <a:gd name="connsiteY1" fmla="*/ 45720 h 502179"/>
                  <a:gd name="connsiteX2" fmla="*/ 2414798 w 2414798"/>
                  <a:gd name="connsiteY2" fmla="*/ 119318 h 502179"/>
                  <a:gd name="connsiteX3" fmla="*/ 0 w 2414798"/>
                  <a:gd name="connsiteY3" fmla="*/ 104078 h 502179"/>
                  <a:gd name="connsiteX4" fmla="*/ 38100 w 2414798"/>
                  <a:gd name="connsiteY4" fmla="*/ 0 h 502179"/>
                  <a:gd name="connsiteX0" fmla="*/ 38100 w 2414798"/>
                  <a:gd name="connsiteY0" fmla="*/ 0 h 502179"/>
                  <a:gd name="connsiteX1" fmla="*/ 2330978 w 2414798"/>
                  <a:gd name="connsiteY1" fmla="*/ 45720 h 502179"/>
                  <a:gd name="connsiteX2" fmla="*/ 2414798 w 2414798"/>
                  <a:gd name="connsiteY2" fmla="*/ 119318 h 502179"/>
                  <a:gd name="connsiteX3" fmla="*/ 0 w 2414798"/>
                  <a:gd name="connsiteY3" fmla="*/ 104078 h 502179"/>
                  <a:gd name="connsiteX4" fmla="*/ 38100 w 2414798"/>
                  <a:gd name="connsiteY4" fmla="*/ 0 h 502179"/>
                  <a:gd name="connsiteX0" fmla="*/ 38100 w 2414798"/>
                  <a:gd name="connsiteY0" fmla="*/ 0 h 502179"/>
                  <a:gd name="connsiteX1" fmla="*/ 2323358 w 2414798"/>
                  <a:gd name="connsiteY1" fmla="*/ 15240 h 502179"/>
                  <a:gd name="connsiteX2" fmla="*/ 2414798 w 2414798"/>
                  <a:gd name="connsiteY2" fmla="*/ 119318 h 502179"/>
                  <a:gd name="connsiteX3" fmla="*/ 0 w 2414798"/>
                  <a:gd name="connsiteY3" fmla="*/ 104078 h 502179"/>
                  <a:gd name="connsiteX4" fmla="*/ 38100 w 2414798"/>
                  <a:gd name="connsiteY4" fmla="*/ 0 h 502179"/>
                  <a:gd name="connsiteX0" fmla="*/ 38100 w 2414798"/>
                  <a:gd name="connsiteY0" fmla="*/ 6985 h 509164"/>
                  <a:gd name="connsiteX1" fmla="*/ 2367808 w 2414798"/>
                  <a:gd name="connsiteY1" fmla="*/ 0 h 509164"/>
                  <a:gd name="connsiteX2" fmla="*/ 2414798 w 2414798"/>
                  <a:gd name="connsiteY2" fmla="*/ 126303 h 509164"/>
                  <a:gd name="connsiteX3" fmla="*/ 0 w 2414798"/>
                  <a:gd name="connsiteY3" fmla="*/ 111063 h 509164"/>
                  <a:gd name="connsiteX4" fmla="*/ 38100 w 2414798"/>
                  <a:gd name="connsiteY4" fmla="*/ 6985 h 509164"/>
                  <a:gd name="connsiteX0" fmla="*/ 38100 w 2416328"/>
                  <a:gd name="connsiteY0" fmla="*/ 7556 h 509735"/>
                  <a:gd name="connsiteX1" fmla="*/ 2367808 w 2416328"/>
                  <a:gd name="connsiteY1" fmla="*/ 571 h 509735"/>
                  <a:gd name="connsiteX2" fmla="*/ 2414798 w 2416328"/>
                  <a:gd name="connsiteY2" fmla="*/ 126874 h 509735"/>
                  <a:gd name="connsiteX3" fmla="*/ 0 w 2416328"/>
                  <a:gd name="connsiteY3" fmla="*/ 111634 h 509735"/>
                  <a:gd name="connsiteX4" fmla="*/ 38100 w 2416328"/>
                  <a:gd name="connsiteY4" fmla="*/ 7556 h 509735"/>
                  <a:gd name="connsiteX0" fmla="*/ 38100 w 2431684"/>
                  <a:gd name="connsiteY0" fmla="*/ 7479 h 509658"/>
                  <a:gd name="connsiteX1" fmla="*/ 2367808 w 2431684"/>
                  <a:gd name="connsiteY1" fmla="*/ 494 h 509658"/>
                  <a:gd name="connsiteX2" fmla="*/ 2414798 w 2431684"/>
                  <a:gd name="connsiteY2" fmla="*/ 126797 h 509658"/>
                  <a:gd name="connsiteX3" fmla="*/ 0 w 2431684"/>
                  <a:gd name="connsiteY3" fmla="*/ 111557 h 509658"/>
                  <a:gd name="connsiteX4" fmla="*/ 38100 w 2431684"/>
                  <a:gd name="connsiteY4" fmla="*/ 7479 h 509658"/>
                  <a:gd name="connsiteX0" fmla="*/ 38100 w 2423710"/>
                  <a:gd name="connsiteY0" fmla="*/ 7466 h 509645"/>
                  <a:gd name="connsiteX1" fmla="*/ 2367808 w 2423710"/>
                  <a:gd name="connsiteY1" fmla="*/ 481 h 509645"/>
                  <a:gd name="connsiteX2" fmla="*/ 2414798 w 2423710"/>
                  <a:gd name="connsiteY2" fmla="*/ 126784 h 509645"/>
                  <a:gd name="connsiteX3" fmla="*/ 0 w 2423710"/>
                  <a:gd name="connsiteY3" fmla="*/ 111544 h 509645"/>
                  <a:gd name="connsiteX4" fmla="*/ 38100 w 2423710"/>
                  <a:gd name="connsiteY4" fmla="*/ 7466 h 509645"/>
                  <a:gd name="connsiteX0" fmla="*/ 38100 w 2418186"/>
                  <a:gd name="connsiteY0" fmla="*/ 7024 h 509203"/>
                  <a:gd name="connsiteX1" fmla="*/ 2367808 w 2418186"/>
                  <a:gd name="connsiteY1" fmla="*/ 39 h 509203"/>
                  <a:gd name="connsiteX2" fmla="*/ 2414798 w 2418186"/>
                  <a:gd name="connsiteY2" fmla="*/ 126342 h 509203"/>
                  <a:gd name="connsiteX3" fmla="*/ 0 w 2418186"/>
                  <a:gd name="connsiteY3" fmla="*/ 111102 h 509203"/>
                  <a:gd name="connsiteX4" fmla="*/ 38100 w 2418186"/>
                  <a:gd name="connsiteY4" fmla="*/ 7024 h 509203"/>
                  <a:gd name="connsiteX0" fmla="*/ 31750 w 2411836"/>
                  <a:gd name="connsiteY0" fmla="*/ 7024 h 515233"/>
                  <a:gd name="connsiteX1" fmla="*/ 2361458 w 2411836"/>
                  <a:gd name="connsiteY1" fmla="*/ 39 h 515233"/>
                  <a:gd name="connsiteX2" fmla="*/ 2408448 w 2411836"/>
                  <a:gd name="connsiteY2" fmla="*/ 126342 h 515233"/>
                  <a:gd name="connsiteX3" fmla="*/ 0 w 2411836"/>
                  <a:gd name="connsiteY3" fmla="*/ 120627 h 515233"/>
                  <a:gd name="connsiteX4" fmla="*/ 31750 w 2411836"/>
                  <a:gd name="connsiteY4" fmla="*/ 7024 h 515233"/>
                  <a:gd name="connsiteX0" fmla="*/ 37595 w 2417681"/>
                  <a:gd name="connsiteY0" fmla="*/ 7024 h 515233"/>
                  <a:gd name="connsiteX1" fmla="*/ 2367303 w 2417681"/>
                  <a:gd name="connsiteY1" fmla="*/ 39 h 515233"/>
                  <a:gd name="connsiteX2" fmla="*/ 2414293 w 2417681"/>
                  <a:gd name="connsiteY2" fmla="*/ 126342 h 515233"/>
                  <a:gd name="connsiteX3" fmla="*/ 5845 w 2417681"/>
                  <a:gd name="connsiteY3" fmla="*/ 120627 h 515233"/>
                  <a:gd name="connsiteX4" fmla="*/ 37595 w 2417681"/>
                  <a:gd name="connsiteY4" fmla="*/ 7024 h 515233"/>
                  <a:gd name="connsiteX0" fmla="*/ 16480 w 2396566"/>
                  <a:gd name="connsiteY0" fmla="*/ 7024 h 527445"/>
                  <a:gd name="connsiteX1" fmla="*/ 2346188 w 2396566"/>
                  <a:gd name="connsiteY1" fmla="*/ 39 h 527445"/>
                  <a:gd name="connsiteX2" fmla="*/ 2393178 w 2396566"/>
                  <a:gd name="connsiteY2" fmla="*/ 126342 h 527445"/>
                  <a:gd name="connsiteX3" fmla="*/ 10130 w 2396566"/>
                  <a:gd name="connsiteY3" fmla="*/ 139677 h 527445"/>
                  <a:gd name="connsiteX4" fmla="*/ 16480 w 2396566"/>
                  <a:gd name="connsiteY4" fmla="*/ 7024 h 527445"/>
                  <a:gd name="connsiteX0" fmla="*/ 16480 w 2396566"/>
                  <a:gd name="connsiteY0" fmla="*/ 7024 h 501479"/>
                  <a:gd name="connsiteX1" fmla="*/ 2346188 w 2396566"/>
                  <a:gd name="connsiteY1" fmla="*/ 39 h 501479"/>
                  <a:gd name="connsiteX2" fmla="*/ 2393178 w 2396566"/>
                  <a:gd name="connsiteY2" fmla="*/ 126342 h 501479"/>
                  <a:gd name="connsiteX3" fmla="*/ 10130 w 2396566"/>
                  <a:gd name="connsiteY3" fmla="*/ 139677 h 501479"/>
                  <a:gd name="connsiteX4" fmla="*/ 16480 w 2396566"/>
                  <a:gd name="connsiteY4" fmla="*/ 7024 h 501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96566" h="501479">
                    <a:moveTo>
                      <a:pt x="16480" y="7024"/>
                    </a:moveTo>
                    <a:cubicBezTo>
                      <a:pt x="910313" y="578524"/>
                      <a:pt x="1962895" y="198159"/>
                      <a:pt x="2346188" y="39"/>
                    </a:cubicBezTo>
                    <a:cubicBezTo>
                      <a:pt x="2409476" y="-2310"/>
                      <a:pt x="2396565" y="103291"/>
                      <a:pt x="2393178" y="126342"/>
                    </a:cubicBezTo>
                    <a:cubicBezTo>
                      <a:pt x="1992105" y="418442"/>
                      <a:pt x="836018" y="793092"/>
                      <a:pt x="10130" y="139677"/>
                    </a:cubicBezTo>
                    <a:cubicBezTo>
                      <a:pt x="-11037" y="60534"/>
                      <a:pt x="5897" y="44892"/>
                      <a:pt x="16480" y="7024"/>
                    </a:cubicBezTo>
                    <a:close/>
                  </a:path>
                </a:pathLst>
              </a:custGeom>
              <a:solidFill>
                <a:srgbClr val="45206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6" name="Rectangle 19">
                <a:extLst>
                  <a:ext uri="{FF2B5EF4-FFF2-40B4-BE49-F238E27FC236}">
                    <a16:creationId xmlns:a16="http://schemas.microsoft.com/office/drawing/2014/main" id="{D1648C79-57A9-F201-317E-B9258A1C514E}"/>
                  </a:ext>
                </a:extLst>
              </p:cNvPr>
              <p:cNvSpPr/>
              <p:nvPr/>
            </p:nvSpPr>
            <p:spPr>
              <a:xfrm>
                <a:off x="6279322" y="1513410"/>
                <a:ext cx="338957" cy="215900"/>
              </a:xfrm>
              <a:custGeom>
                <a:avLst/>
                <a:gdLst>
                  <a:gd name="connsiteX0" fmla="*/ 0 w 719957"/>
                  <a:gd name="connsiteY0" fmla="*/ 0 h 520700"/>
                  <a:gd name="connsiteX1" fmla="*/ 719957 w 719957"/>
                  <a:gd name="connsiteY1" fmla="*/ 0 h 520700"/>
                  <a:gd name="connsiteX2" fmla="*/ 719957 w 719957"/>
                  <a:gd name="connsiteY2" fmla="*/ 520700 h 520700"/>
                  <a:gd name="connsiteX3" fmla="*/ 0 w 719957"/>
                  <a:gd name="connsiteY3" fmla="*/ 520700 h 520700"/>
                  <a:gd name="connsiteX4" fmla="*/ 0 w 719957"/>
                  <a:gd name="connsiteY4" fmla="*/ 0 h 520700"/>
                  <a:gd name="connsiteX0" fmla="*/ 0 w 719957"/>
                  <a:gd name="connsiteY0" fmla="*/ 0 h 520700"/>
                  <a:gd name="connsiteX1" fmla="*/ 719957 w 719957"/>
                  <a:gd name="connsiteY1" fmla="*/ 0 h 520700"/>
                  <a:gd name="connsiteX2" fmla="*/ 719957 w 719957"/>
                  <a:gd name="connsiteY2" fmla="*/ 520700 h 520700"/>
                  <a:gd name="connsiteX3" fmla="*/ 137160 w 719957"/>
                  <a:gd name="connsiteY3" fmla="*/ 474980 h 520700"/>
                  <a:gd name="connsiteX4" fmla="*/ 0 w 719957"/>
                  <a:gd name="connsiteY4" fmla="*/ 0 h 520700"/>
                  <a:gd name="connsiteX0" fmla="*/ 0 w 697097"/>
                  <a:gd name="connsiteY0" fmla="*/ 335280 h 520700"/>
                  <a:gd name="connsiteX1" fmla="*/ 697097 w 697097"/>
                  <a:gd name="connsiteY1" fmla="*/ 0 h 520700"/>
                  <a:gd name="connsiteX2" fmla="*/ 697097 w 697097"/>
                  <a:gd name="connsiteY2" fmla="*/ 520700 h 520700"/>
                  <a:gd name="connsiteX3" fmla="*/ 114300 w 697097"/>
                  <a:gd name="connsiteY3" fmla="*/ 474980 h 520700"/>
                  <a:gd name="connsiteX4" fmla="*/ 0 w 697097"/>
                  <a:gd name="connsiteY4" fmla="*/ 335280 h 520700"/>
                  <a:gd name="connsiteX0" fmla="*/ 0 w 697097"/>
                  <a:gd name="connsiteY0" fmla="*/ 76200 h 261620"/>
                  <a:gd name="connsiteX1" fmla="*/ 201797 w 697097"/>
                  <a:gd name="connsiteY1" fmla="*/ 0 h 261620"/>
                  <a:gd name="connsiteX2" fmla="*/ 697097 w 697097"/>
                  <a:gd name="connsiteY2" fmla="*/ 261620 h 261620"/>
                  <a:gd name="connsiteX3" fmla="*/ 114300 w 697097"/>
                  <a:gd name="connsiteY3" fmla="*/ 215900 h 261620"/>
                  <a:gd name="connsiteX4" fmla="*/ 0 w 697097"/>
                  <a:gd name="connsiteY4" fmla="*/ 76200 h 261620"/>
                  <a:gd name="connsiteX0" fmla="*/ 0 w 338957"/>
                  <a:gd name="connsiteY0" fmla="*/ 76200 h 215900"/>
                  <a:gd name="connsiteX1" fmla="*/ 201797 w 338957"/>
                  <a:gd name="connsiteY1" fmla="*/ 0 h 215900"/>
                  <a:gd name="connsiteX2" fmla="*/ 338957 w 338957"/>
                  <a:gd name="connsiteY2" fmla="*/ 93980 h 215900"/>
                  <a:gd name="connsiteX3" fmla="*/ 114300 w 338957"/>
                  <a:gd name="connsiteY3" fmla="*/ 215900 h 215900"/>
                  <a:gd name="connsiteX4" fmla="*/ 0 w 338957"/>
                  <a:gd name="connsiteY4" fmla="*/ 76200 h 215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8957" h="215900">
                    <a:moveTo>
                      <a:pt x="0" y="76200"/>
                    </a:moveTo>
                    <a:lnTo>
                      <a:pt x="201797" y="0"/>
                    </a:lnTo>
                    <a:lnTo>
                      <a:pt x="338957" y="93980"/>
                    </a:lnTo>
                    <a:lnTo>
                      <a:pt x="114300" y="215900"/>
                    </a:lnTo>
                    <a:lnTo>
                      <a:pt x="0" y="76200"/>
                    </a:lnTo>
                    <a:close/>
                  </a:path>
                </a:pathLst>
              </a:custGeom>
              <a:solidFill>
                <a:srgbClr val="F2B7C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" name="Rectangle 19">
                <a:extLst>
                  <a:ext uri="{FF2B5EF4-FFF2-40B4-BE49-F238E27FC236}">
                    <a16:creationId xmlns:a16="http://schemas.microsoft.com/office/drawing/2014/main" id="{3EC27C09-76FE-C7D9-DB10-D8D79ED7F43F}"/>
                  </a:ext>
                </a:extLst>
              </p:cNvPr>
              <p:cNvSpPr/>
              <p:nvPr/>
            </p:nvSpPr>
            <p:spPr>
              <a:xfrm>
                <a:off x="6305858" y="1565023"/>
                <a:ext cx="227756" cy="145070"/>
              </a:xfrm>
              <a:custGeom>
                <a:avLst/>
                <a:gdLst>
                  <a:gd name="connsiteX0" fmla="*/ 0 w 719957"/>
                  <a:gd name="connsiteY0" fmla="*/ 0 h 520700"/>
                  <a:gd name="connsiteX1" fmla="*/ 719957 w 719957"/>
                  <a:gd name="connsiteY1" fmla="*/ 0 h 520700"/>
                  <a:gd name="connsiteX2" fmla="*/ 719957 w 719957"/>
                  <a:gd name="connsiteY2" fmla="*/ 520700 h 520700"/>
                  <a:gd name="connsiteX3" fmla="*/ 0 w 719957"/>
                  <a:gd name="connsiteY3" fmla="*/ 520700 h 520700"/>
                  <a:gd name="connsiteX4" fmla="*/ 0 w 719957"/>
                  <a:gd name="connsiteY4" fmla="*/ 0 h 520700"/>
                  <a:gd name="connsiteX0" fmla="*/ 0 w 719957"/>
                  <a:gd name="connsiteY0" fmla="*/ 0 h 520700"/>
                  <a:gd name="connsiteX1" fmla="*/ 719957 w 719957"/>
                  <a:gd name="connsiteY1" fmla="*/ 0 h 520700"/>
                  <a:gd name="connsiteX2" fmla="*/ 719957 w 719957"/>
                  <a:gd name="connsiteY2" fmla="*/ 520700 h 520700"/>
                  <a:gd name="connsiteX3" fmla="*/ 137160 w 719957"/>
                  <a:gd name="connsiteY3" fmla="*/ 474980 h 520700"/>
                  <a:gd name="connsiteX4" fmla="*/ 0 w 719957"/>
                  <a:gd name="connsiteY4" fmla="*/ 0 h 520700"/>
                  <a:gd name="connsiteX0" fmla="*/ 0 w 697097"/>
                  <a:gd name="connsiteY0" fmla="*/ 335280 h 520700"/>
                  <a:gd name="connsiteX1" fmla="*/ 697097 w 697097"/>
                  <a:gd name="connsiteY1" fmla="*/ 0 h 520700"/>
                  <a:gd name="connsiteX2" fmla="*/ 697097 w 697097"/>
                  <a:gd name="connsiteY2" fmla="*/ 520700 h 520700"/>
                  <a:gd name="connsiteX3" fmla="*/ 114300 w 697097"/>
                  <a:gd name="connsiteY3" fmla="*/ 474980 h 520700"/>
                  <a:gd name="connsiteX4" fmla="*/ 0 w 697097"/>
                  <a:gd name="connsiteY4" fmla="*/ 335280 h 520700"/>
                  <a:gd name="connsiteX0" fmla="*/ 0 w 697097"/>
                  <a:gd name="connsiteY0" fmla="*/ 76200 h 261620"/>
                  <a:gd name="connsiteX1" fmla="*/ 201797 w 697097"/>
                  <a:gd name="connsiteY1" fmla="*/ 0 h 261620"/>
                  <a:gd name="connsiteX2" fmla="*/ 697097 w 697097"/>
                  <a:gd name="connsiteY2" fmla="*/ 261620 h 261620"/>
                  <a:gd name="connsiteX3" fmla="*/ 114300 w 697097"/>
                  <a:gd name="connsiteY3" fmla="*/ 215900 h 261620"/>
                  <a:gd name="connsiteX4" fmla="*/ 0 w 697097"/>
                  <a:gd name="connsiteY4" fmla="*/ 76200 h 261620"/>
                  <a:gd name="connsiteX0" fmla="*/ 0 w 338957"/>
                  <a:gd name="connsiteY0" fmla="*/ 76200 h 215900"/>
                  <a:gd name="connsiteX1" fmla="*/ 201797 w 338957"/>
                  <a:gd name="connsiteY1" fmla="*/ 0 h 215900"/>
                  <a:gd name="connsiteX2" fmla="*/ 338957 w 338957"/>
                  <a:gd name="connsiteY2" fmla="*/ 93980 h 215900"/>
                  <a:gd name="connsiteX3" fmla="*/ 114300 w 338957"/>
                  <a:gd name="connsiteY3" fmla="*/ 215900 h 215900"/>
                  <a:gd name="connsiteX4" fmla="*/ 0 w 338957"/>
                  <a:gd name="connsiteY4" fmla="*/ 76200 h 215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8957" h="215900">
                    <a:moveTo>
                      <a:pt x="0" y="76200"/>
                    </a:moveTo>
                    <a:lnTo>
                      <a:pt x="201797" y="0"/>
                    </a:lnTo>
                    <a:lnTo>
                      <a:pt x="338957" y="93980"/>
                    </a:lnTo>
                    <a:lnTo>
                      <a:pt x="114300" y="215900"/>
                    </a:lnTo>
                    <a:lnTo>
                      <a:pt x="0" y="76200"/>
                    </a:lnTo>
                    <a:close/>
                  </a:path>
                </a:pathLst>
              </a:custGeom>
              <a:solidFill>
                <a:srgbClr val="EA8A9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6" name="Oval 112">
              <a:extLst>
                <a:ext uri="{FF2B5EF4-FFF2-40B4-BE49-F238E27FC236}">
                  <a16:creationId xmlns:a16="http://schemas.microsoft.com/office/drawing/2014/main" id="{020C1BBE-DEEF-811C-3C15-80BEA5BC4163}"/>
                </a:ext>
              </a:extLst>
            </p:cNvPr>
            <p:cNvSpPr/>
            <p:nvPr/>
          </p:nvSpPr>
          <p:spPr>
            <a:xfrm rot="726670">
              <a:off x="8107814" y="1252568"/>
              <a:ext cx="367852" cy="351970"/>
            </a:xfrm>
            <a:custGeom>
              <a:avLst/>
              <a:gdLst>
                <a:gd name="connsiteX0" fmla="*/ 0 w 352198"/>
                <a:gd name="connsiteY0" fmla="*/ 163510 h 327019"/>
                <a:gd name="connsiteX1" fmla="*/ 176099 w 352198"/>
                <a:gd name="connsiteY1" fmla="*/ 0 h 327019"/>
                <a:gd name="connsiteX2" fmla="*/ 352198 w 352198"/>
                <a:gd name="connsiteY2" fmla="*/ 163510 h 327019"/>
                <a:gd name="connsiteX3" fmla="*/ 176099 w 352198"/>
                <a:gd name="connsiteY3" fmla="*/ 327020 h 327019"/>
                <a:gd name="connsiteX4" fmla="*/ 0 w 352198"/>
                <a:gd name="connsiteY4" fmla="*/ 163510 h 327019"/>
                <a:gd name="connsiteX0" fmla="*/ 6 w 352204"/>
                <a:gd name="connsiteY0" fmla="*/ 186792 h 350302"/>
                <a:gd name="connsiteX1" fmla="*/ 171109 w 352204"/>
                <a:gd name="connsiteY1" fmla="*/ 0 h 350302"/>
                <a:gd name="connsiteX2" fmla="*/ 352204 w 352204"/>
                <a:gd name="connsiteY2" fmla="*/ 186792 h 350302"/>
                <a:gd name="connsiteX3" fmla="*/ 176105 w 352204"/>
                <a:gd name="connsiteY3" fmla="*/ 350302 h 350302"/>
                <a:gd name="connsiteX4" fmla="*/ 6 w 352204"/>
                <a:gd name="connsiteY4" fmla="*/ 186792 h 350302"/>
                <a:gd name="connsiteX0" fmla="*/ 5 w 358198"/>
                <a:gd name="connsiteY0" fmla="*/ 186911 h 350720"/>
                <a:gd name="connsiteX1" fmla="*/ 171108 w 358198"/>
                <a:gd name="connsiteY1" fmla="*/ 119 h 350720"/>
                <a:gd name="connsiteX2" fmla="*/ 358198 w 358198"/>
                <a:gd name="connsiteY2" fmla="*/ 214850 h 350720"/>
                <a:gd name="connsiteX3" fmla="*/ 176104 w 358198"/>
                <a:gd name="connsiteY3" fmla="*/ 350421 h 350720"/>
                <a:gd name="connsiteX4" fmla="*/ 5 w 358198"/>
                <a:gd name="connsiteY4" fmla="*/ 186911 h 350720"/>
                <a:gd name="connsiteX0" fmla="*/ 5 w 367852"/>
                <a:gd name="connsiteY0" fmla="*/ 187159 h 351970"/>
                <a:gd name="connsiteX1" fmla="*/ 171108 w 367852"/>
                <a:gd name="connsiteY1" fmla="*/ 367 h 351970"/>
                <a:gd name="connsiteX2" fmla="*/ 367852 w 367852"/>
                <a:gd name="connsiteY2" fmla="*/ 237382 h 351970"/>
                <a:gd name="connsiteX3" fmla="*/ 176104 w 367852"/>
                <a:gd name="connsiteY3" fmla="*/ 350669 h 351970"/>
                <a:gd name="connsiteX4" fmla="*/ 5 w 367852"/>
                <a:gd name="connsiteY4" fmla="*/ 187159 h 351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7852" h="351970">
                  <a:moveTo>
                    <a:pt x="5" y="187159"/>
                  </a:moveTo>
                  <a:cubicBezTo>
                    <a:pt x="-828" y="128775"/>
                    <a:pt x="109800" y="-8004"/>
                    <a:pt x="171108" y="367"/>
                  </a:cubicBezTo>
                  <a:cubicBezTo>
                    <a:pt x="232416" y="8738"/>
                    <a:pt x="367852" y="147078"/>
                    <a:pt x="367852" y="237382"/>
                  </a:cubicBezTo>
                  <a:cubicBezTo>
                    <a:pt x="367852" y="327686"/>
                    <a:pt x="237412" y="359040"/>
                    <a:pt x="176104" y="350669"/>
                  </a:cubicBezTo>
                  <a:cubicBezTo>
                    <a:pt x="114796" y="342298"/>
                    <a:pt x="838" y="245543"/>
                    <a:pt x="5" y="187159"/>
                  </a:cubicBezTo>
                  <a:close/>
                </a:path>
              </a:pathLst>
            </a:custGeom>
            <a:solidFill>
              <a:srgbClr val="42458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D5B7AD78-E950-D974-8808-37403C3B4F0C}"/>
              </a:ext>
            </a:extLst>
          </p:cNvPr>
          <p:cNvGrpSpPr/>
          <p:nvPr/>
        </p:nvGrpSpPr>
        <p:grpSpPr>
          <a:xfrm>
            <a:off x="-57900" y="424022"/>
            <a:ext cx="5523825" cy="6009956"/>
            <a:chOff x="-57900" y="424022"/>
            <a:chExt cx="5523825" cy="6009956"/>
          </a:xfrm>
        </p:grpSpPr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A5FA5D1D-5C13-1AEE-A2B0-D48411A8D33D}"/>
                </a:ext>
              </a:extLst>
            </p:cNvPr>
            <p:cNvGrpSpPr/>
            <p:nvPr/>
          </p:nvGrpSpPr>
          <p:grpSpPr>
            <a:xfrm>
              <a:off x="1393071" y="424022"/>
              <a:ext cx="2558007" cy="983588"/>
              <a:chOff x="3626158" y="915074"/>
              <a:chExt cx="2558007" cy="983588"/>
            </a:xfrm>
          </p:grpSpPr>
          <p:grpSp>
            <p:nvGrpSpPr>
              <p:cNvPr id="101" name="Group 100">
                <a:extLst>
                  <a:ext uri="{FF2B5EF4-FFF2-40B4-BE49-F238E27FC236}">
                    <a16:creationId xmlns:a16="http://schemas.microsoft.com/office/drawing/2014/main" id="{3552AF72-1BF5-1E60-F69D-C08EF554E190}"/>
                  </a:ext>
                </a:extLst>
              </p:cNvPr>
              <p:cNvGrpSpPr/>
              <p:nvPr/>
            </p:nvGrpSpPr>
            <p:grpSpPr>
              <a:xfrm rot="21024624">
                <a:off x="3626158" y="915074"/>
                <a:ext cx="1126214" cy="970835"/>
                <a:chOff x="6378249" y="68515"/>
                <a:chExt cx="995932" cy="858528"/>
              </a:xfrm>
            </p:grpSpPr>
            <p:sp>
              <p:nvSpPr>
                <p:cNvPr id="104" name="Rectangle 5">
                  <a:extLst>
                    <a:ext uri="{FF2B5EF4-FFF2-40B4-BE49-F238E27FC236}">
                      <a16:creationId xmlns:a16="http://schemas.microsoft.com/office/drawing/2014/main" id="{B70F22CC-0E05-A73B-BE24-815D7F4C88F8}"/>
                    </a:ext>
                  </a:extLst>
                </p:cNvPr>
                <p:cNvSpPr/>
                <p:nvPr/>
              </p:nvSpPr>
              <p:spPr>
                <a:xfrm>
                  <a:off x="6378249" y="68515"/>
                  <a:ext cx="995932" cy="858528"/>
                </a:xfrm>
                <a:custGeom>
                  <a:avLst/>
                  <a:gdLst>
                    <a:gd name="connsiteX0" fmla="*/ 0 w 1001956"/>
                    <a:gd name="connsiteY0" fmla="*/ 0 h 593667"/>
                    <a:gd name="connsiteX1" fmla="*/ 1001956 w 1001956"/>
                    <a:gd name="connsiteY1" fmla="*/ 0 h 593667"/>
                    <a:gd name="connsiteX2" fmla="*/ 1001956 w 1001956"/>
                    <a:gd name="connsiteY2" fmla="*/ 593667 h 593667"/>
                    <a:gd name="connsiteX3" fmla="*/ 0 w 1001956"/>
                    <a:gd name="connsiteY3" fmla="*/ 593667 h 593667"/>
                    <a:gd name="connsiteX4" fmla="*/ 0 w 1001956"/>
                    <a:gd name="connsiteY4" fmla="*/ 0 h 593667"/>
                    <a:gd name="connsiteX0" fmla="*/ 0 w 1001956"/>
                    <a:gd name="connsiteY0" fmla="*/ 0 h 593667"/>
                    <a:gd name="connsiteX1" fmla="*/ 1001956 w 1001956"/>
                    <a:gd name="connsiteY1" fmla="*/ 0 h 593667"/>
                    <a:gd name="connsiteX2" fmla="*/ 1001956 w 1001956"/>
                    <a:gd name="connsiteY2" fmla="*/ 593667 h 593667"/>
                    <a:gd name="connsiteX3" fmla="*/ 133350 w 1001956"/>
                    <a:gd name="connsiteY3" fmla="*/ 441267 h 593667"/>
                    <a:gd name="connsiteX4" fmla="*/ 0 w 1001956"/>
                    <a:gd name="connsiteY4" fmla="*/ 0 h 593667"/>
                    <a:gd name="connsiteX0" fmla="*/ 0 w 1059106"/>
                    <a:gd name="connsiteY0" fmla="*/ 0 h 441267"/>
                    <a:gd name="connsiteX1" fmla="*/ 1001956 w 1059106"/>
                    <a:gd name="connsiteY1" fmla="*/ 0 h 441267"/>
                    <a:gd name="connsiteX2" fmla="*/ 1059106 w 1059106"/>
                    <a:gd name="connsiteY2" fmla="*/ 307917 h 441267"/>
                    <a:gd name="connsiteX3" fmla="*/ 133350 w 1059106"/>
                    <a:gd name="connsiteY3" fmla="*/ 441267 h 441267"/>
                    <a:gd name="connsiteX4" fmla="*/ 0 w 1059106"/>
                    <a:gd name="connsiteY4" fmla="*/ 0 h 441267"/>
                    <a:gd name="connsiteX0" fmla="*/ 0 w 925756"/>
                    <a:gd name="connsiteY0" fmla="*/ 441267 h 441267"/>
                    <a:gd name="connsiteX1" fmla="*/ 868606 w 925756"/>
                    <a:gd name="connsiteY1" fmla="*/ 0 h 441267"/>
                    <a:gd name="connsiteX2" fmla="*/ 925756 w 925756"/>
                    <a:gd name="connsiteY2" fmla="*/ 307917 h 441267"/>
                    <a:gd name="connsiteX3" fmla="*/ 0 w 925756"/>
                    <a:gd name="connsiteY3" fmla="*/ 441267 h 441267"/>
                    <a:gd name="connsiteX0" fmla="*/ 0 w 925756"/>
                    <a:gd name="connsiteY0" fmla="*/ 133350 h 133350"/>
                    <a:gd name="connsiteX1" fmla="*/ 925756 w 925756"/>
                    <a:gd name="connsiteY1" fmla="*/ 0 h 133350"/>
                    <a:gd name="connsiteX2" fmla="*/ 0 w 925756"/>
                    <a:gd name="connsiteY2" fmla="*/ 133350 h 133350"/>
                    <a:gd name="connsiteX0" fmla="*/ 25473 w 951229"/>
                    <a:gd name="connsiteY0" fmla="*/ 841154 h 841154"/>
                    <a:gd name="connsiteX1" fmla="*/ 951229 w 951229"/>
                    <a:gd name="connsiteY1" fmla="*/ 707804 h 841154"/>
                    <a:gd name="connsiteX2" fmla="*/ 25473 w 951229"/>
                    <a:gd name="connsiteY2" fmla="*/ 841154 h 841154"/>
                    <a:gd name="connsiteX0" fmla="*/ 24720 w 979051"/>
                    <a:gd name="connsiteY0" fmla="*/ 849123 h 849123"/>
                    <a:gd name="connsiteX1" fmla="*/ 979051 w 979051"/>
                    <a:gd name="connsiteY1" fmla="*/ 687198 h 849123"/>
                    <a:gd name="connsiteX2" fmla="*/ 24720 w 979051"/>
                    <a:gd name="connsiteY2" fmla="*/ 849123 h 849123"/>
                    <a:gd name="connsiteX0" fmla="*/ 24720 w 979051"/>
                    <a:gd name="connsiteY0" fmla="*/ 849123 h 849123"/>
                    <a:gd name="connsiteX1" fmla="*/ 979051 w 979051"/>
                    <a:gd name="connsiteY1" fmla="*/ 687198 h 849123"/>
                    <a:gd name="connsiteX2" fmla="*/ 24720 w 979051"/>
                    <a:gd name="connsiteY2" fmla="*/ 849123 h 849123"/>
                    <a:gd name="connsiteX0" fmla="*/ 23593 w 977924"/>
                    <a:gd name="connsiteY0" fmla="*/ 879431 h 879431"/>
                    <a:gd name="connsiteX1" fmla="*/ 977924 w 977924"/>
                    <a:gd name="connsiteY1" fmla="*/ 717506 h 879431"/>
                    <a:gd name="connsiteX2" fmla="*/ 23593 w 977924"/>
                    <a:gd name="connsiteY2" fmla="*/ 879431 h 879431"/>
                    <a:gd name="connsiteX0" fmla="*/ 35930 w 990261"/>
                    <a:gd name="connsiteY0" fmla="*/ 812102 h 812102"/>
                    <a:gd name="connsiteX1" fmla="*/ 990261 w 990261"/>
                    <a:gd name="connsiteY1" fmla="*/ 650177 h 812102"/>
                    <a:gd name="connsiteX2" fmla="*/ 35930 w 990261"/>
                    <a:gd name="connsiteY2" fmla="*/ 812102 h 812102"/>
                    <a:gd name="connsiteX0" fmla="*/ 35930 w 990261"/>
                    <a:gd name="connsiteY0" fmla="*/ 812102 h 812102"/>
                    <a:gd name="connsiteX1" fmla="*/ 990261 w 990261"/>
                    <a:gd name="connsiteY1" fmla="*/ 650177 h 812102"/>
                    <a:gd name="connsiteX2" fmla="*/ 35930 w 990261"/>
                    <a:gd name="connsiteY2" fmla="*/ 812102 h 812102"/>
                    <a:gd name="connsiteX0" fmla="*/ 41601 w 995932"/>
                    <a:gd name="connsiteY0" fmla="*/ 858528 h 858528"/>
                    <a:gd name="connsiteX1" fmla="*/ 995932 w 995932"/>
                    <a:gd name="connsiteY1" fmla="*/ 696603 h 858528"/>
                    <a:gd name="connsiteX2" fmla="*/ 41601 w 995932"/>
                    <a:gd name="connsiteY2" fmla="*/ 858528 h 8585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995932" h="858528">
                      <a:moveTo>
                        <a:pt x="41601" y="858528"/>
                      </a:moveTo>
                      <a:cubicBezTo>
                        <a:pt x="340661" y="818841"/>
                        <a:pt x="687347" y="836303"/>
                        <a:pt x="995932" y="696603"/>
                      </a:cubicBezTo>
                      <a:cubicBezTo>
                        <a:pt x="577809" y="441016"/>
                        <a:pt x="-186389" y="-824222"/>
                        <a:pt x="41601" y="858528"/>
                      </a:cubicBezTo>
                      <a:close/>
                    </a:path>
                  </a:pathLst>
                </a:custGeom>
                <a:solidFill>
                  <a:srgbClr val="42458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5" name="Freeform: Shape 104">
                  <a:extLst>
                    <a:ext uri="{FF2B5EF4-FFF2-40B4-BE49-F238E27FC236}">
                      <a16:creationId xmlns:a16="http://schemas.microsoft.com/office/drawing/2014/main" id="{6E9F9856-C8D2-A56D-9F4E-CAEB71B97858}"/>
                    </a:ext>
                  </a:extLst>
                </p:cNvPr>
                <p:cNvSpPr/>
                <p:nvPr/>
              </p:nvSpPr>
              <p:spPr>
                <a:xfrm>
                  <a:off x="6388090" y="80808"/>
                  <a:ext cx="362169" cy="845412"/>
                </a:xfrm>
                <a:custGeom>
                  <a:avLst/>
                  <a:gdLst>
                    <a:gd name="connsiteX0" fmla="*/ 94838 w 362169"/>
                    <a:gd name="connsiteY0" fmla="*/ 0 h 845412"/>
                    <a:gd name="connsiteX1" fmla="*/ 104052 w 362169"/>
                    <a:gd name="connsiteY1" fmla="*/ 5312 h 845412"/>
                    <a:gd name="connsiteX2" fmla="*/ 362169 w 362169"/>
                    <a:gd name="connsiteY2" fmla="*/ 728466 h 845412"/>
                    <a:gd name="connsiteX3" fmla="*/ 357434 w 362169"/>
                    <a:gd name="connsiteY3" fmla="*/ 815700 h 845412"/>
                    <a:gd name="connsiteX4" fmla="*/ 273487 w 362169"/>
                    <a:gd name="connsiteY4" fmla="*/ 823014 h 845412"/>
                    <a:gd name="connsiteX5" fmla="*/ 41602 w 362169"/>
                    <a:gd name="connsiteY5" fmla="*/ 845412 h 845412"/>
                    <a:gd name="connsiteX6" fmla="*/ 77701 w 362169"/>
                    <a:gd name="connsiteY6" fmla="*/ 10725 h 845412"/>
                    <a:gd name="connsiteX7" fmla="*/ 94838 w 362169"/>
                    <a:gd name="connsiteY7" fmla="*/ 0 h 8454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62169" h="845412">
                      <a:moveTo>
                        <a:pt x="94838" y="0"/>
                      </a:moveTo>
                      <a:lnTo>
                        <a:pt x="104052" y="5312"/>
                      </a:lnTo>
                      <a:cubicBezTo>
                        <a:pt x="255737" y="124455"/>
                        <a:pt x="362169" y="403379"/>
                        <a:pt x="362169" y="728466"/>
                      </a:cubicBezTo>
                      <a:lnTo>
                        <a:pt x="357434" y="815700"/>
                      </a:lnTo>
                      <a:lnTo>
                        <a:pt x="273487" y="823014"/>
                      </a:lnTo>
                      <a:cubicBezTo>
                        <a:pt x="194109" y="829140"/>
                        <a:pt x="116367" y="835490"/>
                        <a:pt x="41602" y="845412"/>
                      </a:cubicBezTo>
                      <a:cubicBezTo>
                        <a:pt x="-29645" y="319553"/>
                        <a:pt x="-3998" y="81583"/>
                        <a:pt x="77701" y="10725"/>
                      </a:cubicBezTo>
                      <a:lnTo>
                        <a:pt x="94838" y="0"/>
                      </a:lnTo>
                      <a:close/>
                    </a:path>
                  </a:pathLst>
                </a:custGeom>
                <a:solidFill>
                  <a:srgbClr val="F4E0C7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06" name="Group 105">
                <a:extLst>
                  <a:ext uri="{FF2B5EF4-FFF2-40B4-BE49-F238E27FC236}">
                    <a16:creationId xmlns:a16="http://schemas.microsoft.com/office/drawing/2014/main" id="{9B91B491-5BBF-C070-B5DC-AFCB19D04F7D}"/>
                  </a:ext>
                </a:extLst>
              </p:cNvPr>
              <p:cNvGrpSpPr/>
              <p:nvPr/>
            </p:nvGrpSpPr>
            <p:grpSpPr>
              <a:xfrm rot="575376" flipH="1">
                <a:off x="5057951" y="927827"/>
                <a:ext cx="1126214" cy="970835"/>
                <a:chOff x="6378249" y="68515"/>
                <a:chExt cx="995932" cy="858528"/>
              </a:xfrm>
            </p:grpSpPr>
            <p:sp>
              <p:nvSpPr>
                <p:cNvPr id="107" name="Rectangle 5">
                  <a:extLst>
                    <a:ext uri="{FF2B5EF4-FFF2-40B4-BE49-F238E27FC236}">
                      <a16:creationId xmlns:a16="http://schemas.microsoft.com/office/drawing/2014/main" id="{F108A859-AA0E-5735-E148-1F5AFE2CEC3D}"/>
                    </a:ext>
                  </a:extLst>
                </p:cNvPr>
                <p:cNvSpPr/>
                <p:nvPr/>
              </p:nvSpPr>
              <p:spPr>
                <a:xfrm>
                  <a:off x="6378249" y="68515"/>
                  <a:ext cx="995932" cy="858528"/>
                </a:xfrm>
                <a:custGeom>
                  <a:avLst/>
                  <a:gdLst>
                    <a:gd name="connsiteX0" fmla="*/ 0 w 1001956"/>
                    <a:gd name="connsiteY0" fmla="*/ 0 h 593667"/>
                    <a:gd name="connsiteX1" fmla="*/ 1001956 w 1001956"/>
                    <a:gd name="connsiteY1" fmla="*/ 0 h 593667"/>
                    <a:gd name="connsiteX2" fmla="*/ 1001956 w 1001956"/>
                    <a:gd name="connsiteY2" fmla="*/ 593667 h 593667"/>
                    <a:gd name="connsiteX3" fmla="*/ 0 w 1001956"/>
                    <a:gd name="connsiteY3" fmla="*/ 593667 h 593667"/>
                    <a:gd name="connsiteX4" fmla="*/ 0 w 1001956"/>
                    <a:gd name="connsiteY4" fmla="*/ 0 h 593667"/>
                    <a:gd name="connsiteX0" fmla="*/ 0 w 1001956"/>
                    <a:gd name="connsiteY0" fmla="*/ 0 h 593667"/>
                    <a:gd name="connsiteX1" fmla="*/ 1001956 w 1001956"/>
                    <a:gd name="connsiteY1" fmla="*/ 0 h 593667"/>
                    <a:gd name="connsiteX2" fmla="*/ 1001956 w 1001956"/>
                    <a:gd name="connsiteY2" fmla="*/ 593667 h 593667"/>
                    <a:gd name="connsiteX3" fmla="*/ 133350 w 1001956"/>
                    <a:gd name="connsiteY3" fmla="*/ 441267 h 593667"/>
                    <a:gd name="connsiteX4" fmla="*/ 0 w 1001956"/>
                    <a:gd name="connsiteY4" fmla="*/ 0 h 593667"/>
                    <a:gd name="connsiteX0" fmla="*/ 0 w 1059106"/>
                    <a:gd name="connsiteY0" fmla="*/ 0 h 441267"/>
                    <a:gd name="connsiteX1" fmla="*/ 1001956 w 1059106"/>
                    <a:gd name="connsiteY1" fmla="*/ 0 h 441267"/>
                    <a:gd name="connsiteX2" fmla="*/ 1059106 w 1059106"/>
                    <a:gd name="connsiteY2" fmla="*/ 307917 h 441267"/>
                    <a:gd name="connsiteX3" fmla="*/ 133350 w 1059106"/>
                    <a:gd name="connsiteY3" fmla="*/ 441267 h 441267"/>
                    <a:gd name="connsiteX4" fmla="*/ 0 w 1059106"/>
                    <a:gd name="connsiteY4" fmla="*/ 0 h 441267"/>
                    <a:gd name="connsiteX0" fmla="*/ 0 w 925756"/>
                    <a:gd name="connsiteY0" fmla="*/ 441267 h 441267"/>
                    <a:gd name="connsiteX1" fmla="*/ 868606 w 925756"/>
                    <a:gd name="connsiteY1" fmla="*/ 0 h 441267"/>
                    <a:gd name="connsiteX2" fmla="*/ 925756 w 925756"/>
                    <a:gd name="connsiteY2" fmla="*/ 307917 h 441267"/>
                    <a:gd name="connsiteX3" fmla="*/ 0 w 925756"/>
                    <a:gd name="connsiteY3" fmla="*/ 441267 h 441267"/>
                    <a:gd name="connsiteX0" fmla="*/ 0 w 925756"/>
                    <a:gd name="connsiteY0" fmla="*/ 133350 h 133350"/>
                    <a:gd name="connsiteX1" fmla="*/ 925756 w 925756"/>
                    <a:gd name="connsiteY1" fmla="*/ 0 h 133350"/>
                    <a:gd name="connsiteX2" fmla="*/ 0 w 925756"/>
                    <a:gd name="connsiteY2" fmla="*/ 133350 h 133350"/>
                    <a:gd name="connsiteX0" fmla="*/ 25473 w 951229"/>
                    <a:gd name="connsiteY0" fmla="*/ 841154 h 841154"/>
                    <a:gd name="connsiteX1" fmla="*/ 951229 w 951229"/>
                    <a:gd name="connsiteY1" fmla="*/ 707804 h 841154"/>
                    <a:gd name="connsiteX2" fmla="*/ 25473 w 951229"/>
                    <a:gd name="connsiteY2" fmla="*/ 841154 h 841154"/>
                    <a:gd name="connsiteX0" fmla="*/ 24720 w 979051"/>
                    <a:gd name="connsiteY0" fmla="*/ 849123 h 849123"/>
                    <a:gd name="connsiteX1" fmla="*/ 979051 w 979051"/>
                    <a:gd name="connsiteY1" fmla="*/ 687198 h 849123"/>
                    <a:gd name="connsiteX2" fmla="*/ 24720 w 979051"/>
                    <a:gd name="connsiteY2" fmla="*/ 849123 h 849123"/>
                    <a:gd name="connsiteX0" fmla="*/ 24720 w 979051"/>
                    <a:gd name="connsiteY0" fmla="*/ 849123 h 849123"/>
                    <a:gd name="connsiteX1" fmla="*/ 979051 w 979051"/>
                    <a:gd name="connsiteY1" fmla="*/ 687198 h 849123"/>
                    <a:gd name="connsiteX2" fmla="*/ 24720 w 979051"/>
                    <a:gd name="connsiteY2" fmla="*/ 849123 h 849123"/>
                    <a:gd name="connsiteX0" fmla="*/ 23593 w 977924"/>
                    <a:gd name="connsiteY0" fmla="*/ 879431 h 879431"/>
                    <a:gd name="connsiteX1" fmla="*/ 977924 w 977924"/>
                    <a:gd name="connsiteY1" fmla="*/ 717506 h 879431"/>
                    <a:gd name="connsiteX2" fmla="*/ 23593 w 977924"/>
                    <a:gd name="connsiteY2" fmla="*/ 879431 h 879431"/>
                    <a:gd name="connsiteX0" fmla="*/ 35930 w 990261"/>
                    <a:gd name="connsiteY0" fmla="*/ 812102 h 812102"/>
                    <a:gd name="connsiteX1" fmla="*/ 990261 w 990261"/>
                    <a:gd name="connsiteY1" fmla="*/ 650177 h 812102"/>
                    <a:gd name="connsiteX2" fmla="*/ 35930 w 990261"/>
                    <a:gd name="connsiteY2" fmla="*/ 812102 h 812102"/>
                    <a:gd name="connsiteX0" fmla="*/ 35930 w 990261"/>
                    <a:gd name="connsiteY0" fmla="*/ 812102 h 812102"/>
                    <a:gd name="connsiteX1" fmla="*/ 990261 w 990261"/>
                    <a:gd name="connsiteY1" fmla="*/ 650177 h 812102"/>
                    <a:gd name="connsiteX2" fmla="*/ 35930 w 990261"/>
                    <a:gd name="connsiteY2" fmla="*/ 812102 h 812102"/>
                    <a:gd name="connsiteX0" fmla="*/ 41601 w 995932"/>
                    <a:gd name="connsiteY0" fmla="*/ 858528 h 858528"/>
                    <a:gd name="connsiteX1" fmla="*/ 995932 w 995932"/>
                    <a:gd name="connsiteY1" fmla="*/ 696603 h 858528"/>
                    <a:gd name="connsiteX2" fmla="*/ 41601 w 995932"/>
                    <a:gd name="connsiteY2" fmla="*/ 858528 h 8585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995932" h="858528">
                      <a:moveTo>
                        <a:pt x="41601" y="858528"/>
                      </a:moveTo>
                      <a:cubicBezTo>
                        <a:pt x="340661" y="818841"/>
                        <a:pt x="687347" y="836303"/>
                        <a:pt x="995932" y="696603"/>
                      </a:cubicBezTo>
                      <a:cubicBezTo>
                        <a:pt x="577809" y="441016"/>
                        <a:pt x="-186389" y="-824222"/>
                        <a:pt x="41601" y="858528"/>
                      </a:cubicBezTo>
                      <a:close/>
                    </a:path>
                  </a:pathLst>
                </a:custGeom>
                <a:solidFill>
                  <a:srgbClr val="42458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8" name="Freeform: Shape 107">
                  <a:extLst>
                    <a:ext uri="{FF2B5EF4-FFF2-40B4-BE49-F238E27FC236}">
                      <a16:creationId xmlns:a16="http://schemas.microsoft.com/office/drawing/2014/main" id="{820DB2E9-6093-4E67-633A-38D09B339081}"/>
                    </a:ext>
                  </a:extLst>
                </p:cNvPr>
                <p:cNvSpPr/>
                <p:nvPr/>
              </p:nvSpPr>
              <p:spPr>
                <a:xfrm>
                  <a:off x="6388090" y="80808"/>
                  <a:ext cx="362169" cy="845412"/>
                </a:xfrm>
                <a:custGeom>
                  <a:avLst/>
                  <a:gdLst>
                    <a:gd name="connsiteX0" fmla="*/ 94838 w 362169"/>
                    <a:gd name="connsiteY0" fmla="*/ 0 h 845412"/>
                    <a:gd name="connsiteX1" fmla="*/ 104052 w 362169"/>
                    <a:gd name="connsiteY1" fmla="*/ 5312 h 845412"/>
                    <a:gd name="connsiteX2" fmla="*/ 362169 w 362169"/>
                    <a:gd name="connsiteY2" fmla="*/ 728466 h 845412"/>
                    <a:gd name="connsiteX3" fmla="*/ 357434 w 362169"/>
                    <a:gd name="connsiteY3" fmla="*/ 815700 h 845412"/>
                    <a:gd name="connsiteX4" fmla="*/ 273487 w 362169"/>
                    <a:gd name="connsiteY4" fmla="*/ 823014 h 845412"/>
                    <a:gd name="connsiteX5" fmla="*/ 41602 w 362169"/>
                    <a:gd name="connsiteY5" fmla="*/ 845412 h 845412"/>
                    <a:gd name="connsiteX6" fmla="*/ 77701 w 362169"/>
                    <a:gd name="connsiteY6" fmla="*/ 10725 h 845412"/>
                    <a:gd name="connsiteX7" fmla="*/ 94838 w 362169"/>
                    <a:gd name="connsiteY7" fmla="*/ 0 h 8454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62169" h="845412">
                      <a:moveTo>
                        <a:pt x="94838" y="0"/>
                      </a:moveTo>
                      <a:lnTo>
                        <a:pt x="104052" y="5312"/>
                      </a:lnTo>
                      <a:cubicBezTo>
                        <a:pt x="255737" y="124455"/>
                        <a:pt x="362169" y="403379"/>
                        <a:pt x="362169" y="728466"/>
                      </a:cubicBezTo>
                      <a:lnTo>
                        <a:pt x="357434" y="815700"/>
                      </a:lnTo>
                      <a:lnTo>
                        <a:pt x="273487" y="823014"/>
                      </a:lnTo>
                      <a:cubicBezTo>
                        <a:pt x="194109" y="829140"/>
                        <a:pt x="116367" y="835490"/>
                        <a:pt x="41602" y="845412"/>
                      </a:cubicBezTo>
                      <a:cubicBezTo>
                        <a:pt x="-29645" y="319553"/>
                        <a:pt x="-3998" y="81583"/>
                        <a:pt x="77701" y="10725"/>
                      </a:cubicBezTo>
                      <a:lnTo>
                        <a:pt x="94838" y="0"/>
                      </a:lnTo>
                      <a:close/>
                    </a:path>
                  </a:pathLst>
                </a:custGeom>
                <a:solidFill>
                  <a:srgbClr val="F4E0C7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4397C42A-36DC-0342-383E-AB1E5F6D6A97}"/>
                </a:ext>
              </a:extLst>
            </p:cNvPr>
            <p:cNvGrpSpPr/>
            <p:nvPr/>
          </p:nvGrpSpPr>
          <p:grpSpPr>
            <a:xfrm>
              <a:off x="341259" y="5262557"/>
              <a:ext cx="1688496" cy="1158825"/>
              <a:chOff x="2574346" y="5753609"/>
              <a:chExt cx="1688496" cy="1158825"/>
            </a:xfrm>
            <a:solidFill>
              <a:srgbClr val="42458A"/>
            </a:solidFill>
          </p:grpSpPr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EA7D97D9-35A8-080B-911E-C6D7FA3D129C}"/>
                  </a:ext>
                </a:extLst>
              </p:cNvPr>
              <p:cNvSpPr/>
              <p:nvPr/>
            </p:nvSpPr>
            <p:spPr>
              <a:xfrm>
                <a:off x="2574346" y="5753609"/>
                <a:ext cx="1688496" cy="1158825"/>
              </a:xfrm>
              <a:custGeom>
                <a:avLst/>
                <a:gdLst>
                  <a:gd name="connsiteX0" fmla="*/ 0 w 757396"/>
                  <a:gd name="connsiteY0" fmla="*/ 0 h 380490"/>
                  <a:gd name="connsiteX1" fmla="*/ 757396 w 757396"/>
                  <a:gd name="connsiteY1" fmla="*/ 0 h 380490"/>
                  <a:gd name="connsiteX2" fmla="*/ 757396 w 757396"/>
                  <a:gd name="connsiteY2" fmla="*/ 380490 h 380490"/>
                  <a:gd name="connsiteX3" fmla="*/ 0 w 757396"/>
                  <a:gd name="connsiteY3" fmla="*/ 380490 h 380490"/>
                  <a:gd name="connsiteX4" fmla="*/ 0 w 757396"/>
                  <a:gd name="connsiteY4" fmla="*/ 0 h 380490"/>
                  <a:gd name="connsiteX0" fmla="*/ 76200 w 833596"/>
                  <a:gd name="connsiteY0" fmla="*/ 0 h 621790"/>
                  <a:gd name="connsiteX1" fmla="*/ 833596 w 833596"/>
                  <a:gd name="connsiteY1" fmla="*/ 0 h 621790"/>
                  <a:gd name="connsiteX2" fmla="*/ 833596 w 833596"/>
                  <a:gd name="connsiteY2" fmla="*/ 380490 h 621790"/>
                  <a:gd name="connsiteX3" fmla="*/ 0 w 833596"/>
                  <a:gd name="connsiteY3" fmla="*/ 621790 h 621790"/>
                  <a:gd name="connsiteX4" fmla="*/ 76200 w 833596"/>
                  <a:gd name="connsiteY4" fmla="*/ 0 h 621790"/>
                  <a:gd name="connsiteX0" fmla="*/ 0 w 1087596"/>
                  <a:gd name="connsiteY0" fmla="*/ 0 h 659890"/>
                  <a:gd name="connsiteX1" fmla="*/ 1087596 w 1087596"/>
                  <a:gd name="connsiteY1" fmla="*/ 38100 h 659890"/>
                  <a:gd name="connsiteX2" fmla="*/ 1087596 w 1087596"/>
                  <a:gd name="connsiteY2" fmla="*/ 418590 h 659890"/>
                  <a:gd name="connsiteX3" fmla="*/ 254000 w 1087596"/>
                  <a:gd name="connsiteY3" fmla="*/ 659890 h 659890"/>
                  <a:gd name="connsiteX4" fmla="*/ 0 w 1087596"/>
                  <a:gd name="connsiteY4" fmla="*/ 0 h 659890"/>
                  <a:gd name="connsiteX0" fmla="*/ 0 w 1087596"/>
                  <a:gd name="connsiteY0" fmla="*/ 0 h 888490"/>
                  <a:gd name="connsiteX1" fmla="*/ 1087596 w 1087596"/>
                  <a:gd name="connsiteY1" fmla="*/ 38100 h 888490"/>
                  <a:gd name="connsiteX2" fmla="*/ 922496 w 1087596"/>
                  <a:gd name="connsiteY2" fmla="*/ 888490 h 888490"/>
                  <a:gd name="connsiteX3" fmla="*/ 254000 w 1087596"/>
                  <a:gd name="connsiteY3" fmla="*/ 659890 h 888490"/>
                  <a:gd name="connsiteX4" fmla="*/ 0 w 1087596"/>
                  <a:gd name="connsiteY4" fmla="*/ 0 h 888490"/>
                  <a:gd name="connsiteX0" fmla="*/ 0 w 1087596"/>
                  <a:gd name="connsiteY0" fmla="*/ 0 h 888490"/>
                  <a:gd name="connsiteX1" fmla="*/ 1087596 w 1087596"/>
                  <a:gd name="connsiteY1" fmla="*/ 38100 h 888490"/>
                  <a:gd name="connsiteX2" fmla="*/ 922496 w 1087596"/>
                  <a:gd name="connsiteY2" fmla="*/ 888490 h 888490"/>
                  <a:gd name="connsiteX3" fmla="*/ 125873 w 1087596"/>
                  <a:gd name="connsiteY3" fmla="*/ 672590 h 888490"/>
                  <a:gd name="connsiteX4" fmla="*/ 254000 w 1087596"/>
                  <a:gd name="connsiteY4" fmla="*/ 659890 h 888490"/>
                  <a:gd name="connsiteX5" fmla="*/ 0 w 1087596"/>
                  <a:gd name="connsiteY5" fmla="*/ 0 h 888490"/>
                  <a:gd name="connsiteX0" fmla="*/ 412108 w 1499704"/>
                  <a:gd name="connsiteY0" fmla="*/ 0 h 1116496"/>
                  <a:gd name="connsiteX1" fmla="*/ 1499704 w 1499704"/>
                  <a:gd name="connsiteY1" fmla="*/ 38100 h 1116496"/>
                  <a:gd name="connsiteX2" fmla="*/ 1334604 w 1499704"/>
                  <a:gd name="connsiteY2" fmla="*/ 888490 h 1116496"/>
                  <a:gd name="connsiteX3" fmla="*/ 17281 w 1499704"/>
                  <a:gd name="connsiteY3" fmla="*/ 1110740 h 1116496"/>
                  <a:gd name="connsiteX4" fmla="*/ 537981 w 1499704"/>
                  <a:gd name="connsiteY4" fmla="*/ 672590 h 1116496"/>
                  <a:gd name="connsiteX5" fmla="*/ 666108 w 1499704"/>
                  <a:gd name="connsiteY5" fmla="*/ 659890 h 1116496"/>
                  <a:gd name="connsiteX6" fmla="*/ 412108 w 1499704"/>
                  <a:gd name="connsiteY6" fmla="*/ 0 h 1116496"/>
                  <a:gd name="connsiteX0" fmla="*/ 404147 w 1491743"/>
                  <a:gd name="connsiteY0" fmla="*/ 0 h 1160374"/>
                  <a:gd name="connsiteX1" fmla="*/ 1491743 w 1491743"/>
                  <a:gd name="connsiteY1" fmla="*/ 38100 h 1160374"/>
                  <a:gd name="connsiteX2" fmla="*/ 1326643 w 1491743"/>
                  <a:gd name="connsiteY2" fmla="*/ 888490 h 1160374"/>
                  <a:gd name="connsiteX3" fmla="*/ 244270 w 1491743"/>
                  <a:gd name="connsiteY3" fmla="*/ 1129790 h 1160374"/>
                  <a:gd name="connsiteX4" fmla="*/ 9320 w 1491743"/>
                  <a:gd name="connsiteY4" fmla="*/ 1110740 h 1160374"/>
                  <a:gd name="connsiteX5" fmla="*/ 530020 w 1491743"/>
                  <a:gd name="connsiteY5" fmla="*/ 672590 h 1160374"/>
                  <a:gd name="connsiteX6" fmla="*/ 658147 w 1491743"/>
                  <a:gd name="connsiteY6" fmla="*/ 659890 h 1160374"/>
                  <a:gd name="connsiteX7" fmla="*/ 404147 w 1491743"/>
                  <a:gd name="connsiteY7" fmla="*/ 0 h 1160374"/>
                  <a:gd name="connsiteX0" fmla="*/ 398402 w 1485998"/>
                  <a:gd name="connsiteY0" fmla="*/ 0 h 1157403"/>
                  <a:gd name="connsiteX1" fmla="*/ 1485998 w 1485998"/>
                  <a:gd name="connsiteY1" fmla="*/ 38100 h 1157403"/>
                  <a:gd name="connsiteX2" fmla="*/ 1320898 w 1485998"/>
                  <a:gd name="connsiteY2" fmla="*/ 888490 h 1157403"/>
                  <a:gd name="connsiteX3" fmla="*/ 397275 w 1485998"/>
                  <a:gd name="connsiteY3" fmla="*/ 1142490 h 1157403"/>
                  <a:gd name="connsiteX4" fmla="*/ 238525 w 1485998"/>
                  <a:gd name="connsiteY4" fmla="*/ 1129790 h 1157403"/>
                  <a:gd name="connsiteX5" fmla="*/ 3575 w 1485998"/>
                  <a:gd name="connsiteY5" fmla="*/ 1110740 h 1157403"/>
                  <a:gd name="connsiteX6" fmla="*/ 524275 w 1485998"/>
                  <a:gd name="connsiteY6" fmla="*/ 672590 h 1157403"/>
                  <a:gd name="connsiteX7" fmla="*/ 652402 w 1485998"/>
                  <a:gd name="connsiteY7" fmla="*/ 659890 h 1157403"/>
                  <a:gd name="connsiteX8" fmla="*/ 398402 w 1485998"/>
                  <a:gd name="connsiteY8" fmla="*/ 0 h 1157403"/>
                  <a:gd name="connsiteX0" fmla="*/ 398402 w 1504166"/>
                  <a:gd name="connsiteY0" fmla="*/ 0 h 1157403"/>
                  <a:gd name="connsiteX1" fmla="*/ 1485998 w 1504166"/>
                  <a:gd name="connsiteY1" fmla="*/ 38100 h 1157403"/>
                  <a:gd name="connsiteX2" fmla="*/ 1320898 w 1504166"/>
                  <a:gd name="connsiteY2" fmla="*/ 888490 h 1157403"/>
                  <a:gd name="connsiteX3" fmla="*/ 397275 w 1504166"/>
                  <a:gd name="connsiteY3" fmla="*/ 1142490 h 1157403"/>
                  <a:gd name="connsiteX4" fmla="*/ 238525 w 1504166"/>
                  <a:gd name="connsiteY4" fmla="*/ 1129790 h 1157403"/>
                  <a:gd name="connsiteX5" fmla="*/ 3575 w 1504166"/>
                  <a:gd name="connsiteY5" fmla="*/ 1110740 h 1157403"/>
                  <a:gd name="connsiteX6" fmla="*/ 524275 w 1504166"/>
                  <a:gd name="connsiteY6" fmla="*/ 672590 h 1157403"/>
                  <a:gd name="connsiteX7" fmla="*/ 652402 w 1504166"/>
                  <a:gd name="connsiteY7" fmla="*/ 659890 h 1157403"/>
                  <a:gd name="connsiteX8" fmla="*/ 398402 w 1504166"/>
                  <a:gd name="connsiteY8" fmla="*/ 0 h 1157403"/>
                  <a:gd name="connsiteX0" fmla="*/ 564980 w 1670744"/>
                  <a:gd name="connsiteY0" fmla="*/ 0 h 1157403"/>
                  <a:gd name="connsiteX1" fmla="*/ 1652576 w 1670744"/>
                  <a:gd name="connsiteY1" fmla="*/ 38100 h 1157403"/>
                  <a:gd name="connsiteX2" fmla="*/ 1487476 w 1670744"/>
                  <a:gd name="connsiteY2" fmla="*/ 888490 h 1157403"/>
                  <a:gd name="connsiteX3" fmla="*/ 563853 w 1670744"/>
                  <a:gd name="connsiteY3" fmla="*/ 1142490 h 1157403"/>
                  <a:gd name="connsiteX4" fmla="*/ 405103 w 1670744"/>
                  <a:gd name="connsiteY4" fmla="*/ 1129790 h 1157403"/>
                  <a:gd name="connsiteX5" fmla="*/ 170153 w 1670744"/>
                  <a:gd name="connsiteY5" fmla="*/ 1110740 h 1157403"/>
                  <a:gd name="connsiteX6" fmla="*/ 690853 w 1670744"/>
                  <a:gd name="connsiteY6" fmla="*/ 672590 h 1157403"/>
                  <a:gd name="connsiteX7" fmla="*/ 818980 w 1670744"/>
                  <a:gd name="connsiteY7" fmla="*/ 659890 h 1157403"/>
                  <a:gd name="connsiteX8" fmla="*/ 564980 w 1670744"/>
                  <a:gd name="connsiteY8" fmla="*/ 0 h 1157403"/>
                  <a:gd name="connsiteX0" fmla="*/ 582827 w 1688591"/>
                  <a:gd name="connsiteY0" fmla="*/ 0 h 1157403"/>
                  <a:gd name="connsiteX1" fmla="*/ 1670423 w 1688591"/>
                  <a:gd name="connsiteY1" fmla="*/ 38100 h 1157403"/>
                  <a:gd name="connsiteX2" fmla="*/ 1505323 w 1688591"/>
                  <a:gd name="connsiteY2" fmla="*/ 888490 h 1157403"/>
                  <a:gd name="connsiteX3" fmla="*/ 581700 w 1688591"/>
                  <a:gd name="connsiteY3" fmla="*/ 1142490 h 1157403"/>
                  <a:gd name="connsiteX4" fmla="*/ 422950 w 1688591"/>
                  <a:gd name="connsiteY4" fmla="*/ 1129790 h 1157403"/>
                  <a:gd name="connsiteX5" fmla="*/ 188000 w 1688591"/>
                  <a:gd name="connsiteY5" fmla="*/ 1110740 h 1157403"/>
                  <a:gd name="connsiteX6" fmla="*/ 562650 w 1688591"/>
                  <a:gd name="connsiteY6" fmla="*/ 628140 h 1157403"/>
                  <a:gd name="connsiteX7" fmla="*/ 836827 w 1688591"/>
                  <a:gd name="connsiteY7" fmla="*/ 659890 h 1157403"/>
                  <a:gd name="connsiteX8" fmla="*/ 582827 w 1688591"/>
                  <a:gd name="connsiteY8" fmla="*/ 0 h 1157403"/>
                  <a:gd name="connsiteX0" fmla="*/ 398402 w 1504166"/>
                  <a:gd name="connsiteY0" fmla="*/ 0 h 1157403"/>
                  <a:gd name="connsiteX1" fmla="*/ 1485998 w 1504166"/>
                  <a:gd name="connsiteY1" fmla="*/ 38100 h 1157403"/>
                  <a:gd name="connsiteX2" fmla="*/ 1320898 w 1504166"/>
                  <a:gd name="connsiteY2" fmla="*/ 888490 h 1157403"/>
                  <a:gd name="connsiteX3" fmla="*/ 397275 w 1504166"/>
                  <a:gd name="connsiteY3" fmla="*/ 1142490 h 1157403"/>
                  <a:gd name="connsiteX4" fmla="*/ 238525 w 1504166"/>
                  <a:gd name="connsiteY4" fmla="*/ 1129790 h 1157403"/>
                  <a:gd name="connsiteX5" fmla="*/ 3575 w 1504166"/>
                  <a:gd name="connsiteY5" fmla="*/ 1110740 h 1157403"/>
                  <a:gd name="connsiteX6" fmla="*/ 652402 w 1504166"/>
                  <a:gd name="connsiteY6" fmla="*/ 659890 h 1157403"/>
                  <a:gd name="connsiteX7" fmla="*/ 398402 w 1504166"/>
                  <a:gd name="connsiteY7" fmla="*/ 0 h 1157403"/>
                  <a:gd name="connsiteX0" fmla="*/ 398402 w 1504166"/>
                  <a:gd name="connsiteY0" fmla="*/ 0 h 1157403"/>
                  <a:gd name="connsiteX1" fmla="*/ 1485998 w 1504166"/>
                  <a:gd name="connsiteY1" fmla="*/ 38100 h 1157403"/>
                  <a:gd name="connsiteX2" fmla="*/ 1320898 w 1504166"/>
                  <a:gd name="connsiteY2" fmla="*/ 888490 h 1157403"/>
                  <a:gd name="connsiteX3" fmla="*/ 397275 w 1504166"/>
                  <a:gd name="connsiteY3" fmla="*/ 1142490 h 1157403"/>
                  <a:gd name="connsiteX4" fmla="*/ 238525 w 1504166"/>
                  <a:gd name="connsiteY4" fmla="*/ 1129790 h 1157403"/>
                  <a:gd name="connsiteX5" fmla="*/ 3575 w 1504166"/>
                  <a:gd name="connsiteY5" fmla="*/ 1110740 h 1157403"/>
                  <a:gd name="connsiteX6" fmla="*/ 652402 w 1504166"/>
                  <a:gd name="connsiteY6" fmla="*/ 659890 h 1157403"/>
                  <a:gd name="connsiteX7" fmla="*/ 398402 w 1504166"/>
                  <a:gd name="connsiteY7" fmla="*/ 0 h 1157403"/>
                  <a:gd name="connsiteX0" fmla="*/ 585891 w 1691655"/>
                  <a:gd name="connsiteY0" fmla="*/ 0 h 1157403"/>
                  <a:gd name="connsiteX1" fmla="*/ 1673487 w 1691655"/>
                  <a:gd name="connsiteY1" fmla="*/ 38100 h 1157403"/>
                  <a:gd name="connsiteX2" fmla="*/ 1508387 w 1691655"/>
                  <a:gd name="connsiteY2" fmla="*/ 888490 h 1157403"/>
                  <a:gd name="connsiteX3" fmla="*/ 584764 w 1691655"/>
                  <a:gd name="connsiteY3" fmla="*/ 1142490 h 1157403"/>
                  <a:gd name="connsiteX4" fmla="*/ 426014 w 1691655"/>
                  <a:gd name="connsiteY4" fmla="*/ 1129790 h 1157403"/>
                  <a:gd name="connsiteX5" fmla="*/ 191064 w 1691655"/>
                  <a:gd name="connsiteY5" fmla="*/ 1110740 h 1157403"/>
                  <a:gd name="connsiteX6" fmla="*/ 839891 w 1691655"/>
                  <a:gd name="connsiteY6" fmla="*/ 659890 h 1157403"/>
                  <a:gd name="connsiteX7" fmla="*/ 585891 w 1691655"/>
                  <a:gd name="connsiteY7" fmla="*/ 0 h 1157403"/>
                  <a:gd name="connsiteX0" fmla="*/ 607921 w 1713685"/>
                  <a:gd name="connsiteY0" fmla="*/ 0 h 1157403"/>
                  <a:gd name="connsiteX1" fmla="*/ 1695517 w 1713685"/>
                  <a:gd name="connsiteY1" fmla="*/ 38100 h 1157403"/>
                  <a:gd name="connsiteX2" fmla="*/ 1530417 w 1713685"/>
                  <a:gd name="connsiteY2" fmla="*/ 888490 h 1157403"/>
                  <a:gd name="connsiteX3" fmla="*/ 606794 w 1713685"/>
                  <a:gd name="connsiteY3" fmla="*/ 1142490 h 1157403"/>
                  <a:gd name="connsiteX4" fmla="*/ 448044 w 1713685"/>
                  <a:gd name="connsiteY4" fmla="*/ 1129790 h 1157403"/>
                  <a:gd name="connsiteX5" fmla="*/ 213094 w 1713685"/>
                  <a:gd name="connsiteY5" fmla="*/ 1110740 h 1157403"/>
                  <a:gd name="connsiteX6" fmla="*/ 861921 w 1713685"/>
                  <a:gd name="connsiteY6" fmla="*/ 659890 h 1157403"/>
                  <a:gd name="connsiteX7" fmla="*/ 607921 w 1713685"/>
                  <a:gd name="connsiteY7" fmla="*/ 0 h 1157403"/>
                  <a:gd name="connsiteX0" fmla="*/ 607921 w 1713685"/>
                  <a:gd name="connsiteY0" fmla="*/ 0 h 1157403"/>
                  <a:gd name="connsiteX1" fmla="*/ 1695517 w 1713685"/>
                  <a:gd name="connsiteY1" fmla="*/ 38100 h 1157403"/>
                  <a:gd name="connsiteX2" fmla="*/ 1530417 w 1713685"/>
                  <a:gd name="connsiteY2" fmla="*/ 888490 h 1157403"/>
                  <a:gd name="connsiteX3" fmla="*/ 606794 w 1713685"/>
                  <a:gd name="connsiteY3" fmla="*/ 1142490 h 1157403"/>
                  <a:gd name="connsiteX4" fmla="*/ 448044 w 1713685"/>
                  <a:gd name="connsiteY4" fmla="*/ 1129790 h 1157403"/>
                  <a:gd name="connsiteX5" fmla="*/ 213094 w 1713685"/>
                  <a:gd name="connsiteY5" fmla="*/ 1110740 h 1157403"/>
                  <a:gd name="connsiteX6" fmla="*/ 861921 w 1713685"/>
                  <a:gd name="connsiteY6" fmla="*/ 659890 h 1157403"/>
                  <a:gd name="connsiteX7" fmla="*/ 607921 w 1713685"/>
                  <a:gd name="connsiteY7" fmla="*/ 0 h 1157403"/>
                  <a:gd name="connsiteX0" fmla="*/ 607921 w 1713685"/>
                  <a:gd name="connsiteY0" fmla="*/ 0 h 1157403"/>
                  <a:gd name="connsiteX1" fmla="*/ 1695517 w 1713685"/>
                  <a:gd name="connsiteY1" fmla="*/ 38100 h 1157403"/>
                  <a:gd name="connsiteX2" fmla="*/ 1530417 w 1713685"/>
                  <a:gd name="connsiteY2" fmla="*/ 888490 h 1157403"/>
                  <a:gd name="connsiteX3" fmla="*/ 606794 w 1713685"/>
                  <a:gd name="connsiteY3" fmla="*/ 1142490 h 1157403"/>
                  <a:gd name="connsiteX4" fmla="*/ 448044 w 1713685"/>
                  <a:gd name="connsiteY4" fmla="*/ 1129790 h 1157403"/>
                  <a:gd name="connsiteX5" fmla="*/ 213094 w 1713685"/>
                  <a:gd name="connsiteY5" fmla="*/ 1110740 h 1157403"/>
                  <a:gd name="connsiteX6" fmla="*/ 861921 w 1713685"/>
                  <a:gd name="connsiteY6" fmla="*/ 659890 h 1157403"/>
                  <a:gd name="connsiteX7" fmla="*/ 607921 w 1713685"/>
                  <a:gd name="connsiteY7" fmla="*/ 0 h 1157403"/>
                  <a:gd name="connsiteX0" fmla="*/ 607921 w 1713685"/>
                  <a:gd name="connsiteY0" fmla="*/ 0 h 1157403"/>
                  <a:gd name="connsiteX1" fmla="*/ 1695517 w 1713685"/>
                  <a:gd name="connsiteY1" fmla="*/ 38100 h 1157403"/>
                  <a:gd name="connsiteX2" fmla="*/ 1530417 w 1713685"/>
                  <a:gd name="connsiteY2" fmla="*/ 888490 h 1157403"/>
                  <a:gd name="connsiteX3" fmla="*/ 606794 w 1713685"/>
                  <a:gd name="connsiteY3" fmla="*/ 1142490 h 1157403"/>
                  <a:gd name="connsiteX4" fmla="*/ 448044 w 1713685"/>
                  <a:gd name="connsiteY4" fmla="*/ 1129790 h 1157403"/>
                  <a:gd name="connsiteX5" fmla="*/ 213094 w 1713685"/>
                  <a:gd name="connsiteY5" fmla="*/ 1110740 h 1157403"/>
                  <a:gd name="connsiteX6" fmla="*/ 861921 w 1713685"/>
                  <a:gd name="connsiteY6" fmla="*/ 659890 h 1157403"/>
                  <a:gd name="connsiteX7" fmla="*/ 607921 w 1713685"/>
                  <a:gd name="connsiteY7" fmla="*/ 0 h 1157403"/>
                  <a:gd name="connsiteX0" fmla="*/ 588952 w 1694716"/>
                  <a:gd name="connsiteY0" fmla="*/ 0 h 1157403"/>
                  <a:gd name="connsiteX1" fmla="*/ 1676548 w 1694716"/>
                  <a:gd name="connsiteY1" fmla="*/ 38100 h 1157403"/>
                  <a:gd name="connsiteX2" fmla="*/ 1511448 w 1694716"/>
                  <a:gd name="connsiteY2" fmla="*/ 888490 h 1157403"/>
                  <a:gd name="connsiteX3" fmla="*/ 587825 w 1694716"/>
                  <a:gd name="connsiteY3" fmla="*/ 1142490 h 1157403"/>
                  <a:gd name="connsiteX4" fmla="*/ 429075 w 1694716"/>
                  <a:gd name="connsiteY4" fmla="*/ 1129790 h 1157403"/>
                  <a:gd name="connsiteX5" fmla="*/ 194125 w 1694716"/>
                  <a:gd name="connsiteY5" fmla="*/ 1110740 h 1157403"/>
                  <a:gd name="connsiteX6" fmla="*/ 842952 w 1694716"/>
                  <a:gd name="connsiteY6" fmla="*/ 659890 h 1157403"/>
                  <a:gd name="connsiteX7" fmla="*/ 588952 w 1694716"/>
                  <a:gd name="connsiteY7" fmla="*/ 0 h 1157403"/>
                  <a:gd name="connsiteX0" fmla="*/ 402367 w 1508131"/>
                  <a:gd name="connsiteY0" fmla="*/ 0 h 1157403"/>
                  <a:gd name="connsiteX1" fmla="*/ 1489963 w 1508131"/>
                  <a:gd name="connsiteY1" fmla="*/ 38100 h 1157403"/>
                  <a:gd name="connsiteX2" fmla="*/ 1324863 w 1508131"/>
                  <a:gd name="connsiteY2" fmla="*/ 888490 h 1157403"/>
                  <a:gd name="connsiteX3" fmla="*/ 401240 w 1508131"/>
                  <a:gd name="connsiteY3" fmla="*/ 1142490 h 1157403"/>
                  <a:gd name="connsiteX4" fmla="*/ 242490 w 1508131"/>
                  <a:gd name="connsiteY4" fmla="*/ 1129790 h 1157403"/>
                  <a:gd name="connsiteX5" fmla="*/ 7540 w 1508131"/>
                  <a:gd name="connsiteY5" fmla="*/ 1110740 h 1157403"/>
                  <a:gd name="connsiteX6" fmla="*/ 534589 w 1508131"/>
                  <a:gd name="connsiteY6" fmla="*/ 666241 h 1157403"/>
                  <a:gd name="connsiteX7" fmla="*/ 656367 w 1508131"/>
                  <a:gd name="connsiteY7" fmla="*/ 659890 h 1157403"/>
                  <a:gd name="connsiteX8" fmla="*/ 402367 w 1508131"/>
                  <a:gd name="connsiteY8" fmla="*/ 0 h 1157403"/>
                  <a:gd name="connsiteX0" fmla="*/ 416181 w 1521945"/>
                  <a:gd name="connsiteY0" fmla="*/ 0 h 1157403"/>
                  <a:gd name="connsiteX1" fmla="*/ 1503777 w 1521945"/>
                  <a:gd name="connsiteY1" fmla="*/ 38100 h 1157403"/>
                  <a:gd name="connsiteX2" fmla="*/ 1338677 w 1521945"/>
                  <a:gd name="connsiteY2" fmla="*/ 888490 h 1157403"/>
                  <a:gd name="connsiteX3" fmla="*/ 415054 w 1521945"/>
                  <a:gd name="connsiteY3" fmla="*/ 1142490 h 1157403"/>
                  <a:gd name="connsiteX4" fmla="*/ 256304 w 1521945"/>
                  <a:gd name="connsiteY4" fmla="*/ 1129790 h 1157403"/>
                  <a:gd name="connsiteX5" fmla="*/ 21354 w 1521945"/>
                  <a:gd name="connsiteY5" fmla="*/ 1110740 h 1157403"/>
                  <a:gd name="connsiteX6" fmla="*/ 548403 w 1521945"/>
                  <a:gd name="connsiteY6" fmla="*/ 666241 h 1157403"/>
                  <a:gd name="connsiteX7" fmla="*/ 670181 w 1521945"/>
                  <a:gd name="connsiteY7" fmla="*/ 659890 h 1157403"/>
                  <a:gd name="connsiteX8" fmla="*/ 416181 w 1521945"/>
                  <a:gd name="connsiteY8" fmla="*/ 0 h 1157403"/>
                  <a:gd name="connsiteX0" fmla="*/ 582732 w 1688496"/>
                  <a:gd name="connsiteY0" fmla="*/ 0 h 1157403"/>
                  <a:gd name="connsiteX1" fmla="*/ 1670328 w 1688496"/>
                  <a:gd name="connsiteY1" fmla="*/ 38100 h 1157403"/>
                  <a:gd name="connsiteX2" fmla="*/ 1505228 w 1688496"/>
                  <a:gd name="connsiteY2" fmla="*/ 888490 h 1157403"/>
                  <a:gd name="connsiteX3" fmla="*/ 581605 w 1688496"/>
                  <a:gd name="connsiteY3" fmla="*/ 1142490 h 1157403"/>
                  <a:gd name="connsiteX4" fmla="*/ 422855 w 1688496"/>
                  <a:gd name="connsiteY4" fmla="*/ 1129790 h 1157403"/>
                  <a:gd name="connsiteX5" fmla="*/ 187905 w 1688496"/>
                  <a:gd name="connsiteY5" fmla="*/ 1110740 h 1157403"/>
                  <a:gd name="connsiteX6" fmla="*/ 714954 w 1688496"/>
                  <a:gd name="connsiteY6" fmla="*/ 666241 h 1157403"/>
                  <a:gd name="connsiteX7" fmla="*/ 836732 w 1688496"/>
                  <a:gd name="connsiteY7" fmla="*/ 659890 h 1157403"/>
                  <a:gd name="connsiteX8" fmla="*/ 582732 w 1688496"/>
                  <a:gd name="connsiteY8" fmla="*/ 0 h 1157403"/>
                  <a:gd name="connsiteX0" fmla="*/ 582732 w 1688496"/>
                  <a:gd name="connsiteY0" fmla="*/ 0 h 1157403"/>
                  <a:gd name="connsiteX1" fmla="*/ 1670328 w 1688496"/>
                  <a:gd name="connsiteY1" fmla="*/ 38100 h 1157403"/>
                  <a:gd name="connsiteX2" fmla="*/ 1505228 w 1688496"/>
                  <a:gd name="connsiteY2" fmla="*/ 888490 h 1157403"/>
                  <a:gd name="connsiteX3" fmla="*/ 581605 w 1688496"/>
                  <a:gd name="connsiteY3" fmla="*/ 1142490 h 1157403"/>
                  <a:gd name="connsiteX4" fmla="*/ 422855 w 1688496"/>
                  <a:gd name="connsiteY4" fmla="*/ 1129790 h 1157403"/>
                  <a:gd name="connsiteX5" fmla="*/ 187905 w 1688496"/>
                  <a:gd name="connsiteY5" fmla="*/ 1110740 h 1157403"/>
                  <a:gd name="connsiteX6" fmla="*/ 714954 w 1688496"/>
                  <a:gd name="connsiteY6" fmla="*/ 666241 h 1157403"/>
                  <a:gd name="connsiteX7" fmla="*/ 836732 w 1688496"/>
                  <a:gd name="connsiteY7" fmla="*/ 659890 h 1157403"/>
                  <a:gd name="connsiteX8" fmla="*/ 582732 w 1688496"/>
                  <a:gd name="connsiteY8" fmla="*/ 0 h 1157403"/>
                  <a:gd name="connsiteX0" fmla="*/ 582732 w 1688496"/>
                  <a:gd name="connsiteY0" fmla="*/ 0 h 1158825"/>
                  <a:gd name="connsiteX1" fmla="*/ 1670328 w 1688496"/>
                  <a:gd name="connsiteY1" fmla="*/ 38100 h 1158825"/>
                  <a:gd name="connsiteX2" fmla="*/ 1505228 w 1688496"/>
                  <a:gd name="connsiteY2" fmla="*/ 888490 h 1158825"/>
                  <a:gd name="connsiteX3" fmla="*/ 581605 w 1688496"/>
                  <a:gd name="connsiteY3" fmla="*/ 1142490 h 1158825"/>
                  <a:gd name="connsiteX4" fmla="*/ 375230 w 1688496"/>
                  <a:gd name="connsiteY4" fmla="*/ 1136934 h 1158825"/>
                  <a:gd name="connsiteX5" fmla="*/ 187905 w 1688496"/>
                  <a:gd name="connsiteY5" fmla="*/ 1110740 h 1158825"/>
                  <a:gd name="connsiteX6" fmla="*/ 714954 w 1688496"/>
                  <a:gd name="connsiteY6" fmla="*/ 666241 h 1158825"/>
                  <a:gd name="connsiteX7" fmla="*/ 836732 w 1688496"/>
                  <a:gd name="connsiteY7" fmla="*/ 659890 h 1158825"/>
                  <a:gd name="connsiteX8" fmla="*/ 582732 w 1688496"/>
                  <a:gd name="connsiteY8" fmla="*/ 0 h 1158825"/>
                  <a:gd name="connsiteX0" fmla="*/ 582732 w 1688496"/>
                  <a:gd name="connsiteY0" fmla="*/ 0 h 1158825"/>
                  <a:gd name="connsiteX1" fmla="*/ 1670328 w 1688496"/>
                  <a:gd name="connsiteY1" fmla="*/ 38100 h 1158825"/>
                  <a:gd name="connsiteX2" fmla="*/ 1505228 w 1688496"/>
                  <a:gd name="connsiteY2" fmla="*/ 888490 h 1158825"/>
                  <a:gd name="connsiteX3" fmla="*/ 581605 w 1688496"/>
                  <a:gd name="connsiteY3" fmla="*/ 1142490 h 1158825"/>
                  <a:gd name="connsiteX4" fmla="*/ 375230 w 1688496"/>
                  <a:gd name="connsiteY4" fmla="*/ 1136934 h 1158825"/>
                  <a:gd name="connsiteX5" fmla="*/ 187905 w 1688496"/>
                  <a:gd name="connsiteY5" fmla="*/ 1110740 h 1158825"/>
                  <a:gd name="connsiteX6" fmla="*/ 714954 w 1688496"/>
                  <a:gd name="connsiteY6" fmla="*/ 666241 h 1158825"/>
                  <a:gd name="connsiteX7" fmla="*/ 860545 w 1688496"/>
                  <a:gd name="connsiteY7" fmla="*/ 628934 h 1158825"/>
                  <a:gd name="connsiteX8" fmla="*/ 582732 w 1688496"/>
                  <a:gd name="connsiteY8" fmla="*/ 0 h 1158825"/>
                  <a:gd name="connsiteX0" fmla="*/ 582732 w 1688496"/>
                  <a:gd name="connsiteY0" fmla="*/ 0 h 1158825"/>
                  <a:gd name="connsiteX1" fmla="*/ 1670328 w 1688496"/>
                  <a:gd name="connsiteY1" fmla="*/ 38100 h 1158825"/>
                  <a:gd name="connsiteX2" fmla="*/ 1505228 w 1688496"/>
                  <a:gd name="connsiteY2" fmla="*/ 888490 h 1158825"/>
                  <a:gd name="connsiteX3" fmla="*/ 581605 w 1688496"/>
                  <a:gd name="connsiteY3" fmla="*/ 1142490 h 1158825"/>
                  <a:gd name="connsiteX4" fmla="*/ 375230 w 1688496"/>
                  <a:gd name="connsiteY4" fmla="*/ 1136934 h 1158825"/>
                  <a:gd name="connsiteX5" fmla="*/ 187905 w 1688496"/>
                  <a:gd name="connsiteY5" fmla="*/ 1110740 h 1158825"/>
                  <a:gd name="connsiteX6" fmla="*/ 714954 w 1688496"/>
                  <a:gd name="connsiteY6" fmla="*/ 666241 h 1158825"/>
                  <a:gd name="connsiteX7" fmla="*/ 860545 w 1688496"/>
                  <a:gd name="connsiteY7" fmla="*/ 628934 h 1158825"/>
                  <a:gd name="connsiteX8" fmla="*/ 582732 w 1688496"/>
                  <a:gd name="connsiteY8" fmla="*/ 0 h 1158825"/>
                  <a:gd name="connsiteX0" fmla="*/ 582732 w 1688496"/>
                  <a:gd name="connsiteY0" fmla="*/ 0 h 1158825"/>
                  <a:gd name="connsiteX1" fmla="*/ 1670328 w 1688496"/>
                  <a:gd name="connsiteY1" fmla="*/ 38100 h 1158825"/>
                  <a:gd name="connsiteX2" fmla="*/ 1505228 w 1688496"/>
                  <a:gd name="connsiteY2" fmla="*/ 888490 h 1158825"/>
                  <a:gd name="connsiteX3" fmla="*/ 581605 w 1688496"/>
                  <a:gd name="connsiteY3" fmla="*/ 1142490 h 1158825"/>
                  <a:gd name="connsiteX4" fmla="*/ 375230 w 1688496"/>
                  <a:gd name="connsiteY4" fmla="*/ 1136934 h 1158825"/>
                  <a:gd name="connsiteX5" fmla="*/ 187905 w 1688496"/>
                  <a:gd name="connsiteY5" fmla="*/ 1110740 h 1158825"/>
                  <a:gd name="connsiteX6" fmla="*/ 714954 w 1688496"/>
                  <a:gd name="connsiteY6" fmla="*/ 666241 h 1158825"/>
                  <a:gd name="connsiteX7" fmla="*/ 860545 w 1688496"/>
                  <a:gd name="connsiteY7" fmla="*/ 628934 h 1158825"/>
                  <a:gd name="connsiteX8" fmla="*/ 582732 w 1688496"/>
                  <a:gd name="connsiteY8" fmla="*/ 0 h 1158825"/>
                  <a:gd name="connsiteX0" fmla="*/ 582732 w 1688496"/>
                  <a:gd name="connsiteY0" fmla="*/ 0 h 1158825"/>
                  <a:gd name="connsiteX1" fmla="*/ 1670328 w 1688496"/>
                  <a:gd name="connsiteY1" fmla="*/ 38100 h 1158825"/>
                  <a:gd name="connsiteX2" fmla="*/ 1505228 w 1688496"/>
                  <a:gd name="connsiteY2" fmla="*/ 888490 h 1158825"/>
                  <a:gd name="connsiteX3" fmla="*/ 581605 w 1688496"/>
                  <a:gd name="connsiteY3" fmla="*/ 1142490 h 1158825"/>
                  <a:gd name="connsiteX4" fmla="*/ 375230 w 1688496"/>
                  <a:gd name="connsiteY4" fmla="*/ 1136934 h 1158825"/>
                  <a:gd name="connsiteX5" fmla="*/ 187905 w 1688496"/>
                  <a:gd name="connsiteY5" fmla="*/ 1110740 h 1158825"/>
                  <a:gd name="connsiteX6" fmla="*/ 714954 w 1688496"/>
                  <a:gd name="connsiteY6" fmla="*/ 666241 h 1158825"/>
                  <a:gd name="connsiteX7" fmla="*/ 846258 w 1688496"/>
                  <a:gd name="connsiteY7" fmla="*/ 617028 h 1158825"/>
                  <a:gd name="connsiteX8" fmla="*/ 582732 w 1688496"/>
                  <a:gd name="connsiteY8" fmla="*/ 0 h 1158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88496" h="1158825">
                    <a:moveTo>
                      <a:pt x="582732" y="0"/>
                    </a:moveTo>
                    <a:lnTo>
                      <a:pt x="1670328" y="38100"/>
                    </a:lnTo>
                    <a:cubicBezTo>
                      <a:pt x="1615295" y="321563"/>
                      <a:pt x="1826961" y="585977"/>
                      <a:pt x="1505228" y="888490"/>
                    </a:cubicBezTo>
                    <a:cubicBezTo>
                      <a:pt x="1285674" y="983655"/>
                      <a:pt x="787400" y="1203873"/>
                      <a:pt x="581605" y="1142490"/>
                    </a:cubicBezTo>
                    <a:cubicBezTo>
                      <a:pt x="401210" y="1182707"/>
                      <a:pt x="440847" y="1135876"/>
                      <a:pt x="375230" y="1136934"/>
                    </a:cubicBezTo>
                    <a:cubicBezTo>
                      <a:pt x="309613" y="1137992"/>
                      <a:pt x="283155" y="1159423"/>
                      <a:pt x="187905" y="1110740"/>
                    </a:cubicBezTo>
                    <a:cubicBezTo>
                      <a:pt x="-142295" y="1087457"/>
                      <a:pt x="-78984" y="417533"/>
                      <a:pt x="714954" y="666241"/>
                    </a:cubicBezTo>
                    <a:cubicBezTo>
                      <a:pt x="799279" y="641106"/>
                      <a:pt x="860887" y="666156"/>
                      <a:pt x="846258" y="617028"/>
                    </a:cubicBezTo>
                    <a:lnTo>
                      <a:pt x="582732" y="0"/>
                    </a:ln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1F6C3C31-FE7B-4634-3673-7B0AEFAE9CAB}"/>
                  </a:ext>
                </a:extLst>
              </p:cNvPr>
              <p:cNvSpPr/>
              <p:nvPr/>
            </p:nvSpPr>
            <p:spPr>
              <a:xfrm>
                <a:off x="2730671" y="6496050"/>
                <a:ext cx="98253" cy="365125"/>
              </a:xfrm>
              <a:custGeom>
                <a:avLst/>
                <a:gdLst>
                  <a:gd name="connsiteX0" fmla="*/ 0 w 57150"/>
                  <a:gd name="connsiteY0" fmla="*/ 365125 h 365125"/>
                  <a:gd name="connsiteX1" fmla="*/ 57150 w 57150"/>
                  <a:gd name="connsiteY1" fmla="*/ 0 h 365125"/>
                  <a:gd name="connsiteX2" fmla="*/ 57150 w 57150"/>
                  <a:gd name="connsiteY2" fmla="*/ 0 h 365125"/>
                  <a:gd name="connsiteX0" fmla="*/ 33962 w 91112"/>
                  <a:gd name="connsiteY0" fmla="*/ 365125 h 365125"/>
                  <a:gd name="connsiteX1" fmla="*/ 91112 w 91112"/>
                  <a:gd name="connsiteY1" fmla="*/ 0 h 365125"/>
                  <a:gd name="connsiteX2" fmla="*/ 91112 w 91112"/>
                  <a:gd name="connsiteY2" fmla="*/ 0 h 365125"/>
                  <a:gd name="connsiteX0" fmla="*/ 41103 w 98253"/>
                  <a:gd name="connsiteY0" fmla="*/ 365125 h 365125"/>
                  <a:gd name="connsiteX1" fmla="*/ 98253 w 98253"/>
                  <a:gd name="connsiteY1" fmla="*/ 0 h 365125"/>
                  <a:gd name="connsiteX2" fmla="*/ 98253 w 98253"/>
                  <a:gd name="connsiteY2" fmla="*/ 0 h 365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8253" h="365125">
                    <a:moveTo>
                      <a:pt x="41103" y="365125"/>
                    </a:moveTo>
                    <a:cubicBezTo>
                      <a:pt x="-54147" y="192617"/>
                      <a:pt x="37928" y="102658"/>
                      <a:pt x="98253" y="0"/>
                    </a:cubicBezTo>
                    <a:lnTo>
                      <a:pt x="98253" y="0"/>
                    </a:ln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4293A5F5-BD20-A4DB-0FB7-EBA7FE9376DB}"/>
                  </a:ext>
                </a:extLst>
              </p:cNvPr>
              <p:cNvSpPr/>
              <p:nvPr/>
            </p:nvSpPr>
            <p:spPr>
              <a:xfrm>
                <a:off x="2908314" y="6524625"/>
                <a:ext cx="98253" cy="365125"/>
              </a:xfrm>
              <a:custGeom>
                <a:avLst/>
                <a:gdLst>
                  <a:gd name="connsiteX0" fmla="*/ 0 w 57150"/>
                  <a:gd name="connsiteY0" fmla="*/ 365125 h 365125"/>
                  <a:gd name="connsiteX1" fmla="*/ 57150 w 57150"/>
                  <a:gd name="connsiteY1" fmla="*/ 0 h 365125"/>
                  <a:gd name="connsiteX2" fmla="*/ 57150 w 57150"/>
                  <a:gd name="connsiteY2" fmla="*/ 0 h 365125"/>
                  <a:gd name="connsiteX0" fmla="*/ 33962 w 91112"/>
                  <a:gd name="connsiteY0" fmla="*/ 365125 h 365125"/>
                  <a:gd name="connsiteX1" fmla="*/ 91112 w 91112"/>
                  <a:gd name="connsiteY1" fmla="*/ 0 h 365125"/>
                  <a:gd name="connsiteX2" fmla="*/ 91112 w 91112"/>
                  <a:gd name="connsiteY2" fmla="*/ 0 h 365125"/>
                  <a:gd name="connsiteX0" fmla="*/ 41103 w 98253"/>
                  <a:gd name="connsiteY0" fmla="*/ 365125 h 365125"/>
                  <a:gd name="connsiteX1" fmla="*/ 98253 w 98253"/>
                  <a:gd name="connsiteY1" fmla="*/ 0 h 365125"/>
                  <a:gd name="connsiteX2" fmla="*/ 98253 w 98253"/>
                  <a:gd name="connsiteY2" fmla="*/ 0 h 365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8253" h="365125">
                    <a:moveTo>
                      <a:pt x="41103" y="365125"/>
                    </a:moveTo>
                    <a:cubicBezTo>
                      <a:pt x="-54147" y="192617"/>
                      <a:pt x="37928" y="102658"/>
                      <a:pt x="98253" y="0"/>
                    </a:cubicBezTo>
                    <a:lnTo>
                      <a:pt x="98253" y="0"/>
                    </a:ln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D7256966-AEAE-9474-3EE7-F2787190F5EF}"/>
                  </a:ext>
                </a:extLst>
              </p:cNvPr>
              <p:cNvSpPr/>
              <p:nvPr/>
            </p:nvSpPr>
            <p:spPr>
              <a:xfrm>
                <a:off x="3094818" y="6572250"/>
                <a:ext cx="98917" cy="317500"/>
              </a:xfrm>
              <a:custGeom>
                <a:avLst/>
                <a:gdLst>
                  <a:gd name="connsiteX0" fmla="*/ 0 w 57150"/>
                  <a:gd name="connsiteY0" fmla="*/ 365125 h 365125"/>
                  <a:gd name="connsiteX1" fmla="*/ 57150 w 57150"/>
                  <a:gd name="connsiteY1" fmla="*/ 0 h 365125"/>
                  <a:gd name="connsiteX2" fmla="*/ 57150 w 57150"/>
                  <a:gd name="connsiteY2" fmla="*/ 0 h 365125"/>
                  <a:gd name="connsiteX0" fmla="*/ 33962 w 91112"/>
                  <a:gd name="connsiteY0" fmla="*/ 365125 h 365125"/>
                  <a:gd name="connsiteX1" fmla="*/ 91112 w 91112"/>
                  <a:gd name="connsiteY1" fmla="*/ 0 h 365125"/>
                  <a:gd name="connsiteX2" fmla="*/ 91112 w 91112"/>
                  <a:gd name="connsiteY2" fmla="*/ 0 h 365125"/>
                  <a:gd name="connsiteX0" fmla="*/ 41103 w 98253"/>
                  <a:gd name="connsiteY0" fmla="*/ 365125 h 365125"/>
                  <a:gd name="connsiteX1" fmla="*/ 98253 w 98253"/>
                  <a:gd name="connsiteY1" fmla="*/ 0 h 365125"/>
                  <a:gd name="connsiteX2" fmla="*/ 98253 w 98253"/>
                  <a:gd name="connsiteY2" fmla="*/ 0 h 365125"/>
                  <a:gd name="connsiteX0" fmla="*/ 41103 w 107778"/>
                  <a:gd name="connsiteY0" fmla="*/ 365125 h 365125"/>
                  <a:gd name="connsiteX1" fmla="*/ 98253 w 107778"/>
                  <a:gd name="connsiteY1" fmla="*/ 0 h 365125"/>
                  <a:gd name="connsiteX2" fmla="*/ 107778 w 107778"/>
                  <a:gd name="connsiteY2" fmla="*/ 47625 h 365125"/>
                  <a:gd name="connsiteX0" fmla="*/ 0 w 66675"/>
                  <a:gd name="connsiteY0" fmla="*/ 317500 h 317500"/>
                  <a:gd name="connsiteX1" fmla="*/ 66675 w 66675"/>
                  <a:gd name="connsiteY1" fmla="*/ 0 h 317500"/>
                  <a:gd name="connsiteX0" fmla="*/ 23633 w 90308"/>
                  <a:gd name="connsiteY0" fmla="*/ 317500 h 317500"/>
                  <a:gd name="connsiteX1" fmla="*/ 90308 w 90308"/>
                  <a:gd name="connsiteY1" fmla="*/ 0 h 317500"/>
                  <a:gd name="connsiteX0" fmla="*/ 32242 w 98917"/>
                  <a:gd name="connsiteY0" fmla="*/ 317500 h 317500"/>
                  <a:gd name="connsiteX1" fmla="*/ 98917 w 98917"/>
                  <a:gd name="connsiteY1" fmla="*/ 0 h 317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8917" h="317500">
                    <a:moveTo>
                      <a:pt x="32242" y="317500"/>
                    </a:moveTo>
                    <a:cubicBezTo>
                      <a:pt x="-40783" y="186267"/>
                      <a:pt x="22717" y="51858"/>
                      <a:pt x="98917" y="0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64A9F8DD-5193-B4C0-E6EA-C40FBD7DA4D3}"/>
                </a:ext>
              </a:extLst>
            </p:cNvPr>
            <p:cNvGrpSpPr/>
            <p:nvPr/>
          </p:nvGrpSpPr>
          <p:grpSpPr>
            <a:xfrm flipH="1">
              <a:off x="3228367" y="5275153"/>
              <a:ext cx="1688496" cy="1158825"/>
              <a:chOff x="2574346" y="5753609"/>
              <a:chExt cx="1688496" cy="1158825"/>
            </a:xfrm>
            <a:solidFill>
              <a:srgbClr val="42458A"/>
            </a:solidFill>
          </p:grpSpPr>
          <p:sp>
            <p:nvSpPr>
              <p:cNvPr id="97" name="Rectangle 88">
                <a:extLst>
                  <a:ext uri="{FF2B5EF4-FFF2-40B4-BE49-F238E27FC236}">
                    <a16:creationId xmlns:a16="http://schemas.microsoft.com/office/drawing/2014/main" id="{DFEB9A93-7548-B854-E8A5-27BD3252025D}"/>
                  </a:ext>
                </a:extLst>
              </p:cNvPr>
              <p:cNvSpPr/>
              <p:nvPr/>
            </p:nvSpPr>
            <p:spPr>
              <a:xfrm>
                <a:off x="2574346" y="5753609"/>
                <a:ext cx="1688496" cy="1158825"/>
              </a:xfrm>
              <a:custGeom>
                <a:avLst/>
                <a:gdLst>
                  <a:gd name="connsiteX0" fmla="*/ 0 w 757396"/>
                  <a:gd name="connsiteY0" fmla="*/ 0 h 380490"/>
                  <a:gd name="connsiteX1" fmla="*/ 757396 w 757396"/>
                  <a:gd name="connsiteY1" fmla="*/ 0 h 380490"/>
                  <a:gd name="connsiteX2" fmla="*/ 757396 w 757396"/>
                  <a:gd name="connsiteY2" fmla="*/ 380490 h 380490"/>
                  <a:gd name="connsiteX3" fmla="*/ 0 w 757396"/>
                  <a:gd name="connsiteY3" fmla="*/ 380490 h 380490"/>
                  <a:gd name="connsiteX4" fmla="*/ 0 w 757396"/>
                  <a:gd name="connsiteY4" fmla="*/ 0 h 380490"/>
                  <a:gd name="connsiteX0" fmla="*/ 76200 w 833596"/>
                  <a:gd name="connsiteY0" fmla="*/ 0 h 621790"/>
                  <a:gd name="connsiteX1" fmla="*/ 833596 w 833596"/>
                  <a:gd name="connsiteY1" fmla="*/ 0 h 621790"/>
                  <a:gd name="connsiteX2" fmla="*/ 833596 w 833596"/>
                  <a:gd name="connsiteY2" fmla="*/ 380490 h 621790"/>
                  <a:gd name="connsiteX3" fmla="*/ 0 w 833596"/>
                  <a:gd name="connsiteY3" fmla="*/ 621790 h 621790"/>
                  <a:gd name="connsiteX4" fmla="*/ 76200 w 833596"/>
                  <a:gd name="connsiteY4" fmla="*/ 0 h 621790"/>
                  <a:gd name="connsiteX0" fmla="*/ 0 w 1087596"/>
                  <a:gd name="connsiteY0" fmla="*/ 0 h 659890"/>
                  <a:gd name="connsiteX1" fmla="*/ 1087596 w 1087596"/>
                  <a:gd name="connsiteY1" fmla="*/ 38100 h 659890"/>
                  <a:gd name="connsiteX2" fmla="*/ 1087596 w 1087596"/>
                  <a:gd name="connsiteY2" fmla="*/ 418590 h 659890"/>
                  <a:gd name="connsiteX3" fmla="*/ 254000 w 1087596"/>
                  <a:gd name="connsiteY3" fmla="*/ 659890 h 659890"/>
                  <a:gd name="connsiteX4" fmla="*/ 0 w 1087596"/>
                  <a:gd name="connsiteY4" fmla="*/ 0 h 659890"/>
                  <a:gd name="connsiteX0" fmla="*/ 0 w 1087596"/>
                  <a:gd name="connsiteY0" fmla="*/ 0 h 888490"/>
                  <a:gd name="connsiteX1" fmla="*/ 1087596 w 1087596"/>
                  <a:gd name="connsiteY1" fmla="*/ 38100 h 888490"/>
                  <a:gd name="connsiteX2" fmla="*/ 922496 w 1087596"/>
                  <a:gd name="connsiteY2" fmla="*/ 888490 h 888490"/>
                  <a:gd name="connsiteX3" fmla="*/ 254000 w 1087596"/>
                  <a:gd name="connsiteY3" fmla="*/ 659890 h 888490"/>
                  <a:gd name="connsiteX4" fmla="*/ 0 w 1087596"/>
                  <a:gd name="connsiteY4" fmla="*/ 0 h 888490"/>
                  <a:gd name="connsiteX0" fmla="*/ 0 w 1087596"/>
                  <a:gd name="connsiteY0" fmla="*/ 0 h 888490"/>
                  <a:gd name="connsiteX1" fmla="*/ 1087596 w 1087596"/>
                  <a:gd name="connsiteY1" fmla="*/ 38100 h 888490"/>
                  <a:gd name="connsiteX2" fmla="*/ 922496 w 1087596"/>
                  <a:gd name="connsiteY2" fmla="*/ 888490 h 888490"/>
                  <a:gd name="connsiteX3" fmla="*/ 125873 w 1087596"/>
                  <a:gd name="connsiteY3" fmla="*/ 672590 h 888490"/>
                  <a:gd name="connsiteX4" fmla="*/ 254000 w 1087596"/>
                  <a:gd name="connsiteY4" fmla="*/ 659890 h 888490"/>
                  <a:gd name="connsiteX5" fmla="*/ 0 w 1087596"/>
                  <a:gd name="connsiteY5" fmla="*/ 0 h 888490"/>
                  <a:gd name="connsiteX0" fmla="*/ 412108 w 1499704"/>
                  <a:gd name="connsiteY0" fmla="*/ 0 h 1116496"/>
                  <a:gd name="connsiteX1" fmla="*/ 1499704 w 1499704"/>
                  <a:gd name="connsiteY1" fmla="*/ 38100 h 1116496"/>
                  <a:gd name="connsiteX2" fmla="*/ 1334604 w 1499704"/>
                  <a:gd name="connsiteY2" fmla="*/ 888490 h 1116496"/>
                  <a:gd name="connsiteX3" fmla="*/ 17281 w 1499704"/>
                  <a:gd name="connsiteY3" fmla="*/ 1110740 h 1116496"/>
                  <a:gd name="connsiteX4" fmla="*/ 537981 w 1499704"/>
                  <a:gd name="connsiteY4" fmla="*/ 672590 h 1116496"/>
                  <a:gd name="connsiteX5" fmla="*/ 666108 w 1499704"/>
                  <a:gd name="connsiteY5" fmla="*/ 659890 h 1116496"/>
                  <a:gd name="connsiteX6" fmla="*/ 412108 w 1499704"/>
                  <a:gd name="connsiteY6" fmla="*/ 0 h 1116496"/>
                  <a:gd name="connsiteX0" fmla="*/ 404147 w 1491743"/>
                  <a:gd name="connsiteY0" fmla="*/ 0 h 1160374"/>
                  <a:gd name="connsiteX1" fmla="*/ 1491743 w 1491743"/>
                  <a:gd name="connsiteY1" fmla="*/ 38100 h 1160374"/>
                  <a:gd name="connsiteX2" fmla="*/ 1326643 w 1491743"/>
                  <a:gd name="connsiteY2" fmla="*/ 888490 h 1160374"/>
                  <a:gd name="connsiteX3" fmla="*/ 244270 w 1491743"/>
                  <a:gd name="connsiteY3" fmla="*/ 1129790 h 1160374"/>
                  <a:gd name="connsiteX4" fmla="*/ 9320 w 1491743"/>
                  <a:gd name="connsiteY4" fmla="*/ 1110740 h 1160374"/>
                  <a:gd name="connsiteX5" fmla="*/ 530020 w 1491743"/>
                  <a:gd name="connsiteY5" fmla="*/ 672590 h 1160374"/>
                  <a:gd name="connsiteX6" fmla="*/ 658147 w 1491743"/>
                  <a:gd name="connsiteY6" fmla="*/ 659890 h 1160374"/>
                  <a:gd name="connsiteX7" fmla="*/ 404147 w 1491743"/>
                  <a:gd name="connsiteY7" fmla="*/ 0 h 1160374"/>
                  <a:gd name="connsiteX0" fmla="*/ 398402 w 1485998"/>
                  <a:gd name="connsiteY0" fmla="*/ 0 h 1157403"/>
                  <a:gd name="connsiteX1" fmla="*/ 1485998 w 1485998"/>
                  <a:gd name="connsiteY1" fmla="*/ 38100 h 1157403"/>
                  <a:gd name="connsiteX2" fmla="*/ 1320898 w 1485998"/>
                  <a:gd name="connsiteY2" fmla="*/ 888490 h 1157403"/>
                  <a:gd name="connsiteX3" fmla="*/ 397275 w 1485998"/>
                  <a:gd name="connsiteY3" fmla="*/ 1142490 h 1157403"/>
                  <a:gd name="connsiteX4" fmla="*/ 238525 w 1485998"/>
                  <a:gd name="connsiteY4" fmla="*/ 1129790 h 1157403"/>
                  <a:gd name="connsiteX5" fmla="*/ 3575 w 1485998"/>
                  <a:gd name="connsiteY5" fmla="*/ 1110740 h 1157403"/>
                  <a:gd name="connsiteX6" fmla="*/ 524275 w 1485998"/>
                  <a:gd name="connsiteY6" fmla="*/ 672590 h 1157403"/>
                  <a:gd name="connsiteX7" fmla="*/ 652402 w 1485998"/>
                  <a:gd name="connsiteY7" fmla="*/ 659890 h 1157403"/>
                  <a:gd name="connsiteX8" fmla="*/ 398402 w 1485998"/>
                  <a:gd name="connsiteY8" fmla="*/ 0 h 1157403"/>
                  <a:gd name="connsiteX0" fmla="*/ 398402 w 1504166"/>
                  <a:gd name="connsiteY0" fmla="*/ 0 h 1157403"/>
                  <a:gd name="connsiteX1" fmla="*/ 1485998 w 1504166"/>
                  <a:gd name="connsiteY1" fmla="*/ 38100 h 1157403"/>
                  <a:gd name="connsiteX2" fmla="*/ 1320898 w 1504166"/>
                  <a:gd name="connsiteY2" fmla="*/ 888490 h 1157403"/>
                  <a:gd name="connsiteX3" fmla="*/ 397275 w 1504166"/>
                  <a:gd name="connsiteY3" fmla="*/ 1142490 h 1157403"/>
                  <a:gd name="connsiteX4" fmla="*/ 238525 w 1504166"/>
                  <a:gd name="connsiteY4" fmla="*/ 1129790 h 1157403"/>
                  <a:gd name="connsiteX5" fmla="*/ 3575 w 1504166"/>
                  <a:gd name="connsiteY5" fmla="*/ 1110740 h 1157403"/>
                  <a:gd name="connsiteX6" fmla="*/ 524275 w 1504166"/>
                  <a:gd name="connsiteY6" fmla="*/ 672590 h 1157403"/>
                  <a:gd name="connsiteX7" fmla="*/ 652402 w 1504166"/>
                  <a:gd name="connsiteY7" fmla="*/ 659890 h 1157403"/>
                  <a:gd name="connsiteX8" fmla="*/ 398402 w 1504166"/>
                  <a:gd name="connsiteY8" fmla="*/ 0 h 1157403"/>
                  <a:gd name="connsiteX0" fmla="*/ 564980 w 1670744"/>
                  <a:gd name="connsiteY0" fmla="*/ 0 h 1157403"/>
                  <a:gd name="connsiteX1" fmla="*/ 1652576 w 1670744"/>
                  <a:gd name="connsiteY1" fmla="*/ 38100 h 1157403"/>
                  <a:gd name="connsiteX2" fmla="*/ 1487476 w 1670744"/>
                  <a:gd name="connsiteY2" fmla="*/ 888490 h 1157403"/>
                  <a:gd name="connsiteX3" fmla="*/ 563853 w 1670744"/>
                  <a:gd name="connsiteY3" fmla="*/ 1142490 h 1157403"/>
                  <a:gd name="connsiteX4" fmla="*/ 405103 w 1670744"/>
                  <a:gd name="connsiteY4" fmla="*/ 1129790 h 1157403"/>
                  <a:gd name="connsiteX5" fmla="*/ 170153 w 1670744"/>
                  <a:gd name="connsiteY5" fmla="*/ 1110740 h 1157403"/>
                  <a:gd name="connsiteX6" fmla="*/ 690853 w 1670744"/>
                  <a:gd name="connsiteY6" fmla="*/ 672590 h 1157403"/>
                  <a:gd name="connsiteX7" fmla="*/ 818980 w 1670744"/>
                  <a:gd name="connsiteY7" fmla="*/ 659890 h 1157403"/>
                  <a:gd name="connsiteX8" fmla="*/ 564980 w 1670744"/>
                  <a:gd name="connsiteY8" fmla="*/ 0 h 1157403"/>
                  <a:gd name="connsiteX0" fmla="*/ 582827 w 1688591"/>
                  <a:gd name="connsiteY0" fmla="*/ 0 h 1157403"/>
                  <a:gd name="connsiteX1" fmla="*/ 1670423 w 1688591"/>
                  <a:gd name="connsiteY1" fmla="*/ 38100 h 1157403"/>
                  <a:gd name="connsiteX2" fmla="*/ 1505323 w 1688591"/>
                  <a:gd name="connsiteY2" fmla="*/ 888490 h 1157403"/>
                  <a:gd name="connsiteX3" fmla="*/ 581700 w 1688591"/>
                  <a:gd name="connsiteY3" fmla="*/ 1142490 h 1157403"/>
                  <a:gd name="connsiteX4" fmla="*/ 422950 w 1688591"/>
                  <a:gd name="connsiteY4" fmla="*/ 1129790 h 1157403"/>
                  <a:gd name="connsiteX5" fmla="*/ 188000 w 1688591"/>
                  <a:gd name="connsiteY5" fmla="*/ 1110740 h 1157403"/>
                  <a:gd name="connsiteX6" fmla="*/ 562650 w 1688591"/>
                  <a:gd name="connsiteY6" fmla="*/ 628140 h 1157403"/>
                  <a:gd name="connsiteX7" fmla="*/ 836827 w 1688591"/>
                  <a:gd name="connsiteY7" fmla="*/ 659890 h 1157403"/>
                  <a:gd name="connsiteX8" fmla="*/ 582827 w 1688591"/>
                  <a:gd name="connsiteY8" fmla="*/ 0 h 1157403"/>
                  <a:gd name="connsiteX0" fmla="*/ 398402 w 1504166"/>
                  <a:gd name="connsiteY0" fmla="*/ 0 h 1157403"/>
                  <a:gd name="connsiteX1" fmla="*/ 1485998 w 1504166"/>
                  <a:gd name="connsiteY1" fmla="*/ 38100 h 1157403"/>
                  <a:gd name="connsiteX2" fmla="*/ 1320898 w 1504166"/>
                  <a:gd name="connsiteY2" fmla="*/ 888490 h 1157403"/>
                  <a:gd name="connsiteX3" fmla="*/ 397275 w 1504166"/>
                  <a:gd name="connsiteY3" fmla="*/ 1142490 h 1157403"/>
                  <a:gd name="connsiteX4" fmla="*/ 238525 w 1504166"/>
                  <a:gd name="connsiteY4" fmla="*/ 1129790 h 1157403"/>
                  <a:gd name="connsiteX5" fmla="*/ 3575 w 1504166"/>
                  <a:gd name="connsiteY5" fmla="*/ 1110740 h 1157403"/>
                  <a:gd name="connsiteX6" fmla="*/ 652402 w 1504166"/>
                  <a:gd name="connsiteY6" fmla="*/ 659890 h 1157403"/>
                  <a:gd name="connsiteX7" fmla="*/ 398402 w 1504166"/>
                  <a:gd name="connsiteY7" fmla="*/ 0 h 1157403"/>
                  <a:gd name="connsiteX0" fmla="*/ 398402 w 1504166"/>
                  <a:gd name="connsiteY0" fmla="*/ 0 h 1157403"/>
                  <a:gd name="connsiteX1" fmla="*/ 1485998 w 1504166"/>
                  <a:gd name="connsiteY1" fmla="*/ 38100 h 1157403"/>
                  <a:gd name="connsiteX2" fmla="*/ 1320898 w 1504166"/>
                  <a:gd name="connsiteY2" fmla="*/ 888490 h 1157403"/>
                  <a:gd name="connsiteX3" fmla="*/ 397275 w 1504166"/>
                  <a:gd name="connsiteY3" fmla="*/ 1142490 h 1157403"/>
                  <a:gd name="connsiteX4" fmla="*/ 238525 w 1504166"/>
                  <a:gd name="connsiteY4" fmla="*/ 1129790 h 1157403"/>
                  <a:gd name="connsiteX5" fmla="*/ 3575 w 1504166"/>
                  <a:gd name="connsiteY5" fmla="*/ 1110740 h 1157403"/>
                  <a:gd name="connsiteX6" fmla="*/ 652402 w 1504166"/>
                  <a:gd name="connsiteY6" fmla="*/ 659890 h 1157403"/>
                  <a:gd name="connsiteX7" fmla="*/ 398402 w 1504166"/>
                  <a:gd name="connsiteY7" fmla="*/ 0 h 1157403"/>
                  <a:gd name="connsiteX0" fmla="*/ 585891 w 1691655"/>
                  <a:gd name="connsiteY0" fmla="*/ 0 h 1157403"/>
                  <a:gd name="connsiteX1" fmla="*/ 1673487 w 1691655"/>
                  <a:gd name="connsiteY1" fmla="*/ 38100 h 1157403"/>
                  <a:gd name="connsiteX2" fmla="*/ 1508387 w 1691655"/>
                  <a:gd name="connsiteY2" fmla="*/ 888490 h 1157403"/>
                  <a:gd name="connsiteX3" fmla="*/ 584764 w 1691655"/>
                  <a:gd name="connsiteY3" fmla="*/ 1142490 h 1157403"/>
                  <a:gd name="connsiteX4" fmla="*/ 426014 w 1691655"/>
                  <a:gd name="connsiteY4" fmla="*/ 1129790 h 1157403"/>
                  <a:gd name="connsiteX5" fmla="*/ 191064 w 1691655"/>
                  <a:gd name="connsiteY5" fmla="*/ 1110740 h 1157403"/>
                  <a:gd name="connsiteX6" fmla="*/ 839891 w 1691655"/>
                  <a:gd name="connsiteY6" fmla="*/ 659890 h 1157403"/>
                  <a:gd name="connsiteX7" fmla="*/ 585891 w 1691655"/>
                  <a:gd name="connsiteY7" fmla="*/ 0 h 1157403"/>
                  <a:gd name="connsiteX0" fmla="*/ 607921 w 1713685"/>
                  <a:gd name="connsiteY0" fmla="*/ 0 h 1157403"/>
                  <a:gd name="connsiteX1" fmla="*/ 1695517 w 1713685"/>
                  <a:gd name="connsiteY1" fmla="*/ 38100 h 1157403"/>
                  <a:gd name="connsiteX2" fmla="*/ 1530417 w 1713685"/>
                  <a:gd name="connsiteY2" fmla="*/ 888490 h 1157403"/>
                  <a:gd name="connsiteX3" fmla="*/ 606794 w 1713685"/>
                  <a:gd name="connsiteY3" fmla="*/ 1142490 h 1157403"/>
                  <a:gd name="connsiteX4" fmla="*/ 448044 w 1713685"/>
                  <a:gd name="connsiteY4" fmla="*/ 1129790 h 1157403"/>
                  <a:gd name="connsiteX5" fmla="*/ 213094 w 1713685"/>
                  <a:gd name="connsiteY5" fmla="*/ 1110740 h 1157403"/>
                  <a:gd name="connsiteX6" fmla="*/ 861921 w 1713685"/>
                  <a:gd name="connsiteY6" fmla="*/ 659890 h 1157403"/>
                  <a:gd name="connsiteX7" fmla="*/ 607921 w 1713685"/>
                  <a:gd name="connsiteY7" fmla="*/ 0 h 1157403"/>
                  <a:gd name="connsiteX0" fmla="*/ 607921 w 1713685"/>
                  <a:gd name="connsiteY0" fmla="*/ 0 h 1157403"/>
                  <a:gd name="connsiteX1" fmla="*/ 1695517 w 1713685"/>
                  <a:gd name="connsiteY1" fmla="*/ 38100 h 1157403"/>
                  <a:gd name="connsiteX2" fmla="*/ 1530417 w 1713685"/>
                  <a:gd name="connsiteY2" fmla="*/ 888490 h 1157403"/>
                  <a:gd name="connsiteX3" fmla="*/ 606794 w 1713685"/>
                  <a:gd name="connsiteY3" fmla="*/ 1142490 h 1157403"/>
                  <a:gd name="connsiteX4" fmla="*/ 448044 w 1713685"/>
                  <a:gd name="connsiteY4" fmla="*/ 1129790 h 1157403"/>
                  <a:gd name="connsiteX5" fmla="*/ 213094 w 1713685"/>
                  <a:gd name="connsiteY5" fmla="*/ 1110740 h 1157403"/>
                  <a:gd name="connsiteX6" fmla="*/ 861921 w 1713685"/>
                  <a:gd name="connsiteY6" fmla="*/ 659890 h 1157403"/>
                  <a:gd name="connsiteX7" fmla="*/ 607921 w 1713685"/>
                  <a:gd name="connsiteY7" fmla="*/ 0 h 1157403"/>
                  <a:gd name="connsiteX0" fmla="*/ 607921 w 1713685"/>
                  <a:gd name="connsiteY0" fmla="*/ 0 h 1157403"/>
                  <a:gd name="connsiteX1" fmla="*/ 1695517 w 1713685"/>
                  <a:gd name="connsiteY1" fmla="*/ 38100 h 1157403"/>
                  <a:gd name="connsiteX2" fmla="*/ 1530417 w 1713685"/>
                  <a:gd name="connsiteY2" fmla="*/ 888490 h 1157403"/>
                  <a:gd name="connsiteX3" fmla="*/ 606794 w 1713685"/>
                  <a:gd name="connsiteY3" fmla="*/ 1142490 h 1157403"/>
                  <a:gd name="connsiteX4" fmla="*/ 448044 w 1713685"/>
                  <a:gd name="connsiteY4" fmla="*/ 1129790 h 1157403"/>
                  <a:gd name="connsiteX5" fmla="*/ 213094 w 1713685"/>
                  <a:gd name="connsiteY5" fmla="*/ 1110740 h 1157403"/>
                  <a:gd name="connsiteX6" fmla="*/ 861921 w 1713685"/>
                  <a:gd name="connsiteY6" fmla="*/ 659890 h 1157403"/>
                  <a:gd name="connsiteX7" fmla="*/ 607921 w 1713685"/>
                  <a:gd name="connsiteY7" fmla="*/ 0 h 1157403"/>
                  <a:gd name="connsiteX0" fmla="*/ 607921 w 1713685"/>
                  <a:gd name="connsiteY0" fmla="*/ 0 h 1157403"/>
                  <a:gd name="connsiteX1" fmla="*/ 1695517 w 1713685"/>
                  <a:gd name="connsiteY1" fmla="*/ 38100 h 1157403"/>
                  <a:gd name="connsiteX2" fmla="*/ 1530417 w 1713685"/>
                  <a:gd name="connsiteY2" fmla="*/ 888490 h 1157403"/>
                  <a:gd name="connsiteX3" fmla="*/ 606794 w 1713685"/>
                  <a:gd name="connsiteY3" fmla="*/ 1142490 h 1157403"/>
                  <a:gd name="connsiteX4" fmla="*/ 448044 w 1713685"/>
                  <a:gd name="connsiteY4" fmla="*/ 1129790 h 1157403"/>
                  <a:gd name="connsiteX5" fmla="*/ 213094 w 1713685"/>
                  <a:gd name="connsiteY5" fmla="*/ 1110740 h 1157403"/>
                  <a:gd name="connsiteX6" fmla="*/ 861921 w 1713685"/>
                  <a:gd name="connsiteY6" fmla="*/ 659890 h 1157403"/>
                  <a:gd name="connsiteX7" fmla="*/ 607921 w 1713685"/>
                  <a:gd name="connsiteY7" fmla="*/ 0 h 1157403"/>
                  <a:gd name="connsiteX0" fmla="*/ 588952 w 1694716"/>
                  <a:gd name="connsiteY0" fmla="*/ 0 h 1157403"/>
                  <a:gd name="connsiteX1" fmla="*/ 1676548 w 1694716"/>
                  <a:gd name="connsiteY1" fmla="*/ 38100 h 1157403"/>
                  <a:gd name="connsiteX2" fmla="*/ 1511448 w 1694716"/>
                  <a:gd name="connsiteY2" fmla="*/ 888490 h 1157403"/>
                  <a:gd name="connsiteX3" fmla="*/ 587825 w 1694716"/>
                  <a:gd name="connsiteY3" fmla="*/ 1142490 h 1157403"/>
                  <a:gd name="connsiteX4" fmla="*/ 429075 w 1694716"/>
                  <a:gd name="connsiteY4" fmla="*/ 1129790 h 1157403"/>
                  <a:gd name="connsiteX5" fmla="*/ 194125 w 1694716"/>
                  <a:gd name="connsiteY5" fmla="*/ 1110740 h 1157403"/>
                  <a:gd name="connsiteX6" fmla="*/ 842952 w 1694716"/>
                  <a:gd name="connsiteY6" fmla="*/ 659890 h 1157403"/>
                  <a:gd name="connsiteX7" fmla="*/ 588952 w 1694716"/>
                  <a:gd name="connsiteY7" fmla="*/ 0 h 1157403"/>
                  <a:gd name="connsiteX0" fmla="*/ 402367 w 1508131"/>
                  <a:gd name="connsiteY0" fmla="*/ 0 h 1157403"/>
                  <a:gd name="connsiteX1" fmla="*/ 1489963 w 1508131"/>
                  <a:gd name="connsiteY1" fmla="*/ 38100 h 1157403"/>
                  <a:gd name="connsiteX2" fmla="*/ 1324863 w 1508131"/>
                  <a:gd name="connsiteY2" fmla="*/ 888490 h 1157403"/>
                  <a:gd name="connsiteX3" fmla="*/ 401240 w 1508131"/>
                  <a:gd name="connsiteY3" fmla="*/ 1142490 h 1157403"/>
                  <a:gd name="connsiteX4" fmla="*/ 242490 w 1508131"/>
                  <a:gd name="connsiteY4" fmla="*/ 1129790 h 1157403"/>
                  <a:gd name="connsiteX5" fmla="*/ 7540 w 1508131"/>
                  <a:gd name="connsiteY5" fmla="*/ 1110740 h 1157403"/>
                  <a:gd name="connsiteX6" fmla="*/ 534589 w 1508131"/>
                  <a:gd name="connsiteY6" fmla="*/ 666241 h 1157403"/>
                  <a:gd name="connsiteX7" fmla="*/ 656367 w 1508131"/>
                  <a:gd name="connsiteY7" fmla="*/ 659890 h 1157403"/>
                  <a:gd name="connsiteX8" fmla="*/ 402367 w 1508131"/>
                  <a:gd name="connsiteY8" fmla="*/ 0 h 1157403"/>
                  <a:gd name="connsiteX0" fmla="*/ 416181 w 1521945"/>
                  <a:gd name="connsiteY0" fmla="*/ 0 h 1157403"/>
                  <a:gd name="connsiteX1" fmla="*/ 1503777 w 1521945"/>
                  <a:gd name="connsiteY1" fmla="*/ 38100 h 1157403"/>
                  <a:gd name="connsiteX2" fmla="*/ 1338677 w 1521945"/>
                  <a:gd name="connsiteY2" fmla="*/ 888490 h 1157403"/>
                  <a:gd name="connsiteX3" fmla="*/ 415054 w 1521945"/>
                  <a:gd name="connsiteY3" fmla="*/ 1142490 h 1157403"/>
                  <a:gd name="connsiteX4" fmla="*/ 256304 w 1521945"/>
                  <a:gd name="connsiteY4" fmla="*/ 1129790 h 1157403"/>
                  <a:gd name="connsiteX5" fmla="*/ 21354 w 1521945"/>
                  <a:gd name="connsiteY5" fmla="*/ 1110740 h 1157403"/>
                  <a:gd name="connsiteX6" fmla="*/ 548403 w 1521945"/>
                  <a:gd name="connsiteY6" fmla="*/ 666241 h 1157403"/>
                  <a:gd name="connsiteX7" fmla="*/ 670181 w 1521945"/>
                  <a:gd name="connsiteY7" fmla="*/ 659890 h 1157403"/>
                  <a:gd name="connsiteX8" fmla="*/ 416181 w 1521945"/>
                  <a:gd name="connsiteY8" fmla="*/ 0 h 1157403"/>
                  <a:gd name="connsiteX0" fmla="*/ 582732 w 1688496"/>
                  <a:gd name="connsiteY0" fmla="*/ 0 h 1157403"/>
                  <a:gd name="connsiteX1" fmla="*/ 1670328 w 1688496"/>
                  <a:gd name="connsiteY1" fmla="*/ 38100 h 1157403"/>
                  <a:gd name="connsiteX2" fmla="*/ 1505228 w 1688496"/>
                  <a:gd name="connsiteY2" fmla="*/ 888490 h 1157403"/>
                  <a:gd name="connsiteX3" fmla="*/ 581605 w 1688496"/>
                  <a:gd name="connsiteY3" fmla="*/ 1142490 h 1157403"/>
                  <a:gd name="connsiteX4" fmla="*/ 422855 w 1688496"/>
                  <a:gd name="connsiteY4" fmla="*/ 1129790 h 1157403"/>
                  <a:gd name="connsiteX5" fmla="*/ 187905 w 1688496"/>
                  <a:gd name="connsiteY5" fmla="*/ 1110740 h 1157403"/>
                  <a:gd name="connsiteX6" fmla="*/ 714954 w 1688496"/>
                  <a:gd name="connsiteY6" fmla="*/ 666241 h 1157403"/>
                  <a:gd name="connsiteX7" fmla="*/ 836732 w 1688496"/>
                  <a:gd name="connsiteY7" fmla="*/ 659890 h 1157403"/>
                  <a:gd name="connsiteX8" fmla="*/ 582732 w 1688496"/>
                  <a:gd name="connsiteY8" fmla="*/ 0 h 1157403"/>
                  <a:gd name="connsiteX0" fmla="*/ 582732 w 1688496"/>
                  <a:gd name="connsiteY0" fmla="*/ 0 h 1157403"/>
                  <a:gd name="connsiteX1" fmla="*/ 1670328 w 1688496"/>
                  <a:gd name="connsiteY1" fmla="*/ 38100 h 1157403"/>
                  <a:gd name="connsiteX2" fmla="*/ 1505228 w 1688496"/>
                  <a:gd name="connsiteY2" fmla="*/ 888490 h 1157403"/>
                  <a:gd name="connsiteX3" fmla="*/ 581605 w 1688496"/>
                  <a:gd name="connsiteY3" fmla="*/ 1142490 h 1157403"/>
                  <a:gd name="connsiteX4" fmla="*/ 422855 w 1688496"/>
                  <a:gd name="connsiteY4" fmla="*/ 1129790 h 1157403"/>
                  <a:gd name="connsiteX5" fmla="*/ 187905 w 1688496"/>
                  <a:gd name="connsiteY5" fmla="*/ 1110740 h 1157403"/>
                  <a:gd name="connsiteX6" fmla="*/ 714954 w 1688496"/>
                  <a:gd name="connsiteY6" fmla="*/ 666241 h 1157403"/>
                  <a:gd name="connsiteX7" fmla="*/ 836732 w 1688496"/>
                  <a:gd name="connsiteY7" fmla="*/ 659890 h 1157403"/>
                  <a:gd name="connsiteX8" fmla="*/ 582732 w 1688496"/>
                  <a:gd name="connsiteY8" fmla="*/ 0 h 1157403"/>
                  <a:gd name="connsiteX0" fmla="*/ 582732 w 1688496"/>
                  <a:gd name="connsiteY0" fmla="*/ 0 h 1158825"/>
                  <a:gd name="connsiteX1" fmla="*/ 1670328 w 1688496"/>
                  <a:gd name="connsiteY1" fmla="*/ 38100 h 1158825"/>
                  <a:gd name="connsiteX2" fmla="*/ 1505228 w 1688496"/>
                  <a:gd name="connsiteY2" fmla="*/ 888490 h 1158825"/>
                  <a:gd name="connsiteX3" fmla="*/ 581605 w 1688496"/>
                  <a:gd name="connsiteY3" fmla="*/ 1142490 h 1158825"/>
                  <a:gd name="connsiteX4" fmla="*/ 375230 w 1688496"/>
                  <a:gd name="connsiteY4" fmla="*/ 1136934 h 1158825"/>
                  <a:gd name="connsiteX5" fmla="*/ 187905 w 1688496"/>
                  <a:gd name="connsiteY5" fmla="*/ 1110740 h 1158825"/>
                  <a:gd name="connsiteX6" fmla="*/ 714954 w 1688496"/>
                  <a:gd name="connsiteY6" fmla="*/ 666241 h 1158825"/>
                  <a:gd name="connsiteX7" fmla="*/ 836732 w 1688496"/>
                  <a:gd name="connsiteY7" fmla="*/ 659890 h 1158825"/>
                  <a:gd name="connsiteX8" fmla="*/ 582732 w 1688496"/>
                  <a:gd name="connsiteY8" fmla="*/ 0 h 1158825"/>
                  <a:gd name="connsiteX0" fmla="*/ 582732 w 1688496"/>
                  <a:gd name="connsiteY0" fmla="*/ 0 h 1158825"/>
                  <a:gd name="connsiteX1" fmla="*/ 1670328 w 1688496"/>
                  <a:gd name="connsiteY1" fmla="*/ 38100 h 1158825"/>
                  <a:gd name="connsiteX2" fmla="*/ 1505228 w 1688496"/>
                  <a:gd name="connsiteY2" fmla="*/ 888490 h 1158825"/>
                  <a:gd name="connsiteX3" fmla="*/ 581605 w 1688496"/>
                  <a:gd name="connsiteY3" fmla="*/ 1142490 h 1158825"/>
                  <a:gd name="connsiteX4" fmla="*/ 375230 w 1688496"/>
                  <a:gd name="connsiteY4" fmla="*/ 1136934 h 1158825"/>
                  <a:gd name="connsiteX5" fmla="*/ 187905 w 1688496"/>
                  <a:gd name="connsiteY5" fmla="*/ 1110740 h 1158825"/>
                  <a:gd name="connsiteX6" fmla="*/ 714954 w 1688496"/>
                  <a:gd name="connsiteY6" fmla="*/ 666241 h 1158825"/>
                  <a:gd name="connsiteX7" fmla="*/ 860545 w 1688496"/>
                  <a:gd name="connsiteY7" fmla="*/ 628934 h 1158825"/>
                  <a:gd name="connsiteX8" fmla="*/ 582732 w 1688496"/>
                  <a:gd name="connsiteY8" fmla="*/ 0 h 1158825"/>
                  <a:gd name="connsiteX0" fmla="*/ 582732 w 1688496"/>
                  <a:gd name="connsiteY0" fmla="*/ 0 h 1158825"/>
                  <a:gd name="connsiteX1" fmla="*/ 1670328 w 1688496"/>
                  <a:gd name="connsiteY1" fmla="*/ 38100 h 1158825"/>
                  <a:gd name="connsiteX2" fmla="*/ 1505228 w 1688496"/>
                  <a:gd name="connsiteY2" fmla="*/ 888490 h 1158825"/>
                  <a:gd name="connsiteX3" fmla="*/ 581605 w 1688496"/>
                  <a:gd name="connsiteY3" fmla="*/ 1142490 h 1158825"/>
                  <a:gd name="connsiteX4" fmla="*/ 375230 w 1688496"/>
                  <a:gd name="connsiteY4" fmla="*/ 1136934 h 1158825"/>
                  <a:gd name="connsiteX5" fmla="*/ 187905 w 1688496"/>
                  <a:gd name="connsiteY5" fmla="*/ 1110740 h 1158825"/>
                  <a:gd name="connsiteX6" fmla="*/ 714954 w 1688496"/>
                  <a:gd name="connsiteY6" fmla="*/ 666241 h 1158825"/>
                  <a:gd name="connsiteX7" fmla="*/ 860545 w 1688496"/>
                  <a:gd name="connsiteY7" fmla="*/ 628934 h 1158825"/>
                  <a:gd name="connsiteX8" fmla="*/ 582732 w 1688496"/>
                  <a:gd name="connsiteY8" fmla="*/ 0 h 1158825"/>
                  <a:gd name="connsiteX0" fmla="*/ 582732 w 1688496"/>
                  <a:gd name="connsiteY0" fmla="*/ 0 h 1158825"/>
                  <a:gd name="connsiteX1" fmla="*/ 1670328 w 1688496"/>
                  <a:gd name="connsiteY1" fmla="*/ 38100 h 1158825"/>
                  <a:gd name="connsiteX2" fmla="*/ 1505228 w 1688496"/>
                  <a:gd name="connsiteY2" fmla="*/ 888490 h 1158825"/>
                  <a:gd name="connsiteX3" fmla="*/ 581605 w 1688496"/>
                  <a:gd name="connsiteY3" fmla="*/ 1142490 h 1158825"/>
                  <a:gd name="connsiteX4" fmla="*/ 375230 w 1688496"/>
                  <a:gd name="connsiteY4" fmla="*/ 1136934 h 1158825"/>
                  <a:gd name="connsiteX5" fmla="*/ 187905 w 1688496"/>
                  <a:gd name="connsiteY5" fmla="*/ 1110740 h 1158825"/>
                  <a:gd name="connsiteX6" fmla="*/ 714954 w 1688496"/>
                  <a:gd name="connsiteY6" fmla="*/ 666241 h 1158825"/>
                  <a:gd name="connsiteX7" fmla="*/ 860545 w 1688496"/>
                  <a:gd name="connsiteY7" fmla="*/ 628934 h 1158825"/>
                  <a:gd name="connsiteX8" fmla="*/ 582732 w 1688496"/>
                  <a:gd name="connsiteY8" fmla="*/ 0 h 1158825"/>
                  <a:gd name="connsiteX0" fmla="*/ 582732 w 1688496"/>
                  <a:gd name="connsiteY0" fmla="*/ 0 h 1158825"/>
                  <a:gd name="connsiteX1" fmla="*/ 1670328 w 1688496"/>
                  <a:gd name="connsiteY1" fmla="*/ 38100 h 1158825"/>
                  <a:gd name="connsiteX2" fmla="*/ 1505228 w 1688496"/>
                  <a:gd name="connsiteY2" fmla="*/ 888490 h 1158825"/>
                  <a:gd name="connsiteX3" fmla="*/ 581605 w 1688496"/>
                  <a:gd name="connsiteY3" fmla="*/ 1142490 h 1158825"/>
                  <a:gd name="connsiteX4" fmla="*/ 375230 w 1688496"/>
                  <a:gd name="connsiteY4" fmla="*/ 1136934 h 1158825"/>
                  <a:gd name="connsiteX5" fmla="*/ 187905 w 1688496"/>
                  <a:gd name="connsiteY5" fmla="*/ 1110740 h 1158825"/>
                  <a:gd name="connsiteX6" fmla="*/ 714954 w 1688496"/>
                  <a:gd name="connsiteY6" fmla="*/ 666241 h 1158825"/>
                  <a:gd name="connsiteX7" fmla="*/ 846258 w 1688496"/>
                  <a:gd name="connsiteY7" fmla="*/ 617028 h 1158825"/>
                  <a:gd name="connsiteX8" fmla="*/ 582732 w 1688496"/>
                  <a:gd name="connsiteY8" fmla="*/ 0 h 1158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88496" h="1158825">
                    <a:moveTo>
                      <a:pt x="582732" y="0"/>
                    </a:moveTo>
                    <a:lnTo>
                      <a:pt x="1670328" y="38100"/>
                    </a:lnTo>
                    <a:cubicBezTo>
                      <a:pt x="1615295" y="321563"/>
                      <a:pt x="1826961" y="585977"/>
                      <a:pt x="1505228" y="888490"/>
                    </a:cubicBezTo>
                    <a:cubicBezTo>
                      <a:pt x="1285674" y="983655"/>
                      <a:pt x="787400" y="1203873"/>
                      <a:pt x="581605" y="1142490"/>
                    </a:cubicBezTo>
                    <a:cubicBezTo>
                      <a:pt x="401210" y="1182707"/>
                      <a:pt x="440847" y="1135876"/>
                      <a:pt x="375230" y="1136934"/>
                    </a:cubicBezTo>
                    <a:cubicBezTo>
                      <a:pt x="309613" y="1137992"/>
                      <a:pt x="283155" y="1159423"/>
                      <a:pt x="187905" y="1110740"/>
                    </a:cubicBezTo>
                    <a:cubicBezTo>
                      <a:pt x="-142295" y="1087457"/>
                      <a:pt x="-78984" y="417533"/>
                      <a:pt x="714954" y="666241"/>
                    </a:cubicBezTo>
                    <a:cubicBezTo>
                      <a:pt x="799279" y="641106"/>
                      <a:pt x="860887" y="666156"/>
                      <a:pt x="846258" y="617028"/>
                    </a:cubicBezTo>
                    <a:lnTo>
                      <a:pt x="582732" y="0"/>
                    </a:ln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E0DF1997-30A2-EEC2-E84F-E2210EE1A7E1}"/>
                  </a:ext>
                </a:extLst>
              </p:cNvPr>
              <p:cNvSpPr/>
              <p:nvPr/>
            </p:nvSpPr>
            <p:spPr>
              <a:xfrm>
                <a:off x="2730671" y="6496050"/>
                <a:ext cx="98253" cy="365125"/>
              </a:xfrm>
              <a:custGeom>
                <a:avLst/>
                <a:gdLst>
                  <a:gd name="connsiteX0" fmla="*/ 0 w 57150"/>
                  <a:gd name="connsiteY0" fmla="*/ 365125 h 365125"/>
                  <a:gd name="connsiteX1" fmla="*/ 57150 w 57150"/>
                  <a:gd name="connsiteY1" fmla="*/ 0 h 365125"/>
                  <a:gd name="connsiteX2" fmla="*/ 57150 w 57150"/>
                  <a:gd name="connsiteY2" fmla="*/ 0 h 365125"/>
                  <a:gd name="connsiteX0" fmla="*/ 33962 w 91112"/>
                  <a:gd name="connsiteY0" fmla="*/ 365125 h 365125"/>
                  <a:gd name="connsiteX1" fmla="*/ 91112 w 91112"/>
                  <a:gd name="connsiteY1" fmla="*/ 0 h 365125"/>
                  <a:gd name="connsiteX2" fmla="*/ 91112 w 91112"/>
                  <a:gd name="connsiteY2" fmla="*/ 0 h 365125"/>
                  <a:gd name="connsiteX0" fmla="*/ 41103 w 98253"/>
                  <a:gd name="connsiteY0" fmla="*/ 365125 h 365125"/>
                  <a:gd name="connsiteX1" fmla="*/ 98253 w 98253"/>
                  <a:gd name="connsiteY1" fmla="*/ 0 h 365125"/>
                  <a:gd name="connsiteX2" fmla="*/ 98253 w 98253"/>
                  <a:gd name="connsiteY2" fmla="*/ 0 h 365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8253" h="365125">
                    <a:moveTo>
                      <a:pt x="41103" y="365125"/>
                    </a:moveTo>
                    <a:cubicBezTo>
                      <a:pt x="-54147" y="192617"/>
                      <a:pt x="37928" y="102658"/>
                      <a:pt x="98253" y="0"/>
                    </a:cubicBezTo>
                    <a:lnTo>
                      <a:pt x="98253" y="0"/>
                    </a:ln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190F665F-E112-9CB3-A18B-33ACB6C56360}"/>
                  </a:ext>
                </a:extLst>
              </p:cNvPr>
              <p:cNvSpPr/>
              <p:nvPr/>
            </p:nvSpPr>
            <p:spPr>
              <a:xfrm>
                <a:off x="2908314" y="6524625"/>
                <a:ext cx="98253" cy="365125"/>
              </a:xfrm>
              <a:custGeom>
                <a:avLst/>
                <a:gdLst>
                  <a:gd name="connsiteX0" fmla="*/ 0 w 57150"/>
                  <a:gd name="connsiteY0" fmla="*/ 365125 h 365125"/>
                  <a:gd name="connsiteX1" fmla="*/ 57150 w 57150"/>
                  <a:gd name="connsiteY1" fmla="*/ 0 h 365125"/>
                  <a:gd name="connsiteX2" fmla="*/ 57150 w 57150"/>
                  <a:gd name="connsiteY2" fmla="*/ 0 h 365125"/>
                  <a:gd name="connsiteX0" fmla="*/ 33962 w 91112"/>
                  <a:gd name="connsiteY0" fmla="*/ 365125 h 365125"/>
                  <a:gd name="connsiteX1" fmla="*/ 91112 w 91112"/>
                  <a:gd name="connsiteY1" fmla="*/ 0 h 365125"/>
                  <a:gd name="connsiteX2" fmla="*/ 91112 w 91112"/>
                  <a:gd name="connsiteY2" fmla="*/ 0 h 365125"/>
                  <a:gd name="connsiteX0" fmla="*/ 41103 w 98253"/>
                  <a:gd name="connsiteY0" fmla="*/ 365125 h 365125"/>
                  <a:gd name="connsiteX1" fmla="*/ 98253 w 98253"/>
                  <a:gd name="connsiteY1" fmla="*/ 0 h 365125"/>
                  <a:gd name="connsiteX2" fmla="*/ 98253 w 98253"/>
                  <a:gd name="connsiteY2" fmla="*/ 0 h 365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8253" h="365125">
                    <a:moveTo>
                      <a:pt x="41103" y="365125"/>
                    </a:moveTo>
                    <a:cubicBezTo>
                      <a:pt x="-54147" y="192617"/>
                      <a:pt x="37928" y="102658"/>
                      <a:pt x="98253" y="0"/>
                    </a:cubicBezTo>
                    <a:lnTo>
                      <a:pt x="98253" y="0"/>
                    </a:ln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58ECEED2-E4FB-F89A-610C-3255FFAE8E44}"/>
                  </a:ext>
                </a:extLst>
              </p:cNvPr>
              <p:cNvSpPr/>
              <p:nvPr/>
            </p:nvSpPr>
            <p:spPr>
              <a:xfrm>
                <a:off x="3094818" y="6572250"/>
                <a:ext cx="98917" cy="317500"/>
              </a:xfrm>
              <a:custGeom>
                <a:avLst/>
                <a:gdLst>
                  <a:gd name="connsiteX0" fmla="*/ 0 w 57150"/>
                  <a:gd name="connsiteY0" fmla="*/ 365125 h 365125"/>
                  <a:gd name="connsiteX1" fmla="*/ 57150 w 57150"/>
                  <a:gd name="connsiteY1" fmla="*/ 0 h 365125"/>
                  <a:gd name="connsiteX2" fmla="*/ 57150 w 57150"/>
                  <a:gd name="connsiteY2" fmla="*/ 0 h 365125"/>
                  <a:gd name="connsiteX0" fmla="*/ 33962 w 91112"/>
                  <a:gd name="connsiteY0" fmla="*/ 365125 h 365125"/>
                  <a:gd name="connsiteX1" fmla="*/ 91112 w 91112"/>
                  <a:gd name="connsiteY1" fmla="*/ 0 h 365125"/>
                  <a:gd name="connsiteX2" fmla="*/ 91112 w 91112"/>
                  <a:gd name="connsiteY2" fmla="*/ 0 h 365125"/>
                  <a:gd name="connsiteX0" fmla="*/ 41103 w 98253"/>
                  <a:gd name="connsiteY0" fmla="*/ 365125 h 365125"/>
                  <a:gd name="connsiteX1" fmla="*/ 98253 w 98253"/>
                  <a:gd name="connsiteY1" fmla="*/ 0 h 365125"/>
                  <a:gd name="connsiteX2" fmla="*/ 98253 w 98253"/>
                  <a:gd name="connsiteY2" fmla="*/ 0 h 365125"/>
                  <a:gd name="connsiteX0" fmla="*/ 41103 w 107778"/>
                  <a:gd name="connsiteY0" fmla="*/ 365125 h 365125"/>
                  <a:gd name="connsiteX1" fmla="*/ 98253 w 107778"/>
                  <a:gd name="connsiteY1" fmla="*/ 0 h 365125"/>
                  <a:gd name="connsiteX2" fmla="*/ 107778 w 107778"/>
                  <a:gd name="connsiteY2" fmla="*/ 47625 h 365125"/>
                  <a:gd name="connsiteX0" fmla="*/ 0 w 66675"/>
                  <a:gd name="connsiteY0" fmla="*/ 317500 h 317500"/>
                  <a:gd name="connsiteX1" fmla="*/ 66675 w 66675"/>
                  <a:gd name="connsiteY1" fmla="*/ 0 h 317500"/>
                  <a:gd name="connsiteX0" fmla="*/ 23633 w 90308"/>
                  <a:gd name="connsiteY0" fmla="*/ 317500 h 317500"/>
                  <a:gd name="connsiteX1" fmla="*/ 90308 w 90308"/>
                  <a:gd name="connsiteY1" fmla="*/ 0 h 317500"/>
                  <a:gd name="connsiteX0" fmla="*/ 32242 w 98917"/>
                  <a:gd name="connsiteY0" fmla="*/ 317500 h 317500"/>
                  <a:gd name="connsiteX1" fmla="*/ 98917 w 98917"/>
                  <a:gd name="connsiteY1" fmla="*/ 0 h 317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8917" h="317500">
                    <a:moveTo>
                      <a:pt x="32242" y="317500"/>
                    </a:moveTo>
                    <a:cubicBezTo>
                      <a:pt x="-40783" y="186267"/>
                      <a:pt x="22717" y="51858"/>
                      <a:pt x="98917" y="0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3189C33-50BC-65BD-0B20-B0786F4BE330}"/>
                </a:ext>
              </a:extLst>
            </p:cNvPr>
            <p:cNvSpPr/>
            <p:nvPr/>
          </p:nvSpPr>
          <p:spPr>
            <a:xfrm>
              <a:off x="-57900" y="1158665"/>
              <a:ext cx="5523825" cy="4880560"/>
            </a:xfrm>
            <a:custGeom>
              <a:avLst/>
              <a:gdLst>
                <a:gd name="connsiteX0" fmla="*/ 0 w 832514"/>
                <a:gd name="connsiteY0" fmla="*/ 0 h 300250"/>
                <a:gd name="connsiteX1" fmla="*/ 832514 w 832514"/>
                <a:gd name="connsiteY1" fmla="*/ 0 h 300250"/>
                <a:gd name="connsiteX2" fmla="*/ 832514 w 832514"/>
                <a:gd name="connsiteY2" fmla="*/ 300250 h 300250"/>
                <a:gd name="connsiteX3" fmla="*/ 0 w 832514"/>
                <a:gd name="connsiteY3" fmla="*/ 300250 h 300250"/>
                <a:gd name="connsiteX4" fmla="*/ 0 w 832514"/>
                <a:gd name="connsiteY4" fmla="*/ 0 h 300250"/>
                <a:gd name="connsiteX0" fmla="*/ 706142 w 1538656"/>
                <a:gd name="connsiteY0" fmla="*/ 0 h 1264691"/>
                <a:gd name="connsiteX1" fmla="*/ 1538656 w 1538656"/>
                <a:gd name="connsiteY1" fmla="*/ 0 h 1264691"/>
                <a:gd name="connsiteX2" fmla="*/ 1538656 w 1538656"/>
                <a:gd name="connsiteY2" fmla="*/ 300250 h 1264691"/>
                <a:gd name="connsiteX3" fmla="*/ 706142 w 1538656"/>
                <a:gd name="connsiteY3" fmla="*/ 300250 h 1264691"/>
                <a:gd name="connsiteX4" fmla="*/ 706142 w 1538656"/>
                <a:gd name="connsiteY4" fmla="*/ 0 h 1264691"/>
                <a:gd name="connsiteX0" fmla="*/ 375981 w 2189568"/>
                <a:gd name="connsiteY0" fmla="*/ 0 h 2127386"/>
                <a:gd name="connsiteX1" fmla="*/ 1208495 w 2189568"/>
                <a:gd name="connsiteY1" fmla="*/ 0 h 2127386"/>
                <a:gd name="connsiteX2" fmla="*/ 1208495 w 2189568"/>
                <a:gd name="connsiteY2" fmla="*/ 300250 h 2127386"/>
                <a:gd name="connsiteX3" fmla="*/ 375981 w 2189568"/>
                <a:gd name="connsiteY3" fmla="*/ 300250 h 2127386"/>
                <a:gd name="connsiteX4" fmla="*/ 375981 w 2189568"/>
                <a:gd name="connsiteY4" fmla="*/ 0 h 2127386"/>
                <a:gd name="connsiteX0" fmla="*/ 876518 w 2547809"/>
                <a:gd name="connsiteY0" fmla="*/ 0 h 2363025"/>
                <a:gd name="connsiteX1" fmla="*/ 1709032 w 2547809"/>
                <a:gd name="connsiteY1" fmla="*/ 0 h 2363025"/>
                <a:gd name="connsiteX2" fmla="*/ 1709032 w 2547809"/>
                <a:gd name="connsiteY2" fmla="*/ 300250 h 2363025"/>
                <a:gd name="connsiteX3" fmla="*/ 876518 w 2547809"/>
                <a:gd name="connsiteY3" fmla="*/ 300250 h 2363025"/>
                <a:gd name="connsiteX4" fmla="*/ 876518 w 2547809"/>
                <a:gd name="connsiteY4" fmla="*/ 0 h 2363025"/>
                <a:gd name="connsiteX0" fmla="*/ 850558 w 2634609"/>
                <a:gd name="connsiteY0" fmla="*/ 0 h 2393503"/>
                <a:gd name="connsiteX1" fmla="*/ 1683072 w 2634609"/>
                <a:gd name="connsiteY1" fmla="*/ 0 h 2393503"/>
                <a:gd name="connsiteX2" fmla="*/ 1683072 w 2634609"/>
                <a:gd name="connsiteY2" fmla="*/ 300250 h 2393503"/>
                <a:gd name="connsiteX3" fmla="*/ 850558 w 2634609"/>
                <a:gd name="connsiteY3" fmla="*/ 300250 h 2393503"/>
                <a:gd name="connsiteX4" fmla="*/ 850558 w 2634609"/>
                <a:gd name="connsiteY4" fmla="*/ 0 h 2393503"/>
                <a:gd name="connsiteX0" fmla="*/ 844859 w 2654856"/>
                <a:gd name="connsiteY0" fmla="*/ 0 h 2398605"/>
                <a:gd name="connsiteX1" fmla="*/ 1677373 w 2654856"/>
                <a:gd name="connsiteY1" fmla="*/ 0 h 2398605"/>
                <a:gd name="connsiteX2" fmla="*/ 1677373 w 2654856"/>
                <a:gd name="connsiteY2" fmla="*/ 300250 h 2398605"/>
                <a:gd name="connsiteX3" fmla="*/ 844859 w 2654856"/>
                <a:gd name="connsiteY3" fmla="*/ 300250 h 2398605"/>
                <a:gd name="connsiteX4" fmla="*/ 844859 w 2654856"/>
                <a:gd name="connsiteY4" fmla="*/ 0 h 2398605"/>
                <a:gd name="connsiteX0" fmla="*/ 890236 w 2688880"/>
                <a:gd name="connsiteY0" fmla="*/ 0 h 2398605"/>
                <a:gd name="connsiteX1" fmla="*/ 1722750 w 2688880"/>
                <a:gd name="connsiteY1" fmla="*/ 0 h 2398605"/>
                <a:gd name="connsiteX2" fmla="*/ 1722750 w 2688880"/>
                <a:gd name="connsiteY2" fmla="*/ 300250 h 2398605"/>
                <a:gd name="connsiteX3" fmla="*/ 890236 w 2688880"/>
                <a:gd name="connsiteY3" fmla="*/ 300250 h 2398605"/>
                <a:gd name="connsiteX4" fmla="*/ 890236 w 2688880"/>
                <a:gd name="connsiteY4" fmla="*/ 0 h 2398605"/>
                <a:gd name="connsiteX0" fmla="*/ 884436 w 2708970"/>
                <a:gd name="connsiteY0" fmla="*/ 0 h 2403713"/>
                <a:gd name="connsiteX1" fmla="*/ 1716950 w 2708970"/>
                <a:gd name="connsiteY1" fmla="*/ 0 h 2403713"/>
                <a:gd name="connsiteX2" fmla="*/ 1716950 w 2708970"/>
                <a:gd name="connsiteY2" fmla="*/ 300250 h 2403713"/>
                <a:gd name="connsiteX3" fmla="*/ 884436 w 2708970"/>
                <a:gd name="connsiteY3" fmla="*/ 300250 h 2403713"/>
                <a:gd name="connsiteX4" fmla="*/ 884436 w 2708970"/>
                <a:gd name="connsiteY4" fmla="*/ 0 h 2403713"/>
                <a:gd name="connsiteX0" fmla="*/ 884436 w 2708970"/>
                <a:gd name="connsiteY0" fmla="*/ 0 h 2393503"/>
                <a:gd name="connsiteX1" fmla="*/ 1716950 w 2708970"/>
                <a:gd name="connsiteY1" fmla="*/ 0 h 2393503"/>
                <a:gd name="connsiteX2" fmla="*/ 1716950 w 2708970"/>
                <a:gd name="connsiteY2" fmla="*/ 300250 h 2393503"/>
                <a:gd name="connsiteX3" fmla="*/ 884436 w 2708970"/>
                <a:gd name="connsiteY3" fmla="*/ 300250 h 2393503"/>
                <a:gd name="connsiteX4" fmla="*/ 884436 w 2708970"/>
                <a:gd name="connsiteY4" fmla="*/ 0 h 2393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08970" h="2393503">
                  <a:moveTo>
                    <a:pt x="884436" y="0"/>
                  </a:moveTo>
                  <a:lnTo>
                    <a:pt x="1716950" y="0"/>
                  </a:lnTo>
                  <a:lnTo>
                    <a:pt x="1716950" y="300250"/>
                  </a:lnTo>
                  <a:cubicBezTo>
                    <a:pt x="5383649" y="3070745"/>
                    <a:pt x="-2550250" y="3111689"/>
                    <a:pt x="884436" y="300250"/>
                  </a:cubicBezTo>
                  <a:lnTo>
                    <a:pt x="884436" y="0"/>
                  </a:lnTo>
                  <a:close/>
                </a:path>
              </a:pathLst>
            </a:custGeom>
            <a:solidFill>
              <a:srgbClr val="F4E0C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60EA931F-F8A0-1CFC-F0A2-60ECAD60C550}"/>
                </a:ext>
              </a:extLst>
            </p:cNvPr>
            <p:cNvSpPr/>
            <p:nvPr/>
          </p:nvSpPr>
          <p:spPr>
            <a:xfrm>
              <a:off x="1135105" y="728785"/>
              <a:ext cx="3131885" cy="2156028"/>
            </a:xfrm>
            <a:custGeom>
              <a:avLst/>
              <a:gdLst>
                <a:gd name="connsiteX0" fmla="*/ 0 w 2053152"/>
                <a:gd name="connsiteY0" fmla="*/ 0 h 657240"/>
                <a:gd name="connsiteX1" fmla="*/ 2053152 w 2053152"/>
                <a:gd name="connsiteY1" fmla="*/ 0 h 657240"/>
                <a:gd name="connsiteX2" fmla="*/ 2053152 w 2053152"/>
                <a:gd name="connsiteY2" fmla="*/ 657240 h 657240"/>
                <a:gd name="connsiteX3" fmla="*/ 0 w 2053152"/>
                <a:gd name="connsiteY3" fmla="*/ 657240 h 657240"/>
                <a:gd name="connsiteX4" fmla="*/ 0 w 2053152"/>
                <a:gd name="connsiteY4" fmla="*/ 0 h 657240"/>
                <a:gd name="connsiteX0" fmla="*/ 0 w 2216925"/>
                <a:gd name="connsiteY0" fmla="*/ 0 h 711831"/>
                <a:gd name="connsiteX1" fmla="*/ 2216925 w 2216925"/>
                <a:gd name="connsiteY1" fmla="*/ 54591 h 711831"/>
                <a:gd name="connsiteX2" fmla="*/ 2216925 w 2216925"/>
                <a:gd name="connsiteY2" fmla="*/ 711831 h 711831"/>
                <a:gd name="connsiteX3" fmla="*/ 163773 w 2216925"/>
                <a:gd name="connsiteY3" fmla="*/ 711831 h 711831"/>
                <a:gd name="connsiteX4" fmla="*/ 0 w 2216925"/>
                <a:gd name="connsiteY4" fmla="*/ 0 h 711831"/>
                <a:gd name="connsiteX0" fmla="*/ 0 w 2435289"/>
                <a:gd name="connsiteY0" fmla="*/ 0 h 711831"/>
                <a:gd name="connsiteX1" fmla="*/ 2435289 w 2435289"/>
                <a:gd name="connsiteY1" fmla="*/ 40943 h 711831"/>
                <a:gd name="connsiteX2" fmla="*/ 2216925 w 2435289"/>
                <a:gd name="connsiteY2" fmla="*/ 711831 h 711831"/>
                <a:gd name="connsiteX3" fmla="*/ 163773 w 2435289"/>
                <a:gd name="connsiteY3" fmla="*/ 711831 h 711831"/>
                <a:gd name="connsiteX4" fmla="*/ 0 w 2435289"/>
                <a:gd name="connsiteY4" fmla="*/ 0 h 711831"/>
                <a:gd name="connsiteX0" fmla="*/ 0 w 2435289"/>
                <a:gd name="connsiteY0" fmla="*/ 439894 h 1151725"/>
                <a:gd name="connsiteX1" fmla="*/ 2435289 w 2435289"/>
                <a:gd name="connsiteY1" fmla="*/ 480837 h 1151725"/>
                <a:gd name="connsiteX2" fmla="*/ 2216925 w 2435289"/>
                <a:gd name="connsiteY2" fmla="*/ 1151725 h 1151725"/>
                <a:gd name="connsiteX3" fmla="*/ 163773 w 2435289"/>
                <a:gd name="connsiteY3" fmla="*/ 1151725 h 1151725"/>
                <a:gd name="connsiteX4" fmla="*/ 0 w 2435289"/>
                <a:gd name="connsiteY4" fmla="*/ 439894 h 1151725"/>
                <a:gd name="connsiteX0" fmla="*/ 0 w 2435289"/>
                <a:gd name="connsiteY0" fmla="*/ 648739 h 1360570"/>
                <a:gd name="connsiteX1" fmla="*/ 2435289 w 2435289"/>
                <a:gd name="connsiteY1" fmla="*/ 689682 h 1360570"/>
                <a:gd name="connsiteX2" fmla="*/ 2216925 w 2435289"/>
                <a:gd name="connsiteY2" fmla="*/ 1360570 h 1360570"/>
                <a:gd name="connsiteX3" fmla="*/ 163773 w 2435289"/>
                <a:gd name="connsiteY3" fmla="*/ 1360570 h 1360570"/>
                <a:gd name="connsiteX4" fmla="*/ 0 w 2435289"/>
                <a:gd name="connsiteY4" fmla="*/ 648739 h 1360570"/>
                <a:gd name="connsiteX0" fmla="*/ 0 w 2435289"/>
                <a:gd name="connsiteY0" fmla="*/ 648739 h 1360570"/>
                <a:gd name="connsiteX1" fmla="*/ 2435289 w 2435289"/>
                <a:gd name="connsiteY1" fmla="*/ 689682 h 1360570"/>
                <a:gd name="connsiteX2" fmla="*/ 163773 w 2435289"/>
                <a:gd name="connsiteY2" fmla="*/ 1360570 h 1360570"/>
                <a:gd name="connsiteX3" fmla="*/ 0 w 2435289"/>
                <a:gd name="connsiteY3" fmla="*/ 648739 h 1360570"/>
                <a:gd name="connsiteX0" fmla="*/ 0 w 2435289"/>
                <a:gd name="connsiteY0" fmla="*/ 648739 h 689682"/>
                <a:gd name="connsiteX1" fmla="*/ 2435289 w 2435289"/>
                <a:gd name="connsiteY1" fmla="*/ 689682 h 689682"/>
                <a:gd name="connsiteX2" fmla="*/ 0 w 2435289"/>
                <a:gd name="connsiteY2" fmla="*/ 648739 h 689682"/>
                <a:gd name="connsiteX0" fmla="*/ 329788 w 2765077"/>
                <a:gd name="connsiteY0" fmla="*/ 648739 h 1347898"/>
                <a:gd name="connsiteX1" fmla="*/ 2765077 w 2765077"/>
                <a:gd name="connsiteY1" fmla="*/ 689682 h 1347898"/>
                <a:gd name="connsiteX2" fmla="*/ 329788 w 2765077"/>
                <a:gd name="connsiteY2" fmla="*/ 648739 h 1347898"/>
                <a:gd name="connsiteX0" fmla="*/ 203961 w 2971499"/>
                <a:gd name="connsiteY0" fmla="*/ 648739 h 1846685"/>
                <a:gd name="connsiteX1" fmla="*/ 2639250 w 2971499"/>
                <a:gd name="connsiteY1" fmla="*/ 689682 h 1846685"/>
                <a:gd name="connsiteX2" fmla="*/ 203961 w 2971499"/>
                <a:gd name="connsiteY2" fmla="*/ 648739 h 1846685"/>
                <a:gd name="connsiteX0" fmla="*/ 202712 w 3006401"/>
                <a:gd name="connsiteY0" fmla="*/ 652990 h 1847034"/>
                <a:gd name="connsiteX1" fmla="*/ 2676101 w 3006401"/>
                <a:gd name="connsiteY1" fmla="*/ 686313 h 1847034"/>
                <a:gd name="connsiteX2" fmla="*/ 202712 w 3006401"/>
                <a:gd name="connsiteY2" fmla="*/ 652990 h 1847034"/>
                <a:gd name="connsiteX0" fmla="*/ 307857 w 3094074"/>
                <a:gd name="connsiteY0" fmla="*/ 652990 h 1938832"/>
                <a:gd name="connsiteX1" fmla="*/ 2781246 w 3094074"/>
                <a:gd name="connsiteY1" fmla="*/ 686313 h 1938832"/>
                <a:gd name="connsiteX2" fmla="*/ 307857 w 3094074"/>
                <a:gd name="connsiteY2" fmla="*/ 652990 h 1938832"/>
                <a:gd name="connsiteX0" fmla="*/ 302708 w 3125287"/>
                <a:gd name="connsiteY0" fmla="*/ 652990 h 1981107"/>
                <a:gd name="connsiteX1" fmla="*/ 2776097 w 3125287"/>
                <a:gd name="connsiteY1" fmla="*/ 686313 h 1981107"/>
                <a:gd name="connsiteX2" fmla="*/ 302708 w 3125287"/>
                <a:gd name="connsiteY2" fmla="*/ 652990 h 1981107"/>
                <a:gd name="connsiteX0" fmla="*/ 305369 w 3108874"/>
                <a:gd name="connsiteY0" fmla="*/ 652990 h 2028914"/>
                <a:gd name="connsiteX1" fmla="*/ 2778758 w 3108874"/>
                <a:gd name="connsiteY1" fmla="*/ 686313 h 2028914"/>
                <a:gd name="connsiteX2" fmla="*/ 305369 w 3108874"/>
                <a:gd name="connsiteY2" fmla="*/ 652990 h 2028914"/>
                <a:gd name="connsiteX0" fmla="*/ 309064 w 3111995"/>
                <a:gd name="connsiteY0" fmla="*/ 652990 h 2100377"/>
                <a:gd name="connsiteX1" fmla="*/ 2782453 w 3111995"/>
                <a:gd name="connsiteY1" fmla="*/ 686313 h 2100377"/>
                <a:gd name="connsiteX2" fmla="*/ 309064 w 3111995"/>
                <a:gd name="connsiteY2" fmla="*/ 652990 h 2100377"/>
                <a:gd name="connsiteX0" fmla="*/ 305370 w 3108875"/>
                <a:gd name="connsiteY0" fmla="*/ 652990 h 2129450"/>
                <a:gd name="connsiteX1" fmla="*/ 2778759 w 3108875"/>
                <a:gd name="connsiteY1" fmla="*/ 686313 h 2129450"/>
                <a:gd name="connsiteX2" fmla="*/ 305370 w 3108875"/>
                <a:gd name="connsiteY2" fmla="*/ 652990 h 2129450"/>
                <a:gd name="connsiteX0" fmla="*/ 302181 w 3128609"/>
                <a:gd name="connsiteY0" fmla="*/ 652990 h 2148129"/>
                <a:gd name="connsiteX1" fmla="*/ 2775570 w 3128609"/>
                <a:gd name="connsiteY1" fmla="*/ 686313 h 2148129"/>
                <a:gd name="connsiteX2" fmla="*/ 302181 w 3128609"/>
                <a:gd name="connsiteY2" fmla="*/ 652990 h 2148129"/>
                <a:gd name="connsiteX0" fmla="*/ 303844 w 3094086"/>
                <a:gd name="connsiteY0" fmla="*/ 660128 h 2149082"/>
                <a:gd name="connsiteX1" fmla="*/ 2739133 w 3094086"/>
                <a:gd name="connsiteY1" fmla="*/ 680751 h 2149082"/>
                <a:gd name="connsiteX2" fmla="*/ 303844 w 3094086"/>
                <a:gd name="connsiteY2" fmla="*/ 660128 h 2149082"/>
                <a:gd name="connsiteX0" fmla="*/ 303844 w 3094086"/>
                <a:gd name="connsiteY0" fmla="*/ 686421 h 2175375"/>
                <a:gd name="connsiteX1" fmla="*/ 2739133 w 3094086"/>
                <a:gd name="connsiteY1" fmla="*/ 707044 h 2175375"/>
                <a:gd name="connsiteX2" fmla="*/ 303844 w 3094086"/>
                <a:gd name="connsiteY2" fmla="*/ 686421 h 2175375"/>
                <a:gd name="connsiteX0" fmla="*/ 348817 w 3131885"/>
                <a:gd name="connsiteY0" fmla="*/ 686421 h 2156028"/>
                <a:gd name="connsiteX1" fmla="*/ 2784106 w 3131885"/>
                <a:gd name="connsiteY1" fmla="*/ 707044 h 2156028"/>
                <a:gd name="connsiteX2" fmla="*/ 348817 w 3131885"/>
                <a:gd name="connsiteY2" fmla="*/ 686421 h 2156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31885" h="2156028">
                  <a:moveTo>
                    <a:pt x="348817" y="686421"/>
                  </a:moveTo>
                  <a:cubicBezTo>
                    <a:pt x="807634" y="-99462"/>
                    <a:pt x="2231651" y="-357481"/>
                    <a:pt x="2784106" y="707044"/>
                  </a:cubicBezTo>
                  <a:cubicBezTo>
                    <a:pt x="4618151" y="2582284"/>
                    <a:pt x="-1488223" y="2702006"/>
                    <a:pt x="348817" y="686421"/>
                  </a:cubicBezTo>
                  <a:close/>
                </a:path>
              </a:pathLst>
            </a:custGeom>
            <a:solidFill>
              <a:srgbClr val="42458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1E6DC309-F6D2-0D20-E9D1-0CF5024CE89F}"/>
                </a:ext>
              </a:extLst>
            </p:cNvPr>
            <p:cNvGrpSpPr/>
            <p:nvPr/>
          </p:nvGrpSpPr>
          <p:grpSpPr>
            <a:xfrm rot="9605490" flipH="1" flipV="1">
              <a:off x="298977" y="2698428"/>
              <a:ext cx="1789145" cy="1643239"/>
              <a:chOff x="2491167" y="2964342"/>
              <a:chExt cx="1789145" cy="1643239"/>
            </a:xfrm>
          </p:grpSpPr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716E5599-123F-8F63-785A-15B88073F050}"/>
                  </a:ext>
                </a:extLst>
              </p:cNvPr>
              <p:cNvGrpSpPr/>
              <p:nvPr/>
            </p:nvGrpSpPr>
            <p:grpSpPr>
              <a:xfrm rot="343219">
                <a:off x="2746696" y="4162781"/>
                <a:ext cx="596509" cy="444800"/>
                <a:chOff x="6733085" y="4853951"/>
                <a:chExt cx="851168" cy="634689"/>
              </a:xfrm>
              <a:solidFill>
                <a:srgbClr val="F4E0C7"/>
              </a:solidFill>
            </p:grpSpPr>
            <p:sp>
              <p:nvSpPr>
                <p:cNvPr id="59" name="Rectangle 49">
                  <a:extLst>
                    <a:ext uri="{FF2B5EF4-FFF2-40B4-BE49-F238E27FC236}">
                      <a16:creationId xmlns:a16="http://schemas.microsoft.com/office/drawing/2014/main" id="{2955253F-BBEC-F808-DA2D-7237E4E0DA48}"/>
                    </a:ext>
                  </a:extLst>
                </p:cNvPr>
                <p:cNvSpPr/>
                <p:nvPr/>
              </p:nvSpPr>
              <p:spPr>
                <a:xfrm>
                  <a:off x="6733085" y="4853951"/>
                  <a:ext cx="851168" cy="634689"/>
                </a:xfrm>
                <a:custGeom>
                  <a:avLst/>
                  <a:gdLst>
                    <a:gd name="connsiteX0" fmla="*/ 0 w 621982"/>
                    <a:gd name="connsiteY0" fmla="*/ 0 h 202272"/>
                    <a:gd name="connsiteX1" fmla="*/ 621982 w 621982"/>
                    <a:gd name="connsiteY1" fmla="*/ 0 h 202272"/>
                    <a:gd name="connsiteX2" fmla="*/ 621982 w 621982"/>
                    <a:gd name="connsiteY2" fmla="*/ 202272 h 202272"/>
                    <a:gd name="connsiteX3" fmla="*/ 0 w 621982"/>
                    <a:gd name="connsiteY3" fmla="*/ 202272 h 202272"/>
                    <a:gd name="connsiteX4" fmla="*/ 0 w 621982"/>
                    <a:gd name="connsiteY4" fmla="*/ 0 h 202272"/>
                    <a:gd name="connsiteX0" fmla="*/ 0 w 621982"/>
                    <a:gd name="connsiteY0" fmla="*/ 0 h 484212"/>
                    <a:gd name="connsiteX1" fmla="*/ 621982 w 621982"/>
                    <a:gd name="connsiteY1" fmla="*/ 0 h 484212"/>
                    <a:gd name="connsiteX2" fmla="*/ 621982 w 621982"/>
                    <a:gd name="connsiteY2" fmla="*/ 202272 h 484212"/>
                    <a:gd name="connsiteX3" fmla="*/ 7620 w 621982"/>
                    <a:gd name="connsiteY3" fmla="*/ 484212 h 484212"/>
                    <a:gd name="connsiteX4" fmla="*/ 0 w 621982"/>
                    <a:gd name="connsiteY4" fmla="*/ 0 h 484212"/>
                    <a:gd name="connsiteX0" fmla="*/ 0 w 621982"/>
                    <a:gd name="connsiteY0" fmla="*/ 0 h 579133"/>
                    <a:gd name="connsiteX1" fmla="*/ 621982 w 621982"/>
                    <a:gd name="connsiteY1" fmla="*/ 0 h 579133"/>
                    <a:gd name="connsiteX2" fmla="*/ 621982 w 621982"/>
                    <a:gd name="connsiteY2" fmla="*/ 202272 h 579133"/>
                    <a:gd name="connsiteX3" fmla="*/ 385762 w 621982"/>
                    <a:gd name="connsiteY3" fmla="*/ 579133 h 579133"/>
                    <a:gd name="connsiteX4" fmla="*/ 7620 w 621982"/>
                    <a:gd name="connsiteY4" fmla="*/ 484212 h 579133"/>
                    <a:gd name="connsiteX5" fmla="*/ 0 w 621982"/>
                    <a:gd name="connsiteY5" fmla="*/ 0 h 579133"/>
                    <a:gd name="connsiteX0" fmla="*/ 0 w 621982"/>
                    <a:gd name="connsiteY0" fmla="*/ 0 h 579133"/>
                    <a:gd name="connsiteX1" fmla="*/ 621982 w 621982"/>
                    <a:gd name="connsiteY1" fmla="*/ 0 h 579133"/>
                    <a:gd name="connsiteX2" fmla="*/ 385762 w 621982"/>
                    <a:gd name="connsiteY2" fmla="*/ 579133 h 579133"/>
                    <a:gd name="connsiteX3" fmla="*/ 7620 w 621982"/>
                    <a:gd name="connsiteY3" fmla="*/ 484212 h 579133"/>
                    <a:gd name="connsiteX4" fmla="*/ 0 w 621982"/>
                    <a:gd name="connsiteY4" fmla="*/ 0 h 579133"/>
                    <a:gd name="connsiteX0" fmla="*/ 0 w 492442"/>
                    <a:gd name="connsiteY0" fmla="*/ 0 h 579133"/>
                    <a:gd name="connsiteX1" fmla="*/ 492442 w 492442"/>
                    <a:gd name="connsiteY1" fmla="*/ 45720 h 579133"/>
                    <a:gd name="connsiteX2" fmla="*/ 385762 w 492442"/>
                    <a:gd name="connsiteY2" fmla="*/ 579133 h 579133"/>
                    <a:gd name="connsiteX3" fmla="*/ 7620 w 492442"/>
                    <a:gd name="connsiteY3" fmla="*/ 484212 h 579133"/>
                    <a:gd name="connsiteX4" fmla="*/ 0 w 492442"/>
                    <a:gd name="connsiteY4" fmla="*/ 0 h 579133"/>
                    <a:gd name="connsiteX0" fmla="*/ 0 w 730913"/>
                    <a:gd name="connsiteY0" fmla="*/ 0 h 583491"/>
                    <a:gd name="connsiteX1" fmla="*/ 492442 w 730913"/>
                    <a:gd name="connsiteY1" fmla="*/ 45720 h 583491"/>
                    <a:gd name="connsiteX2" fmla="*/ 385762 w 730913"/>
                    <a:gd name="connsiteY2" fmla="*/ 579133 h 583491"/>
                    <a:gd name="connsiteX3" fmla="*/ 7620 w 730913"/>
                    <a:gd name="connsiteY3" fmla="*/ 484212 h 583491"/>
                    <a:gd name="connsiteX4" fmla="*/ 0 w 730913"/>
                    <a:gd name="connsiteY4" fmla="*/ 0 h 583491"/>
                    <a:gd name="connsiteX0" fmla="*/ 0 w 730913"/>
                    <a:gd name="connsiteY0" fmla="*/ 0 h 626126"/>
                    <a:gd name="connsiteX1" fmla="*/ 492442 w 730913"/>
                    <a:gd name="connsiteY1" fmla="*/ 45720 h 626126"/>
                    <a:gd name="connsiteX2" fmla="*/ 385762 w 730913"/>
                    <a:gd name="connsiteY2" fmla="*/ 579133 h 626126"/>
                    <a:gd name="connsiteX3" fmla="*/ 7620 w 730913"/>
                    <a:gd name="connsiteY3" fmla="*/ 484212 h 626126"/>
                    <a:gd name="connsiteX4" fmla="*/ 0 w 730913"/>
                    <a:gd name="connsiteY4" fmla="*/ 0 h 626126"/>
                    <a:gd name="connsiteX0" fmla="*/ 0 w 730913"/>
                    <a:gd name="connsiteY0" fmla="*/ 0 h 634689"/>
                    <a:gd name="connsiteX1" fmla="*/ 492442 w 730913"/>
                    <a:gd name="connsiteY1" fmla="*/ 45720 h 634689"/>
                    <a:gd name="connsiteX2" fmla="*/ 385762 w 730913"/>
                    <a:gd name="connsiteY2" fmla="*/ 579133 h 634689"/>
                    <a:gd name="connsiteX3" fmla="*/ 7620 w 730913"/>
                    <a:gd name="connsiteY3" fmla="*/ 484212 h 634689"/>
                    <a:gd name="connsiteX4" fmla="*/ 0 w 730913"/>
                    <a:gd name="connsiteY4" fmla="*/ 0 h 634689"/>
                    <a:gd name="connsiteX0" fmla="*/ 120243 w 851156"/>
                    <a:gd name="connsiteY0" fmla="*/ 0 h 634689"/>
                    <a:gd name="connsiteX1" fmla="*/ 612685 w 851156"/>
                    <a:gd name="connsiteY1" fmla="*/ 45720 h 634689"/>
                    <a:gd name="connsiteX2" fmla="*/ 506005 w 851156"/>
                    <a:gd name="connsiteY2" fmla="*/ 579133 h 634689"/>
                    <a:gd name="connsiteX3" fmla="*/ 127863 w 851156"/>
                    <a:gd name="connsiteY3" fmla="*/ 484212 h 634689"/>
                    <a:gd name="connsiteX4" fmla="*/ 120243 w 851156"/>
                    <a:gd name="connsiteY4" fmla="*/ 0 h 6346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51156" h="634689">
                      <a:moveTo>
                        <a:pt x="120243" y="0"/>
                      </a:moveTo>
                      <a:lnTo>
                        <a:pt x="612685" y="45720"/>
                      </a:lnTo>
                      <a:cubicBezTo>
                        <a:pt x="577125" y="223524"/>
                        <a:pt x="1234985" y="629929"/>
                        <a:pt x="506005" y="579133"/>
                      </a:cubicBezTo>
                      <a:cubicBezTo>
                        <a:pt x="318998" y="715133"/>
                        <a:pt x="208190" y="569192"/>
                        <a:pt x="127863" y="484212"/>
                      </a:cubicBezTo>
                      <a:cubicBezTo>
                        <a:pt x="-156617" y="231368"/>
                        <a:pt x="122783" y="161404"/>
                        <a:pt x="120243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0" name="Freeform: Shape 59">
                  <a:extLst>
                    <a:ext uri="{FF2B5EF4-FFF2-40B4-BE49-F238E27FC236}">
                      <a16:creationId xmlns:a16="http://schemas.microsoft.com/office/drawing/2014/main" id="{E0BC56BB-2D37-FFE7-B10A-8DC2D3967B17}"/>
                    </a:ext>
                  </a:extLst>
                </p:cNvPr>
                <p:cNvSpPr/>
                <p:nvPr/>
              </p:nvSpPr>
              <p:spPr>
                <a:xfrm>
                  <a:off x="6861810" y="5143506"/>
                  <a:ext cx="34386" cy="205741"/>
                </a:xfrm>
                <a:custGeom>
                  <a:avLst/>
                  <a:gdLst>
                    <a:gd name="connsiteX0" fmla="*/ 22860 w 22860"/>
                    <a:gd name="connsiteY0" fmla="*/ 0 h 205740"/>
                    <a:gd name="connsiteX1" fmla="*/ 0 w 22860"/>
                    <a:gd name="connsiteY1" fmla="*/ 205740 h 205740"/>
                    <a:gd name="connsiteX2" fmla="*/ 0 w 22860"/>
                    <a:gd name="connsiteY2" fmla="*/ 205740 h 205740"/>
                    <a:gd name="connsiteX0" fmla="*/ 29304 w 29304"/>
                    <a:gd name="connsiteY0" fmla="*/ 0 h 205740"/>
                    <a:gd name="connsiteX1" fmla="*/ 6444 w 29304"/>
                    <a:gd name="connsiteY1" fmla="*/ 205740 h 205740"/>
                    <a:gd name="connsiteX2" fmla="*/ 6444 w 29304"/>
                    <a:gd name="connsiteY2" fmla="*/ 205740 h 205740"/>
                    <a:gd name="connsiteX0" fmla="*/ 34385 w 34385"/>
                    <a:gd name="connsiteY0" fmla="*/ 0 h 205740"/>
                    <a:gd name="connsiteX1" fmla="*/ 11525 w 34385"/>
                    <a:gd name="connsiteY1" fmla="*/ 205740 h 205740"/>
                    <a:gd name="connsiteX2" fmla="*/ 11525 w 34385"/>
                    <a:gd name="connsiteY2" fmla="*/ 205740 h 2057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4385" h="205740">
                      <a:moveTo>
                        <a:pt x="34385" y="0"/>
                      </a:moveTo>
                      <a:cubicBezTo>
                        <a:pt x="-1810" y="68580"/>
                        <a:pt x="-9430" y="122873"/>
                        <a:pt x="11525" y="205740"/>
                      </a:cubicBezTo>
                      <a:lnTo>
                        <a:pt x="11525" y="205740"/>
                      </a:lnTo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1" name="Freeform: Shape 60">
                  <a:extLst>
                    <a:ext uri="{FF2B5EF4-FFF2-40B4-BE49-F238E27FC236}">
                      <a16:creationId xmlns:a16="http://schemas.microsoft.com/office/drawing/2014/main" id="{5BFB6FE8-A060-950A-5DA7-F484642F6D91}"/>
                    </a:ext>
                  </a:extLst>
                </p:cNvPr>
                <p:cNvSpPr/>
                <p:nvPr/>
              </p:nvSpPr>
              <p:spPr>
                <a:xfrm rot="19483736">
                  <a:off x="7177009" y="5241224"/>
                  <a:ext cx="34386" cy="205741"/>
                </a:xfrm>
                <a:custGeom>
                  <a:avLst/>
                  <a:gdLst>
                    <a:gd name="connsiteX0" fmla="*/ 22860 w 22860"/>
                    <a:gd name="connsiteY0" fmla="*/ 0 h 205740"/>
                    <a:gd name="connsiteX1" fmla="*/ 0 w 22860"/>
                    <a:gd name="connsiteY1" fmla="*/ 205740 h 205740"/>
                    <a:gd name="connsiteX2" fmla="*/ 0 w 22860"/>
                    <a:gd name="connsiteY2" fmla="*/ 205740 h 205740"/>
                    <a:gd name="connsiteX0" fmla="*/ 29304 w 29304"/>
                    <a:gd name="connsiteY0" fmla="*/ 0 h 205740"/>
                    <a:gd name="connsiteX1" fmla="*/ 6444 w 29304"/>
                    <a:gd name="connsiteY1" fmla="*/ 205740 h 205740"/>
                    <a:gd name="connsiteX2" fmla="*/ 6444 w 29304"/>
                    <a:gd name="connsiteY2" fmla="*/ 205740 h 205740"/>
                    <a:gd name="connsiteX0" fmla="*/ 34385 w 34385"/>
                    <a:gd name="connsiteY0" fmla="*/ 0 h 205740"/>
                    <a:gd name="connsiteX1" fmla="*/ 11525 w 34385"/>
                    <a:gd name="connsiteY1" fmla="*/ 205740 h 205740"/>
                    <a:gd name="connsiteX2" fmla="*/ 11525 w 34385"/>
                    <a:gd name="connsiteY2" fmla="*/ 205740 h 2057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4385" h="205740">
                      <a:moveTo>
                        <a:pt x="34385" y="0"/>
                      </a:moveTo>
                      <a:cubicBezTo>
                        <a:pt x="-1810" y="68580"/>
                        <a:pt x="-9430" y="122873"/>
                        <a:pt x="11525" y="205740"/>
                      </a:cubicBezTo>
                      <a:lnTo>
                        <a:pt x="11525" y="205740"/>
                      </a:lnTo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2" name="Rectangle 42">
                <a:extLst>
                  <a:ext uri="{FF2B5EF4-FFF2-40B4-BE49-F238E27FC236}">
                    <a16:creationId xmlns:a16="http://schemas.microsoft.com/office/drawing/2014/main" id="{BA82D9F0-E31B-E1AB-6159-58E36E924461}"/>
                  </a:ext>
                </a:extLst>
              </p:cNvPr>
              <p:cNvSpPr/>
              <p:nvPr/>
            </p:nvSpPr>
            <p:spPr>
              <a:xfrm rot="2909243" flipH="1">
                <a:off x="2912315" y="2543194"/>
                <a:ext cx="946850" cy="1789145"/>
              </a:xfrm>
              <a:custGeom>
                <a:avLst/>
                <a:gdLst>
                  <a:gd name="connsiteX0" fmla="*/ 0 w 647700"/>
                  <a:gd name="connsiteY0" fmla="*/ 0 h 1321633"/>
                  <a:gd name="connsiteX1" fmla="*/ 647700 w 647700"/>
                  <a:gd name="connsiteY1" fmla="*/ 0 h 1321633"/>
                  <a:gd name="connsiteX2" fmla="*/ 647700 w 647700"/>
                  <a:gd name="connsiteY2" fmla="*/ 1321633 h 1321633"/>
                  <a:gd name="connsiteX3" fmla="*/ 0 w 647700"/>
                  <a:gd name="connsiteY3" fmla="*/ 1321633 h 1321633"/>
                  <a:gd name="connsiteX4" fmla="*/ 0 w 647700"/>
                  <a:gd name="connsiteY4" fmla="*/ 0 h 1321633"/>
                  <a:gd name="connsiteX0" fmla="*/ 304800 w 952500"/>
                  <a:gd name="connsiteY0" fmla="*/ 0 h 1321633"/>
                  <a:gd name="connsiteX1" fmla="*/ 952500 w 952500"/>
                  <a:gd name="connsiteY1" fmla="*/ 0 h 1321633"/>
                  <a:gd name="connsiteX2" fmla="*/ 952500 w 952500"/>
                  <a:gd name="connsiteY2" fmla="*/ 1321633 h 1321633"/>
                  <a:gd name="connsiteX3" fmla="*/ 0 w 952500"/>
                  <a:gd name="connsiteY3" fmla="*/ 742513 h 1321633"/>
                  <a:gd name="connsiteX4" fmla="*/ 304800 w 952500"/>
                  <a:gd name="connsiteY4" fmla="*/ 0 h 1321633"/>
                  <a:gd name="connsiteX0" fmla="*/ 304800 w 1478280"/>
                  <a:gd name="connsiteY0" fmla="*/ 0 h 742513"/>
                  <a:gd name="connsiteX1" fmla="*/ 952500 w 1478280"/>
                  <a:gd name="connsiteY1" fmla="*/ 0 h 742513"/>
                  <a:gd name="connsiteX2" fmla="*/ 1478280 w 1478280"/>
                  <a:gd name="connsiteY2" fmla="*/ 536773 h 742513"/>
                  <a:gd name="connsiteX3" fmla="*/ 0 w 1478280"/>
                  <a:gd name="connsiteY3" fmla="*/ 742513 h 742513"/>
                  <a:gd name="connsiteX4" fmla="*/ 304800 w 1478280"/>
                  <a:gd name="connsiteY4" fmla="*/ 0 h 742513"/>
                  <a:gd name="connsiteX0" fmla="*/ 304800 w 1478280"/>
                  <a:gd name="connsiteY0" fmla="*/ 0 h 1680408"/>
                  <a:gd name="connsiteX1" fmla="*/ 952500 w 1478280"/>
                  <a:gd name="connsiteY1" fmla="*/ 0 h 1680408"/>
                  <a:gd name="connsiteX2" fmla="*/ 1478280 w 1478280"/>
                  <a:gd name="connsiteY2" fmla="*/ 536773 h 1680408"/>
                  <a:gd name="connsiteX3" fmla="*/ 0 w 1478280"/>
                  <a:gd name="connsiteY3" fmla="*/ 742513 h 1680408"/>
                  <a:gd name="connsiteX4" fmla="*/ 304800 w 1478280"/>
                  <a:gd name="connsiteY4" fmla="*/ 0 h 1680408"/>
                  <a:gd name="connsiteX0" fmla="*/ 817466 w 1990946"/>
                  <a:gd name="connsiteY0" fmla="*/ 0 h 2244436"/>
                  <a:gd name="connsiteX1" fmla="*/ 1465166 w 1990946"/>
                  <a:gd name="connsiteY1" fmla="*/ 0 h 2244436"/>
                  <a:gd name="connsiteX2" fmla="*/ 1990946 w 1990946"/>
                  <a:gd name="connsiteY2" fmla="*/ 536773 h 2244436"/>
                  <a:gd name="connsiteX3" fmla="*/ 512666 w 1990946"/>
                  <a:gd name="connsiteY3" fmla="*/ 742513 h 2244436"/>
                  <a:gd name="connsiteX4" fmla="*/ 817466 w 1990946"/>
                  <a:gd name="connsiteY4" fmla="*/ 0 h 2244436"/>
                  <a:gd name="connsiteX0" fmla="*/ 804275 w 1978172"/>
                  <a:gd name="connsiteY0" fmla="*/ 0 h 2248123"/>
                  <a:gd name="connsiteX1" fmla="*/ 1451975 w 1978172"/>
                  <a:gd name="connsiteY1" fmla="*/ 0 h 2248123"/>
                  <a:gd name="connsiteX2" fmla="*/ 1977755 w 1978172"/>
                  <a:gd name="connsiteY2" fmla="*/ 536773 h 2248123"/>
                  <a:gd name="connsiteX3" fmla="*/ 499475 w 1978172"/>
                  <a:gd name="connsiteY3" fmla="*/ 742513 h 2248123"/>
                  <a:gd name="connsiteX4" fmla="*/ 804275 w 1978172"/>
                  <a:gd name="connsiteY4" fmla="*/ 0 h 2248123"/>
                  <a:gd name="connsiteX0" fmla="*/ 804275 w 1978172"/>
                  <a:gd name="connsiteY0" fmla="*/ 209550 h 2457673"/>
                  <a:gd name="connsiteX1" fmla="*/ 1451975 w 1978172"/>
                  <a:gd name="connsiteY1" fmla="*/ 0 h 2457673"/>
                  <a:gd name="connsiteX2" fmla="*/ 1977755 w 1978172"/>
                  <a:gd name="connsiteY2" fmla="*/ 746323 h 2457673"/>
                  <a:gd name="connsiteX3" fmla="*/ 499475 w 1978172"/>
                  <a:gd name="connsiteY3" fmla="*/ 952063 h 2457673"/>
                  <a:gd name="connsiteX4" fmla="*/ 804275 w 1978172"/>
                  <a:gd name="connsiteY4" fmla="*/ 209550 h 2457673"/>
                  <a:gd name="connsiteX0" fmla="*/ 804275 w 1978172"/>
                  <a:gd name="connsiteY0" fmla="*/ 304800 h 2552923"/>
                  <a:gd name="connsiteX1" fmla="*/ 1594850 w 1978172"/>
                  <a:gd name="connsiteY1" fmla="*/ 0 h 2552923"/>
                  <a:gd name="connsiteX2" fmla="*/ 1977755 w 1978172"/>
                  <a:gd name="connsiteY2" fmla="*/ 841573 h 2552923"/>
                  <a:gd name="connsiteX3" fmla="*/ 499475 w 1978172"/>
                  <a:gd name="connsiteY3" fmla="*/ 1047313 h 2552923"/>
                  <a:gd name="connsiteX4" fmla="*/ 804275 w 1978172"/>
                  <a:gd name="connsiteY4" fmla="*/ 304800 h 2552923"/>
                  <a:gd name="connsiteX0" fmla="*/ 804275 w 1978172"/>
                  <a:gd name="connsiteY0" fmla="*/ 304800 h 2552923"/>
                  <a:gd name="connsiteX1" fmla="*/ 1594850 w 1978172"/>
                  <a:gd name="connsiteY1" fmla="*/ 0 h 2552923"/>
                  <a:gd name="connsiteX2" fmla="*/ 1977755 w 1978172"/>
                  <a:gd name="connsiteY2" fmla="*/ 841573 h 2552923"/>
                  <a:gd name="connsiteX3" fmla="*/ 499475 w 1978172"/>
                  <a:gd name="connsiteY3" fmla="*/ 1047313 h 2552923"/>
                  <a:gd name="connsiteX4" fmla="*/ 804275 w 1978172"/>
                  <a:gd name="connsiteY4" fmla="*/ 304800 h 2552923"/>
                  <a:gd name="connsiteX0" fmla="*/ 804275 w 1978172"/>
                  <a:gd name="connsiteY0" fmla="*/ 304800 h 2552923"/>
                  <a:gd name="connsiteX1" fmla="*/ 1594850 w 1978172"/>
                  <a:gd name="connsiteY1" fmla="*/ 0 h 2552923"/>
                  <a:gd name="connsiteX2" fmla="*/ 1977755 w 1978172"/>
                  <a:gd name="connsiteY2" fmla="*/ 841573 h 2552923"/>
                  <a:gd name="connsiteX3" fmla="*/ 499475 w 1978172"/>
                  <a:gd name="connsiteY3" fmla="*/ 1047313 h 2552923"/>
                  <a:gd name="connsiteX4" fmla="*/ 804275 w 1978172"/>
                  <a:gd name="connsiteY4" fmla="*/ 304800 h 25529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78172" h="2552923">
                    <a:moveTo>
                      <a:pt x="804275" y="304800"/>
                    </a:moveTo>
                    <a:lnTo>
                      <a:pt x="1594850" y="0"/>
                    </a:lnTo>
                    <a:cubicBezTo>
                      <a:pt x="1874885" y="356724"/>
                      <a:pt x="1983470" y="665824"/>
                      <a:pt x="1977755" y="841573"/>
                    </a:cubicBezTo>
                    <a:cubicBezTo>
                      <a:pt x="2020300" y="3335218"/>
                      <a:pt x="-1209945" y="2838013"/>
                      <a:pt x="499475" y="1047313"/>
                    </a:cubicBezTo>
                    <a:lnTo>
                      <a:pt x="804275" y="304800"/>
                    </a:lnTo>
                    <a:close/>
                  </a:path>
                </a:pathLst>
              </a:custGeom>
              <a:solidFill>
                <a:srgbClr val="42458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0678FEC5-440B-FC24-F97A-7F7BFF919C3C}"/>
                </a:ext>
              </a:extLst>
            </p:cNvPr>
            <p:cNvGrpSpPr/>
            <p:nvPr/>
          </p:nvGrpSpPr>
          <p:grpSpPr>
            <a:xfrm rot="11837331" flipV="1">
              <a:off x="3234559" y="2724152"/>
              <a:ext cx="1789145" cy="1643239"/>
              <a:chOff x="2491167" y="2964342"/>
              <a:chExt cx="1789145" cy="1643239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F6ADCA7F-FAE8-38D9-6EB6-D588EB5E3A74}"/>
                  </a:ext>
                </a:extLst>
              </p:cNvPr>
              <p:cNvGrpSpPr/>
              <p:nvPr/>
            </p:nvGrpSpPr>
            <p:grpSpPr>
              <a:xfrm rot="343219">
                <a:off x="2746696" y="4162781"/>
                <a:ext cx="596509" cy="444800"/>
                <a:chOff x="6733085" y="4853951"/>
                <a:chExt cx="851168" cy="634689"/>
              </a:xfrm>
              <a:solidFill>
                <a:srgbClr val="F4E0C7"/>
              </a:solidFill>
            </p:grpSpPr>
            <p:sp>
              <p:nvSpPr>
                <p:cNvPr id="64" name="Rectangle 49">
                  <a:extLst>
                    <a:ext uri="{FF2B5EF4-FFF2-40B4-BE49-F238E27FC236}">
                      <a16:creationId xmlns:a16="http://schemas.microsoft.com/office/drawing/2014/main" id="{C2622443-93FD-691F-55D5-56FF37660879}"/>
                    </a:ext>
                  </a:extLst>
                </p:cNvPr>
                <p:cNvSpPr/>
                <p:nvPr/>
              </p:nvSpPr>
              <p:spPr>
                <a:xfrm>
                  <a:off x="6733085" y="4853951"/>
                  <a:ext cx="851168" cy="634689"/>
                </a:xfrm>
                <a:custGeom>
                  <a:avLst/>
                  <a:gdLst>
                    <a:gd name="connsiteX0" fmla="*/ 0 w 621982"/>
                    <a:gd name="connsiteY0" fmla="*/ 0 h 202272"/>
                    <a:gd name="connsiteX1" fmla="*/ 621982 w 621982"/>
                    <a:gd name="connsiteY1" fmla="*/ 0 h 202272"/>
                    <a:gd name="connsiteX2" fmla="*/ 621982 w 621982"/>
                    <a:gd name="connsiteY2" fmla="*/ 202272 h 202272"/>
                    <a:gd name="connsiteX3" fmla="*/ 0 w 621982"/>
                    <a:gd name="connsiteY3" fmla="*/ 202272 h 202272"/>
                    <a:gd name="connsiteX4" fmla="*/ 0 w 621982"/>
                    <a:gd name="connsiteY4" fmla="*/ 0 h 202272"/>
                    <a:gd name="connsiteX0" fmla="*/ 0 w 621982"/>
                    <a:gd name="connsiteY0" fmla="*/ 0 h 484212"/>
                    <a:gd name="connsiteX1" fmla="*/ 621982 w 621982"/>
                    <a:gd name="connsiteY1" fmla="*/ 0 h 484212"/>
                    <a:gd name="connsiteX2" fmla="*/ 621982 w 621982"/>
                    <a:gd name="connsiteY2" fmla="*/ 202272 h 484212"/>
                    <a:gd name="connsiteX3" fmla="*/ 7620 w 621982"/>
                    <a:gd name="connsiteY3" fmla="*/ 484212 h 484212"/>
                    <a:gd name="connsiteX4" fmla="*/ 0 w 621982"/>
                    <a:gd name="connsiteY4" fmla="*/ 0 h 484212"/>
                    <a:gd name="connsiteX0" fmla="*/ 0 w 621982"/>
                    <a:gd name="connsiteY0" fmla="*/ 0 h 579133"/>
                    <a:gd name="connsiteX1" fmla="*/ 621982 w 621982"/>
                    <a:gd name="connsiteY1" fmla="*/ 0 h 579133"/>
                    <a:gd name="connsiteX2" fmla="*/ 621982 w 621982"/>
                    <a:gd name="connsiteY2" fmla="*/ 202272 h 579133"/>
                    <a:gd name="connsiteX3" fmla="*/ 385762 w 621982"/>
                    <a:gd name="connsiteY3" fmla="*/ 579133 h 579133"/>
                    <a:gd name="connsiteX4" fmla="*/ 7620 w 621982"/>
                    <a:gd name="connsiteY4" fmla="*/ 484212 h 579133"/>
                    <a:gd name="connsiteX5" fmla="*/ 0 w 621982"/>
                    <a:gd name="connsiteY5" fmla="*/ 0 h 579133"/>
                    <a:gd name="connsiteX0" fmla="*/ 0 w 621982"/>
                    <a:gd name="connsiteY0" fmla="*/ 0 h 579133"/>
                    <a:gd name="connsiteX1" fmla="*/ 621982 w 621982"/>
                    <a:gd name="connsiteY1" fmla="*/ 0 h 579133"/>
                    <a:gd name="connsiteX2" fmla="*/ 385762 w 621982"/>
                    <a:gd name="connsiteY2" fmla="*/ 579133 h 579133"/>
                    <a:gd name="connsiteX3" fmla="*/ 7620 w 621982"/>
                    <a:gd name="connsiteY3" fmla="*/ 484212 h 579133"/>
                    <a:gd name="connsiteX4" fmla="*/ 0 w 621982"/>
                    <a:gd name="connsiteY4" fmla="*/ 0 h 579133"/>
                    <a:gd name="connsiteX0" fmla="*/ 0 w 492442"/>
                    <a:gd name="connsiteY0" fmla="*/ 0 h 579133"/>
                    <a:gd name="connsiteX1" fmla="*/ 492442 w 492442"/>
                    <a:gd name="connsiteY1" fmla="*/ 45720 h 579133"/>
                    <a:gd name="connsiteX2" fmla="*/ 385762 w 492442"/>
                    <a:gd name="connsiteY2" fmla="*/ 579133 h 579133"/>
                    <a:gd name="connsiteX3" fmla="*/ 7620 w 492442"/>
                    <a:gd name="connsiteY3" fmla="*/ 484212 h 579133"/>
                    <a:gd name="connsiteX4" fmla="*/ 0 w 492442"/>
                    <a:gd name="connsiteY4" fmla="*/ 0 h 579133"/>
                    <a:gd name="connsiteX0" fmla="*/ 0 w 730913"/>
                    <a:gd name="connsiteY0" fmla="*/ 0 h 583491"/>
                    <a:gd name="connsiteX1" fmla="*/ 492442 w 730913"/>
                    <a:gd name="connsiteY1" fmla="*/ 45720 h 583491"/>
                    <a:gd name="connsiteX2" fmla="*/ 385762 w 730913"/>
                    <a:gd name="connsiteY2" fmla="*/ 579133 h 583491"/>
                    <a:gd name="connsiteX3" fmla="*/ 7620 w 730913"/>
                    <a:gd name="connsiteY3" fmla="*/ 484212 h 583491"/>
                    <a:gd name="connsiteX4" fmla="*/ 0 w 730913"/>
                    <a:gd name="connsiteY4" fmla="*/ 0 h 583491"/>
                    <a:gd name="connsiteX0" fmla="*/ 0 w 730913"/>
                    <a:gd name="connsiteY0" fmla="*/ 0 h 626126"/>
                    <a:gd name="connsiteX1" fmla="*/ 492442 w 730913"/>
                    <a:gd name="connsiteY1" fmla="*/ 45720 h 626126"/>
                    <a:gd name="connsiteX2" fmla="*/ 385762 w 730913"/>
                    <a:gd name="connsiteY2" fmla="*/ 579133 h 626126"/>
                    <a:gd name="connsiteX3" fmla="*/ 7620 w 730913"/>
                    <a:gd name="connsiteY3" fmla="*/ 484212 h 626126"/>
                    <a:gd name="connsiteX4" fmla="*/ 0 w 730913"/>
                    <a:gd name="connsiteY4" fmla="*/ 0 h 626126"/>
                    <a:gd name="connsiteX0" fmla="*/ 0 w 730913"/>
                    <a:gd name="connsiteY0" fmla="*/ 0 h 634689"/>
                    <a:gd name="connsiteX1" fmla="*/ 492442 w 730913"/>
                    <a:gd name="connsiteY1" fmla="*/ 45720 h 634689"/>
                    <a:gd name="connsiteX2" fmla="*/ 385762 w 730913"/>
                    <a:gd name="connsiteY2" fmla="*/ 579133 h 634689"/>
                    <a:gd name="connsiteX3" fmla="*/ 7620 w 730913"/>
                    <a:gd name="connsiteY3" fmla="*/ 484212 h 634689"/>
                    <a:gd name="connsiteX4" fmla="*/ 0 w 730913"/>
                    <a:gd name="connsiteY4" fmla="*/ 0 h 634689"/>
                    <a:gd name="connsiteX0" fmla="*/ 120243 w 851156"/>
                    <a:gd name="connsiteY0" fmla="*/ 0 h 634689"/>
                    <a:gd name="connsiteX1" fmla="*/ 612685 w 851156"/>
                    <a:gd name="connsiteY1" fmla="*/ 45720 h 634689"/>
                    <a:gd name="connsiteX2" fmla="*/ 506005 w 851156"/>
                    <a:gd name="connsiteY2" fmla="*/ 579133 h 634689"/>
                    <a:gd name="connsiteX3" fmla="*/ 127863 w 851156"/>
                    <a:gd name="connsiteY3" fmla="*/ 484212 h 634689"/>
                    <a:gd name="connsiteX4" fmla="*/ 120243 w 851156"/>
                    <a:gd name="connsiteY4" fmla="*/ 0 h 6346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51156" h="634689">
                      <a:moveTo>
                        <a:pt x="120243" y="0"/>
                      </a:moveTo>
                      <a:lnTo>
                        <a:pt x="612685" y="45720"/>
                      </a:lnTo>
                      <a:cubicBezTo>
                        <a:pt x="577125" y="223524"/>
                        <a:pt x="1234985" y="629929"/>
                        <a:pt x="506005" y="579133"/>
                      </a:cubicBezTo>
                      <a:cubicBezTo>
                        <a:pt x="318998" y="715133"/>
                        <a:pt x="208190" y="569192"/>
                        <a:pt x="127863" y="484212"/>
                      </a:cubicBezTo>
                      <a:cubicBezTo>
                        <a:pt x="-156617" y="231368"/>
                        <a:pt x="122783" y="161404"/>
                        <a:pt x="120243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5" name="Freeform: Shape 64">
                  <a:extLst>
                    <a:ext uri="{FF2B5EF4-FFF2-40B4-BE49-F238E27FC236}">
                      <a16:creationId xmlns:a16="http://schemas.microsoft.com/office/drawing/2014/main" id="{F1F1E887-6D71-396C-FD49-D60E04116AEC}"/>
                    </a:ext>
                  </a:extLst>
                </p:cNvPr>
                <p:cNvSpPr/>
                <p:nvPr/>
              </p:nvSpPr>
              <p:spPr>
                <a:xfrm>
                  <a:off x="6861810" y="5143506"/>
                  <a:ext cx="34386" cy="205741"/>
                </a:xfrm>
                <a:custGeom>
                  <a:avLst/>
                  <a:gdLst>
                    <a:gd name="connsiteX0" fmla="*/ 22860 w 22860"/>
                    <a:gd name="connsiteY0" fmla="*/ 0 h 205740"/>
                    <a:gd name="connsiteX1" fmla="*/ 0 w 22860"/>
                    <a:gd name="connsiteY1" fmla="*/ 205740 h 205740"/>
                    <a:gd name="connsiteX2" fmla="*/ 0 w 22860"/>
                    <a:gd name="connsiteY2" fmla="*/ 205740 h 205740"/>
                    <a:gd name="connsiteX0" fmla="*/ 29304 w 29304"/>
                    <a:gd name="connsiteY0" fmla="*/ 0 h 205740"/>
                    <a:gd name="connsiteX1" fmla="*/ 6444 w 29304"/>
                    <a:gd name="connsiteY1" fmla="*/ 205740 h 205740"/>
                    <a:gd name="connsiteX2" fmla="*/ 6444 w 29304"/>
                    <a:gd name="connsiteY2" fmla="*/ 205740 h 205740"/>
                    <a:gd name="connsiteX0" fmla="*/ 34385 w 34385"/>
                    <a:gd name="connsiteY0" fmla="*/ 0 h 205740"/>
                    <a:gd name="connsiteX1" fmla="*/ 11525 w 34385"/>
                    <a:gd name="connsiteY1" fmla="*/ 205740 h 205740"/>
                    <a:gd name="connsiteX2" fmla="*/ 11525 w 34385"/>
                    <a:gd name="connsiteY2" fmla="*/ 205740 h 2057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4385" h="205740">
                      <a:moveTo>
                        <a:pt x="34385" y="0"/>
                      </a:moveTo>
                      <a:cubicBezTo>
                        <a:pt x="-1810" y="68580"/>
                        <a:pt x="-9430" y="122873"/>
                        <a:pt x="11525" y="205740"/>
                      </a:cubicBezTo>
                      <a:lnTo>
                        <a:pt x="11525" y="205740"/>
                      </a:lnTo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6" name="Freeform: Shape 65">
                  <a:extLst>
                    <a:ext uri="{FF2B5EF4-FFF2-40B4-BE49-F238E27FC236}">
                      <a16:creationId xmlns:a16="http://schemas.microsoft.com/office/drawing/2014/main" id="{90ECA817-4AC2-4238-88CA-8185E9F1CA2B}"/>
                    </a:ext>
                  </a:extLst>
                </p:cNvPr>
                <p:cNvSpPr/>
                <p:nvPr/>
              </p:nvSpPr>
              <p:spPr>
                <a:xfrm rot="19483736">
                  <a:off x="7177009" y="5241224"/>
                  <a:ext cx="34386" cy="205741"/>
                </a:xfrm>
                <a:custGeom>
                  <a:avLst/>
                  <a:gdLst>
                    <a:gd name="connsiteX0" fmla="*/ 22860 w 22860"/>
                    <a:gd name="connsiteY0" fmla="*/ 0 h 205740"/>
                    <a:gd name="connsiteX1" fmla="*/ 0 w 22860"/>
                    <a:gd name="connsiteY1" fmla="*/ 205740 h 205740"/>
                    <a:gd name="connsiteX2" fmla="*/ 0 w 22860"/>
                    <a:gd name="connsiteY2" fmla="*/ 205740 h 205740"/>
                    <a:gd name="connsiteX0" fmla="*/ 29304 w 29304"/>
                    <a:gd name="connsiteY0" fmla="*/ 0 h 205740"/>
                    <a:gd name="connsiteX1" fmla="*/ 6444 w 29304"/>
                    <a:gd name="connsiteY1" fmla="*/ 205740 h 205740"/>
                    <a:gd name="connsiteX2" fmla="*/ 6444 w 29304"/>
                    <a:gd name="connsiteY2" fmla="*/ 205740 h 205740"/>
                    <a:gd name="connsiteX0" fmla="*/ 34385 w 34385"/>
                    <a:gd name="connsiteY0" fmla="*/ 0 h 205740"/>
                    <a:gd name="connsiteX1" fmla="*/ 11525 w 34385"/>
                    <a:gd name="connsiteY1" fmla="*/ 205740 h 205740"/>
                    <a:gd name="connsiteX2" fmla="*/ 11525 w 34385"/>
                    <a:gd name="connsiteY2" fmla="*/ 205740 h 2057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4385" h="205740">
                      <a:moveTo>
                        <a:pt x="34385" y="0"/>
                      </a:moveTo>
                      <a:cubicBezTo>
                        <a:pt x="-1810" y="68580"/>
                        <a:pt x="-9430" y="122873"/>
                        <a:pt x="11525" y="205740"/>
                      </a:cubicBezTo>
                      <a:lnTo>
                        <a:pt x="11525" y="205740"/>
                      </a:lnTo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5" name="Rectangle 42">
                <a:extLst>
                  <a:ext uri="{FF2B5EF4-FFF2-40B4-BE49-F238E27FC236}">
                    <a16:creationId xmlns:a16="http://schemas.microsoft.com/office/drawing/2014/main" id="{B3D14C2F-FBE8-657D-A3A2-96E8E4CCFEB3}"/>
                  </a:ext>
                </a:extLst>
              </p:cNvPr>
              <p:cNvSpPr/>
              <p:nvPr/>
            </p:nvSpPr>
            <p:spPr>
              <a:xfrm rot="2909243" flipH="1">
                <a:off x="2912315" y="2543194"/>
                <a:ext cx="946850" cy="1789145"/>
              </a:xfrm>
              <a:custGeom>
                <a:avLst/>
                <a:gdLst>
                  <a:gd name="connsiteX0" fmla="*/ 0 w 647700"/>
                  <a:gd name="connsiteY0" fmla="*/ 0 h 1321633"/>
                  <a:gd name="connsiteX1" fmla="*/ 647700 w 647700"/>
                  <a:gd name="connsiteY1" fmla="*/ 0 h 1321633"/>
                  <a:gd name="connsiteX2" fmla="*/ 647700 w 647700"/>
                  <a:gd name="connsiteY2" fmla="*/ 1321633 h 1321633"/>
                  <a:gd name="connsiteX3" fmla="*/ 0 w 647700"/>
                  <a:gd name="connsiteY3" fmla="*/ 1321633 h 1321633"/>
                  <a:gd name="connsiteX4" fmla="*/ 0 w 647700"/>
                  <a:gd name="connsiteY4" fmla="*/ 0 h 1321633"/>
                  <a:gd name="connsiteX0" fmla="*/ 304800 w 952500"/>
                  <a:gd name="connsiteY0" fmla="*/ 0 h 1321633"/>
                  <a:gd name="connsiteX1" fmla="*/ 952500 w 952500"/>
                  <a:gd name="connsiteY1" fmla="*/ 0 h 1321633"/>
                  <a:gd name="connsiteX2" fmla="*/ 952500 w 952500"/>
                  <a:gd name="connsiteY2" fmla="*/ 1321633 h 1321633"/>
                  <a:gd name="connsiteX3" fmla="*/ 0 w 952500"/>
                  <a:gd name="connsiteY3" fmla="*/ 742513 h 1321633"/>
                  <a:gd name="connsiteX4" fmla="*/ 304800 w 952500"/>
                  <a:gd name="connsiteY4" fmla="*/ 0 h 1321633"/>
                  <a:gd name="connsiteX0" fmla="*/ 304800 w 1478280"/>
                  <a:gd name="connsiteY0" fmla="*/ 0 h 742513"/>
                  <a:gd name="connsiteX1" fmla="*/ 952500 w 1478280"/>
                  <a:gd name="connsiteY1" fmla="*/ 0 h 742513"/>
                  <a:gd name="connsiteX2" fmla="*/ 1478280 w 1478280"/>
                  <a:gd name="connsiteY2" fmla="*/ 536773 h 742513"/>
                  <a:gd name="connsiteX3" fmla="*/ 0 w 1478280"/>
                  <a:gd name="connsiteY3" fmla="*/ 742513 h 742513"/>
                  <a:gd name="connsiteX4" fmla="*/ 304800 w 1478280"/>
                  <a:gd name="connsiteY4" fmla="*/ 0 h 742513"/>
                  <a:gd name="connsiteX0" fmla="*/ 304800 w 1478280"/>
                  <a:gd name="connsiteY0" fmla="*/ 0 h 1680408"/>
                  <a:gd name="connsiteX1" fmla="*/ 952500 w 1478280"/>
                  <a:gd name="connsiteY1" fmla="*/ 0 h 1680408"/>
                  <a:gd name="connsiteX2" fmla="*/ 1478280 w 1478280"/>
                  <a:gd name="connsiteY2" fmla="*/ 536773 h 1680408"/>
                  <a:gd name="connsiteX3" fmla="*/ 0 w 1478280"/>
                  <a:gd name="connsiteY3" fmla="*/ 742513 h 1680408"/>
                  <a:gd name="connsiteX4" fmla="*/ 304800 w 1478280"/>
                  <a:gd name="connsiteY4" fmla="*/ 0 h 1680408"/>
                  <a:gd name="connsiteX0" fmla="*/ 817466 w 1990946"/>
                  <a:gd name="connsiteY0" fmla="*/ 0 h 2244436"/>
                  <a:gd name="connsiteX1" fmla="*/ 1465166 w 1990946"/>
                  <a:gd name="connsiteY1" fmla="*/ 0 h 2244436"/>
                  <a:gd name="connsiteX2" fmla="*/ 1990946 w 1990946"/>
                  <a:gd name="connsiteY2" fmla="*/ 536773 h 2244436"/>
                  <a:gd name="connsiteX3" fmla="*/ 512666 w 1990946"/>
                  <a:gd name="connsiteY3" fmla="*/ 742513 h 2244436"/>
                  <a:gd name="connsiteX4" fmla="*/ 817466 w 1990946"/>
                  <a:gd name="connsiteY4" fmla="*/ 0 h 2244436"/>
                  <a:gd name="connsiteX0" fmla="*/ 804275 w 1978172"/>
                  <a:gd name="connsiteY0" fmla="*/ 0 h 2248123"/>
                  <a:gd name="connsiteX1" fmla="*/ 1451975 w 1978172"/>
                  <a:gd name="connsiteY1" fmla="*/ 0 h 2248123"/>
                  <a:gd name="connsiteX2" fmla="*/ 1977755 w 1978172"/>
                  <a:gd name="connsiteY2" fmla="*/ 536773 h 2248123"/>
                  <a:gd name="connsiteX3" fmla="*/ 499475 w 1978172"/>
                  <a:gd name="connsiteY3" fmla="*/ 742513 h 2248123"/>
                  <a:gd name="connsiteX4" fmla="*/ 804275 w 1978172"/>
                  <a:gd name="connsiteY4" fmla="*/ 0 h 2248123"/>
                  <a:gd name="connsiteX0" fmla="*/ 804275 w 1978172"/>
                  <a:gd name="connsiteY0" fmla="*/ 209550 h 2457673"/>
                  <a:gd name="connsiteX1" fmla="*/ 1451975 w 1978172"/>
                  <a:gd name="connsiteY1" fmla="*/ 0 h 2457673"/>
                  <a:gd name="connsiteX2" fmla="*/ 1977755 w 1978172"/>
                  <a:gd name="connsiteY2" fmla="*/ 746323 h 2457673"/>
                  <a:gd name="connsiteX3" fmla="*/ 499475 w 1978172"/>
                  <a:gd name="connsiteY3" fmla="*/ 952063 h 2457673"/>
                  <a:gd name="connsiteX4" fmla="*/ 804275 w 1978172"/>
                  <a:gd name="connsiteY4" fmla="*/ 209550 h 2457673"/>
                  <a:gd name="connsiteX0" fmla="*/ 804275 w 1978172"/>
                  <a:gd name="connsiteY0" fmla="*/ 304800 h 2552923"/>
                  <a:gd name="connsiteX1" fmla="*/ 1594850 w 1978172"/>
                  <a:gd name="connsiteY1" fmla="*/ 0 h 2552923"/>
                  <a:gd name="connsiteX2" fmla="*/ 1977755 w 1978172"/>
                  <a:gd name="connsiteY2" fmla="*/ 841573 h 2552923"/>
                  <a:gd name="connsiteX3" fmla="*/ 499475 w 1978172"/>
                  <a:gd name="connsiteY3" fmla="*/ 1047313 h 2552923"/>
                  <a:gd name="connsiteX4" fmla="*/ 804275 w 1978172"/>
                  <a:gd name="connsiteY4" fmla="*/ 304800 h 2552923"/>
                  <a:gd name="connsiteX0" fmla="*/ 804275 w 1978172"/>
                  <a:gd name="connsiteY0" fmla="*/ 304800 h 2552923"/>
                  <a:gd name="connsiteX1" fmla="*/ 1594850 w 1978172"/>
                  <a:gd name="connsiteY1" fmla="*/ 0 h 2552923"/>
                  <a:gd name="connsiteX2" fmla="*/ 1977755 w 1978172"/>
                  <a:gd name="connsiteY2" fmla="*/ 841573 h 2552923"/>
                  <a:gd name="connsiteX3" fmla="*/ 499475 w 1978172"/>
                  <a:gd name="connsiteY3" fmla="*/ 1047313 h 2552923"/>
                  <a:gd name="connsiteX4" fmla="*/ 804275 w 1978172"/>
                  <a:gd name="connsiteY4" fmla="*/ 304800 h 2552923"/>
                  <a:gd name="connsiteX0" fmla="*/ 804275 w 1978172"/>
                  <a:gd name="connsiteY0" fmla="*/ 304800 h 2552923"/>
                  <a:gd name="connsiteX1" fmla="*/ 1594850 w 1978172"/>
                  <a:gd name="connsiteY1" fmla="*/ 0 h 2552923"/>
                  <a:gd name="connsiteX2" fmla="*/ 1977755 w 1978172"/>
                  <a:gd name="connsiteY2" fmla="*/ 841573 h 2552923"/>
                  <a:gd name="connsiteX3" fmla="*/ 499475 w 1978172"/>
                  <a:gd name="connsiteY3" fmla="*/ 1047313 h 2552923"/>
                  <a:gd name="connsiteX4" fmla="*/ 804275 w 1978172"/>
                  <a:gd name="connsiteY4" fmla="*/ 304800 h 25529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78172" h="2552923">
                    <a:moveTo>
                      <a:pt x="804275" y="304800"/>
                    </a:moveTo>
                    <a:lnTo>
                      <a:pt x="1594850" y="0"/>
                    </a:lnTo>
                    <a:cubicBezTo>
                      <a:pt x="1874885" y="356724"/>
                      <a:pt x="1983470" y="665824"/>
                      <a:pt x="1977755" y="841573"/>
                    </a:cubicBezTo>
                    <a:cubicBezTo>
                      <a:pt x="2020300" y="3335218"/>
                      <a:pt x="-1209945" y="2838013"/>
                      <a:pt x="499475" y="1047313"/>
                    </a:cubicBezTo>
                    <a:lnTo>
                      <a:pt x="804275" y="304800"/>
                    </a:lnTo>
                    <a:close/>
                  </a:path>
                </a:pathLst>
              </a:custGeom>
              <a:solidFill>
                <a:srgbClr val="42458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E69BA828-BEDB-4972-1B68-DEAE402711D7}"/>
                </a:ext>
              </a:extLst>
            </p:cNvPr>
            <p:cNvGrpSpPr/>
            <p:nvPr/>
          </p:nvGrpSpPr>
          <p:grpSpPr>
            <a:xfrm>
              <a:off x="3196639" y="1132371"/>
              <a:ext cx="254021" cy="477996"/>
              <a:chOff x="5455084" y="1518834"/>
              <a:chExt cx="254021" cy="477996"/>
            </a:xfrm>
          </p:grpSpPr>
          <p:sp>
            <p:nvSpPr>
              <p:cNvPr id="81" name="Oval 25">
                <a:extLst>
                  <a:ext uri="{FF2B5EF4-FFF2-40B4-BE49-F238E27FC236}">
                    <a16:creationId xmlns:a16="http://schemas.microsoft.com/office/drawing/2014/main" id="{FF74AEEB-62FA-C82B-969B-5D77F7145B56}"/>
                  </a:ext>
                </a:extLst>
              </p:cNvPr>
              <p:cNvSpPr/>
              <p:nvPr/>
            </p:nvSpPr>
            <p:spPr>
              <a:xfrm rot="1331110">
                <a:off x="5455084" y="1518834"/>
                <a:ext cx="254021" cy="442670"/>
              </a:xfrm>
              <a:custGeom>
                <a:avLst/>
                <a:gdLst>
                  <a:gd name="connsiteX0" fmla="*/ 0 w 254310"/>
                  <a:gd name="connsiteY0" fmla="*/ 228274 h 456548"/>
                  <a:gd name="connsiteX1" fmla="*/ 127155 w 254310"/>
                  <a:gd name="connsiteY1" fmla="*/ 0 h 456548"/>
                  <a:gd name="connsiteX2" fmla="*/ 254310 w 254310"/>
                  <a:gd name="connsiteY2" fmla="*/ 228274 h 456548"/>
                  <a:gd name="connsiteX3" fmla="*/ 127155 w 254310"/>
                  <a:gd name="connsiteY3" fmla="*/ 456548 h 456548"/>
                  <a:gd name="connsiteX4" fmla="*/ 0 w 254310"/>
                  <a:gd name="connsiteY4" fmla="*/ 228274 h 456548"/>
                  <a:gd name="connsiteX0" fmla="*/ 1699 w 256009"/>
                  <a:gd name="connsiteY0" fmla="*/ 229729 h 458003"/>
                  <a:gd name="connsiteX1" fmla="*/ 81971 w 256009"/>
                  <a:gd name="connsiteY1" fmla="*/ 0 h 458003"/>
                  <a:gd name="connsiteX2" fmla="*/ 256009 w 256009"/>
                  <a:gd name="connsiteY2" fmla="*/ 229729 h 458003"/>
                  <a:gd name="connsiteX3" fmla="*/ 128854 w 256009"/>
                  <a:gd name="connsiteY3" fmla="*/ 458003 h 458003"/>
                  <a:gd name="connsiteX4" fmla="*/ 1699 w 256009"/>
                  <a:gd name="connsiteY4" fmla="*/ 229729 h 458003"/>
                  <a:gd name="connsiteX0" fmla="*/ 3082 w 257392"/>
                  <a:gd name="connsiteY0" fmla="*/ 229729 h 468450"/>
                  <a:gd name="connsiteX1" fmla="*/ 83354 w 257392"/>
                  <a:gd name="connsiteY1" fmla="*/ 0 h 468450"/>
                  <a:gd name="connsiteX2" fmla="*/ 257392 w 257392"/>
                  <a:gd name="connsiteY2" fmla="*/ 229729 h 468450"/>
                  <a:gd name="connsiteX3" fmla="*/ 155070 w 257392"/>
                  <a:gd name="connsiteY3" fmla="*/ 468450 h 468450"/>
                  <a:gd name="connsiteX4" fmla="*/ 3082 w 257392"/>
                  <a:gd name="connsiteY4" fmla="*/ 229729 h 468450"/>
                  <a:gd name="connsiteX0" fmla="*/ 1417 w 155332"/>
                  <a:gd name="connsiteY0" fmla="*/ 235107 h 478670"/>
                  <a:gd name="connsiteX1" fmla="*/ 81689 w 155332"/>
                  <a:gd name="connsiteY1" fmla="*/ 5378 h 478670"/>
                  <a:gd name="connsiteX2" fmla="*/ 153405 w 155332"/>
                  <a:gd name="connsiteY2" fmla="*/ 473828 h 478670"/>
                  <a:gd name="connsiteX3" fmla="*/ 1417 w 155332"/>
                  <a:gd name="connsiteY3" fmla="*/ 235107 h 478670"/>
                  <a:gd name="connsiteX0" fmla="*/ 1417 w 185660"/>
                  <a:gd name="connsiteY0" fmla="*/ 235107 h 485793"/>
                  <a:gd name="connsiteX1" fmla="*/ 81689 w 185660"/>
                  <a:gd name="connsiteY1" fmla="*/ 5378 h 485793"/>
                  <a:gd name="connsiteX2" fmla="*/ 153405 w 185660"/>
                  <a:gd name="connsiteY2" fmla="*/ 473828 h 485793"/>
                  <a:gd name="connsiteX3" fmla="*/ 1417 w 185660"/>
                  <a:gd name="connsiteY3" fmla="*/ 235107 h 485793"/>
                  <a:gd name="connsiteX0" fmla="*/ 193 w 152333"/>
                  <a:gd name="connsiteY0" fmla="*/ 235047 h 512395"/>
                  <a:gd name="connsiteX1" fmla="*/ 80465 w 152333"/>
                  <a:gd name="connsiteY1" fmla="*/ 5318 h 512395"/>
                  <a:gd name="connsiteX2" fmla="*/ 152181 w 152333"/>
                  <a:gd name="connsiteY2" fmla="*/ 473768 h 512395"/>
                  <a:gd name="connsiteX3" fmla="*/ 60953 w 152333"/>
                  <a:gd name="connsiteY3" fmla="*/ 457924 h 512395"/>
                  <a:gd name="connsiteX4" fmla="*/ 193 w 152333"/>
                  <a:gd name="connsiteY4" fmla="*/ 235047 h 512395"/>
                  <a:gd name="connsiteX0" fmla="*/ 150 w 83586"/>
                  <a:gd name="connsiteY0" fmla="*/ 234461 h 462477"/>
                  <a:gd name="connsiteX1" fmla="*/ 80422 w 83586"/>
                  <a:gd name="connsiteY1" fmla="*/ 4732 h 462477"/>
                  <a:gd name="connsiteX2" fmla="*/ 60910 w 83586"/>
                  <a:gd name="connsiteY2" fmla="*/ 457338 h 462477"/>
                  <a:gd name="connsiteX3" fmla="*/ 150 w 83586"/>
                  <a:gd name="connsiteY3" fmla="*/ 234461 h 462477"/>
                  <a:gd name="connsiteX0" fmla="*/ 583 w 128681"/>
                  <a:gd name="connsiteY0" fmla="*/ 234236 h 456630"/>
                  <a:gd name="connsiteX1" fmla="*/ 80855 w 128681"/>
                  <a:gd name="connsiteY1" fmla="*/ 4507 h 456630"/>
                  <a:gd name="connsiteX2" fmla="*/ 125866 w 128681"/>
                  <a:gd name="connsiteY2" fmla="*/ 451374 h 456630"/>
                  <a:gd name="connsiteX3" fmla="*/ 583 w 128681"/>
                  <a:gd name="connsiteY3" fmla="*/ 234236 h 456630"/>
                  <a:gd name="connsiteX0" fmla="*/ 45011 w 45011"/>
                  <a:gd name="connsiteY0" fmla="*/ 446867 h 446867"/>
                  <a:gd name="connsiteX1" fmla="*/ 0 w 45011"/>
                  <a:gd name="connsiteY1" fmla="*/ 0 h 446867"/>
                  <a:gd name="connsiteX2" fmla="*/ 45011 w 45011"/>
                  <a:gd name="connsiteY2" fmla="*/ 446867 h 446867"/>
                  <a:gd name="connsiteX0" fmla="*/ 103481 w 138388"/>
                  <a:gd name="connsiteY0" fmla="*/ 449639 h 449639"/>
                  <a:gd name="connsiteX1" fmla="*/ 58470 w 138388"/>
                  <a:gd name="connsiteY1" fmla="*/ 2772 h 449639"/>
                  <a:gd name="connsiteX2" fmla="*/ 103481 w 138388"/>
                  <a:gd name="connsiteY2" fmla="*/ 449639 h 449639"/>
                  <a:gd name="connsiteX0" fmla="*/ 125225 w 200959"/>
                  <a:gd name="connsiteY0" fmla="*/ 448771 h 449288"/>
                  <a:gd name="connsiteX1" fmla="*/ 80214 w 200959"/>
                  <a:gd name="connsiteY1" fmla="*/ 1904 h 449288"/>
                  <a:gd name="connsiteX2" fmla="*/ 125225 w 200959"/>
                  <a:gd name="connsiteY2" fmla="*/ 448771 h 449288"/>
                  <a:gd name="connsiteX0" fmla="*/ 125225 w 257818"/>
                  <a:gd name="connsiteY0" fmla="*/ 448771 h 449288"/>
                  <a:gd name="connsiteX1" fmla="*/ 80214 w 257818"/>
                  <a:gd name="connsiteY1" fmla="*/ 1904 h 449288"/>
                  <a:gd name="connsiteX2" fmla="*/ 125225 w 257818"/>
                  <a:gd name="connsiteY2" fmla="*/ 448771 h 449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7818" h="449288">
                    <a:moveTo>
                      <a:pt x="125225" y="448771"/>
                    </a:moveTo>
                    <a:cubicBezTo>
                      <a:pt x="14061" y="467609"/>
                      <a:pt x="-67868" y="-34655"/>
                      <a:pt x="80214" y="1904"/>
                    </a:cubicBezTo>
                    <a:cubicBezTo>
                      <a:pt x="228296" y="38463"/>
                      <a:pt x="370014" y="442303"/>
                      <a:pt x="125225" y="44877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17B2EA9F-F867-4BD7-D6D4-E43542EAE9D2}"/>
                  </a:ext>
                </a:extLst>
              </p:cNvPr>
              <p:cNvSpPr/>
              <p:nvPr/>
            </p:nvSpPr>
            <p:spPr>
              <a:xfrm rot="1331110">
                <a:off x="5460061" y="1587415"/>
                <a:ext cx="171443" cy="409415"/>
              </a:xfrm>
              <a:custGeom>
                <a:avLst/>
                <a:gdLst>
                  <a:gd name="connsiteX0" fmla="*/ 46980 w 174006"/>
                  <a:gd name="connsiteY0" fmla="*/ 0 h 415535"/>
                  <a:gd name="connsiteX1" fmla="*/ 50891 w 174006"/>
                  <a:gd name="connsiteY1" fmla="*/ 2685 h 415535"/>
                  <a:gd name="connsiteX2" fmla="*/ 82873 w 174006"/>
                  <a:gd name="connsiteY2" fmla="*/ 414436 h 415535"/>
                  <a:gd name="connsiteX3" fmla="*/ 74857 w 174006"/>
                  <a:gd name="connsiteY3" fmla="*/ 415535 h 415535"/>
                  <a:gd name="connsiteX4" fmla="*/ 67102 w 174006"/>
                  <a:gd name="connsiteY4" fmla="*/ 406124 h 415535"/>
                  <a:gd name="connsiteX5" fmla="*/ 35073 w 174006"/>
                  <a:gd name="connsiteY5" fmla="*/ 6111 h 415535"/>
                  <a:gd name="connsiteX6" fmla="*/ 46980 w 174006"/>
                  <a:gd name="connsiteY6" fmla="*/ 0 h 4155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4006" h="415535">
                    <a:moveTo>
                      <a:pt x="46980" y="0"/>
                    </a:moveTo>
                    <a:lnTo>
                      <a:pt x="50891" y="2685"/>
                    </a:lnTo>
                    <a:cubicBezTo>
                      <a:pt x="165090" y="97285"/>
                      <a:pt x="243717" y="371250"/>
                      <a:pt x="82873" y="414436"/>
                    </a:cubicBezTo>
                    <a:lnTo>
                      <a:pt x="74857" y="415535"/>
                    </a:lnTo>
                    <a:lnTo>
                      <a:pt x="67102" y="406124"/>
                    </a:lnTo>
                    <a:cubicBezTo>
                      <a:pt x="3067" y="310347"/>
                      <a:pt x="-29357" y="62201"/>
                      <a:pt x="35073" y="6111"/>
                    </a:cubicBezTo>
                    <a:lnTo>
                      <a:pt x="4698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5A2DAD98-6A3A-1FAB-795F-E565110DAC2E}"/>
                </a:ext>
              </a:extLst>
            </p:cNvPr>
            <p:cNvGrpSpPr/>
            <p:nvPr/>
          </p:nvGrpSpPr>
          <p:grpSpPr>
            <a:xfrm>
              <a:off x="2004261" y="1116907"/>
              <a:ext cx="254021" cy="468387"/>
              <a:chOff x="5455084" y="1518834"/>
              <a:chExt cx="254021" cy="468387"/>
            </a:xfrm>
          </p:grpSpPr>
          <p:sp>
            <p:nvSpPr>
              <p:cNvPr id="85" name="Oval 25">
                <a:extLst>
                  <a:ext uri="{FF2B5EF4-FFF2-40B4-BE49-F238E27FC236}">
                    <a16:creationId xmlns:a16="http://schemas.microsoft.com/office/drawing/2014/main" id="{3B0573D6-ABA6-6615-A3B4-97C745AEEE5B}"/>
                  </a:ext>
                </a:extLst>
              </p:cNvPr>
              <p:cNvSpPr/>
              <p:nvPr/>
            </p:nvSpPr>
            <p:spPr>
              <a:xfrm rot="1331110">
                <a:off x="5455084" y="1518834"/>
                <a:ext cx="254021" cy="442670"/>
              </a:xfrm>
              <a:custGeom>
                <a:avLst/>
                <a:gdLst>
                  <a:gd name="connsiteX0" fmla="*/ 0 w 254310"/>
                  <a:gd name="connsiteY0" fmla="*/ 228274 h 456548"/>
                  <a:gd name="connsiteX1" fmla="*/ 127155 w 254310"/>
                  <a:gd name="connsiteY1" fmla="*/ 0 h 456548"/>
                  <a:gd name="connsiteX2" fmla="*/ 254310 w 254310"/>
                  <a:gd name="connsiteY2" fmla="*/ 228274 h 456548"/>
                  <a:gd name="connsiteX3" fmla="*/ 127155 w 254310"/>
                  <a:gd name="connsiteY3" fmla="*/ 456548 h 456548"/>
                  <a:gd name="connsiteX4" fmla="*/ 0 w 254310"/>
                  <a:gd name="connsiteY4" fmla="*/ 228274 h 456548"/>
                  <a:gd name="connsiteX0" fmla="*/ 1699 w 256009"/>
                  <a:gd name="connsiteY0" fmla="*/ 229729 h 458003"/>
                  <a:gd name="connsiteX1" fmla="*/ 81971 w 256009"/>
                  <a:gd name="connsiteY1" fmla="*/ 0 h 458003"/>
                  <a:gd name="connsiteX2" fmla="*/ 256009 w 256009"/>
                  <a:gd name="connsiteY2" fmla="*/ 229729 h 458003"/>
                  <a:gd name="connsiteX3" fmla="*/ 128854 w 256009"/>
                  <a:gd name="connsiteY3" fmla="*/ 458003 h 458003"/>
                  <a:gd name="connsiteX4" fmla="*/ 1699 w 256009"/>
                  <a:gd name="connsiteY4" fmla="*/ 229729 h 458003"/>
                  <a:gd name="connsiteX0" fmla="*/ 3082 w 257392"/>
                  <a:gd name="connsiteY0" fmla="*/ 229729 h 468450"/>
                  <a:gd name="connsiteX1" fmla="*/ 83354 w 257392"/>
                  <a:gd name="connsiteY1" fmla="*/ 0 h 468450"/>
                  <a:gd name="connsiteX2" fmla="*/ 257392 w 257392"/>
                  <a:gd name="connsiteY2" fmla="*/ 229729 h 468450"/>
                  <a:gd name="connsiteX3" fmla="*/ 155070 w 257392"/>
                  <a:gd name="connsiteY3" fmla="*/ 468450 h 468450"/>
                  <a:gd name="connsiteX4" fmla="*/ 3082 w 257392"/>
                  <a:gd name="connsiteY4" fmla="*/ 229729 h 468450"/>
                  <a:gd name="connsiteX0" fmla="*/ 1417 w 155332"/>
                  <a:gd name="connsiteY0" fmla="*/ 235107 h 478670"/>
                  <a:gd name="connsiteX1" fmla="*/ 81689 w 155332"/>
                  <a:gd name="connsiteY1" fmla="*/ 5378 h 478670"/>
                  <a:gd name="connsiteX2" fmla="*/ 153405 w 155332"/>
                  <a:gd name="connsiteY2" fmla="*/ 473828 h 478670"/>
                  <a:gd name="connsiteX3" fmla="*/ 1417 w 155332"/>
                  <a:gd name="connsiteY3" fmla="*/ 235107 h 478670"/>
                  <a:gd name="connsiteX0" fmla="*/ 1417 w 185660"/>
                  <a:gd name="connsiteY0" fmla="*/ 235107 h 485793"/>
                  <a:gd name="connsiteX1" fmla="*/ 81689 w 185660"/>
                  <a:gd name="connsiteY1" fmla="*/ 5378 h 485793"/>
                  <a:gd name="connsiteX2" fmla="*/ 153405 w 185660"/>
                  <a:gd name="connsiteY2" fmla="*/ 473828 h 485793"/>
                  <a:gd name="connsiteX3" fmla="*/ 1417 w 185660"/>
                  <a:gd name="connsiteY3" fmla="*/ 235107 h 485793"/>
                  <a:gd name="connsiteX0" fmla="*/ 193 w 152333"/>
                  <a:gd name="connsiteY0" fmla="*/ 235047 h 512395"/>
                  <a:gd name="connsiteX1" fmla="*/ 80465 w 152333"/>
                  <a:gd name="connsiteY1" fmla="*/ 5318 h 512395"/>
                  <a:gd name="connsiteX2" fmla="*/ 152181 w 152333"/>
                  <a:gd name="connsiteY2" fmla="*/ 473768 h 512395"/>
                  <a:gd name="connsiteX3" fmla="*/ 60953 w 152333"/>
                  <a:gd name="connsiteY3" fmla="*/ 457924 h 512395"/>
                  <a:gd name="connsiteX4" fmla="*/ 193 w 152333"/>
                  <a:gd name="connsiteY4" fmla="*/ 235047 h 512395"/>
                  <a:gd name="connsiteX0" fmla="*/ 150 w 83586"/>
                  <a:gd name="connsiteY0" fmla="*/ 234461 h 462477"/>
                  <a:gd name="connsiteX1" fmla="*/ 80422 w 83586"/>
                  <a:gd name="connsiteY1" fmla="*/ 4732 h 462477"/>
                  <a:gd name="connsiteX2" fmla="*/ 60910 w 83586"/>
                  <a:gd name="connsiteY2" fmla="*/ 457338 h 462477"/>
                  <a:gd name="connsiteX3" fmla="*/ 150 w 83586"/>
                  <a:gd name="connsiteY3" fmla="*/ 234461 h 462477"/>
                  <a:gd name="connsiteX0" fmla="*/ 583 w 128681"/>
                  <a:gd name="connsiteY0" fmla="*/ 234236 h 456630"/>
                  <a:gd name="connsiteX1" fmla="*/ 80855 w 128681"/>
                  <a:gd name="connsiteY1" fmla="*/ 4507 h 456630"/>
                  <a:gd name="connsiteX2" fmla="*/ 125866 w 128681"/>
                  <a:gd name="connsiteY2" fmla="*/ 451374 h 456630"/>
                  <a:gd name="connsiteX3" fmla="*/ 583 w 128681"/>
                  <a:gd name="connsiteY3" fmla="*/ 234236 h 456630"/>
                  <a:gd name="connsiteX0" fmla="*/ 45011 w 45011"/>
                  <a:gd name="connsiteY0" fmla="*/ 446867 h 446867"/>
                  <a:gd name="connsiteX1" fmla="*/ 0 w 45011"/>
                  <a:gd name="connsiteY1" fmla="*/ 0 h 446867"/>
                  <a:gd name="connsiteX2" fmla="*/ 45011 w 45011"/>
                  <a:gd name="connsiteY2" fmla="*/ 446867 h 446867"/>
                  <a:gd name="connsiteX0" fmla="*/ 103481 w 138388"/>
                  <a:gd name="connsiteY0" fmla="*/ 449639 h 449639"/>
                  <a:gd name="connsiteX1" fmla="*/ 58470 w 138388"/>
                  <a:gd name="connsiteY1" fmla="*/ 2772 h 449639"/>
                  <a:gd name="connsiteX2" fmla="*/ 103481 w 138388"/>
                  <a:gd name="connsiteY2" fmla="*/ 449639 h 449639"/>
                  <a:gd name="connsiteX0" fmla="*/ 125225 w 200959"/>
                  <a:gd name="connsiteY0" fmla="*/ 448771 h 449288"/>
                  <a:gd name="connsiteX1" fmla="*/ 80214 w 200959"/>
                  <a:gd name="connsiteY1" fmla="*/ 1904 h 449288"/>
                  <a:gd name="connsiteX2" fmla="*/ 125225 w 200959"/>
                  <a:gd name="connsiteY2" fmla="*/ 448771 h 449288"/>
                  <a:gd name="connsiteX0" fmla="*/ 125225 w 257818"/>
                  <a:gd name="connsiteY0" fmla="*/ 448771 h 449288"/>
                  <a:gd name="connsiteX1" fmla="*/ 80214 w 257818"/>
                  <a:gd name="connsiteY1" fmla="*/ 1904 h 449288"/>
                  <a:gd name="connsiteX2" fmla="*/ 125225 w 257818"/>
                  <a:gd name="connsiteY2" fmla="*/ 448771 h 449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7818" h="449288">
                    <a:moveTo>
                      <a:pt x="125225" y="448771"/>
                    </a:moveTo>
                    <a:cubicBezTo>
                      <a:pt x="14061" y="467609"/>
                      <a:pt x="-67868" y="-34655"/>
                      <a:pt x="80214" y="1904"/>
                    </a:cubicBezTo>
                    <a:cubicBezTo>
                      <a:pt x="228296" y="38463"/>
                      <a:pt x="370014" y="442303"/>
                      <a:pt x="125225" y="44877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F5456A09-A56E-BFC3-A00D-45C2E9335C26}"/>
                  </a:ext>
                </a:extLst>
              </p:cNvPr>
              <p:cNvSpPr/>
              <p:nvPr/>
            </p:nvSpPr>
            <p:spPr>
              <a:xfrm rot="1331110">
                <a:off x="5533361" y="1577806"/>
                <a:ext cx="171443" cy="409415"/>
              </a:xfrm>
              <a:custGeom>
                <a:avLst/>
                <a:gdLst>
                  <a:gd name="connsiteX0" fmla="*/ 46980 w 174006"/>
                  <a:gd name="connsiteY0" fmla="*/ 0 h 415535"/>
                  <a:gd name="connsiteX1" fmla="*/ 50891 w 174006"/>
                  <a:gd name="connsiteY1" fmla="*/ 2685 h 415535"/>
                  <a:gd name="connsiteX2" fmla="*/ 82873 w 174006"/>
                  <a:gd name="connsiteY2" fmla="*/ 414436 h 415535"/>
                  <a:gd name="connsiteX3" fmla="*/ 74857 w 174006"/>
                  <a:gd name="connsiteY3" fmla="*/ 415535 h 415535"/>
                  <a:gd name="connsiteX4" fmla="*/ 67102 w 174006"/>
                  <a:gd name="connsiteY4" fmla="*/ 406124 h 415535"/>
                  <a:gd name="connsiteX5" fmla="*/ 35073 w 174006"/>
                  <a:gd name="connsiteY5" fmla="*/ 6111 h 415535"/>
                  <a:gd name="connsiteX6" fmla="*/ 46980 w 174006"/>
                  <a:gd name="connsiteY6" fmla="*/ 0 h 4155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4006" h="415535">
                    <a:moveTo>
                      <a:pt x="46980" y="0"/>
                    </a:moveTo>
                    <a:lnTo>
                      <a:pt x="50891" y="2685"/>
                    </a:lnTo>
                    <a:cubicBezTo>
                      <a:pt x="165090" y="97285"/>
                      <a:pt x="243717" y="371250"/>
                      <a:pt x="82873" y="414436"/>
                    </a:cubicBezTo>
                    <a:lnTo>
                      <a:pt x="74857" y="415535"/>
                    </a:lnTo>
                    <a:lnTo>
                      <a:pt x="67102" y="406124"/>
                    </a:lnTo>
                    <a:cubicBezTo>
                      <a:pt x="3067" y="310347"/>
                      <a:pt x="-29357" y="62201"/>
                      <a:pt x="35073" y="6111"/>
                    </a:cubicBezTo>
                    <a:lnTo>
                      <a:pt x="4698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F946F3CE-E7FD-7C62-1475-95379A3D4EAA}"/>
                </a:ext>
              </a:extLst>
            </p:cNvPr>
            <p:cNvSpPr/>
            <p:nvPr/>
          </p:nvSpPr>
          <p:spPr>
            <a:xfrm rot="3624423">
              <a:off x="3289017" y="1003431"/>
              <a:ext cx="156061" cy="136076"/>
            </a:xfrm>
            <a:custGeom>
              <a:avLst/>
              <a:gdLst>
                <a:gd name="connsiteX0" fmla="*/ 444500 w 444500"/>
                <a:gd name="connsiteY0" fmla="*/ 0 h 279400"/>
                <a:gd name="connsiteX1" fmla="*/ 0 w 444500"/>
                <a:gd name="connsiteY1" fmla="*/ 279400 h 279400"/>
                <a:gd name="connsiteX2" fmla="*/ 0 w 444500"/>
                <a:gd name="connsiteY2" fmla="*/ 279400 h 279400"/>
                <a:gd name="connsiteX0" fmla="*/ 444500 w 444500"/>
                <a:gd name="connsiteY0" fmla="*/ 0 h 279400"/>
                <a:gd name="connsiteX1" fmla="*/ 0 w 444500"/>
                <a:gd name="connsiteY1" fmla="*/ 279400 h 279400"/>
                <a:gd name="connsiteX2" fmla="*/ 0 w 444500"/>
                <a:gd name="connsiteY2" fmla="*/ 279400 h 279400"/>
                <a:gd name="connsiteX0" fmla="*/ 444500 w 444500"/>
                <a:gd name="connsiteY0" fmla="*/ 0 h 279400"/>
                <a:gd name="connsiteX1" fmla="*/ 0 w 444500"/>
                <a:gd name="connsiteY1" fmla="*/ 279400 h 279400"/>
                <a:gd name="connsiteX2" fmla="*/ 0 w 444500"/>
                <a:gd name="connsiteY2" fmla="*/ 279400 h 279400"/>
                <a:gd name="connsiteX0" fmla="*/ 487489 w 487489"/>
                <a:gd name="connsiteY0" fmla="*/ 0 h 379396"/>
                <a:gd name="connsiteX1" fmla="*/ 42989 w 487489"/>
                <a:gd name="connsiteY1" fmla="*/ 279400 h 379396"/>
                <a:gd name="connsiteX2" fmla="*/ 0 w 487489"/>
                <a:gd name="connsiteY2" fmla="*/ 379395 h 379396"/>
                <a:gd name="connsiteX0" fmla="*/ 487489 w 487489"/>
                <a:gd name="connsiteY0" fmla="*/ 0 h 379396"/>
                <a:gd name="connsiteX1" fmla="*/ 0 w 487489"/>
                <a:gd name="connsiteY1" fmla="*/ 379395 h 379396"/>
                <a:gd name="connsiteX0" fmla="*/ 430421 w 430420"/>
                <a:gd name="connsiteY0" fmla="*/ 0 h 364268"/>
                <a:gd name="connsiteX1" fmla="*/ 0 w 430420"/>
                <a:gd name="connsiteY1" fmla="*/ 364267 h 364268"/>
                <a:gd name="connsiteX0" fmla="*/ 430421 w 430420"/>
                <a:gd name="connsiteY0" fmla="*/ 0 h 364268"/>
                <a:gd name="connsiteX1" fmla="*/ 0 w 430420"/>
                <a:gd name="connsiteY1" fmla="*/ 364267 h 364268"/>
                <a:gd name="connsiteX0" fmla="*/ 435606 w 435605"/>
                <a:gd name="connsiteY0" fmla="*/ 0 h 364268"/>
                <a:gd name="connsiteX1" fmla="*/ 5185 w 435605"/>
                <a:gd name="connsiteY1" fmla="*/ 364267 h 364268"/>
                <a:gd name="connsiteX0" fmla="*/ 434283 w 434282"/>
                <a:gd name="connsiteY0" fmla="*/ 0 h 364268"/>
                <a:gd name="connsiteX1" fmla="*/ 3862 w 434282"/>
                <a:gd name="connsiteY1" fmla="*/ 364267 h 364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34282" h="364268">
                  <a:moveTo>
                    <a:pt x="434283" y="0"/>
                  </a:moveTo>
                  <a:cubicBezTo>
                    <a:pt x="53403" y="7160"/>
                    <a:pt x="-19222" y="90109"/>
                    <a:pt x="3862" y="364267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F8FAF939-D2DD-1523-F80F-90BD308CE34E}"/>
                </a:ext>
              </a:extLst>
            </p:cNvPr>
            <p:cNvSpPr/>
            <p:nvPr/>
          </p:nvSpPr>
          <p:spPr>
            <a:xfrm rot="17975577" flipH="1">
              <a:off x="2000623" y="993255"/>
              <a:ext cx="156061" cy="136076"/>
            </a:xfrm>
            <a:custGeom>
              <a:avLst/>
              <a:gdLst>
                <a:gd name="connsiteX0" fmla="*/ 444500 w 444500"/>
                <a:gd name="connsiteY0" fmla="*/ 0 h 279400"/>
                <a:gd name="connsiteX1" fmla="*/ 0 w 444500"/>
                <a:gd name="connsiteY1" fmla="*/ 279400 h 279400"/>
                <a:gd name="connsiteX2" fmla="*/ 0 w 444500"/>
                <a:gd name="connsiteY2" fmla="*/ 279400 h 279400"/>
                <a:gd name="connsiteX0" fmla="*/ 444500 w 444500"/>
                <a:gd name="connsiteY0" fmla="*/ 0 h 279400"/>
                <a:gd name="connsiteX1" fmla="*/ 0 w 444500"/>
                <a:gd name="connsiteY1" fmla="*/ 279400 h 279400"/>
                <a:gd name="connsiteX2" fmla="*/ 0 w 444500"/>
                <a:gd name="connsiteY2" fmla="*/ 279400 h 279400"/>
                <a:gd name="connsiteX0" fmla="*/ 444500 w 444500"/>
                <a:gd name="connsiteY0" fmla="*/ 0 h 279400"/>
                <a:gd name="connsiteX1" fmla="*/ 0 w 444500"/>
                <a:gd name="connsiteY1" fmla="*/ 279400 h 279400"/>
                <a:gd name="connsiteX2" fmla="*/ 0 w 444500"/>
                <a:gd name="connsiteY2" fmla="*/ 279400 h 279400"/>
                <a:gd name="connsiteX0" fmla="*/ 487489 w 487489"/>
                <a:gd name="connsiteY0" fmla="*/ 0 h 379396"/>
                <a:gd name="connsiteX1" fmla="*/ 42989 w 487489"/>
                <a:gd name="connsiteY1" fmla="*/ 279400 h 379396"/>
                <a:gd name="connsiteX2" fmla="*/ 0 w 487489"/>
                <a:gd name="connsiteY2" fmla="*/ 379395 h 379396"/>
                <a:gd name="connsiteX0" fmla="*/ 487489 w 487489"/>
                <a:gd name="connsiteY0" fmla="*/ 0 h 379396"/>
                <a:gd name="connsiteX1" fmla="*/ 0 w 487489"/>
                <a:gd name="connsiteY1" fmla="*/ 379395 h 379396"/>
                <a:gd name="connsiteX0" fmla="*/ 430421 w 430420"/>
                <a:gd name="connsiteY0" fmla="*/ 0 h 364268"/>
                <a:gd name="connsiteX1" fmla="*/ 0 w 430420"/>
                <a:gd name="connsiteY1" fmla="*/ 364267 h 364268"/>
                <a:gd name="connsiteX0" fmla="*/ 430421 w 430420"/>
                <a:gd name="connsiteY0" fmla="*/ 0 h 364268"/>
                <a:gd name="connsiteX1" fmla="*/ 0 w 430420"/>
                <a:gd name="connsiteY1" fmla="*/ 364267 h 364268"/>
                <a:gd name="connsiteX0" fmla="*/ 435606 w 435605"/>
                <a:gd name="connsiteY0" fmla="*/ 0 h 364268"/>
                <a:gd name="connsiteX1" fmla="*/ 5185 w 435605"/>
                <a:gd name="connsiteY1" fmla="*/ 364267 h 364268"/>
                <a:gd name="connsiteX0" fmla="*/ 434283 w 434282"/>
                <a:gd name="connsiteY0" fmla="*/ 0 h 364268"/>
                <a:gd name="connsiteX1" fmla="*/ 3862 w 434282"/>
                <a:gd name="connsiteY1" fmla="*/ 364267 h 364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34282" h="364268">
                  <a:moveTo>
                    <a:pt x="434283" y="0"/>
                  </a:moveTo>
                  <a:cubicBezTo>
                    <a:pt x="53403" y="7160"/>
                    <a:pt x="-19222" y="90109"/>
                    <a:pt x="3862" y="364267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9EAF94E2-6BDD-9408-4276-56C0D0F5416B}"/>
                </a:ext>
              </a:extLst>
            </p:cNvPr>
            <p:cNvSpPr/>
            <p:nvPr/>
          </p:nvSpPr>
          <p:spPr>
            <a:xfrm>
              <a:off x="1135103" y="1455755"/>
              <a:ext cx="3131888" cy="1433092"/>
            </a:xfrm>
            <a:custGeom>
              <a:avLst/>
              <a:gdLst>
                <a:gd name="connsiteX0" fmla="*/ 1558373 w 3131888"/>
                <a:gd name="connsiteY0" fmla="*/ 0 h 1658975"/>
                <a:gd name="connsiteX1" fmla="*/ 2853607 w 3131888"/>
                <a:gd name="connsiteY1" fmla="*/ 313047 h 1658975"/>
                <a:gd name="connsiteX2" fmla="*/ 2908913 w 3131888"/>
                <a:gd name="connsiteY2" fmla="*/ 350951 h 1658975"/>
                <a:gd name="connsiteX3" fmla="*/ 2933272 w 3131888"/>
                <a:gd name="connsiteY3" fmla="*/ 380640 h 1658975"/>
                <a:gd name="connsiteX4" fmla="*/ 199383 w 3131888"/>
                <a:gd name="connsiteY4" fmla="*/ 372085 h 1658975"/>
                <a:gd name="connsiteX5" fmla="*/ 224350 w 3131888"/>
                <a:gd name="connsiteY5" fmla="*/ 339632 h 1658975"/>
                <a:gd name="connsiteX6" fmla="*/ 263139 w 3131888"/>
                <a:gd name="connsiteY6" fmla="*/ 313047 h 1658975"/>
                <a:gd name="connsiteX7" fmla="*/ 1558373 w 3131888"/>
                <a:gd name="connsiteY7" fmla="*/ 0 h 1658975"/>
                <a:gd name="connsiteX0" fmla="*/ 1558373 w 3131888"/>
                <a:gd name="connsiteY0" fmla="*/ 29706 h 1460081"/>
                <a:gd name="connsiteX1" fmla="*/ 2853607 w 3131888"/>
                <a:gd name="connsiteY1" fmla="*/ 114153 h 1460081"/>
                <a:gd name="connsiteX2" fmla="*/ 2908913 w 3131888"/>
                <a:gd name="connsiteY2" fmla="*/ 152057 h 1460081"/>
                <a:gd name="connsiteX3" fmla="*/ 2933272 w 3131888"/>
                <a:gd name="connsiteY3" fmla="*/ 181746 h 1460081"/>
                <a:gd name="connsiteX4" fmla="*/ 199383 w 3131888"/>
                <a:gd name="connsiteY4" fmla="*/ 173191 h 1460081"/>
                <a:gd name="connsiteX5" fmla="*/ 224350 w 3131888"/>
                <a:gd name="connsiteY5" fmla="*/ 140738 h 1460081"/>
                <a:gd name="connsiteX6" fmla="*/ 263139 w 3131888"/>
                <a:gd name="connsiteY6" fmla="*/ 114153 h 1460081"/>
                <a:gd name="connsiteX7" fmla="*/ 1558373 w 3131888"/>
                <a:gd name="connsiteY7" fmla="*/ 29706 h 1460081"/>
                <a:gd name="connsiteX0" fmla="*/ 1558373 w 3131888"/>
                <a:gd name="connsiteY0" fmla="*/ 78917 h 1433092"/>
                <a:gd name="connsiteX1" fmla="*/ 2853607 w 3131888"/>
                <a:gd name="connsiteY1" fmla="*/ 87164 h 1433092"/>
                <a:gd name="connsiteX2" fmla="*/ 2908913 w 3131888"/>
                <a:gd name="connsiteY2" fmla="*/ 125068 h 1433092"/>
                <a:gd name="connsiteX3" fmla="*/ 2933272 w 3131888"/>
                <a:gd name="connsiteY3" fmla="*/ 154757 h 1433092"/>
                <a:gd name="connsiteX4" fmla="*/ 199383 w 3131888"/>
                <a:gd name="connsiteY4" fmla="*/ 146202 h 1433092"/>
                <a:gd name="connsiteX5" fmla="*/ 224350 w 3131888"/>
                <a:gd name="connsiteY5" fmla="*/ 113749 h 1433092"/>
                <a:gd name="connsiteX6" fmla="*/ 263139 w 3131888"/>
                <a:gd name="connsiteY6" fmla="*/ 87164 h 1433092"/>
                <a:gd name="connsiteX7" fmla="*/ 1558373 w 3131888"/>
                <a:gd name="connsiteY7" fmla="*/ 78917 h 1433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31888" h="1433092">
                  <a:moveTo>
                    <a:pt x="1558373" y="78917"/>
                  </a:moveTo>
                  <a:cubicBezTo>
                    <a:pt x="2079825" y="78917"/>
                    <a:pt x="2545740" y="-104022"/>
                    <a:pt x="2853607" y="87164"/>
                  </a:cubicBezTo>
                  <a:lnTo>
                    <a:pt x="2908913" y="125068"/>
                  </a:lnTo>
                  <a:lnTo>
                    <a:pt x="2933272" y="154757"/>
                  </a:lnTo>
                  <a:cubicBezTo>
                    <a:pt x="4201972" y="1809585"/>
                    <a:pt x="-1071949" y="1911045"/>
                    <a:pt x="199383" y="146202"/>
                  </a:cubicBezTo>
                  <a:lnTo>
                    <a:pt x="224350" y="113749"/>
                  </a:lnTo>
                  <a:lnTo>
                    <a:pt x="263139" y="87164"/>
                  </a:lnTo>
                  <a:cubicBezTo>
                    <a:pt x="571006" y="-104022"/>
                    <a:pt x="1036922" y="78917"/>
                    <a:pt x="1558373" y="78917"/>
                  </a:cubicBezTo>
                  <a:close/>
                </a:path>
              </a:pathLst>
            </a:custGeom>
            <a:solidFill>
              <a:srgbClr val="F4E0C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5FD6F0DB-5E84-E229-4DD8-F04DD51D5EC5}"/>
                </a:ext>
              </a:extLst>
            </p:cNvPr>
            <p:cNvGrpSpPr/>
            <p:nvPr/>
          </p:nvGrpSpPr>
          <p:grpSpPr>
            <a:xfrm>
              <a:off x="2917979" y="1558303"/>
              <a:ext cx="1470311" cy="655231"/>
              <a:chOff x="5151066" y="2049355"/>
              <a:chExt cx="1470311" cy="655231"/>
            </a:xfrm>
          </p:grpSpPr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22C6EE5F-7B27-445B-FD1D-166DA61416D2}"/>
                  </a:ext>
                </a:extLst>
              </p:cNvPr>
              <p:cNvSpPr/>
              <p:nvPr/>
            </p:nvSpPr>
            <p:spPr>
              <a:xfrm>
                <a:off x="5151066" y="2049355"/>
                <a:ext cx="1470311" cy="275221"/>
              </a:xfrm>
              <a:custGeom>
                <a:avLst/>
                <a:gdLst>
                  <a:gd name="connsiteX0" fmla="*/ 0 w 1862137"/>
                  <a:gd name="connsiteY0" fmla="*/ 0 h 200025"/>
                  <a:gd name="connsiteX1" fmla="*/ 1862137 w 1862137"/>
                  <a:gd name="connsiteY1" fmla="*/ 200025 h 200025"/>
                  <a:gd name="connsiteX2" fmla="*/ 1862137 w 1862137"/>
                  <a:gd name="connsiteY2" fmla="*/ 200025 h 200025"/>
                  <a:gd name="connsiteX0" fmla="*/ 0 w 1862137"/>
                  <a:gd name="connsiteY0" fmla="*/ 120900 h 320925"/>
                  <a:gd name="connsiteX1" fmla="*/ 1862137 w 1862137"/>
                  <a:gd name="connsiteY1" fmla="*/ 320925 h 320925"/>
                  <a:gd name="connsiteX2" fmla="*/ 1862137 w 1862137"/>
                  <a:gd name="connsiteY2" fmla="*/ 320925 h 320925"/>
                  <a:gd name="connsiteX0" fmla="*/ 0 w 1862137"/>
                  <a:gd name="connsiteY0" fmla="*/ 148540 h 348565"/>
                  <a:gd name="connsiteX1" fmla="*/ 1862137 w 1862137"/>
                  <a:gd name="connsiteY1" fmla="*/ 348565 h 348565"/>
                  <a:gd name="connsiteX2" fmla="*/ 1862137 w 1862137"/>
                  <a:gd name="connsiteY2" fmla="*/ 348565 h 348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62137" h="348565">
                    <a:moveTo>
                      <a:pt x="0" y="148540"/>
                    </a:moveTo>
                    <a:cubicBezTo>
                      <a:pt x="868362" y="-189597"/>
                      <a:pt x="1374775" y="124727"/>
                      <a:pt x="1862137" y="348565"/>
                    </a:cubicBezTo>
                    <a:lnTo>
                      <a:pt x="1862137" y="348565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155F9878-F418-581F-1486-AF5DE7B28A68}"/>
                  </a:ext>
                </a:extLst>
              </p:cNvPr>
              <p:cNvSpPr/>
              <p:nvPr/>
            </p:nvSpPr>
            <p:spPr>
              <a:xfrm>
                <a:off x="5218754" y="2231871"/>
                <a:ext cx="1387582" cy="310807"/>
              </a:xfrm>
              <a:custGeom>
                <a:avLst/>
                <a:gdLst>
                  <a:gd name="connsiteX0" fmla="*/ 0 w 1766887"/>
                  <a:gd name="connsiteY0" fmla="*/ 0 h 414338"/>
                  <a:gd name="connsiteX1" fmla="*/ 1766887 w 1766887"/>
                  <a:gd name="connsiteY1" fmla="*/ 414338 h 414338"/>
                  <a:gd name="connsiteX2" fmla="*/ 1766887 w 1766887"/>
                  <a:gd name="connsiteY2" fmla="*/ 414338 h 414338"/>
                  <a:gd name="connsiteX0" fmla="*/ 0 w 1766887"/>
                  <a:gd name="connsiteY0" fmla="*/ 1878 h 416216"/>
                  <a:gd name="connsiteX1" fmla="*/ 1766887 w 1766887"/>
                  <a:gd name="connsiteY1" fmla="*/ 416216 h 416216"/>
                  <a:gd name="connsiteX2" fmla="*/ 1766887 w 1766887"/>
                  <a:gd name="connsiteY2" fmla="*/ 416216 h 416216"/>
                  <a:gd name="connsiteX0" fmla="*/ 0 w 1766887"/>
                  <a:gd name="connsiteY0" fmla="*/ 2782 h 417120"/>
                  <a:gd name="connsiteX1" fmla="*/ 1766887 w 1766887"/>
                  <a:gd name="connsiteY1" fmla="*/ 417120 h 417120"/>
                  <a:gd name="connsiteX2" fmla="*/ 1766887 w 1766887"/>
                  <a:gd name="connsiteY2" fmla="*/ 417120 h 417120"/>
                  <a:gd name="connsiteX0" fmla="*/ 0 w 1757362"/>
                  <a:gd name="connsiteY0" fmla="*/ 3109 h 393635"/>
                  <a:gd name="connsiteX1" fmla="*/ 1757362 w 1757362"/>
                  <a:gd name="connsiteY1" fmla="*/ 393635 h 393635"/>
                  <a:gd name="connsiteX2" fmla="*/ 1757362 w 1757362"/>
                  <a:gd name="connsiteY2" fmla="*/ 393635 h 3936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757362" h="393635">
                    <a:moveTo>
                      <a:pt x="0" y="3109"/>
                    </a:moveTo>
                    <a:cubicBezTo>
                      <a:pt x="1274762" y="-25465"/>
                      <a:pt x="1244600" y="145984"/>
                      <a:pt x="1757362" y="393635"/>
                    </a:cubicBezTo>
                    <a:lnTo>
                      <a:pt x="1757362" y="393635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29189471-B341-4A09-058F-CC82F23B759E}"/>
                  </a:ext>
                </a:extLst>
              </p:cNvPr>
              <p:cNvSpPr/>
              <p:nvPr/>
            </p:nvSpPr>
            <p:spPr>
              <a:xfrm>
                <a:off x="5180978" y="2294702"/>
                <a:ext cx="1192042" cy="409884"/>
              </a:xfrm>
              <a:custGeom>
                <a:avLst/>
                <a:gdLst>
                  <a:gd name="connsiteX0" fmla="*/ 0 w 1766887"/>
                  <a:gd name="connsiteY0" fmla="*/ 0 h 414338"/>
                  <a:gd name="connsiteX1" fmla="*/ 1766887 w 1766887"/>
                  <a:gd name="connsiteY1" fmla="*/ 414338 h 414338"/>
                  <a:gd name="connsiteX2" fmla="*/ 1766887 w 1766887"/>
                  <a:gd name="connsiteY2" fmla="*/ 414338 h 414338"/>
                  <a:gd name="connsiteX0" fmla="*/ 0 w 1766887"/>
                  <a:gd name="connsiteY0" fmla="*/ 1878 h 416216"/>
                  <a:gd name="connsiteX1" fmla="*/ 1766887 w 1766887"/>
                  <a:gd name="connsiteY1" fmla="*/ 416216 h 416216"/>
                  <a:gd name="connsiteX2" fmla="*/ 1766887 w 1766887"/>
                  <a:gd name="connsiteY2" fmla="*/ 416216 h 416216"/>
                  <a:gd name="connsiteX0" fmla="*/ 0 w 1766887"/>
                  <a:gd name="connsiteY0" fmla="*/ 2782 h 417120"/>
                  <a:gd name="connsiteX1" fmla="*/ 1766887 w 1766887"/>
                  <a:gd name="connsiteY1" fmla="*/ 417120 h 417120"/>
                  <a:gd name="connsiteX2" fmla="*/ 1766887 w 1766887"/>
                  <a:gd name="connsiteY2" fmla="*/ 417120 h 417120"/>
                  <a:gd name="connsiteX0" fmla="*/ 0 w 1757362"/>
                  <a:gd name="connsiteY0" fmla="*/ 3109 h 393635"/>
                  <a:gd name="connsiteX1" fmla="*/ 1757362 w 1757362"/>
                  <a:gd name="connsiteY1" fmla="*/ 393635 h 393635"/>
                  <a:gd name="connsiteX2" fmla="*/ 1757362 w 1757362"/>
                  <a:gd name="connsiteY2" fmla="*/ 393635 h 393635"/>
                  <a:gd name="connsiteX0" fmla="*/ 0 w 1757362"/>
                  <a:gd name="connsiteY0" fmla="*/ 3109 h 522223"/>
                  <a:gd name="connsiteX1" fmla="*/ 1757362 w 1757362"/>
                  <a:gd name="connsiteY1" fmla="*/ 393635 h 522223"/>
                  <a:gd name="connsiteX2" fmla="*/ 1509712 w 1757362"/>
                  <a:gd name="connsiteY2" fmla="*/ 522223 h 522223"/>
                  <a:gd name="connsiteX0" fmla="*/ 0 w 1509712"/>
                  <a:gd name="connsiteY0" fmla="*/ 0 h 519114"/>
                  <a:gd name="connsiteX1" fmla="*/ 1509712 w 1509712"/>
                  <a:gd name="connsiteY1" fmla="*/ 519114 h 519114"/>
                  <a:gd name="connsiteX0" fmla="*/ 0 w 1509712"/>
                  <a:gd name="connsiteY0" fmla="*/ 0 h 519114"/>
                  <a:gd name="connsiteX1" fmla="*/ 1509712 w 1509712"/>
                  <a:gd name="connsiteY1" fmla="*/ 519114 h 519114"/>
                  <a:gd name="connsiteX0" fmla="*/ 0 w 1509712"/>
                  <a:gd name="connsiteY0" fmla="*/ 0 h 519114"/>
                  <a:gd name="connsiteX1" fmla="*/ 1509712 w 1509712"/>
                  <a:gd name="connsiteY1" fmla="*/ 519114 h 5191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09712" h="519114">
                    <a:moveTo>
                      <a:pt x="0" y="0"/>
                    </a:moveTo>
                    <a:cubicBezTo>
                      <a:pt x="655637" y="111125"/>
                      <a:pt x="1239837" y="274638"/>
                      <a:pt x="1509712" y="519114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4DA47409-FDC4-A2DD-2300-8FA6C1E39D72}"/>
                </a:ext>
              </a:extLst>
            </p:cNvPr>
            <p:cNvGrpSpPr/>
            <p:nvPr/>
          </p:nvGrpSpPr>
          <p:grpSpPr>
            <a:xfrm flipH="1">
              <a:off x="1010676" y="1544986"/>
              <a:ext cx="1470311" cy="655231"/>
              <a:chOff x="5151066" y="2049355"/>
              <a:chExt cx="1470311" cy="655231"/>
            </a:xfrm>
          </p:grpSpPr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0C0862D9-AF20-8F16-1C6D-A2260FFF1C6D}"/>
                  </a:ext>
                </a:extLst>
              </p:cNvPr>
              <p:cNvSpPr/>
              <p:nvPr/>
            </p:nvSpPr>
            <p:spPr>
              <a:xfrm>
                <a:off x="5151066" y="2049355"/>
                <a:ext cx="1470311" cy="275221"/>
              </a:xfrm>
              <a:custGeom>
                <a:avLst/>
                <a:gdLst>
                  <a:gd name="connsiteX0" fmla="*/ 0 w 1862137"/>
                  <a:gd name="connsiteY0" fmla="*/ 0 h 200025"/>
                  <a:gd name="connsiteX1" fmla="*/ 1862137 w 1862137"/>
                  <a:gd name="connsiteY1" fmla="*/ 200025 h 200025"/>
                  <a:gd name="connsiteX2" fmla="*/ 1862137 w 1862137"/>
                  <a:gd name="connsiteY2" fmla="*/ 200025 h 200025"/>
                  <a:gd name="connsiteX0" fmla="*/ 0 w 1862137"/>
                  <a:gd name="connsiteY0" fmla="*/ 120900 h 320925"/>
                  <a:gd name="connsiteX1" fmla="*/ 1862137 w 1862137"/>
                  <a:gd name="connsiteY1" fmla="*/ 320925 h 320925"/>
                  <a:gd name="connsiteX2" fmla="*/ 1862137 w 1862137"/>
                  <a:gd name="connsiteY2" fmla="*/ 320925 h 320925"/>
                  <a:gd name="connsiteX0" fmla="*/ 0 w 1862137"/>
                  <a:gd name="connsiteY0" fmla="*/ 148540 h 348565"/>
                  <a:gd name="connsiteX1" fmla="*/ 1862137 w 1862137"/>
                  <a:gd name="connsiteY1" fmla="*/ 348565 h 348565"/>
                  <a:gd name="connsiteX2" fmla="*/ 1862137 w 1862137"/>
                  <a:gd name="connsiteY2" fmla="*/ 348565 h 348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62137" h="348565">
                    <a:moveTo>
                      <a:pt x="0" y="148540"/>
                    </a:moveTo>
                    <a:cubicBezTo>
                      <a:pt x="868362" y="-189597"/>
                      <a:pt x="1374775" y="124727"/>
                      <a:pt x="1862137" y="348565"/>
                    </a:cubicBezTo>
                    <a:lnTo>
                      <a:pt x="1862137" y="348565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39F120B7-FCEA-3854-7F4B-737B604215B9}"/>
                  </a:ext>
                </a:extLst>
              </p:cNvPr>
              <p:cNvSpPr/>
              <p:nvPr/>
            </p:nvSpPr>
            <p:spPr>
              <a:xfrm>
                <a:off x="5218754" y="2231871"/>
                <a:ext cx="1387582" cy="310807"/>
              </a:xfrm>
              <a:custGeom>
                <a:avLst/>
                <a:gdLst>
                  <a:gd name="connsiteX0" fmla="*/ 0 w 1766887"/>
                  <a:gd name="connsiteY0" fmla="*/ 0 h 414338"/>
                  <a:gd name="connsiteX1" fmla="*/ 1766887 w 1766887"/>
                  <a:gd name="connsiteY1" fmla="*/ 414338 h 414338"/>
                  <a:gd name="connsiteX2" fmla="*/ 1766887 w 1766887"/>
                  <a:gd name="connsiteY2" fmla="*/ 414338 h 414338"/>
                  <a:gd name="connsiteX0" fmla="*/ 0 w 1766887"/>
                  <a:gd name="connsiteY0" fmla="*/ 1878 h 416216"/>
                  <a:gd name="connsiteX1" fmla="*/ 1766887 w 1766887"/>
                  <a:gd name="connsiteY1" fmla="*/ 416216 h 416216"/>
                  <a:gd name="connsiteX2" fmla="*/ 1766887 w 1766887"/>
                  <a:gd name="connsiteY2" fmla="*/ 416216 h 416216"/>
                  <a:gd name="connsiteX0" fmla="*/ 0 w 1766887"/>
                  <a:gd name="connsiteY0" fmla="*/ 2782 h 417120"/>
                  <a:gd name="connsiteX1" fmla="*/ 1766887 w 1766887"/>
                  <a:gd name="connsiteY1" fmla="*/ 417120 h 417120"/>
                  <a:gd name="connsiteX2" fmla="*/ 1766887 w 1766887"/>
                  <a:gd name="connsiteY2" fmla="*/ 417120 h 417120"/>
                  <a:gd name="connsiteX0" fmla="*/ 0 w 1757362"/>
                  <a:gd name="connsiteY0" fmla="*/ 3109 h 393635"/>
                  <a:gd name="connsiteX1" fmla="*/ 1757362 w 1757362"/>
                  <a:gd name="connsiteY1" fmla="*/ 393635 h 393635"/>
                  <a:gd name="connsiteX2" fmla="*/ 1757362 w 1757362"/>
                  <a:gd name="connsiteY2" fmla="*/ 393635 h 3936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757362" h="393635">
                    <a:moveTo>
                      <a:pt x="0" y="3109"/>
                    </a:moveTo>
                    <a:cubicBezTo>
                      <a:pt x="1274762" y="-25465"/>
                      <a:pt x="1244600" y="145984"/>
                      <a:pt x="1757362" y="393635"/>
                    </a:cubicBezTo>
                    <a:lnTo>
                      <a:pt x="1757362" y="393635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361734D8-A6A5-20F4-D8A3-076BF7A71E00}"/>
                  </a:ext>
                </a:extLst>
              </p:cNvPr>
              <p:cNvSpPr/>
              <p:nvPr/>
            </p:nvSpPr>
            <p:spPr>
              <a:xfrm>
                <a:off x="5180978" y="2294702"/>
                <a:ext cx="1192042" cy="409884"/>
              </a:xfrm>
              <a:custGeom>
                <a:avLst/>
                <a:gdLst>
                  <a:gd name="connsiteX0" fmla="*/ 0 w 1766887"/>
                  <a:gd name="connsiteY0" fmla="*/ 0 h 414338"/>
                  <a:gd name="connsiteX1" fmla="*/ 1766887 w 1766887"/>
                  <a:gd name="connsiteY1" fmla="*/ 414338 h 414338"/>
                  <a:gd name="connsiteX2" fmla="*/ 1766887 w 1766887"/>
                  <a:gd name="connsiteY2" fmla="*/ 414338 h 414338"/>
                  <a:gd name="connsiteX0" fmla="*/ 0 w 1766887"/>
                  <a:gd name="connsiteY0" fmla="*/ 1878 h 416216"/>
                  <a:gd name="connsiteX1" fmla="*/ 1766887 w 1766887"/>
                  <a:gd name="connsiteY1" fmla="*/ 416216 h 416216"/>
                  <a:gd name="connsiteX2" fmla="*/ 1766887 w 1766887"/>
                  <a:gd name="connsiteY2" fmla="*/ 416216 h 416216"/>
                  <a:gd name="connsiteX0" fmla="*/ 0 w 1766887"/>
                  <a:gd name="connsiteY0" fmla="*/ 2782 h 417120"/>
                  <a:gd name="connsiteX1" fmla="*/ 1766887 w 1766887"/>
                  <a:gd name="connsiteY1" fmla="*/ 417120 h 417120"/>
                  <a:gd name="connsiteX2" fmla="*/ 1766887 w 1766887"/>
                  <a:gd name="connsiteY2" fmla="*/ 417120 h 417120"/>
                  <a:gd name="connsiteX0" fmla="*/ 0 w 1757362"/>
                  <a:gd name="connsiteY0" fmla="*/ 3109 h 393635"/>
                  <a:gd name="connsiteX1" fmla="*/ 1757362 w 1757362"/>
                  <a:gd name="connsiteY1" fmla="*/ 393635 h 393635"/>
                  <a:gd name="connsiteX2" fmla="*/ 1757362 w 1757362"/>
                  <a:gd name="connsiteY2" fmla="*/ 393635 h 393635"/>
                  <a:gd name="connsiteX0" fmla="*/ 0 w 1757362"/>
                  <a:gd name="connsiteY0" fmla="*/ 3109 h 522223"/>
                  <a:gd name="connsiteX1" fmla="*/ 1757362 w 1757362"/>
                  <a:gd name="connsiteY1" fmla="*/ 393635 h 522223"/>
                  <a:gd name="connsiteX2" fmla="*/ 1509712 w 1757362"/>
                  <a:gd name="connsiteY2" fmla="*/ 522223 h 522223"/>
                  <a:gd name="connsiteX0" fmla="*/ 0 w 1509712"/>
                  <a:gd name="connsiteY0" fmla="*/ 0 h 519114"/>
                  <a:gd name="connsiteX1" fmla="*/ 1509712 w 1509712"/>
                  <a:gd name="connsiteY1" fmla="*/ 519114 h 519114"/>
                  <a:gd name="connsiteX0" fmla="*/ 0 w 1509712"/>
                  <a:gd name="connsiteY0" fmla="*/ 0 h 519114"/>
                  <a:gd name="connsiteX1" fmla="*/ 1509712 w 1509712"/>
                  <a:gd name="connsiteY1" fmla="*/ 519114 h 519114"/>
                  <a:gd name="connsiteX0" fmla="*/ 0 w 1509712"/>
                  <a:gd name="connsiteY0" fmla="*/ 0 h 519114"/>
                  <a:gd name="connsiteX1" fmla="*/ 1509712 w 1509712"/>
                  <a:gd name="connsiteY1" fmla="*/ 519114 h 5191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09712" h="519114">
                    <a:moveTo>
                      <a:pt x="0" y="0"/>
                    </a:moveTo>
                    <a:cubicBezTo>
                      <a:pt x="655637" y="111125"/>
                      <a:pt x="1239837" y="274638"/>
                      <a:pt x="1509712" y="519114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9112502A-6735-771C-0196-6280EAA4E9C1}"/>
                </a:ext>
              </a:extLst>
            </p:cNvPr>
            <p:cNvGrpSpPr/>
            <p:nvPr/>
          </p:nvGrpSpPr>
          <p:grpSpPr>
            <a:xfrm>
              <a:off x="2290244" y="1581691"/>
              <a:ext cx="845174" cy="625735"/>
              <a:chOff x="4523331" y="2072743"/>
              <a:chExt cx="845174" cy="625735"/>
            </a:xfrm>
          </p:grpSpPr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F36E2CDA-C125-DA70-0728-CBABD582A008}"/>
                  </a:ext>
                </a:extLst>
              </p:cNvPr>
              <p:cNvSpPr/>
              <p:nvPr/>
            </p:nvSpPr>
            <p:spPr>
              <a:xfrm rot="2972527">
                <a:off x="4831877" y="2072743"/>
                <a:ext cx="204514" cy="204514"/>
              </a:xfrm>
              <a:prstGeom prst="rect">
                <a:avLst/>
              </a:prstGeom>
              <a:solidFill>
                <a:srgbClr val="F2B7C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27376FD7-E3CD-F781-5E17-2C31E576E63B}"/>
                  </a:ext>
                </a:extLst>
              </p:cNvPr>
              <p:cNvSpPr/>
              <p:nvPr/>
            </p:nvSpPr>
            <p:spPr>
              <a:xfrm rot="2972527">
                <a:off x="4866473" y="2162455"/>
                <a:ext cx="125846" cy="125846"/>
              </a:xfrm>
              <a:prstGeom prst="rect">
                <a:avLst/>
              </a:prstGeom>
              <a:solidFill>
                <a:srgbClr val="EA8A9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04D58DBE-4BB4-E370-E724-0353809E1D2B}"/>
                  </a:ext>
                </a:extLst>
              </p:cNvPr>
              <p:cNvSpPr/>
              <p:nvPr/>
            </p:nvSpPr>
            <p:spPr>
              <a:xfrm flipH="1">
                <a:off x="4941030" y="2298371"/>
                <a:ext cx="427475" cy="400107"/>
              </a:xfrm>
              <a:custGeom>
                <a:avLst/>
                <a:gdLst>
                  <a:gd name="connsiteX0" fmla="*/ 419100 w 471451"/>
                  <a:gd name="connsiteY0" fmla="*/ 0 h 276120"/>
                  <a:gd name="connsiteX1" fmla="*/ 434340 w 471451"/>
                  <a:gd name="connsiteY1" fmla="*/ 251460 h 276120"/>
                  <a:gd name="connsiteX2" fmla="*/ 0 w 471451"/>
                  <a:gd name="connsiteY2" fmla="*/ 266700 h 276120"/>
                  <a:gd name="connsiteX3" fmla="*/ 0 w 471451"/>
                  <a:gd name="connsiteY3" fmla="*/ 266700 h 276120"/>
                  <a:gd name="connsiteX0" fmla="*/ 419100 w 419100"/>
                  <a:gd name="connsiteY0" fmla="*/ 0 h 266700"/>
                  <a:gd name="connsiteX1" fmla="*/ 0 w 419100"/>
                  <a:gd name="connsiteY1" fmla="*/ 266700 h 266700"/>
                  <a:gd name="connsiteX2" fmla="*/ 0 w 419100"/>
                  <a:gd name="connsiteY2" fmla="*/ 266700 h 266700"/>
                  <a:gd name="connsiteX0" fmla="*/ 419100 w 421878"/>
                  <a:gd name="connsiteY0" fmla="*/ 0 h 273445"/>
                  <a:gd name="connsiteX1" fmla="*/ 0 w 421878"/>
                  <a:gd name="connsiteY1" fmla="*/ 266700 h 273445"/>
                  <a:gd name="connsiteX2" fmla="*/ 0 w 421878"/>
                  <a:gd name="connsiteY2" fmla="*/ 266700 h 273445"/>
                  <a:gd name="connsiteX0" fmla="*/ 419100 w 421940"/>
                  <a:gd name="connsiteY0" fmla="*/ 0 h 392685"/>
                  <a:gd name="connsiteX1" fmla="*/ 0 w 421940"/>
                  <a:gd name="connsiteY1" fmla="*/ 266700 h 392685"/>
                  <a:gd name="connsiteX2" fmla="*/ 0 w 421940"/>
                  <a:gd name="connsiteY2" fmla="*/ 266700 h 392685"/>
                  <a:gd name="connsiteX0" fmla="*/ 419100 w 421940"/>
                  <a:gd name="connsiteY0" fmla="*/ 0 h 392685"/>
                  <a:gd name="connsiteX1" fmla="*/ 0 w 421940"/>
                  <a:gd name="connsiteY1" fmla="*/ 266700 h 392685"/>
                  <a:gd name="connsiteX2" fmla="*/ 12110 w 421940"/>
                  <a:gd name="connsiteY2" fmla="*/ 339226 h 392685"/>
                  <a:gd name="connsiteX0" fmla="*/ 419100 w 421940"/>
                  <a:gd name="connsiteY0" fmla="*/ 0 h 392685"/>
                  <a:gd name="connsiteX1" fmla="*/ 0 w 421940"/>
                  <a:gd name="connsiteY1" fmla="*/ 266700 h 392685"/>
                  <a:gd name="connsiteX0" fmla="*/ 405856 w 408812"/>
                  <a:gd name="connsiteY0" fmla="*/ 0 h 441405"/>
                  <a:gd name="connsiteX1" fmla="*/ 0 w 408812"/>
                  <a:gd name="connsiteY1" fmla="*/ 336754 h 441405"/>
                  <a:gd name="connsiteX0" fmla="*/ 428561 w 431323"/>
                  <a:gd name="connsiteY0" fmla="*/ 0 h 485109"/>
                  <a:gd name="connsiteX1" fmla="*/ 0 w 431323"/>
                  <a:gd name="connsiteY1" fmla="*/ 394445 h 485109"/>
                  <a:gd name="connsiteX0" fmla="*/ 428561 w 431092"/>
                  <a:gd name="connsiteY0" fmla="*/ 0 h 446124"/>
                  <a:gd name="connsiteX1" fmla="*/ 0 w 431092"/>
                  <a:gd name="connsiteY1" fmla="*/ 394445 h 446124"/>
                  <a:gd name="connsiteX0" fmla="*/ 428561 w 430185"/>
                  <a:gd name="connsiteY0" fmla="*/ 0 h 438457"/>
                  <a:gd name="connsiteX1" fmla="*/ 0 w 430185"/>
                  <a:gd name="connsiteY1" fmla="*/ 394445 h 4384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0185" h="438457">
                    <a:moveTo>
                      <a:pt x="428561" y="0"/>
                    </a:moveTo>
                    <a:cubicBezTo>
                      <a:pt x="456552" y="414891"/>
                      <a:pt x="115154" y="506507"/>
                      <a:pt x="0" y="394445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6F4E1952-3435-0572-5070-DF924DE71938}"/>
                  </a:ext>
                </a:extLst>
              </p:cNvPr>
              <p:cNvSpPr/>
              <p:nvPr/>
            </p:nvSpPr>
            <p:spPr>
              <a:xfrm>
                <a:off x="4523331" y="2287553"/>
                <a:ext cx="427475" cy="400107"/>
              </a:xfrm>
              <a:custGeom>
                <a:avLst/>
                <a:gdLst>
                  <a:gd name="connsiteX0" fmla="*/ 419100 w 471451"/>
                  <a:gd name="connsiteY0" fmla="*/ 0 h 276120"/>
                  <a:gd name="connsiteX1" fmla="*/ 434340 w 471451"/>
                  <a:gd name="connsiteY1" fmla="*/ 251460 h 276120"/>
                  <a:gd name="connsiteX2" fmla="*/ 0 w 471451"/>
                  <a:gd name="connsiteY2" fmla="*/ 266700 h 276120"/>
                  <a:gd name="connsiteX3" fmla="*/ 0 w 471451"/>
                  <a:gd name="connsiteY3" fmla="*/ 266700 h 276120"/>
                  <a:gd name="connsiteX0" fmla="*/ 419100 w 419100"/>
                  <a:gd name="connsiteY0" fmla="*/ 0 h 266700"/>
                  <a:gd name="connsiteX1" fmla="*/ 0 w 419100"/>
                  <a:gd name="connsiteY1" fmla="*/ 266700 h 266700"/>
                  <a:gd name="connsiteX2" fmla="*/ 0 w 419100"/>
                  <a:gd name="connsiteY2" fmla="*/ 266700 h 266700"/>
                  <a:gd name="connsiteX0" fmla="*/ 419100 w 421878"/>
                  <a:gd name="connsiteY0" fmla="*/ 0 h 273445"/>
                  <a:gd name="connsiteX1" fmla="*/ 0 w 421878"/>
                  <a:gd name="connsiteY1" fmla="*/ 266700 h 273445"/>
                  <a:gd name="connsiteX2" fmla="*/ 0 w 421878"/>
                  <a:gd name="connsiteY2" fmla="*/ 266700 h 273445"/>
                  <a:gd name="connsiteX0" fmla="*/ 419100 w 421940"/>
                  <a:gd name="connsiteY0" fmla="*/ 0 h 392685"/>
                  <a:gd name="connsiteX1" fmla="*/ 0 w 421940"/>
                  <a:gd name="connsiteY1" fmla="*/ 266700 h 392685"/>
                  <a:gd name="connsiteX2" fmla="*/ 0 w 421940"/>
                  <a:gd name="connsiteY2" fmla="*/ 266700 h 392685"/>
                  <a:gd name="connsiteX0" fmla="*/ 419100 w 421940"/>
                  <a:gd name="connsiteY0" fmla="*/ 0 h 392685"/>
                  <a:gd name="connsiteX1" fmla="*/ 0 w 421940"/>
                  <a:gd name="connsiteY1" fmla="*/ 266700 h 392685"/>
                  <a:gd name="connsiteX2" fmla="*/ 12110 w 421940"/>
                  <a:gd name="connsiteY2" fmla="*/ 339226 h 392685"/>
                  <a:gd name="connsiteX0" fmla="*/ 419100 w 421940"/>
                  <a:gd name="connsiteY0" fmla="*/ 0 h 392685"/>
                  <a:gd name="connsiteX1" fmla="*/ 0 w 421940"/>
                  <a:gd name="connsiteY1" fmla="*/ 266700 h 392685"/>
                  <a:gd name="connsiteX0" fmla="*/ 405856 w 408812"/>
                  <a:gd name="connsiteY0" fmla="*/ 0 h 441405"/>
                  <a:gd name="connsiteX1" fmla="*/ 0 w 408812"/>
                  <a:gd name="connsiteY1" fmla="*/ 336754 h 441405"/>
                  <a:gd name="connsiteX0" fmla="*/ 428561 w 431323"/>
                  <a:gd name="connsiteY0" fmla="*/ 0 h 485109"/>
                  <a:gd name="connsiteX1" fmla="*/ 0 w 431323"/>
                  <a:gd name="connsiteY1" fmla="*/ 394445 h 485109"/>
                  <a:gd name="connsiteX0" fmla="*/ 428561 w 431092"/>
                  <a:gd name="connsiteY0" fmla="*/ 0 h 446124"/>
                  <a:gd name="connsiteX1" fmla="*/ 0 w 431092"/>
                  <a:gd name="connsiteY1" fmla="*/ 394445 h 446124"/>
                  <a:gd name="connsiteX0" fmla="*/ 428561 w 430185"/>
                  <a:gd name="connsiteY0" fmla="*/ 0 h 438457"/>
                  <a:gd name="connsiteX1" fmla="*/ 0 w 430185"/>
                  <a:gd name="connsiteY1" fmla="*/ 394445 h 4384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30185" h="438457">
                    <a:moveTo>
                      <a:pt x="428561" y="0"/>
                    </a:moveTo>
                    <a:cubicBezTo>
                      <a:pt x="456552" y="414891"/>
                      <a:pt x="115154" y="506507"/>
                      <a:pt x="0" y="394445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1E6DC309-F6D2-0D20-E9D1-0CF5024CE89F}"/>
              </a:ext>
            </a:extLst>
          </p:cNvPr>
          <p:cNvGrpSpPr/>
          <p:nvPr/>
        </p:nvGrpSpPr>
        <p:grpSpPr>
          <a:xfrm rot="624235" flipH="1" flipV="1">
            <a:off x="1118647" y="1847118"/>
            <a:ext cx="1789145" cy="1643239"/>
            <a:chOff x="2491167" y="2964342"/>
            <a:chExt cx="1789145" cy="1643239"/>
          </a:xfrm>
        </p:grpSpPr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716E5599-123F-8F63-785A-15B88073F050}"/>
                </a:ext>
              </a:extLst>
            </p:cNvPr>
            <p:cNvGrpSpPr/>
            <p:nvPr/>
          </p:nvGrpSpPr>
          <p:grpSpPr>
            <a:xfrm rot="343219">
              <a:off x="2746696" y="4162781"/>
              <a:ext cx="596509" cy="444800"/>
              <a:chOff x="6733085" y="4853951"/>
              <a:chExt cx="851168" cy="634689"/>
            </a:xfrm>
            <a:solidFill>
              <a:srgbClr val="F4E0C7"/>
            </a:solidFill>
          </p:grpSpPr>
          <p:sp>
            <p:nvSpPr>
              <p:cNvPr id="111" name="Rectangle 49">
                <a:extLst>
                  <a:ext uri="{FF2B5EF4-FFF2-40B4-BE49-F238E27FC236}">
                    <a16:creationId xmlns:a16="http://schemas.microsoft.com/office/drawing/2014/main" id="{2955253F-BBEC-F808-DA2D-7237E4E0DA48}"/>
                  </a:ext>
                </a:extLst>
              </p:cNvPr>
              <p:cNvSpPr/>
              <p:nvPr/>
            </p:nvSpPr>
            <p:spPr>
              <a:xfrm>
                <a:off x="6733085" y="4853951"/>
                <a:ext cx="851168" cy="634689"/>
              </a:xfrm>
              <a:custGeom>
                <a:avLst/>
                <a:gdLst>
                  <a:gd name="connsiteX0" fmla="*/ 0 w 621982"/>
                  <a:gd name="connsiteY0" fmla="*/ 0 h 202272"/>
                  <a:gd name="connsiteX1" fmla="*/ 621982 w 621982"/>
                  <a:gd name="connsiteY1" fmla="*/ 0 h 202272"/>
                  <a:gd name="connsiteX2" fmla="*/ 621982 w 621982"/>
                  <a:gd name="connsiteY2" fmla="*/ 202272 h 202272"/>
                  <a:gd name="connsiteX3" fmla="*/ 0 w 621982"/>
                  <a:gd name="connsiteY3" fmla="*/ 202272 h 202272"/>
                  <a:gd name="connsiteX4" fmla="*/ 0 w 621982"/>
                  <a:gd name="connsiteY4" fmla="*/ 0 h 202272"/>
                  <a:gd name="connsiteX0" fmla="*/ 0 w 621982"/>
                  <a:gd name="connsiteY0" fmla="*/ 0 h 484212"/>
                  <a:gd name="connsiteX1" fmla="*/ 621982 w 621982"/>
                  <a:gd name="connsiteY1" fmla="*/ 0 h 484212"/>
                  <a:gd name="connsiteX2" fmla="*/ 621982 w 621982"/>
                  <a:gd name="connsiteY2" fmla="*/ 202272 h 484212"/>
                  <a:gd name="connsiteX3" fmla="*/ 7620 w 621982"/>
                  <a:gd name="connsiteY3" fmla="*/ 484212 h 484212"/>
                  <a:gd name="connsiteX4" fmla="*/ 0 w 621982"/>
                  <a:gd name="connsiteY4" fmla="*/ 0 h 484212"/>
                  <a:gd name="connsiteX0" fmla="*/ 0 w 621982"/>
                  <a:gd name="connsiteY0" fmla="*/ 0 h 579133"/>
                  <a:gd name="connsiteX1" fmla="*/ 621982 w 621982"/>
                  <a:gd name="connsiteY1" fmla="*/ 0 h 579133"/>
                  <a:gd name="connsiteX2" fmla="*/ 621982 w 621982"/>
                  <a:gd name="connsiteY2" fmla="*/ 202272 h 579133"/>
                  <a:gd name="connsiteX3" fmla="*/ 385762 w 621982"/>
                  <a:gd name="connsiteY3" fmla="*/ 579133 h 579133"/>
                  <a:gd name="connsiteX4" fmla="*/ 7620 w 621982"/>
                  <a:gd name="connsiteY4" fmla="*/ 484212 h 579133"/>
                  <a:gd name="connsiteX5" fmla="*/ 0 w 621982"/>
                  <a:gd name="connsiteY5" fmla="*/ 0 h 579133"/>
                  <a:gd name="connsiteX0" fmla="*/ 0 w 621982"/>
                  <a:gd name="connsiteY0" fmla="*/ 0 h 579133"/>
                  <a:gd name="connsiteX1" fmla="*/ 621982 w 621982"/>
                  <a:gd name="connsiteY1" fmla="*/ 0 h 579133"/>
                  <a:gd name="connsiteX2" fmla="*/ 385762 w 621982"/>
                  <a:gd name="connsiteY2" fmla="*/ 579133 h 579133"/>
                  <a:gd name="connsiteX3" fmla="*/ 7620 w 621982"/>
                  <a:gd name="connsiteY3" fmla="*/ 484212 h 579133"/>
                  <a:gd name="connsiteX4" fmla="*/ 0 w 621982"/>
                  <a:gd name="connsiteY4" fmla="*/ 0 h 579133"/>
                  <a:gd name="connsiteX0" fmla="*/ 0 w 492442"/>
                  <a:gd name="connsiteY0" fmla="*/ 0 h 579133"/>
                  <a:gd name="connsiteX1" fmla="*/ 492442 w 492442"/>
                  <a:gd name="connsiteY1" fmla="*/ 45720 h 579133"/>
                  <a:gd name="connsiteX2" fmla="*/ 385762 w 492442"/>
                  <a:gd name="connsiteY2" fmla="*/ 579133 h 579133"/>
                  <a:gd name="connsiteX3" fmla="*/ 7620 w 492442"/>
                  <a:gd name="connsiteY3" fmla="*/ 484212 h 579133"/>
                  <a:gd name="connsiteX4" fmla="*/ 0 w 492442"/>
                  <a:gd name="connsiteY4" fmla="*/ 0 h 579133"/>
                  <a:gd name="connsiteX0" fmla="*/ 0 w 730913"/>
                  <a:gd name="connsiteY0" fmla="*/ 0 h 583491"/>
                  <a:gd name="connsiteX1" fmla="*/ 492442 w 730913"/>
                  <a:gd name="connsiteY1" fmla="*/ 45720 h 583491"/>
                  <a:gd name="connsiteX2" fmla="*/ 385762 w 730913"/>
                  <a:gd name="connsiteY2" fmla="*/ 579133 h 583491"/>
                  <a:gd name="connsiteX3" fmla="*/ 7620 w 730913"/>
                  <a:gd name="connsiteY3" fmla="*/ 484212 h 583491"/>
                  <a:gd name="connsiteX4" fmla="*/ 0 w 730913"/>
                  <a:gd name="connsiteY4" fmla="*/ 0 h 583491"/>
                  <a:gd name="connsiteX0" fmla="*/ 0 w 730913"/>
                  <a:gd name="connsiteY0" fmla="*/ 0 h 626126"/>
                  <a:gd name="connsiteX1" fmla="*/ 492442 w 730913"/>
                  <a:gd name="connsiteY1" fmla="*/ 45720 h 626126"/>
                  <a:gd name="connsiteX2" fmla="*/ 385762 w 730913"/>
                  <a:gd name="connsiteY2" fmla="*/ 579133 h 626126"/>
                  <a:gd name="connsiteX3" fmla="*/ 7620 w 730913"/>
                  <a:gd name="connsiteY3" fmla="*/ 484212 h 626126"/>
                  <a:gd name="connsiteX4" fmla="*/ 0 w 730913"/>
                  <a:gd name="connsiteY4" fmla="*/ 0 h 626126"/>
                  <a:gd name="connsiteX0" fmla="*/ 0 w 730913"/>
                  <a:gd name="connsiteY0" fmla="*/ 0 h 634689"/>
                  <a:gd name="connsiteX1" fmla="*/ 492442 w 730913"/>
                  <a:gd name="connsiteY1" fmla="*/ 45720 h 634689"/>
                  <a:gd name="connsiteX2" fmla="*/ 385762 w 730913"/>
                  <a:gd name="connsiteY2" fmla="*/ 579133 h 634689"/>
                  <a:gd name="connsiteX3" fmla="*/ 7620 w 730913"/>
                  <a:gd name="connsiteY3" fmla="*/ 484212 h 634689"/>
                  <a:gd name="connsiteX4" fmla="*/ 0 w 730913"/>
                  <a:gd name="connsiteY4" fmla="*/ 0 h 634689"/>
                  <a:gd name="connsiteX0" fmla="*/ 120243 w 851156"/>
                  <a:gd name="connsiteY0" fmla="*/ 0 h 634689"/>
                  <a:gd name="connsiteX1" fmla="*/ 612685 w 851156"/>
                  <a:gd name="connsiteY1" fmla="*/ 45720 h 634689"/>
                  <a:gd name="connsiteX2" fmla="*/ 506005 w 851156"/>
                  <a:gd name="connsiteY2" fmla="*/ 579133 h 634689"/>
                  <a:gd name="connsiteX3" fmla="*/ 127863 w 851156"/>
                  <a:gd name="connsiteY3" fmla="*/ 484212 h 634689"/>
                  <a:gd name="connsiteX4" fmla="*/ 120243 w 851156"/>
                  <a:gd name="connsiteY4" fmla="*/ 0 h 6346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1156" h="634689">
                    <a:moveTo>
                      <a:pt x="120243" y="0"/>
                    </a:moveTo>
                    <a:lnTo>
                      <a:pt x="612685" y="45720"/>
                    </a:lnTo>
                    <a:cubicBezTo>
                      <a:pt x="577125" y="223524"/>
                      <a:pt x="1234985" y="629929"/>
                      <a:pt x="506005" y="579133"/>
                    </a:cubicBezTo>
                    <a:cubicBezTo>
                      <a:pt x="318998" y="715133"/>
                      <a:pt x="208190" y="569192"/>
                      <a:pt x="127863" y="484212"/>
                    </a:cubicBezTo>
                    <a:cubicBezTo>
                      <a:pt x="-156617" y="231368"/>
                      <a:pt x="122783" y="161404"/>
                      <a:pt x="120243" y="0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id="{E0BC56BB-2D37-FFE7-B10A-8DC2D3967B17}"/>
                  </a:ext>
                </a:extLst>
              </p:cNvPr>
              <p:cNvSpPr/>
              <p:nvPr/>
            </p:nvSpPr>
            <p:spPr>
              <a:xfrm>
                <a:off x="6861810" y="5143506"/>
                <a:ext cx="34386" cy="205741"/>
              </a:xfrm>
              <a:custGeom>
                <a:avLst/>
                <a:gdLst>
                  <a:gd name="connsiteX0" fmla="*/ 22860 w 22860"/>
                  <a:gd name="connsiteY0" fmla="*/ 0 h 205740"/>
                  <a:gd name="connsiteX1" fmla="*/ 0 w 22860"/>
                  <a:gd name="connsiteY1" fmla="*/ 205740 h 205740"/>
                  <a:gd name="connsiteX2" fmla="*/ 0 w 22860"/>
                  <a:gd name="connsiteY2" fmla="*/ 205740 h 205740"/>
                  <a:gd name="connsiteX0" fmla="*/ 29304 w 29304"/>
                  <a:gd name="connsiteY0" fmla="*/ 0 h 205740"/>
                  <a:gd name="connsiteX1" fmla="*/ 6444 w 29304"/>
                  <a:gd name="connsiteY1" fmla="*/ 205740 h 205740"/>
                  <a:gd name="connsiteX2" fmla="*/ 6444 w 29304"/>
                  <a:gd name="connsiteY2" fmla="*/ 205740 h 205740"/>
                  <a:gd name="connsiteX0" fmla="*/ 34385 w 34385"/>
                  <a:gd name="connsiteY0" fmla="*/ 0 h 205740"/>
                  <a:gd name="connsiteX1" fmla="*/ 11525 w 34385"/>
                  <a:gd name="connsiteY1" fmla="*/ 205740 h 205740"/>
                  <a:gd name="connsiteX2" fmla="*/ 11525 w 34385"/>
                  <a:gd name="connsiteY2" fmla="*/ 205740 h 205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4385" h="205740">
                    <a:moveTo>
                      <a:pt x="34385" y="0"/>
                    </a:moveTo>
                    <a:cubicBezTo>
                      <a:pt x="-1810" y="68580"/>
                      <a:pt x="-9430" y="122873"/>
                      <a:pt x="11525" y="205740"/>
                    </a:cubicBezTo>
                    <a:lnTo>
                      <a:pt x="11525" y="205740"/>
                    </a:ln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4" name="Freeform: Shape 113">
                <a:extLst>
                  <a:ext uri="{FF2B5EF4-FFF2-40B4-BE49-F238E27FC236}">
                    <a16:creationId xmlns:a16="http://schemas.microsoft.com/office/drawing/2014/main" id="{5BFB6FE8-A060-950A-5DA7-F484642F6D91}"/>
                  </a:ext>
                </a:extLst>
              </p:cNvPr>
              <p:cNvSpPr/>
              <p:nvPr/>
            </p:nvSpPr>
            <p:spPr>
              <a:xfrm rot="19483736">
                <a:off x="7177009" y="5241224"/>
                <a:ext cx="34386" cy="205741"/>
              </a:xfrm>
              <a:custGeom>
                <a:avLst/>
                <a:gdLst>
                  <a:gd name="connsiteX0" fmla="*/ 22860 w 22860"/>
                  <a:gd name="connsiteY0" fmla="*/ 0 h 205740"/>
                  <a:gd name="connsiteX1" fmla="*/ 0 w 22860"/>
                  <a:gd name="connsiteY1" fmla="*/ 205740 h 205740"/>
                  <a:gd name="connsiteX2" fmla="*/ 0 w 22860"/>
                  <a:gd name="connsiteY2" fmla="*/ 205740 h 205740"/>
                  <a:gd name="connsiteX0" fmla="*/ 29304 w 29304"/>
                  <a:gd name="connsiteY0" fmla="*/ 0 h 205740"/>
                  <a:gd name="connsiteX1" fmla="*/ 6444 w 29304"/>
                  <a:gd name="connsiteY1" fmla="*/ 205740 h 205740"/>
                  <a:gd name="connsiteX2" fmla="*/ 6444 w 29304"/>
                  <a:gd name="connsiteY2" fmla="*/ 205740 h 205740"/>
                  <a:gd name="connsiteX0" fmla="*/ 34385 w 34385"/>
                  <a:gd name="connsiteY0" fmla="*/ 0 h 205740"/>
                  <a:gd name="connsiteX1" fmla="*/ 11525 w 34385"/>
                  <a:gd name="connsiteY1" fmla="*/ 205740 h 205740"/>
                  <a:gd name="connsiteX2" fmla="*/ 11525 w 34385"/>
                  <a:gd name="connsiteY2" fmla="*/ 205740 h 205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4385" h="205740">
                    <a:moveTo>
                      <a:pt x="34385" y="0"/>
                    </a:moveTo>
                    <a:cubicBezTo>
                      <a:pt x="-1810" y="68580"/>
                      <a:pt x="-9430" y="122873"/>
                      <a:pt x="11525" y="205740"/>
                    </a:cubicBezTo>
                    <a:lnTo>
                      <a:pt x="11525" y="205740"/>
                    </a:ln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10" name="Rectangle 42">
              <a:extLst>
                <a:ext uri="{FF2B5EF4-FFF2-40B4-BE49-F238E27FC236}">
                  <a16:creationId xmlns:a16="http://schemas.microsoft.com/office/drawing/2014/main" id="{BA82D9F0-E31B-E1AB-6159-58E36E924461}"/>
                </a:ext>
              </a:extLst>
            </p:cNvPr>
            <p:cNvSpPr/>
            <p:nvPr/>
          </p:nvSpPr>
          <p:spPr>
            <a:xfrm rot="2909243" flipH="1">
              <a:off x="2912315" y="2543194"/>
              <a:ext cx="946850" cy="1789145"/>
            </a:xfrm>
            <a:custGeom>
              <a:avLst/>
              <a:gdLst>
                <a:gd name="connsiteX0" fmla="*/ 0 w 647700"/>
                <a:gd name="connsiteY0" fmla="*/ 0 h 1321633"/>
                <a:gd name="connsiteX1" fmla="*/ 647700 w 647700"/>
                <a:gd name="connsiteY1" fmla="*/ 0 h 1321633"/>
                <a:gd name="connsiteX2" fmla="*/ 647700 w 647700"/>
                <a:gd name="connsiteY2" fmla="*/ 1321633 h 1321633"/>
                <a:gd name="connsiteX3" fmla="*/ 0 w 647700"/>
                <a:gd name="connsiteY3" fmla="*/ 1321633 h 1321633"/>
                <a:gd name="connsiteX4" fmla="*/ 0 w 647700"/>
                <a:gd name="connsiteY4" fmla="*/ 0 h 1321633"/>
                <a:gd name="connsiteX0" fmla="*/ 304800 w 952500"/>
                <a:gd name="connsiteY0" fmla="*/ 0 h 1321633"/>
                <a:gd name="connsiteX1" fmla="*/ 952500 w 952500"/>
                <a:gd name="connsiteY1" fmla="*/ 0 h 1321633"/>
                <a:gd name="connsiteX2" fmla="*/ 952500 w 952500"/>
                <a:gd name="connsiteY2" fmla="*/ 1321633 h 1321633"/>
                <a:gd name="connsiteX3" fmla="*/ 0 w 952500"/>
                <a:gd name="connsiteY3" fmla="*/ 742513 h 1321633"/>
                <a:gd name="connsiteX4" fmla="*/ 304800 w 952500"/>
                <a:gd name="connsiteY4" fmla="*/ 0 h 1321633"/>
                <a:gd name="connsiteX0" fmla="*/ 304800 w 1478280"/>
                <a:gd name="connsiteY0" fmla="*/ 0 h 742513"/>
                <a:gd name="connsiteX1" fmla="*/ 952500 w 1478280"/>
                <a:gd name="connsiteY1" fmla="*/ 0 h 742513"/>
                <a:gd name="connsiteX2" fmla="*/ 1478280 w 1478280"/>
                <a:gd name="connsiteY2" fmla="*/ 536773 h 742513"/>
                <a:gd name="connsiteX3" fmla="*/ 0 w 1478280"/>
                <a:gd name="connsiteY3" fmla="*/ 742513 h 742513"/>
                <a:gd name="connsiteX4" fmla="*/ 304800 w 1478280"/>
                <a:gd name="connsiteY4" fmla="*/ 0 h 742513"/>
                <a:gd name="connsiteX0" fmla="*/ 304800 w 1478280"/>
                <a:gd name="connsiteY0" fmla="*/ 0 h 1680408"/>
                <a:gd name="connsiteX1" fmla="*/ 952500 w 1478280"/>
                <a:gd name="connsiteY1" fmla="*/ 0 h 1680408"/>
                <a:gd name="connsiteX2" fmla="*/ 1478280 w 1478280"/>
                <a:gd name="connsiteY2" fmla="*/ 536773 h 1680408"/>
                <a:gd name="connsiteX3" fmla="*/ 0 w 1478280"/>
                <a:gd name="connsiteY3" fmla="*/ 742513 h 1680408"/>
                <a:gd name="connsiteX4" fmla="*/ 304800 w 1478280"/>
                <a:gd name="connsiteY4" fmla="*/ 0 h 1680408"/>
                <a:gd name="connsiteX0" fmla="*/ 817466 w 1990946"/>
                <a:gd name="connsiteY0" fmla="*/ 0 h 2244436"/>
                <a:gd name="connsiteX1" fmla="*/ 1465166 w 1990946"/>
                <a:gd name="connsiteY1" fmla="*/ 0 h 2244436"/>
                <a:gd name="connsiteX2" fmla="*/ 1990946 w 1990946"/>
                <a:gd name="connsiteY2" fmla="*/ 536773 h 2244436"/>
                <a:gd name="connsiteX3" fmla="*/ 512666 w 1990946"/>
                <a:gd name="connsiteY3" fmla="*/ 742513 h 2244436"/>
                <a:gd name="connsiteX4" fmla="*/ 817466 w 1990946"/>
                <a:gd name="connsiteY4" fmla="*/ 0 h 2244436"/>
                <a:gd name="connsiteX0" fmla="*/ 804275 w 1978172"/>
                <a:gd name="connsiteY0" fmla="*/ 0 h 2248123"/>
                <a:gd name="connsiteX1" fmla="*/ 1451975 w 1978172"/>
                <a:gd name="connsiteY1" fmla="*/ 0 h 2248123"/>
                <a:gd name="connsiteX2" fmla="*/ 1977755 w 1978172"/>
                <a:gd name="connsiteY2" fmla="*/ 536773 h 2248123"/>
                <a:gd name="connsiteX3" fmla="*/ 499475 w 1978172"/>
                <a:gd name="connsiteY3" fmla="*/ 742513 h 2248123"/>
                <a:gd name="connsiteX4" fmla="*/ 804275 w 1978172"/>
                <a:gd name="connsiteY4" fmla="*/ 0 h 2248123"/>
                <a:gd name="connsiteX0" fmla="*/ 804275 w 1978172"/>
                <a:gd name="connsiteY0" fmla="*/ 209550 h 2457673"/>
                <a:gd name="connsiteX1" fmla="*/ 1451975 w 1978172"/>
                <a:gd name="connsiteY1" fmla="*/ 0 h 2457673"/>
                <a:gd name="connsiteX2" fmla="*/ 1977755 w 1978172"/>
                <a:gd name="connsiteY2" fmla="*/ 746323 h 2457673"/>
                <a:gd name="connsiteX3" fmla="*/ 499475 w 1978172"/>
                <a:gd name="connsiteY3" fmla="*/ 952063 h 2457673"/>
                <a:gd name="connsiteX4" fmla="*/ 804275 w 1978172"/>
                <a:gd name="connsiteY4" fmla="*/ 209550 h 2457673"/>
                <a:gd name="connsiteX0" fmla="*/ 804275 w 1978172"/>
                <a:gd name="connsiteY0" fmla="*/ 304800 h 2552923"/>
                <a:gd name="connsiteX1" fmla="*/ 1594850 w 1978172"/>
                <a:gd name="connsiteY1" fmla="*/ 0 h 2552923"/>
                <a:gd name="connsiteX2" fmla="*/ 1977755 w 1978172"/>
                <a:gd name="connsiteY2" fmla="*/ 841573 h 2552923"/>
                <a:gd name="connsiteX3" fmla="*/ 499475 w 1978172"/>
                <a:gd name="connsiteY3" fmla="*/ 1047313 h 2552923"/>
                <a:gd name="connsiteX4" fmla="*/ 804275 w 1978172"/>
                <a:gd name="connsiteY4" fmla="*/ 304800 h 2552923"/>
                <a:gd name="connsiteX0" fmla="*/ 804275 w 1978172"/>
                <a:gd name="connsiteY0" fmla="*/ 304800 h 2552923"/>
                <a:gd name="connsiteX1" fmla="*/ 1594850 w 1978172"/>
                <a:gd name="connsiteY1" fmla="*/ 0 h 2552923"/>
                <a:gd name="connsiteX2" fmla="*/ 1977755 w 1978172"/>
                <a:gd name="connsiteY2" fmla="*/ 841573 h 2552923"/>
                <a:gd name="connsiteX3" fmla="*/ 499475 w 1978172"/>
                <a:gd name="connsiteY3" fmla="*/ 1047313 h 2552923"/>
                <a:gd name="connsiteX4" fmla="*/ 804275 w 1978172"/>
                <a:gd name="connsiteY4" fmla="*/ 304800 h 2552923"/>
                <a:gd name="connsiteX0" fmla="*/ 804275 w 1978172"/>
                <a:gd name="connsiteY0" fmla="*/ 304800 h 2552923"/>
                <a:gd name="connsiteX1" fmla="*/ 1594850 w 1978172"/>
                <a:gd name="connsiteY1" fmla="*/ 0 h 2552923"/>
                <a:gd name="connsiteX2" fmla="*/ 1977755 w 1978172"/>
                <a:gd name="connsiteY2" fmla="*/ 841573 h 2552923"/>
                <a:gd name="connsiteX3" fmla="*/ 499475 w 1978172"/>
                <a:gd name="connsiteY3" fmla="*/ 1047313 h 2552923"/>
                <a:gd name="connsiteX4" fmla="*/ 804275 w 1978172"/>
                <a:gd name="connsiteY4" fmla="*/ 304800 h 2552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8172" h="2552923">
                  <a:moveTo>
                    <a:pt x="804275" y="304800"/>
                  </a:moveTo>
                  <a:lnTo>
                    <a:pt x="1594850" y="0"/>
                  </a:lnTo>
                  <a:cubicBezTo>
                    <a:pt x="1874885" y="356724"/>
                    <a:pt x="1983470" y="665824"/>
                    <a:pt x="1977755" y="841573"/>
                  </a:cubicBezTo>
                  <a:cubicBezTo>
                    <a:pt x="2020300" y="3335218"/>
                    <a:pt x="-1209945" y="2838013"/>
                    <a:pt x="499475" y="1047313"/>
                  </a:cubicBezTo>
                  <a:lnTo>
                    <a:pt x="804275" y="304800"/>
                  </a:lnTo>
                  <a:close/>
                </a:path>
              </a:pathLst>
            </a:custGeom>
            <a:solidFill>
              <a:srgbClr val="42458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60574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3593325-DC52-4ED0-A9E4-1B84DEDD6956}"/>
              </a:ext>
            </a:extLst>
          </p:cNvPr>
          <p:cNvSpPr txBox="1"/>
          <p:nvPr/>
        </p:nvSpPr>
        <p:spPr>
          <a:xfrm>
            <a:off x="-283764" y="144828"/>
            <a:ext cx="12032342" cy="44473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3900" dirty="0">
                <a:ln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latin typeface="Arial Black" panose="020B0A04020102020204" pitchFamily="34" charset="0"/>
              </a:rPr>
              <a:t>C</a:t>
            </a:r>
            <a:r>
              <a:rPr lang="en-US" sz="23900" dirty="0">
                <a:ln>
                  <a:solidFill>
                    <a:sysClr val="windowText" lastClr="000000"/>
                  </a:solidFill>
                </a:ln>
                <a:solidFill>
                  <a:srgbClr val="C638A8"/>
                </a:solidFill>
                <a:latin typeface="Arial Black" panose="020B0A04020102020204" pitchFamily="34" charset="0"/>
              </a:rPr>
              <a:t>V</a:t>
            </a:r>
            <a:r>
              <a:rPr lang="en-US" sz="23900" dirty="0">
                <a:ln>
                  <a:solidFill>
                    <a:sysClr val="windowText" lastClr="000000"/>
                  </a:solidFill>
                </a:ln>
                <a:solidFill>
                  <a:srgbClr val="92D050"/>
                </a:solidFill>
                <a:latin typeface="Arial Black" panose="020B0A04020102020204" pitchFamily="34" charset="0"/>
              </a:rPr>
              <a:t>C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C</a:t>
            </a:r>
            <a:r>
              <a:rPr kumimoji="0" lang="en-US" sz="4400" b="0" i="0" u="none" strike="noStrike" kern="1200" cap="none" spc="0" normalizeH="0" baseline="0" noProof="0" dirty="0">
                <a:ln>
                  <a:solidFill>
                    <a:sysClr val="windowText" lastClr="000000"/>
                  </a:solidFill>
                </a:ln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onsonant</a:t>
            </a:r>
            <a:r>
              <a:rPr kumimoji="0" lang="en-US" sz="4400" b="0" i="0" u="none" strike="noStrike" kern="120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rgbClr val="92D050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 </a:t>
            </a:r>
            <a:r>
              <a:rPr kumimoji="0" lang="en-US" sz="4400" b="0" i="0" u="none" strike="noStrike" kern="120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rgbClr val="C638A8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V</a:t>
            </a:r>
            <a:r>
              <a:rPr kumimoji="0" lang="en-US" sz="4400" b="0" i="0" u="none" strike="noStrike" kern="1200" cap="none" spc="0" normalizeH="0" baseline="0" noProof="0" dirty="0">
                <a:ln>
                  <a:solidFill>
                    <a:sysClr val="windowText" lastClr="000000"/>
                  </a:solidFill>
                </a:ln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owel</a:t>
            </a:r>
            <a:r>
              <a:rPr kumimoji="0" lang="en-US" sz="4400" b="0" i="0" u="none" strike="noStrike" kern="120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rgbClr val="92D050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 C</a:t>
            </a:r>
            <a:r>
              <a:rPr kumimoji="0" lang="en-US" sz="4400" b="0" i="0" u="none" strike="noStrike" kern="1200" cap="none" spc="0" normalizeH="0" baseline="0" noProof="0" dirty="0">
                <a:ln>
                  <a:solidFill>
                    <a:sysClr val="windowText" lastClr="000000"/>
                  </a:solidFill>
                </a:ln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onsonant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9" name="Freeform: Shape 358">
            <a:extLst>
              <a:ext uri="{FF2B5EF4-FFF2-40B4-BE49-F238E27FC236}">
                <a16:creationId xmlns:a16="http://schemas.microsoft.com/office/drawing/2014/main" id="{DFA0697F-6546-4DF9-8C6E-AB8D575CEF00}"/>
              </a:ext>
            </a:extLst>
          </p:cNvPr>
          <p:cNvSpPr/>
          <p:nvPr/>
        </p:nvSpPr>
        <p:spPr>
          <a:xfrm flipH="1">
            <a:off x="-683079" y="926220"/>
            <a:ext cx="202731" cy="153222"/>
          </a:xfrm>
          <a:custGeom>
            <a:avLst/>
            <a:gdLst>
              <a:gd name="connsiteX0" fmla="*/ 43542 w 499306"/>
              <a:gd name="connsiteY0" fmla="*/ 0 h 377371"/>
              <a:gd name="connsiteX1" fmla="*/ 478971 w 499306"/>
              <a:gd name="connsiteY1" fmla="*/ 58057 h 377371"/>
              <a:gd name="connsiteX2" fmla="*/ 406400 w 499306"/>
              <a:gd name="connsiteY2" fmla="*/ 246743 h 377371"/>
              <a:gd name="connsiteX3" fmla="*/ 217714 w 499306"/>
              <a:gd name="connsiteY3" fmla="*/ 304800 h 377371"/>
              <a:gd name="connsiteX4" fmla="*/ 0 w 499306"/>
              <a:gd name="connsiteY4" fmla="*/ 377371 h 377371"/>
              <a:gd name="connsiteX5" fmla="*/ 0 w 499306"/>
              <a:gd name="connsiteY5" fmla="*/ 377371 h 377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306" h="377371">
                <a:moveTo>
                  <a:pt x="43542" y="0"/>
                </a:moveTo>
                <a:cubicBezTo>
                  <a:pt x="231018" y="8466"/>
                  <a:pt x="418495" y="16933"/>
                  <a:pt x="478971" y="58057"/>
                </a:cubicBezTo>
                <a:cubicBezTo>
                  <a:pt x="539447" y="99181"/>
                  <a:pt x="449943" y="205619"/>
                  <a:pt x="406400" y="246743"/>
                </a:cubicBezTo>
                <a:cubicBezTo>
                  <a:pt x="362857" y="287867"/>
                  <a:pt x="285447" y="283029"/>
                  <a:pt x="217714" y="304800"/>
                </a:cubicBezTo>
                <a:cubicBezTo>
                  <a:pt x="149981" y="326571"/>
                  <a:pt x="0" y="377371"/>
                  <a:pt x="0" y="377371"/>
                </a:cubicBezTo>
                <a:lnTo>
                  <a:pt x="0" y="377371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48BAFE36-A2A0-41DA-EDE6-D0EF653CE437}"/>
              </a:ext>
            </a:extLst>
          </p:cNvPr>
          <p:cNvGrpSpPr/>
          <p:nvPr/>
        </p:nvGrpSpPr>
        <p:grpSpPr>
          <a:xfrm>
            <a:off x="9566249" y="3961359"/>
            <a:ext cx="2466094" cy="2754961"/>
            <a:chOff x="4182121" y="76928"/>
            <a:chExt cx="6051502" cy="6760348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7EA9A1BA-0137-6509-6DA6-FB562E6605DC}"/>
                </a:ext>
              </a:extLst>
            </p:cNvPr>
            <p:cNvSpPr/>
            <p:nvPr/>
          </p:nvSpPr>
          <p:spPr>
            <a:xfrm>
              <a:off x="9148277" y="4046953"/>
              <a:ext cx="1085346" cy="1330331"/>
            </a:xfrm>
            <a:custGeom>
              <a:avLst/>
              <a:gdLst>
                <a:gd name="connsiteX0" fmla="*/ 0 w 828245"/>
                <a:gd name="connsiteY0" fmla="*/ 0 h 618420"/>
                <a:gd name="connsiteX1" fmla="*/ 828245 w 828245"/>
                <a:gd name="connsiteY1" fmla="*/ 0 h 618420"/>
                <a:gd name="connsiteX2" fmla="*/ 828245 w 828245"/>
                <a:gd name="connsiteY2" fmla="*/ 618420 h 618420"/>
                <a:gd name="connsiteX3" fmla="*/ 0 w 828245"/>
                <a:gd name="connsiteY3" fmla="*/ 618420 h 618420"/>
                <a:gd name="connsiteX4" fmla="*/ 0 w 828245"/>
                <a:gd name="connsiteY4" fmla="*/ 0 h 618420"/>
                <a:gd name="connsiteX0" fmla="*/ 0 w 828245"/>
                <a:gd name="connsiteY0" fmla="*/ 618420 h 618420"/>
                <a:gd name="connsiteX1" fmla="*/ 828245 w 828245"/>
                <a:gd name="connsiteY1" fmla="*/ 0 h 618420"/>
                <a:gd name="connsiteX2" fmla="*/ 828245 w 828245"/>
                <a:gd name="connsiteY2" fmla="*/ 618420 h 618420"/>
                <a:gd name="connsiteX3" fmla="*/ 0 w 828245"/>
                <a:gd name="connsiteY3" fmla="*/ 618420 h 618420"/>
                <a:gd name="connsiteX0" fmla="*/ 222633 w 1050878"/>
                <a:gd name="connsiteY0" fmla="*/ 604772 h 604772"/>
                <a:gd name="connsiteX1" fmla="*/ 0 w 1050878"/>
                <a:gd name="connsiteY1" fmla="*/ 0 h 604772"/>
                <a:gd name="connsiteX2" fmla="*/ 1050878 w 1050878"/>
                <a:gd name="connsiteY2" fmla="*/ 604772 h 604772"/>
                <a:gd name="connsiteX3" fmla="*/ 222633 w 1050878"/>
                <a:gd name="connsiteY3" fmla="*/ 604772 h 604772"/>
                <a:gd name="connsiteX0" fmla="*/ 222633 w 222633"/>
                <a:gd name="connsiteY0" fmla="*/ 604772 h 604772"/>
                <a:gd name="connsiteX1" fmla="*/ 0 w 222633"/>
                <a:gd name="connsiteY1" fmla="*/ 0 h 604772"/>
                <a:gd name="connsiteX2" fmla="*/ 222633 w 222633"/>
                <a:gd name="connsiteY2" fmla="*/ 604772 h 604772"/>
                <a:gd name="connsiteX0" fmla="*/ 318168 w 318168"/>
                <a:gd name="connsiteY0" fmla="*/ 741250 h 741250"/>
                <a:gd name="connsiteX1" fmla="*/ 0 w 318168"/>
                <a:gd name="connsiteY1" fmla="*/ 0 h 741250"/>
                <a:gd name="connsiteX2" fmla="*/ 318168 w 318168"/>
                <a:gd name="connsiteY2" fmla="*/ 741250 h 741250"/>
                <a:gd name="connsiteX0" fmla="*/ 318168 w 1101827"/>
                <a:gd name="connsiteY0" fmla="*/ 741250 h 741250"/>
                <a:gd name="connsiteX1" fmla="*/ 0 w 1101827"/>
                <a:gd name="connsiteY1" fmla="*/ 0 h 741250"/>
                <a:gd name="connsiteX2" fmla="*/ 318168 w 1101827"/>
                <a:gd name="connsiteY2" fmla="*/ 741250 h 741250"/>
                <a:gd name="connsiteX0" fmla="*/ 127100 w 956340"/>
                <a:gd name="connsiteY0" fmla="*/ 513587 h 513587"/>
                <a:gd name="connsiteX1" fmla="*/ 0 w 956340"/>
                <a:gd name="connsiteY1" fmla="*/ 31644 h 513587"/>
                <a:gd name="connsiteX2" fmla="*/ 127100 w 956340"/>
                <a:gd name="connsiteY2" fmla="*/ 513587 h 513587"/>
                <a:gd name="connsiteX0" fmla="*/ 127100 w 1066403"/>
                <a:gd name="connsiteY0" fmla="*/ 1301512 h 1301512"/>
                <a:gd name="connsiteX1" fmla="*/ 0 w 1066403"/>
                <a:gd name="connsiteY1" fmla="*/ 819569 h 1301512"/>
                <a:gd name="connsiteX2" fmla="*/ 127100 w 1066403"/>
                <a:gd name="connsiteY2" fmla="*/ 1301512 h 1301512"/>
                <a:gd name="connsiteX0" fmla="*/ 154396 w 1085346"/>
                <a:gd name="connsiteY0" fmla="*/ 1330331 h 1330331"/>
                <a:gd name="connsiteX1" fmla="*/ 0 w 1085346"/>
                <a:gd name="connsiteY1" fmla="*/ 807445 h 1330331"/>
                <a:gd name="connsiteX2" fmla="*/ 154396 w 1085346"/>
                <a:gd name="connsiteY2" fmla="*/ 1330331 h 1330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85346" h="1330331">
                  <a:moveTo>
                    <a:pt x="154396" y="1330331"/>
                  </a:moveTo>
                  <a:lnTo>
                    <a:pt x="0" y="807445"/>
                  </a:lnTo>
                  <a:cubicBezTo>
                    <a:pt x="570080" y="-828863"/>
                    <a:pt x="2040913" y="373565"/>
                    <a:pt x="154396" y="1330331"/>
                  </a:cubicBezTo>
                  <a:close/>
                </a:path>
              </a:pathLst>
            </a:custGeom>
            <a:gradFill>
              <a:gsLst>
                <a:gs pos="0">
                  <a:srgbClr val="452069"/>
                </a:gs>
                <a:gs pos="100000">
                  <a:srgbClr val="42458A"/>
                </a:gs>
              </a:gsLst>
              <a:lin ang="5400000" scaled="1"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5C282700-CC41-8A16-13D4-22BF26D84F4A}"/>
                </a:ext>
              </a:extLst>
            </p:cNvPr>
            <p:cNvGrpSpPr/>
            <p:nvPr/>
          </p:nvGrpSpPr>
          <p:grpSpPr>
            <a:xfrm>
              <a:off x="5095533" y="5946709"/>
              <a:ext cx="1006206" cy="890567"/>
              <a:chOff x="4754542" y="5870030"/>
              <a:chExt cx="1006206" cy="890567"/>
            </a:xfrm>
          </p:grpSpPr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5FB36613-573C-949D-5856-A61FF97F4EB3}"/>
                  </a:ext>
                </a:extLst>
              </p:cNvPr>
              <p:cNvSpPr/>
              <p:nvPr/>
            </p:nvSpPr>
            <p:spPr>
              <a:xfrm rot="18674978">
                <a:off x="4812841" y="5812690"/>
                <a:ext cx="890567" cy="1005247"/>
              </a:xfrm>
              <a:custGeom>
                <a:avLst/>
                <a:gdLst>
                  <a:gd name="connsiteX0" fmla="*/ 889576 w 890567"/>
                  <a:gd name="connsiteY0" fmla="*/ 403423 h 1005247"/>
                  <a:gd name="connsiteX1" fmla="*/ 890567 w 890567"/>
                  <a:gd name="connsiteY1" fmla="*/ 429599 h 1005247"/>
                  <a:gd name="connsiteX2" fmla="*/ 787223 w 890567"/>
                  <a:gd name="connsiteY2" fmla="*/ 974300 h 1005247"/>
                  <a:gd name="connsiteX3" fmla="*/ 773135 w 890567"/>
                  <a:gd name="connsiteY3" fmla="*/ 1005247 h 1005247"/>
                  <a:gd name="connsiteX4" fmla="*/ 703845 w 890567"/>
                  <a:gd name="connsiteY4" fmla="*/ 929468 h 1005247"/>
                  <a:gd name="connsiteX5" fmla="*/ 847000 w 890567"/>
                  <a:gd name="connsiteY5" fmla="*/ 448378 h 1005247"/>
                  <a:gd name="connsiteX6" fmla="*/ 889576 w 890567"/>
                  <a:gd name="connsiteY6" fmla="*/ 403423 h 10052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90567" h="1005247">
                    <a:moveTo>
                      <a:pt x="889576" y="403423"/>
                    </a:moveTo>
                    <a:lnTo>
                      <a:pt x="890567" y="429599"/>
                    </a:lnTo>
                    <a:cubicBezTo>
                      <a:pt x="890567" y="626825"/>
                      <a:pt x="853130" y="812380"/>
                      <a:pt x="787223" y="974300"/>
                    </a:cubicBezTo>
                    <a:lnTo>
                      <a:pt x="773135" y="1005247"/>
                    </a:lnTo>
                    <a:lnTo>
                      <a:pt x="703845" y="929468"/>
                    </a:lnTo>
                    <a:cubicBezTo>
                      <a:pt x="288450" y="1007161"/>
                      <a:pt x="-719825" y="-817483"/>
                      <a:pt x="847000" y="448378"/>
                    </a:cubicBezTo>
                    <a:lnTo>
                      <a:pt x="889576" y="403423"/>
                    </a:lnTo>
                    <a:close/>
                  </a:path>
                </a:pathLst>
              </a:custGeom>
              <a:solidFill>
                <a:srgbClr val="42458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grpSp>
            <p:nvGrpSpPr>
              <p:cNvPr id="106" name="Group 105">
                <a:extLst>
                  <a:ext uri="{FF2B5EF4-FFF2-40B4-BE49-F238E27FC236}">
                    <a16:creationId xmlns:a16="http://schemas.microsoft.com/office/drawing/2014/main" id="{84FB3E25-4500-98E1-5456-F7AA7BBE5CB1}"/>
                  </a:ext>
                </a:extLst>
              </p:cNvPr>
              <p:cNvGrpSpPr/>
              <p:nvPr/>
            </p:nvGrpSpPr>
            <p:grpSpPr>
              <a:xfrm>
                <a:off x="4754542" y="6107295"/>
                <a:ext cx="518573" cy="419842"/>
                <a:chOff x="6978783" y="6499397"/>
                <a:chExt cx="518573" cy="419842"/>
              </a:xfrm>
            </p:grpSpPr>
            <p:sp>
              <p:nvSpPr>
                <p:cNvPr id="103" name="Freeform: Shape 102">
                  <a:extLst>
                    <a:ext uri="{FF2B5EF4-FFF2-40B4-BE49-F238E27FC236}">
                      <a16:creationId xmlns:a16="http://schemas.microsoft.com/office/drawing/2014/main" id="{A1327302-E21E-B269-FFA9-AC0D1A1133FE}"/>
                    </a:ext>
                  </a:extLst>
                </p:cNvPr>
                <p:cNvSpPr/>
                <p:nvPr/>
              </p:nvSpPr>
              <p:spPr>
                <a:xfrm rot="17542130">
                  <a:off x="7276814" y="6698697"/>
                  <a:ext cx="334951" cy="106133"/>
                </a:xfrm>
                <a:custGeom>
                  <a:avLst/>
                  <a:gdLst>
                    <a:gd name="connsiteX0" fmla="*/ 0 w 393700"/>
                    <a:gd name="connsiteY0" fmla="*/ 0 h 101600"/>
                    <a:gd name="connsiteX1" fmla="*/ 393700 w 393700"/>
                    <a:gd name="connsiteY1" fmla="*/ 101600 h 101600"/>
                    <a:gd name="connsiteX2" fmla="*/ 393700 w 393700"/>
                    <a:gd name="connsiteY2" fmla="*/ 101600 h 101600"/>
                    <a:gd name="connsiteX0" fmla="*/ 0 w 401320"/>
                    <a:gd name="connsiteY0" fmla="*/ 0 h 78740"/>
                    <a:gd name="connsiteX1" fmla="*/ 401320 w 401320"/>
                    <a:gd name="connsiteY1" fmla="*/ 78740 h 78740"/>
                    <a:gd name="connsiteX2" fmla="*/ 401320 w 401320"/>
                    <a:gd name="connsiteY2" fmla="*/ 78740 h 78740"/>
                    <a:gd name="connsiteX0" fmla="*/ 0 w 401320"/>
                    <a:gd name="connsiteY0" fmla="*/ 1441 h 80181"/>
                    <a:gd name="connsiteX1" fmla="*/ 401320 w 401320"/>
                    <a:gd name="connsiteY1" fmla="*/ 80181 h 80181"/>
                    <a:gd name="connsiteX2" fmla="*/ 401320 w 401320"/>
                    <a:gd name="connsiteY2" fmla="*/ 80181 h 80181"/>
                    <a:gd name="connsiteX0" fmla="*/ 0 w 401320"/>
                    <a:gd name="connsiteY0" fmla="*/ 2043 h 80783"/>
                    <a:gd name="connsiteX1" fmla="*/ 401320 w 401320"/>
                    <a:gd name="connsiteY1" fmla="*/ 80783 h 80783"/>
                    <a:gd name="connsiteX2" fmla="*/ 401320 w 401320"/>
                    <a:gd name="connsiteY2" fmla="*/ 80783 h 80783"/>
                    <a:gd name="connsiteX0" fmla="*/ 0 w 401320"/>
                    <a:gd name="connsiteY0" fmla="*/ 2043 h 80783"/>
                    <a:gd name="connsiteX1" fmla="*/ 401320 w 401320"/>
                    <a:gd name="connsiteY1" fmla="*/ 80783 h 80783"/>
                    <a:gd name="connsiteX2" fmla="*/ 401320 w 401320"/>
                    <a:gd name="connsiteY2" fmla="*/ 19823 h 80783"/>
                    <a:gd name="connsiteX0" fmla="*/ 0 w 401320"/>
                    <a:gd name="connsiteY0" fmla="*/ 2043 h 80783"/>
                    <a:gd name="connsiteX1" fmla="*/ 401320 w 401320"/>
                    <a:gd name="connsiteY1" fmla="*/ 80783 h 80783"/>
                    <a:gd name="connsiteX0" fmla="*/ 0 w 401320"/>
                    <a:gd name="connsiteY0" fmla="*/ 5730 h 46370"/>
                    <a:gd name="connsiteX1" fmla="*/ 401320 w 401320"/>
                    <a:gd name="connsiteY1" fmla="*/ 46370 h 46370"/>
                    <a:gd name="connsiteX0" fmla="*/ 0 w 359039"/>
                    <a:gd name="connsiteY0" fmla="*/ 3255 h 61294"/>
                    <a:gd name="connsiteX1" fmla="*/ 359039 w 359039"/>
                    <a:gd name="connsiteY1" fmla="*/ 61294 h 61294"/>
                    <a:gd name="connsiteX0" fmla="*/ 0 w 334951"/>
                    <a:gd name="connsiteY0" fmla="*/ 6575 h 43627"/>
                    <a:gd name="connsiteX1" fmla="*/ 334951 w 334951"/>
                    <a:gd name="connsiteY1" fmla="*/ 43627 h 43627"/>
                    <a:gd name="connsiteX0" fmla="*/ 0 w 334951"/>
                    <a:gd name="connsiteY0" fmla="*/ 61832 h 98884"/>
                    <a:gd name="connsiteX1" fmla="*/ 334951 w 334951"/>
                    <a:gd name="connsiteY1" fmla="*/ 98884 h 98884"/>
                    <a:gd name="connsiteX0" fmla="*/ 0 w 334951"/>
                    <a:gd name="connsiteY0" fmla="*/ 69081 h 106133"/>
                    <a:gd name="connsiteX1" fmla="*/ 334951 w 334951"/>
                    <a:gd name="connsiteY1" fmla="*/ 106133 h 1061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34951" h="106133">
                      <a:moveTo>
                        <a:pt x="0" y="69081"/>
                      </a:moveTo>
                      <a:cubicBezTo>
                        <a:pt x="200846" y="-67103"/>
                        <a:pt x="224757" y="26722"/>
                        <a:pt x="334951" y="106133"/>
                      </a:cubicBezTo>
                    </a:path>
                  </a:pathLst>
                </a:custGeom>
                <a:solidFill>
                  <a:srgbClr val="42458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" name="Freeform: Shape 103">
                  <a:extLst>
                    <a:ext uri="{FF2B5EF4-FFF2-40B4-BE49-F238E27FC236}">
                      <a16:creationId xmlns:a16="http://schemas.microsoft.com/office/drawing/2014/main" id="{106E76A4-938B-5DAA-FD3C-AC2B55E95D51}"/>
                    </a:ext>
                  </a:extLst>
                </p:cNvPr>
                <p:cNvSpPr/>
                <p:nvPr/>
              </p:nvSpPr>
              <p:spPr>
                <a:xfrm rot="17542130">
                  <a:off x="7043860" y="6666396"/>
                  <a:ext cx="334951" cy="106133"/>
                </a:xfrm>
                <a:custGeom>
                  <a:avLst/>
                  <a:gdLst>
                    <a:gd name="connsiteX0" fmla="*/ 0 w 393700"/>
                    <a:gd name="connsiteY0" fmla="*/ 0 h 101600"/>
                    <a:gd name="connsiteX1" fmla="*/ 393700 w 393700"/>
                    <a:gd name="connsiteY1" fmla="*/ 101600 h 101600"/>
                    <a:gd name="connsiteX2" fmla="*/ 393700 w 393700"/>
                    <a:gd name="connsiteY2" fmla="*/ 101600 h 101600"/>
                    <a:gd name="connsiteX0" fmla="*/ 0 w 401320"/>
                    <a:gd name="connsiteY0" fmla="*/ 0 h 78740"/>
                    <a:gd name="connsiteX1" fmla="*/ 401320 w 401320"/>
                    <a:gd name="connsiteY1" fmla="*/ 78740 h 78740"/>
                    <a:gd name="connsiteX2" fmla="*/ 401320 w 401320"/>
                    <a:gd name="connsiteY2" fmla="*/ 78740 h 78740"/>
                    <a:gd name="connsiteX0" fmla="*/ 0 w 401320"/>
                    <a:gd name="connsiteY0" fmla="*/ 1441 h 80181"/>
                    <a:gd name="connsiteX1" fmla="*/ 401320 w 401320"/>
                    <a:gd name="connsiteY1" fmla="*/ 80181 h 80181"/>
                    <a:gd name="connsiteX2" fmla="*/ 401320 w 401320"/>
                    <a:gd name="connsiteY2" fmla="*/ 80181 h 80181"/>
                    <a:gd name="connsiteX0" fmla="*/ 0 w 401320"/>
                    <a:gd name="connsiteY0" fmla="*/ 2043 h 80783"/>
                    <a:gd name="connsiteX1" fmla="*/ 401320 w 401320"/>
                    <a:gd name="connsiteY1" fmla="*/ 80783 h 80783"/>
                    <a:gd name="connsiteX2" fmla="*/ 401320 w 401320"/>
                    <a:gd name="connsiteY2" fmla="*/ 80783 h 80783"/>
                    <a:gd name="connsiteX0" fmla="*/ 0 w 401320"/>
                    <a:gd name="connsiteY0" fmla="*/ 2043 h 80783"/>
                    <a:gd name="connsiteX1" fmla="*/ 401320 w 401320"/>
                    <a:gd name="connsiteY1" fmla="*/ 80783 h 80783"/>
                    <a:gd name="connsiteX2" fmla="*/ 401320 w 401320"/>
                    <a:gd name="connsiteY2" fmla="*/ 19823 h 80783"/>
                    <a:gd name="connsiteX0" fmla="*/ 0 w 401320"/>
                    <a:gd name="connsiteY0" fmla="*/ 2043 h 80783"/>
                    <a:gd name="connsiteX1" fmla="*/ 401320 w 401320"/>
                    <a:gd name="connsiteY1" fmla="*/ 80783 h 80783"/>
                    <a:gd name="connsiteX0" fmla="*/ 0 w 401320"/>
                    <a:gd name="connsiteY0" fmla="*/ 5730 h 46370"/>
                    <a:gd name="connsiteX1" fmla="*/ 401320 w 401320"/>
                    <a:gd name="connsiteY1" fmla="*/ 46370 h 46370"/>
                    <a:gd name="connsiteX0" fmla="*/ 0 w 359039"/>
                    <a:gd name="connsiteY0" fmla="*/ 3255 h 61294"/>
                    <a:gd name="connsiteX1" fmla="*/ 359039 w 359039"/>
                    <a:gd name="connsiteY1" fmla="*/ 61294 h 61294"/>
                    <a:gd name="connsiteX0" fmla="*/ 0 w 334951"/>
                    <a:gd name="connsiteY0" fmla="*/ 6575 h 43627"/>
                    <a:gd name="connsiteX1" fmla="*/ 334951 w 334951"/>
                    <a:gd name="connsiteY1" fmla="*/ 43627 h 43627"/>
                    <a:gd name="connsiteX0" fmla="*/ 0 w 334951"/>
                    <a:gd name="connsiteY0" fmla="*/ 61832 h 98884"/>
                    <a:gd name="connsiteX1" fmla="*/ 334951 w 334951"/>
                    <a:gd name="connsiteY1" fmla="*/ 98884 h 98884"/>
                    <a:gd name="connsiteX0" fmla="*/ 0 w 334951"/>
                    <a:gd name="connsiteY0" fmla="*/ 69081 h 106133"/>
                    <a:gd name="connsiteX1" fmla="*/ 334951 w 334951"/>
                    <a:gd name="connsiteY1" fmla="*/ 106133 h 1061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34951" h="106133">
                      <a:moveTo>
                        <a:pt x="0" y="69081"/>
                      </a:moveTo>
                      <a:cubicBezTo>
                        <a:pt x="200846" y="-67103"/>
                        <a:pt x="224757" y="26722"/>
                        <a:pt x="334951" y="106133"/>
                      </a:cubicBezTo>
                    </a:path>
                  </a:pathLst>
                </a:custGeom>
                <a:solidFill>
                  <a:srgbClr val="42458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5" name="Freeform: Shape 104">
                  <a:extLst>
                    <a:ext uri="{FF2B5EF4-FFF2-40B4-BE49-F238E27FC236}">
                      <a16:creationId xmlns:a16="http://schemas.microsoft.com/office/drawing/2014/main" id="{1E33A649-0197-ED1F-3ADB-B2FF63B0064C}"/>
                    </a:ext>
                  </a:extLst>
                </p:cNvPr>
                <p:cNvSpPr/>
                <p:nvPr/>
              </p:nvSpPr>
              <p:spPr>
                <a:xfrm rot="17542130">
                  <a:off x="6864374" y="6613806"/>
                  <a:ext cx="334951" cy="106133"/>
                </a:xfrm>
                <a:custGeom>
                  <a:avLst/>
                  <a:gdLst>
                    <a:gd name="connsiteX0" fmla="*/ 0 w 393700"/>
                    <a:gd name="connsiteY0" fmla="*/ 0 h 101600"/>
                    <a:gd name="connsiteX1" fmla="*/ 393700 w 393700"/>
                    <a:gd name="connsiteY1" fmla="*/ 101600 h 101600"/>
                    <a:gd name="connsiteX2" fmla="*/ 393700 w 393700"/>
                    <a:gd name="connsiteY2" fmla="*/ 101600 h 101600"/>
                    <a:gd name="connsiteX0" fmla="*/ 0 w 401320"/>
                    <a:gd name="connsiteY0" fmla="*/ 0 h 78740"/>
                    <a:gd name="connsiteX1" fmla="*/ 401320 w 401320"/>
                    <a:gd name="connsiteY1" fmla="*/ 78740 h 78740"/>
                    <a:gd name="connsiteX2" fmla="*/ 401320 w 401320"/>
                    <a:gd name="connsiteY2" fmla="*/ 78740 h 78740"/>
                    <a:gd name="connsiteX0" fmla="*/ 0 w 401320"/>
                    <a:gd name="connsiteY0" fmla="*/ 1441 h 80181"/>
                    <a:gd name="connsiteX1" fmla="*/ 401320 w 401320"/>
                    <a:gd name="connsiteY1" fmla="*/ 80181 h 80181"/>
                    <a:gd name="connsiteX2" fmla="*/ 401320 w 401320"/>
                    <a:gd name="connsiteY2" fmla="*/ 80181 h 80181"/>
                    <a:gd name="connsiteX0" fmla="*/ 0 w 401320"/>
                    <a:gd name="connsiteY0" fmla="*/ 2043 h 80783"/>
                    <a:gd name="connsiteX1" fmla="*/ 401320 w 401320"/>
                    <a:gd name="connsiteY1" fmla="*/ 80783 h 80783"/>
                    <a:gd name="connsiteX2" fmla="*/ 401320 w 401320"/>
                    <a:gd name="connsiteY2" fmla="*/ 80783 h 80783"/>
                    <a:gd name="connsiteX0" fmla="*/ 0 w 401320"/>
                    <a:gd name="connsiteY0" fmla="*/ 2043 h 80783"/>
                    <a:gd name="connsiteX1" fmla="*/ 401320 w 401320"/>
                    <a:gd name="connsiteY1" fmla="*/ 80783 h 80783"/>
                    <a:gd name="connsiteX2" fmla="*/ 401320 w 401320"/>
                    <a:gd name="connsiteY2" fmla="*/ 19823 h 80783"/>
                    <a:gd name="connsiteX0" fmla="*/ 0 w 401320"/>
                    <a:gd name="connsiteY0" fmla="*/ 2043 h 80783"/>
                    <a:gd name="connsiteX1" fmla="*/ 401320 w 401320"/>
                    <a:gd name="connsiteY1" fmla="*/ 80783 h 80783"/>
                    <a:gd name="connsiteX0" fmla="*/ 0 w 401320"/>
                    <a:gd name="connsiteY0" fmla="*/ 5730 h 46370"/>
                    <a:gd name="connsiteX1" fmla="*/ 401320 w 401320"/>
                    <a:gd name="connsiteY1" fmla="*/ 46370 h 46370"/>
                    <a:gd name="connsiteX0" fmla="*/ 0 w 359039"/>
                    <a:gd name="connsiteY0" fmla="*/ 3255 h 61294"/>
                    <a:gd name="connsiteX1" fmla="*/ 359039 w 359039"/>
                    <a:gd name="connsiteY1" fmla="*/ 61294 h 61294"/>
                    <a:gd name="connsiteX0" fmla="*/ 0 w 334951"/>
                    <a:gd name="connsiteY0" fmla="*/ 6575 h 43627"/>
                    <a:gd name="connsiteX1" fmla="*/ 334951 w 334951"/>
                    <a:gd name="connsiteY1" fmla="*/ 43627 h 43627"/>
                    <a:gd name="connsiteX0" fmla="*/ 0 w 334951"/>
                    <a:gd name="connsiteY0" fmla="*/ 61832 h 98884"/>
                    <a:gd name="connsiteX1" fmla="*/ 334951 w 334951"/>
                    <a:gd name="connsiteY1" fmla="*/ 98884 h 98884"/>
                    <a:gd name="connsiteX0" fmla="*/ 0 w 334951"/>
                    <a:gd name="connsiteY0" fmla="*/ 69081 h 106133"/>
                    <a:gd name="connsiteX1" fmla="*/ 334951 w 334951"/>
                    <a:gd name="connsiteY1" fmla="*/ 106133 h 1061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34951" h="106133">
                      <a:moveTo>
                        <a:pt x="0" y="69081"/>
                      </a:moveTo>
                      <a:cubicBezTo>
                        <a:pt x="200846" y="-67103"/>
                        <a:pt x="224757" y="26722"/>
                        <a:pt x="334951" y="106133"/>
                      </a:cubicBezTo>
                    </a:path>
                  </a:pathLst>
                </a:custGeom>
                <a:solidFill>
                  <a:srgbClr val="42458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13DF3B01-3FBA-2211-B47C-0408CFE73657}"/>
                </a:ext>
              </a:extLst>
            </p:cNvPr>
            <p:cNvGrpSpPr/>
            <p:nvPr/>
          </p:nvGrpSpPr>
          <p:grpSpPr>
            <a:xfrm>
              <a:off x="6370578" y="76928"/>
              <a:ext cx="2118793" cy="1469608"/>
              <a:chOff x="6378249" y="68515"/>
              <a:chExt cx="2118793" cy="1469608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A7149B64-9842-D142-A586-CD6E51B4F352}"/>
                  </a:ext>
                </a:extLst>
              </p:cNvPr>
              <p:cNvSpPr/>
              <p:nvPr/>
            </p:nvSpPr>
            <p:spPr>
              <a:xfrm>
                <a:off x="7495086" y="150581"/>
                <a:ext cx="1001956" cy="1387542"/>
              </a:xfrm>
              <a:custGeom>
                <a:avLst/>
                <a:gdLst>
                  <a:gd name="connsiteX0" fmla="*/ 0 w 721786"/>
                  <a:gd name="connsiteY0" fmla="*/ 0 h 694041"/>
                  <a:gd name="connsiteX1" fmla="*/ 721786 w 721786"/>
                  <a:gd name="connsiteY1" fmla="*/ 0 h 694041"/>
                  <a:gd name="connsiteX2" fmla="*/ 721786 w 721786"/>
                  <a:gd name="connsiteY2" fmla="*/ 694041 h 694041"/>
                  <a:gd name="connsiteX3" fmla="*/ 0 w 721786"/>
                  <a:gd name="connsiteY3" fmla="*/ 694041 h 694041"/>
                  <a:gd name="connsiteX4" fmla="*/ 0 w 721786"/>
                  <a:gd name="connsiteY4" fmla="*/ 0 h 694041"/>
                  <a:gd name="connsiteX0" fmla="*/ 215900 w 937686"/>
                  <a:gd name="connsiteY0" fmla="*/ 0 h 694041"/>
                  <a:gd name="connsiteX1" fmla="*/ 937686 w 937686"/>
                  <a:gd name="connsiteY1" fmla="*/ 0 h 694041"/>
                  <a:gd name="connsiteX2" fmla="*/ 937686 w 937686"/>
                  <a:gd name="connsiteY2" fmla="*/ 694041 h 694041"/>
                  <a:gd name="connsiteX3" fmla="*/ 0 w 937686"/>
                  <a:gd name="connsiteY3" fmla="*/ 59041 h 694041"/>
                  <a:gd name="connsiteX4" fmla="*/ 215900 w 937686"/>
                  <a:gd name="connsiteY4" fmla="*/ 0 h 694041"/>
                  <a:gd name="connsiteX0" fmla="*/ 215900 w 975786"/>
                  <a:gd name="connsiteY0" fmla="*/ 0 h 840091"/>
                  <a:gd name="connsiteX1" fmla="*/ 937686 w 975786"/>
                  <a:gd name="connsiteY1" fmla="*/ 0 h 840091"/>
                  <a:gd name="connsiteX2" fmla="*/ 975786 w 975786"/>
                  <a:gd name="connsiteY2" fmla="*/ 840091 h 840091"/>
                  <a:gd name="connsiteX3" fmla="*/ 0 w 975786"/>
                  <a:gd name="connsiteY3" fmla="*/ 59041 h 840091"/>
                  <a:gd name="connsiteX4" fmla="*/ 215900 w 975786"/>
                  <a:gd name="connsiteY4" fmla="*/ 0 h 840091"/>
                  <a:gd name="connsiteX0" fmla="*/ 0 w 975786"/>
                  <a:gd name="connsiteY0" fmla="*/ 59041 h 840091"/>
                  <a:gd name="connsiteX1" fmla="*/ 937686 w 975786"/>
                  <a:gd name="connsiteY1" fmla="*/ 0 h 840091"/>
                  <a:gd name="connsiteX2" fmla="*/ 975786 w 975786"/>
                  <a:gd name="connsiteY2" fmla="*/ 840091 h 840091"/>
                  <a:gd name="connsiteX3" fmla="*/ 0 w 975786"/>
                  <a:gd name="connsiteY3" fmla="*/ 59041 h 840091"/>
                  <a:gd name="connsiteX0" fmla="*/ 0 w 975786"/>
                  <a:gd name="connsiteY0" fmla="*/ 0 h 781050"/>
                  <a:gd name="connsiteX1" fmla="*/ 975786 w 975786"/>
                  <a:gd name="connsiteY1" fmla="*/ 781050 h 781050"/>
                  <a:gd name="connsiteX2" fmla="*/ 0 w 975786"/>
                  <a:gd name="connsiteY2" fmla="*/ 0 h 781050"/>
                  <a:gd name="connsiteX0" fmla="*/ 0 w 990625"/>
                  <a:gd name="connsiteY0" fmla="*/ 154060 h 935110"/>
                  <a:gd name="connsiteX1" fmla="*/ 975786 w 990625"/>
                  <a:gd name="connsiteY1" fmla="*/ 935110 h 935110"/>
                  <a:gd name="connsiteX2" fmla="*/ 0 w 990625"/>
                  <a:gd name="connsiteY2" fmla="*/ 154060 h 935110"/>
                  <a:gd name="connsiteX0" fmla="*/ 0 w 990625"/>
                  <a:gd name="connsiteY0" fmla="*/ 154060 h 935110"/>
                  <a:gd name="connsiteX1" fmla="*/ 975786 w 990625"/>
                  <a:gd name="connsiteY1" fmla="*/ 935110 h 935110"/>
                  <a:gd name="connsiteX2" fmla="*/ 0 w 990625"/>
                  <a:gd name="connsiteY2" fmla="*/ 154060 h 935110"/>
                  <a:gd name="connsiteX0" fmla="*/ 0 w 1005034"/>
                  <a:gd name="connsiteY0" fmla="*/ 619198 h 1400248"/>
                  <a:gd name="connsiteX1" fmla="*/ 975786 w 1005034"/>
                  <a:gd name="connsiteY1" fmla="*/ 1400248 h 1400248"/>
                  <a:gd name="connsiteX2" fmla="*/ 0 w 1005034"/>
                  <a:gd name="connsiteY2" fmla="*/ 619198 h 1400248"/>
                  <a:gd name="connsiteX0" fmla="*/ 0 w 1011288"/>
                  <a:gd name="connsiteY0" fmla="*/ 627057 h 1408107"/>
                  <a:gd name="connsiteX1" fmla="*/ 975786 w 1011288"/>
                  <a:gd name="connsiteY1" fmla="*/ 1408107 h 1408107"/>
                  <a:gd name="connsiteX2" fmla="*/ 0 w 1011288"/>
                  <a:gd name="connsiteY2" fmla="*/ 627057 h 1408107"/>
                  <a:gd name="connsiteX0" fmla="*/ 0 w 1017610"/>
                  <a:gd name="connsiteY0" fmla="*/ 616350 h 1397400"/>
                  <a:gd name="connsiteX1" fmla="*/ 975786 w 1017610"/>
                  <a:gd name="connsiteY1" fmla="*/ 1397400 h 1397400"/>
                  <a:gd name="connsiteX2" fmla="*/ 0 w 1017610"/>
                  <a:gd name="connsiteY2" fmla="*/ 616350 h 1397400"/>
                  <a:gd name="connsiteX0" fmla="*/ 0 w 1001956"/>
                  <a:gd name="connsiteY0" fmla="*/ 606492 h 1387542"/>
                  <a:gd name="connsiteX1" fmla="*/ 975786 w 1001956"/>
                  <a:gd name="connsiteY1" fmla="*/ 1387542 h 1387542"/>
                  <a:gd name="connsiteX2" fmla="*/ 0 w 1001956"/>
                  <a:gd name="connsiteY2" fmla="*/ 606492 h 13875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1956" h="1387542">
                    <a:moveTo>
                      <a:pt x="0" y="606492"/>
                    </a:moveTo>
                    <a:cubicBezTo>
                      <a:pt x="884062" y="-307908"/>
                      <a:pt x="1082324" y="-295208"/>
                      <a:pt x="975786" y="1387542"/>
                    </a:cubicBezTo>
                    <a:cubicBezTo>
                      <a:pt x="650524" y="1127192"/>
                      <a:pt x="217312" y="904942"/>
                      <a:pt x="0" y="606492"/>
                    </a:cubicBezTo>
                    <a:close/>
                  </a:path>
                </a:pathLst>
              </a:custGeom>
              <a:solidFill>
                <a:srgbClr val="42458A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Rectangle 2">
                <a:extLst>
                  <a:ext uri="{FF2B5EF4-FFF2-40B4-BE49-F238E27FC236}">
                    <a16:creationId xmlns:a16="http://schemas.microsoft.com/office/drawing/2014/main" id="{9F170977-AF33-EA79-2D98-FA8B2955E46A}"/>
                  </a:ext>
                </a:extLst>
              </p:cNvPr>
              <p:cNvSpPr/>
              <p:nvPr/>
            </p:nvSpPr>
            <p:spPr>
              <a:xfrm>
                <a:off x="7794013" y="188630"/>
                <a:ext cx="606340" cy="1135139"/>
              </a:xfrm>
              <a:custGeom>
                <a:avLst/>
                <a:gdLst>
                  <a:gd name="connsiteX0" fmla="*/ 0 w 721786"/>
                  <a:gd name="connsiteY0" fmla="*/ 0 h 694041"/>
                  <a:gd name="connsiteX1" fmla="*/ 721786 w 721786"/>
                  <a:gd name="connsiteY1" fmla="*/ 0 h 694041"/>
                  <a:gd name="connsiteX2" fmla="*/ 721786 w 721786"/>
                  <a:gd name="connsiteY2" fmla="*/ 694041 h 694041"/>
                  <a:gd name="connsiteX3" fmla="*/ 0 w 721786"/>
                  <a:gd name="connsiteY3" fmla="*/ 694041 h 694041"/>
                  <a:gd name="connsiteX4" fmla="*/ 0 w 721786"/>
                  <a:gd name="connsiteY4" fmla="*/ 0 h 694041"/>
                  <a:gd name="connsiteX0" fmla="*/ 215900 w 937686"/>
                  <a:gd name="connsiteY0" fmla="*/ 0 h 694041"/>
                  <a:gd name="connsiteX1" fmla="*/ 937686 w 937686"/>
                  <a:gd name="connsiteY1" fmla="*/ 0 h 694041"/>
                  <a:gd name="connsiteX2" fmla="*/ 937686 w 937686"/>
                  <a:gd name="connsiteY2" fmla="*/ 694041 h 694041"/>
                  <a:gd name="connsiteX3" fmla="*/ 0 w 937686"/>
                  <a:gd name="connsiteY3" fmla="*/ 59041 h 694041"/>
                  <a:gd name="connsiteX4" fmla="*/ 215900 w 937686"/>
                  <a:gd name="connsiteY4" fmla="*/ 0 h 694041"/>
                  <a:gd name="connsiteX0" fmla="*/ 215900 w 975786"/>
                  <a:gd name="connsiteY0" fmla="*/ 0 h 840091"/>
                  <a:gd name="connsiteX1" fmla="*/ 937686 w 975786"/>
                  <a:gd name="connsiteY1" fmla="*/ 0 h 840091"/>
                  <a:gd name="connsiteX2" fmla="*/ 975786 w 975786"/>
                  <a:gd name="connsiteY2" fmla="*/ 840091 h 840091"/>
                  <a:gd name="connsiteX3" fmla="*/ 0 w 975786"/>
                  <a:gd name="connsiteY3" fmla="*/ 59041 h 840091"/>
                  <a:gd name="connsiteX4" fmla="*/ 215900 w 975786"/>
                  <a:gd name="connsiteY4" fmla="*/ 0 h 840091"/>
                  <a:gd name="connsiteX0" fmla="*/ 0 w 975786"/>
                  <a:gd name="connsiteY0" fmla="*/ 59041 h 840091"/>
                  <a:gd name="connsiteX1" fmla="*/ 937686 w 975786"/>
                  <a:gd name="connsiteY1" fmla="*/ 0 h 840091"/>
                  <a:gd name="connsiteX2" fmla="*/ 975786 w 975786"/>
                  <a:gd name="connsiteY2" fmla="*/ 840091 h 840091"/>
                  <a:gd name="connsiteX3" fmla="*/ 0 w 975786"/>
                  <a:gd name="connsiteY3" fmla="*/ 59041 h 840091"/>
                  <a:gd name="connsiteX0" fmla="*/ 0 w 975786"/>
                  <a:gd name="connsiteY0" fmla="*/ 0 h 781050"/>
                  <a:gd name="connsiteX1" fmla="*/ 975786 w 975786"/>
                  <a:gd name="connsiteY1" fmla="*/ 781050 h 781050"/>
                  <a:gd name="connsiteX2" fmla="*/ 0 w 975786"/>
                  <a:gd name="connsiteY2" fmla="*/ 0 h 781050"/>
                  <a:gd name="connsiteX0" fmla="*/ 0 w 990625"/>
                  <a:gd name="connsiteY0" fmla="*/ 154060 h 935110"/>
                  <a:gd name="connsiteX1" fmla="*/ 975786 w 990625"/>
                  <a:gd name="connsiteY1" fmla="*/ 935110 h 935110"/>
                  <a:gd name="connsiteX2" fmla="*/ 0 w 990625"/>
                  <a:gd name="connsiteY2" fmla="*/ 154060 h 935110"/>
                  <a:gd name="connsiteX0" fmla="*/ 0 w 990625"/>
                  <a:gd name="connsiteY0" fmla="*/ 154060 h 935110"/>
                  <a:gd name="connsiteX1" fmla="*/ 975786 w 990625"/>
                  <a:gd name="connsiteY1" fmla="*/ 935110 h 935110"/>
                  <a:gd name="connsiteX2" fmla="*/ 0 w 990625"/>
                  <a:gd name="connsiteY2" fmla="*/ 154060 h 935110"/>
                  <a:gd name="connsiteX0" fmla="*/ 0 w 1005034"/>
                  <a:gd name="connsiteY0" fmla="*/ 619198 h 1400248"/>
                  <a:gd name="connsiteX1" fmla="*/ 975786 w 1005034"/>
                  <a:gd name="connsiteY1" fmla="*/ 1400248 h 1400248"/>
                  <a:gd name="connsiteX2" fmla="*/ 0 w 1005034"/>
                  <a:gd name="connsiteY2" fmla="*/ 619198 h 1400248"/>
                  <a:gd name="connsiteX0" fmla="*/ 0 w 1011288"/>
                  <a:gd name="connsiteY0" fmla="*/ 627057 h 1408107"/>
                  <a:gd name="connsiteX1" fmla="*/ 975786 w 1011288"/>
                  <a:gd name="connsiteY1" fmla="*/ 1408107 h 1408107"/>
                  <a:gd name="connsiteX2" fmla="*/ 0 w 1011288"/>
                  <a:gd name="connsiteY2" fmla="*/ 627057 h 1408107"/>
                  <a:gd name="connsiteX0" fmla="*/ 0 w 1017610"/>
                  <a:gd name="connsiteY0" fmla="*/ 616350 h 1397400"/>
                  <a:gd name="connsiteX1" fmla="*/ 975786 w 1017610"/>
                  <a:gd name="connsiteY1" fmla="*/ 1397400 h 1397400"/>
                  <a:gd name="connsiteX2" fmla="*/ 0 w 1017610"/>
                  <a:gd name="connsiteY2" fmla="*/ 616350 h 1397400"/>
                  <a:gd name="connsiteX0" fmla="*/ 0 w 1001956"/>
                  <a:gd name="connsiteY0" fmla="*/ 606492 h 1387542"/>
                  <a:gd name="connsiteX1" fmla="*/ 975786 w 1001956"/>
                  <a:gd name="connsiteY1" fmla="*/ 1387542 h 1387542"/>
                  <a:gd name="connsiteX2" fmla="*/ 0 w 1001956"/>
                  <a:gd name="connsiteY2" fmla="*/ 606492 h 1387542"/>
                  <a:gd name="connsiteX0" fmla="*/ 0 w 954547"/>
                  <a:gd name="connsiteY0" fmla="*/ 626560 h 1356300"/>
                  <a:gd name="connsiteX1" fmla="*/ 924476 w 954547"/>
                  <a:gd name="connsiteY1" fmla="*/ 1356300 h 1356300"/>
                  <a:gd name="connsiteX2" fmla="*/ 0 w 954547"/>
                  <a:gd name="connsiteY2" fmla="*/ 626560 h 1356300"/>
                  <a:gd name="connsiteX0" fmla="*/ 0 w 802670"/>
                  <a:gd name="connsiteY0" fmla="*/ 643168 h 1331860"/>
                  <a:gd name="connsiteX1" fmla="*/ 750023 w 802670"/>
                  <a:gd name="connsiteY1" fmla="*/ 1331860 h 1331860"/>
                  <a:gd name="connsiteX2" fmla="*/ 0 w 802670"/>
                  <a:gd name="connsiteY2" fmla="*/ 643168 h 1331860"/>
                  <a:gd name="connsiteX0" fmla="*/ 0 w 844102"/>
                  <a:gd name="connsiteY0" fmla="*/ 1129836 h 1818528"/>
                  <a:gd name="connsiteX1" fmla="*/ 750023 w 844102"/>
                  <a:gd name="connsiteY1" fmla="*/ 1818528 h 1818528"/>
                  <a:gd name="connsiteX2" fmla="*/ 0 w 844102"/>
                  <a:gd name="connsiteY2" fmla="*/ 1129836 h 1818528"/>
                  <a:gd name="connsiteX0" fmla="*/ 0 w 966668"/>
                  <a:gd name="connsiteY0" fmla="*/ 1144263 h 1832955"/>
                  <a:gd name="connsiteX1" fmla="*/ 750023 w 966668"/>
                  <a:gd name="connsiteY1" fmla="*/ 1832955 h 1832955"/>
                  <a:gd name="connsiteX2" fmla="*/ 0 w 966668"/>
                  <a:gd name="connsiteY2" fmla="*/ 1144263 h 1832955"/>
                  <a:gd name="connsiteX0" fmla="*/ 0 w 916637"/>
                  <a:gd name="connsiteY0" fmla="*/ 1113123 h 1801815"/>
                  <a:gd name="connsiteX1" fmla="*/ 750023 w 916637"/>
                  <a:gd name="connsiteY1" fmla="*/ 1801815 h 1801815"/>
                  <a:gd name="connsiteX2" fmla="*/ 0 w 916637"/>
                  <a:gd name="connsiteY2" fmla="*/ 1113123 h 1801815"/>
                  <a:gd name="connsiteX0" fmla="*/ 0 w 979876"/>
                  <a:gd name="connsiteY0" fmla="*/ 1145753 h 1834445"/>
                  <a:gd name="connsiteX1" fmla="*/ 750023 w 979876"/>
                  <a:gd name="connsiteY1" fmla="*/ 1834445 h 1834445"/>
                  <a:gd name="connsiteX2" fmla="*/ 0 w 979876"/>
                  <a:gd name="connsiteY2" fmla="*/ 1145753 h 1834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79876" h="1834445">
                    <a:moveTo>
                      <a:pt x="0" y="1145753"/>
                    </a:moveTo>
                    <a:cubicBezTo>
                      <a:pt x="843014" y="-835887"/>
                      <a:pt x="1277301" y="-12497"/>
                      <a:pt x="750023" y="1834445"/>
                    </a:cubicBezTo>
                    <a:cubicBezTo>
                      <a:pt x="424761" y="1574095"/>
                      <a:pt x="217312" y="1444203"/>
                      <a:pt x="0" y="1145753"/>
                    </a:cubicBezTo>
                    <a:close/>
                  </a:path>
                </a:pathLst>
              </a:custGeom>
              <a:solidFill>
                <a:srgbClr val="F4E0C7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578D5EA-05DB-2949-4FCD-47ECA67E17FF}"/>
                  </a:ext>
                </a:extLst>
              </p:cNvPr>
              <p:cNvSpPr/>
              <p:nvPr/>
            </p:nvSpPr>
            <p:spPr>
              <a:xfrm>
                <a:off x="6378249" y="68515"/>
                <a:ext cx="995932" cy="858528"/>
              </a:xfrm>
              <a:custGeom>
                <a:avLst/>
                <a:gdLst>
                  <a:gd name="connsiteX0" fmla="*/ 0 w 1001956"/>
                  <a:gd name="connsiteY0" fmla="*/ 0 h 593667"/>
                  <a:gd name="connsiteX1" fmla="*/ 1001956 w 1001956"/>
                  <a:gd name="connsiteY1" fmla="*/ 0 h 593667"/>
                  <a:gd name="connsiteX2" fmla="*/ 1001956 w 1001956"/>
                  <a:gd name="connsiteY2" fmla="*/ 593667 h 593667"/>
                  <a:gd name="connsiteX3" fmla="*/ 0 w 1001956"/>
                  <a:gd name="connsiteY3" fmla="*/ 593667 h 593667"/>
                  <a:gd name="connsiteX4" fmla="*/ 0 w 1001956"/>
                  <a:gd name="connsiteY4" fmla="*/ 0 h 593667"/>
                  <a:gd name="connsiteX0" fmla="*/ 0 w 1001956"/>
                  <a:gd name="connsiteY0" fmla="*/ 0 h 593667"/>
                  <a:gd name="connsiteX1" fmla="*/ 1001956 w 1001956"/>
                  <a:gd name="connsiteY1" fmla="*/ 0 h 593667"/>
                  <a:gd name="connsiteX2" fmla="*/ 1001956 w 1001956"/>
                  <a:gd name="connsiteY2" fmla="*/ 593667 h 593667"/>
                  <a:gd name="connsiteX3" fmla="*/ 133350 w 1001956"/>
                  <a:gd name="connsiteY3" fmla="*/ 441267 h 593667"/>
                  <a:gd name="connsiteX4" fmla="*/ 0 w 1001956"/>
                  <a:gd name="connsiteY4" fmla="*/ 0 h 593667"/>
                  <a:gd name="connsiteX0" fmla="*/ 0 w 1059106"/>
                  <a:gd name="connsiteY0" fmla="*/ 0 h 441267"/>
                  <a:gd name="connsiteX1" fmla="*/ 1001956 w 1059106"/>
                  <a:gd name="connsiteY1" fmla="*/ 0 h 441267"/>
                  <a:gd name="connsiteX2" fmla="*/ 1059106 w 1059106"/>
                  <a:gd name="connsiteY2" fmla="*/ 307917 h 441267"/>
                  <a:gd name="connsiteX3" fmla="*/ 133350 w 1059106"/>
                  <a:gd name="connsiteY3" fmla="*/ 441267 h 441267"/>
                  <a:gd name="connsiteX4" fmla="*/ 0 w 1059106"/>
                  <a:gd name="connsiteY4" fmla="*/ 0 h 441267"/>
                  <a:gd name="connsiteX0" fmla="*/ 0 w 925756"/>
                  <a:gd name="connsiteY0" fmla="*/ 441267 h 441267"/>
                  <a:gd name="connsiteX1" fmla="*/ 868606 w 925756"/>
                  <a:gd name="connsiteY1" fmla="*/ 0 h 441267"/>
                  <a:gd name="connsiteX2" fmla="*/ 925756 w 925756"/>
                  <a:gd name="connsiteY2" fmla="*/ 307917 h 441267"/>
                  <a:gd name="connsiteX3" fmla="*/ 0 w 925756"/>
                  <a:gd name="connsiteY3" fmla="*/ 441267 h 441267"/>
                  <a:gd name="connsiteX0" fmla="*/ 0 w 925756"/>
                  <a:gd name="connsiteY0" fmla="*/ 133350 h 133350"/>
                  <a:gd name="connsiteX1" fmla="*/ 925756 w 925756"/>
                  <a:gd name="connsiteY1" fmla="*/ 0 h 133350"/>
                  <a:gd name="connsiteX2" fmla="*/ 0 w 925756"/>
                  <a:gd name="connsiteY2" fmla="*/ 133350 h 133350"/>
                  <a:gd name="connsiteX0" fmla="*/ 25473 w 951229"/>
                  <a:gd name="connsiteY0" fmla="*/ 841154 h 841154"/>
                  <a:gd name="connsiteX1" fmla="*/ 951229 w 951229"/>
                  <a:gd name="connsiteY1" fmla="*/ 707804 h 841154"/>
                  <a:gd name="connsiteX2" fmla="*/ 25473 w 951229"/>
                  <a:gd name="connsiteY2" fmla="*/ 841154 h 841154"/>
                  <a:gd name="connsiteX0" fmla="*/ 24720 w 979051"/>
                  <a:gd name="connsiteY0" fmla="*/ 849123 h 849123"/>
                  <a:gd name="connsiteX1" fmla="*/ 979051 w 979051"/>
                  <a:gd name="connsiteY1" fmla="*/ 687198 h 849123"/>
                  <a:gd name="connsiteX2" fmla="*/ 24720 w 979051"/>
                  <a:gd name="connsiteY2" fmla="*/ 849123 h 849123"/>
                  <a:gd name="connsiteX0" fmla="*/ 24720 w 979051"/>
                  <a:gd name="connsiteY0" fmla="*/ 849123 h 849123"/>
                  <a:gd name="connsiteX1" fmla="*/ 979051 w 979051"/>
                  <a:gd name="connsiteY1" fmla="*/ 687198 h 849123"/>
                  <a:gd name="connsiteX2" fmla="*/ 24720 w 979051"/>
                  <a:gd name="connsiteY2" fmla="*/ 849123 h 849123"/>
                  <a:gd name="connsiteX0" fmla="*/ 23593 w 977924"/>
                  <a:gd name="connsiteY0" fmla="*/ 879431 h 879431"/>
                  <a:gd name="connsiteX1" fmla="*/ 977924 w 977924"/>
                  <a:gd name="connsiteY1" fmla="*/ 717506 h 879431"/>
                  <a:gd name="connsiteX2" fmla="*/ 23593 w 977924"/>
                  <a:gd name="connsiteY2" fmla="*/ 879431 h 879431"/>
                  <a:gd name="connsiteX0" fmla="*/ 35930 w 990261"/>
                  <a:gd name="connsiteY0" fmla="*/ 812102 h 812102"/>
                  <a:gd name="connsiteX1" fmla="*/ 990261 w 990261"/>
                  <a:gd name="connsiteY1" fmla="*/ 650177 h 812102"/>
                  <a:gd name="connsiteX2" fmla="*/ 35930 w 990261"/>
                  <a:gd name="connsiteY2" fmla="*/ 812102 h 812102"/>
                  <a:gd name="connsiteX0" fmla="*/ 35930 w 990261"/>
                  <a:gd name="connsiteY0" fmla="*/ 812102 h 812102"/>
                  <a:gd name="connsiteX1" fmla="*/ 990261 w 990261"/>
                  <a:gd name="connsiteY1" fmla="*/ 650177 h 812102"/>
                  <a:gd name="connsiteX2" fmla="*/ 35930 w 990261"/>
                  <a:gd name="connsiteY2" fmla="*/ 812102 h 812102"/>
                  <a:gd name="connsiteX0" fmla="*/ 41601 w 995932"/>
                  <a:gd name="connsiteY0" fmla="*/ 858528 h 858528"/>
                  <a:gd name="connsiteX1" fmla="*/ 995932 w 995932"/>
                  <a:gd name="connsiteY1" fmla="*/ 696603 h 858528"/>
                  <a:gd name="connsiteX2" fmla="*/ 41601 w 995932"/>
                  <a:gd name="connsiteY2" fmla="*/ 858528 h 8585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95932" h="858528">
                    <a:moveTo>
                      <a:pt x="41601" y="858528"/>
                    </a:moveTo>
                    <a:cubicBezTo>
                      <a:pt x="340661" y="818841"/>
                      <a:pt x="687347" y="836303"/>
                      <a:pt x="995932" y="696603"/>
                    </a:cubicBezTo>
                    <a:cubicBezTo>
                      <a:pt x="577809" y="441016"/>
                      <a:pt x="-186389" y="-824222"/>
                      <a:pt x="41601" y="858528"/>
                    </a:cubicBezTo>
                    <a:close/>
                  </a:path>
                </a:pathLst>
              </a:custGeom>
              <a:solidFill>
                <a:srgbClr val="42458A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049D2471-F88E-4A93-0FAC-437CC0FACE20}"/>
                  </a:ext>
                </a:extLst>
              </p:cNvPr>
              <p:cNvSpPr/>
              <p:nvPr/>
            </p:nvSpPr>
            <p:spPr>
              <a:xfrm>
                <a:off x="6388090" y="80808"/>
                <a:ext cx="362169" cy="845412"/>
              </a:xfrm>
              <a:custGeom>
                <a:avLst/>
                <a:gdLst>
                  <a:gd name="connsiteX0" fmla="*/ 94838 w 362169"/>
                  <a:gd name="connsiteY0" fmla="*/ 0 h 845412"/>
                  <a:gd name="connsiteX1" fmla="*/ 104052 w 362169"/>
                  <a:gd name="connsiteY1" fmla="*/ 5312 h 845412"/>
                  <a:gd name="connsiteX2" fmla="*/ 362169 w 362169"/>
                  <a:gd name="connsiteY2" fmla="*/ 728466 h 845412"/>
                  <a:gd name="connsiteX3" fmla="*/ 357434 w 362169"/>
                  <a:gd name="connsiteY3" fmla="*/ 815700 h 845412"/>
                  <a:gd name="connsiteX4" fmla="*/ 273487 w 362169"/>
                  <a:gd name="connsiteY4" fmla="*/ 823014 h 845412"/>
                  <a:gd name="connsiteX5" fmla="*/ 41602 w 362169"/>
                  <a:gd name="connsiteY5" fmla="*/ 845412 h 845412"/>
                  <a:gd name="connsiteX6" fmla="*/ 77701 w 362169"/>
                  <a:gd name="connsiteY6" fmla="*/ 10725 h 845412"/>
                  <a:gd name="connsiteX7" fmla="*/ 94838 w 362169"/>
                  <a:gd name="connsiteY7" fmla="*/ 0 h 8454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62169" h="845412">
                    <a:moveTo>
                      <a:pt x="94838" y="0"/>
                    </a:moveTo>
                    <a:lnTo>
                      <a:pt x="104052" y="5312"/>
                    </a:lnTo>
                    <a:cubicBezTo>
                      <a:pt x="255737" y="124455"/>
                      <a:pt x="362169" y="403379"/>
                      <a:pt x="362169" y="728466"/>
                    </a:cubicBezTo>
                    <a:lnTo>
                      <a:pt x="357434" y="815700"/>
                    </a:lnTo>
                    <a:lnTo>
                      <a:pt x="273487" y="823014"/>
                    </a:lnTo>
                    <a:cubicBezTo>
                      <a:pt x="194109" y="829140"/>
                      <a:pt x="116367" y="835490"/>
                      <a:pt x="41602" y="845412"/>
                    </a:cubicBezTo>
                    <a:cubicBezTo>
                      <a:pt x="-29645" y="319553"/>
                      <a:pt x="-3998" y="81583"/>
                      <a:pt x="77701" y="10725"/>
                    </a:cubicBezTo>
                    <a:lnTo>
                      <a:pt x="94838" y="0"/>
                    </a:lnTo>
                    <a:close/>
                  </a:path>
                </a:pathLst>
              </a:custGeom>
              <a:solidFill>
                <a:srgbClr val="F4E0C7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887094FD-D760-5648-8717-0901F958327D}"/>
                </a:ext>
              </a:extLst>
            </p:cNvPr>
            <p:cNvGrpSpPr/>
            <p:nvPr/>
          </p:nvGrpSpPr>
          <p:grpSpPr>
            <a:xfrm>
              <a:off x="4182121" y="2579427"/>
              <a:ext cx="5355177" cy="4069569"/>
              <a:chOff x="4182121" y="2579427"/>
              <a:chExt cx="5355177" cy="4069569"/>
            </a:xfrm>
            <a:solidFill>
              <a:srgbClr val="F4E0C7"/>
            </a:solidFill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8638F480-C215-761F-1D04-A9D9897B9198}"/>
                  </a:ext>
                </a:extLst>
              </p:cNvPr>
              <p:cNvSpPr/>
              <p:nvPr/>
            </p:nvSpPr>
            <p:spPr>
              <a:xfrm>
                <a:off x="4182121" y="2579427"/>
                <a:ext cx="5355177" cy="4069569"/>
              </a:xfrm>
              <a:custGeom>
                <a:avLst/>
                <a:gdLst>
                  <a:gd name="connsiteX0" fmla="*/ 0 w 2450111"/>
                  <a:gd name="connsiteY0" fmla="*/ 0 h 3149839"/>
                  <a:gd name="connsiteX1" fmla="*/ 2450111 w 2450111"/>
                  <a:gd name="connsiteY1" fmla="*/ 0 h 3149839"/>
                  <a:gd name="connsiteX2" fmla="*/ 2450111 w 2450111"/>
                  <a:gd name="connsiteY2" fmla="*/ 3149839 h 3149839"/>
                  <a:gd name="connsiteX3" fmla="*/ 0 w 2450111"/>
                  <a:gd name="connsiteY3" fmla="*/ 3149839 h 3149839"/>
                  <a:gd name="connsiteX4" fmla="*/ 0 w 2450111"/>
                  <a:gd name="connsiteY4" fmla="*/ 0 h 3149839"/>
                  <a:gd name="connsiteX0" fmla="*/ 0 w 2491054"/>
                  <a:gd name="connsiteY0" fmla="*/ 0 h 3313613"/>
                  <a:gd name="connsiteX1" fmla="*/ 2491054 w 2491054"/>
                  <a:gd name="connsiteY1" fmla="*/ 163774 h 3313613"/>
                  <a:gd name="connsiteX2" fmla="*/ 2491054 w 2491054"/>
                  <a:gd name="connsiteY2" fmla="*/ 3313613 h 3313613"/>
                  <a:gd name="connsiteX3" fmla="*/ 40943 w 2491054"/>
                  <a:gd name="connsiteY3" fmla="*/ 3313613 h 3313613"/>
                  <a:gd name="connsiteX4" fmla="*/ 0 w 2491054"/>
                  <a:gd name="connsiteY4" fmla="*/ 0 h 3313613"/>
                  <a:gd name="connsiteX0" fmla="*/ 0 w 2491054"/>
                  <a:gd name="connsiteY0" fmla="*/ 0 h 3313613"/>
                  <a:gd name="connsiteX1" fmla="*/ 2450110 w 2491054"/>
                  <a:gd name="connsiteY1" fmla="*/ 13649 h 3313613"/>
                  <a:gd name="connsiteX2" fmla="*/ 2491054 w 2491054"/>
                  <a:gd name="connsiteY2" fmla="*/ 3313613 h 3313613"/>
                  <a:gd name="connsiteX3" fmla="*/ 40943 w 2491054"/>
                  <a:gd name="connsiteY3" fmla="*/ 3313613 h 3313613"/>
                  <a:gd name="connsiteX4" fmla="*/ 0 w 2491054"/>
                  <a:gd name="connsiteY4" fmla="*/ 0 h 3313613"/>
                  <a:gd name="connsiteX0" fmla="*/ 0 w 2933970"/>
                  <a:gd name="connsiteY0" fmla="*/ 0 h 3313613"/>
                  <a:gd name="connsiteX1" fmla="*/ 2450110 w 2933970"/>
                  <a:gd name="connsiteY1" fmla="*/ 13649 h 3313613"/>
                  <a:gd name="connsiteX2" fmla="*/ 2933970 w 2933970"/>
                  <a:gd name="connsiteY2" fmla="*/ 1419368 h 3313613"/>
                  <a:gd name="connsiteX3" fmla="*/ 2491054 w 2933970"/>
                  <a:gd name="connsiteY3" fmla="*/ 3313613 h 3313613"/>
                  <a:gd name="connsiteX4" fmla="*/ 40943 w 2933970"/>
                  <a:gd name="connsiteY4" fmla="*/ 3313613 h 3313613"/>
                  <a:gd name="connsiteX5" fmla="*/ 0 w 2933970"/>
                  <a:gd name="connsiteY5" fmla="*/ 0 h 3313613"/>
                  <a:gd name="connsiteX0" fmla="*/ 955343 w 3889313"/>
                  <a:gd name="connsiteY0" fmla="*/ 0 h 3668454"/>
                  <a:gd name="connsiteX1" fmla="*/ 3405453 w 3889313"/>
                  <a:gd name="connsiteY1" fmla="*/ 13649 h 3668454"/>
                  <a:gd name="connsiteX2" fmla="*/ 3889313 w 3889313"/>
                  <a:gd name="connsiteY2" fmla="*/ 1419368 h 3668454"/>
                  <a:gd name="connsiteX3" fmla="*/ 3446397 w 3889313"/>
                  <a:gd name="connsiteY3" fmla="*/ 3313613 h 3668454"/>
                  <a:gd name="connsiteX4" fmla="*/ 0 w 3889313"/>
                  <a:gd name="connsiteY4" fmla="*/ 3668454 h 3668454"/>
                  <a:gd name="connsiteX5" fmla="*/ 955343 w 3889313"/>
                  <a:gd name="connsiteY5" fmla="*/ 0 h 3668454"/>
                  <a:gd name="connsiteX0" fmla="*/ 1763828 w 4697798"/>
                  <a:gd name="connsiteY0" fmla="*/ 0 h 3668454"/>
                  <a:gd name="connsiteX1" fmla="*/ 4213938 w 4697798"/>
                  <a:gd name="connsiteY1" fmla="*/ 13649 h 3668454"/>
                  <a:gd name="connsiteX2" fmla="*/ 4697798 w 4697798"/>
                  <a:gd name="connsiteY2" fmla="*/ 1419368 h 3668454"/>
                  <a:gd name="connsiteX3" fmla="*/ 4254882 w 4697798"/>
                  <a:gd name="connsiteY3" fmla="*/ 3313613 h 3668454"/>
                  <a:gd name="connsiteX4" fmla="*/ 808485 w 4697798"/>
                  <a:gd name="connsiteY4" fmla="*/ 3668454 h 3668454"/>
                  <a:gd name="connsiteX5" fmla="*/ 1763828 w 4697798"/>
                  <a:gd name="connsiteY5" fmla="*/ 0 h 3668454"/>
                  <a:gd name="connsiteX0" fmla="*/ 1675262 w 4609232"/>
                  <a:gd name="connsiteY0" fmla="*/ 0 h 3654807"/>
                  <a:gd name="connsiteX1" fmla="*/ 4125372 w 4609232"/>
                  <a:gd name="connsiteY1" fmla="*/ 13649 h 3654807"/>
                  <a:gd name="connsiteX2" fmla="*/ 4609232 w 4609232"/>
                  <a:gd name="connsiteY2" fmla="*/ 1419368 h 3654807"/>
                  <a:gd name="connsiteX3" fmla="*/ 4166316 w 4609232"/>
                  <a:gd name="connsiteY3" fmla="*/ 3313613 h 3654807"/>
                  <a:gd name="connsiteX4" fmla="*/ 829101 w 4609232"/>
                  <a:gd name="connsiteY4" fmla="*/ 3654807 h 3654807"/>
                  <a:gd name="connsiteX5" fmla="*/ 1675262 w 4609232"/>
                  <a:gd name="connsiteY5" fmla="*/ 0 h 3654807"/>
                  <a:gd name="connsiteX0" fmla="*/ 1722909 w 4656879"/>
                  <a:gd name="connsiteY0" fmla="*/ 0 h 3654807"/>
                  <a:gd name="connsiteX1" fmla="*/ 4173019 w 4656879"/>
                  <a:gd name="connsiteY1" fmla="*/ 13649 h 3654807"/>
                  <a:gd name="connsiteX2" fmla="*/ 4656879 w 4656879"/>
                  <a:gd name="connsiteY2" fmla="*/ 1419368 h 3654807"/>
                  <a:gd name="connsiteX3" fmla="*/ 4213963 w 4656879"/>
                  <a:gd name="connsiteY3" fmla="*/ 3313613 h 3654807"/>
                  <a:gd name="connsiteX4" fmla="*/ 876748 w 4656879"/>
                  <a:gd name="connsiteY4" fmla="*/ 3654807 h 3654807"/>
                  <a:gd name="connsiteX5" fmla="*/ 1722909 w 4656879"/>
                  <a:gd name="connsiteY5" fmla="*/ 0 h 3654807"/>
                  <a:gd name="connsiteX0" fmla="*/ 1725277 w 4659247"/>
                  <a:gd name="connsiteY0" fmla="*/ 0 h 3654807"/>
                  <a:gd name="connsiteX1" fmla="*/ 4175387 w 4659247"/>
                  <a:gd name="connsiteY1" fmla="*/ 13649 h 3654807"/>
                  <a:gd name="connsiteX2" fmla="*/ 4659247 w 4659247"/>
                  <a:gd name="connsiteY2" fmla="*/ 1419368 h 3654807"/>
                  <a:gd name="connsiteX3" fmla="*/ 4216331 w 4659247"/>
                  <a:gd name="connsiteY3" fmla="*/ 3313613 h 3654807"/>
                  <a:gd name="connsiteX4" fmla="*/ 879116 w 4659247"/>
                  <a:gd name="connsiteY4" fmla="*/ 3654807 h 3654807"/>
                  <a:gd name="connsiteX5" fmla="*/ 1725277 w 4659247"/>
                  <a:gd name="connsiteY5" fmla="*/ 0 h 3654807"/>
                  <a:gd name="connsiteX0" fmla="*/ 1727656 w 4661626"/>
                  <a:gd name="connsiteY0" fmla="*/ 0 h 3654807"/>
                  <a:gd name="connsiteX1" fmla="*/ 4177766 w 4661626"/>
                  <a:gd name="connsiteY1" fmla="*/ 13649 h 3654807"/>
                  <a:gd name="connsiteX2" fmla="*/ 4661626 w 4661626"/>
                  <a:gd name="connsiteY2" fmla="*/ 1419368 h 3654807"/>
                  <a:gd name="connsiteX3" fmla="*/ 4218710 w 4661626"/>
                  <a:gd name="connsiteY3" fmla="*/ 3313613 h 3654807"/>
                  <a:gd name="connsiteX4" fmla="*/ 881495 w 4661626"/>
                  <a:gd name="connsiteY4" fmla="*/ 3654807 h 3654807"/>
                  <a:gd name="connsiteX5" fmla="*/ 1727656 w 4661626"/>
                  <a:gd name="connsiteY5" fmla="*/ 0 h 3654807"/>
                  <a:gd name="connsiteX0" fmla="*/ 1727656 w 4661626"/>
                  <a:gd name="connsiteY0" fmla="*/ 13647 h 3668454"/>
                  <a:gd name="connsiteX1" fmla="*/ 4068584 w 4661626"/>
                  <a:gd name="connsiteY1" fmla="*/ 0 h 3668454"/>
                  <a:gd name="connsiteX2" fmla="*/ 4661626 w 4661626"/>
                  <a:gd name="connsiteY2" fmla="*/ 1433015 h 3668454"/>
                  <a:gd name="connsiteX3" fmla="*/ 4218710 w 4661626"/>
                  <a:gd name="connsiteY3" fmla="*/ 3327260 h 3668454"/>
                  <a:gd name="connsiteX4" fmla="*/ 881495 w 4661626"/>
                  <a:gd name="connsiteY4" fmla="*/ 3668454 h 3668454"/>
                  <a:gd name="connsiteX5" fmla="*/ 1727656 w 4661626"/>
                  <a:gd name="connsiteY5" fmla="*/ 13647 h 3668454"/>
                  <a:gd name="connsiteX0" fmla="*/ 1727656 w 4661626"/>
                  <a:gd name="connsiteY0" fmla="*/ 13647 h 3668454"/>
                  <a:gd name="connsiteX1" fmla="*/ 4068584 w 4661626"/>
                  <a:gd name="connsiteY1" fmla="*/ 0 h 3668454"/>
                  <a:gd name="connsiteX2" fmla="*/ 4661626 w 4661626"/>
                  <a:gd name="connsiteY2" fmla="*/ 1433015 h 3668454"/>
                  <a:gd name="connsiteX3" fmla="*/ 4218710 w 4661626"/>
                  <a:gd name="connsiteY3" fmla="*/ 3327260 h 3668454"/>
                  <a:gd name="connsiteX4" fmla="*/ 881495 w 4661626"/>
                  <a:gd name="connsiteY4" fmla="*/ 3668454 h 3668454"/>
                  <a:gd name="connsiteX5" fmla="*/ 1727656 w 4661626"/>
                  <a:gd name="connsiteY5" fmla="*/ 13647 h 3668454"/>
                  <a:gd name="connsiteX0" fmla="*/ 1727656 w 4661626"/>
                  <a:gd name="connsiteY0" fmla="*/ 13647 h 4067489"/>
                  <a:gd name="connsiteX1" fmla="*/ 4068584 w 4661626"/>
                  <a:gd name="connsiteY1" fmla="*/ 0 h 4067489"/>
                  <a:gd name="connsiteX2" fmla="*/ 4661626 w 4661626"/>
                  <a:gd name="connsiteY2" fmla="*/ 1433015 h 4067489"/>
                  <a:gd name="connsiteX3" fmla="*/ 3957453 w 4661626"/>
                  <a:gd name="connsiteY3" fmla="*/ 4067489 h 4067489"/>
                  <a:gd name="connsiteX4" fmla="*/ 881495 w 4661626"/>
                  <a:gd name="connsiteY4" fmla="*/ 3668454 h 4067489"/>
                  <a:gd name="connsiteX5" fmla="*/ 1727656 w 4661626"/>
                  <a:gd name="connsiteY5" fmla="*/ 13647 h 4067489"/>
                  <a:gd name="connsiteX0" fmla="*/ 1727656 w 5048025"/>
                  <a:gd name="connsiteY0" fmla="*/ 13647 h 4067489"/>
                  <a:gd name="connsiteX1" fmla="*/ 4068584 w 5048025"/>
                  <a:gd name="connsiteY1" fmla="*/ 0 h 4067489"/>
                  <a:gd name="connsiteX2" fmla="*/ 4661626 w 5048025"/>
                  <a:gd name="connsiteY2" fmla="*/ 1433015 h 4067489"/>
                  <a:gd name="connsiteX3" fmla="*/ 3957453 w 5048025"/>
                  <a:gd name="connsiteY3" fmla="*/ 4067489 h 4067489"/>
                  <a:gd name="connsiteX4" fmla="*/ 881495 w 5048025"/>
                  <a:gd name="connsiteY4" fmla="*/ 3668454 h 4067489"/>
                  <a:gd name="connsiteX5" fmla="*/ 1727656 w 5048025"/>
                  <a:gd name="connsiteY5" fmla="*/ 13647 h 4067489"/>
                  <a:gd name="connsiteX0" fmla="*/ 1727656 w 5332999"/>
                  <a:gd name="connsiteY0" fmla="*/ 13647 h 4067489"/>
                  <a:gd name="connsiteX1" fmla="*/ 4068584 w 5332999"/>
                  <a:gd name="connsiteY1" fmla="*/ 0 h 4067489"/>
                  <a:gd name="connsiteX2" fmla="*/ 4661626 w 5332999"/>
                  <a:gd name="connsiteY2" fmla="*/ 1433015 h 4067489"/>
                  <a:gd name="connsiteX3" fmla="*/ 3957453 w 5332999"/>
                  <a:gd name="connsiteY3" fmla="*/ 4067489 h 4067489"/>
                  <a:gd name="connsiteX4" fmla="*/ 881495 w 5332999"/>
                  <a:gd name="connsiteY4" fmla="*/ 3668454 h 4067489"/>
                  <a:gd name="connsiteX5" fmla="*/ 1727656 w 5332999"/>
                  <a:gd name="connsiteY5" fmla="*/ 13647 h 4067489"/>
                  <a:gd name="connsiteX0" fmla="*/ 1727656 w 5355177"/>
                  <a:gd name="connsiteY0" fmla="*/ 13647 h 4067489"/>
                  <a:gd name="connsiteX1" fmla="*/ 4068584 w 5355177"/>
                  <a:gd name="connsiteY1" fmla="*/ 0 h 4067489"/>
                  <a:gd name="connsiteX2" fmla="*/ 4661626 w 5355177"/>
                  <a:gd name="connsiteY2" fmla="*/ 1433015 h 4067489"/>
                  <a:gd name="connsiteX3" fmla="*/ 3957453 w 5355177"/>
                  <a:gd name="connsiteY3" fmla="*/ 4067489 h 4067489"/>
                  <a:gd name="connsiteX4" fmla="*/ 881495 w 5355177"/>
                  <a:gd name="connsiteY4" fmla="*/ 3668454 h 4067489"/>
                  <a:gd name="connsiteX5" fmla="*/ 1727656 w 5355177"/>
                  <a:gd name="connsiteY5" fmla="*/ 13647 h 4067489"/>
                  <a:gd name="connsiteX0" fmla="*/ 1727656 w 5355177"/>
                  <a:gd name="connsiteY0" fmla="*/ 13647 h 4069193"/>
                  <a:gd name="connsiteX1" fmla="*/ 4068584 w 5355177"/>
                  <a:gd name="connsiteY1" fmla="*/ 0 h 4069193"/>
                  <a:gd name="connsiteX2" fmla="*/ 4661626 w 5355177"/>
                  <a:gd name="connsiteY2" fmla="*/ 1433015 h 4069193"/>
                  <a:gd name="connsiteX3" fmla="*/ 3957453 w 5355177"/>
                  <a:gd name="connsiteY3" fmla="*/ 4067489 h 4069193"/>
                  <a:gd name="connsiteX4" fmla="*/ 881495 w 5355177"/>
                  <a:gd name="connsiteY4" fmla="*/ 3668454 h 4069193"/>
                  <a:gd name="connsiteX5" fmla="*/ 1727656 w 5355177"/>
                  <a:gd name="connsiteY5" fmla="*/ 13647 h 4069193"/>
                  <a:gd name="connsiteX0" fmla="*/ 1727656 w 5355177"/>
                  <a:gd name="connsiteY0" fmla="*/ 13647 h 4069569"/>
                  <a:gd name="connsiteX1" fmla="*/ 4068584 w 5355177"/>
                  <a:gd name="connsiteY1" fmla="*/ 0 h 4069569"/>
                  <a:gd name="connsiteX2" fmla="*/ 4661626 w 5355177"/>
                  <a:gd name="connsiteY2" fmla="*/ 1433015 h 4069569"/>
                  <a:gd name="connsiteX3" fmla="*/ 3957453 w 5355177"/>
                  <a:gd name="connsiteY3" fmla="*/ 4067489 h 4069569"/>
                  <a:gd name="connsiteX4" fmla="*/ 881495 w 5355177"/>
                  <a:gd name="connsiteY4" fmla="*/ 3668454 h 4069569"/>
                  <a:gd name="connsiteX5" fmla="*/ 1727656 w 5355177"/>
                  <a:gd name="connsiteY5" fmla="*/ 13647 h 406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355177" h="4069569">
                    <a:moveTo>
                      <a:pt x="1727656" y="13647"/>
                    </a:moveTo>
                    <a:lnTo>
                      <a:pt x="4068584" y="0"/>
                    </a:lnTo>
                    <a:cubicBezTo>
                      <a:pt x="4302659" y="213814"/>
                      <a:pt x="4659563" y="973541"/>
                      <a:pt x="4661626" y="1433015"/>
                    </a:cubicBezTo>
                    <a:cubicBezTo>
                      <a:pt x="5283245" y="1933802"/>
                      <a:pt x="6122577" y="3653788"/>
                      <a:pt x="3957453" y="4067489"/>
                    </a:cubicBezTo>
                    <a:cubicBezTo>
                      <a:pt x="2467677" y="4094134"/>
                      <a:pt x="1906814" y="3859524"/>
                      <a:pt x="881495" y="3668454"/>
                    </a:cubicBezTo>
                    <a:cubicBezTo>
                      <a:pt x="-1379484" y="1790545"/>
                      <a:pt x="1381912" y="308418"/>
                      <a:pt x="1727656" y="13647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CF67B2C9-8D72-EA9F-FBDA-1A877A8436F7}"/>
                  </a:ext>
                </a:extLst>
              </p:cNvPr>
              <p:cNvSpPr/>
              <p:nvPr/>
            </p:nvSpPr>
            <p:spPr>
              <a:xfrm>
                <a:off x="4852622" y="2861984"/>
                <a:ext cx="1220581" cy="3542055"/>
              </a:xfrm>
              <a:custGeom>
                <a:avLst/>
                <a:gdLst>
                  <a:gd name="connsiteX0" fmla="*/ 362857 w 362857"/>
                  <a:gd name="connsiteY0" fmla="*/ 0 h 3512457"/>
                  <a:gd name="connsiteX1" fmla="*/ 0 w 362857"/>
                  <a:gd name="connsiteY1" fmla="*/ 3512457 h 3512457"/>
                  <a:gd name="connsiteX2" fmla="*/ 0 w 362857"/>
                  <a:gd name="connsiteY2" fmla="*/ 3512457 h 3512457"/>
                  <a:gd name="connsiteX3" fmla="*/ 0 w 362857"/>
                  <a:gd name="connsiteY3" fmla="*/ 3512457 h 3512457"/>
                  <a:gd name="connsiteX0" fmla="*/ 767572 w 767572"/>
                  <a:gd name="connsiteY0" fmla="*/ 0 h 3512457"/>
                  <a:gd name="connsiteX1" fmla="*/ 404715 w 767572"/>
                  <a:gd name="connsiteY1" fmla="*/ 3512457 h 3512457"/>
                  <a:gd name="connsiteX2" fmla="*/ 404715 w 767572"/>
                  <a:gd name="connsiteY2" fmla="*/ 3512457 h 3512457"/>
                  <a:gd name="connsiteX3" fmla="*/ 404715 w 767572"/>
                  <a:gd name="connsiteY3" fmla="*/ 3512457 h 3512457"/>
                  <a:gd name="connsiteX0" fmla="*/ 1208639 w 1208639"/>
                  <a:gd name="connsiteY0" fmla="*/ 0 h 3512457"/>
                  <a:gd name="connsiteX1" fmla="*/ 845782 w 1208639"/>
                  <a:gd name="connsiteY1" fmla="*/ 3512457 h 3512457"/>
                  <a:gd name="connsiteX2" fmla="*/ 845782 w 1208639"/>
                  <a:gd name="connsiteY2" fmla="*/ 3512457 h 3512457"/>
                  <a:gd name="connsiteX3" fmla="*/ 845782 w 1208639"/>
                  <a:gd name="connsiteY3" fmla="*/ 3512457 h 3512457"/>
                  <a:gd name="connsiteX0" fmla="*/ 1208639 w 1208639"/>
                  <a:gd name="connsiteY0" fmla="*/ 0 h 3512457"/>
                  <a:gd name="connsiteX1" fmla="*/ 845782 w 1208639"/>
                  <a:gd name="connsiteY1" fmla="*/ 3512457 h 3512457"/>
                  <a:gd name="connsiteX2" fmla="*/ 845782 w 1208639"/>
                  <a:gd name="connsiteY2" fmla="*/ 3512457 h 3512457"/>
                  <a:gd name="connsiteX3" fmla="*/ 961896 w 1208639"/>
                  <a:gd name="connsiteY3" fmla="*/ 3512457 h 3512457"/>
                  <a:gd name="connsiteX0" fmla="*/ 1208639 w 1208639"/>
                  <a:gd name="connsiteY0" fmla="*/ 0 h 3512457"/>
                  <a:gd name="connsiteX1" fmla="*/ 845782 w 1208639"/>
                  <a:gd name="connsiteY1" fmla="*/ 3512457 h 3512457"/>
                  <a:gd name="connsiteX2" fmla="*/ 845782 w 1208639"/>
                  <a:gd name="connsiteY2" fmla="*/ 3512457 h 3512457"/>
                  <a:gd name="connsiteX0" fmla="*/ 1208639 w 1208639"/>
                  <a:gd name="connsiteY0" fmla="*/ 0 h 3512457"/>
                  <a:gd name="connsiteX1" fmla="*/ 845782 w 1208639"/>
                  <a:gd name="connsiteY1" fmla="*/ 3512457 h 3512457"/>
                  <a:gd name="connsiteX2" fmla="*/ 972782 w 1208639"/>
                  <a:gd name="connsiteY2" fmla="*/ 3512457 h 3512457"/>
                  <a:gd name="connsiteX0" fmla="*/ 1208639 w 1208639"/>
                  <a:gd name="connsiteY0" fmla="*/ 0 h 3512457"/>
                  <a:gd name="connsiteX1" fmla="*/ 845782 w 1208639"/>
                  <a:gd name="connsiteY1" fmla="*/ 3512457 h 3512457"/>
                  <a:gd name="connsiteX0" fmla="*/ 1161127 w 1161127"/>
                  <a:gd name="connsiteY0" fmla="*/ 0 h 3487057"/>
                  <a:gd name="connsiteX1" fmla="*/ 887170 w 1161127"/>
                  <a:gd name="connsiteY1" fmla="*/ 3487057 h 3487057"/>
                  <a:gd name="connsiteX0" fmla="*/ 1220581 w 1220581"/>
                  <a:gd name="connsiteY0" fmla="*/ 0 h 3487057"/>
                  <a:gd name="connsiteX1" fmla="*/ 946624 w 1220581"/>
                  <a:gd name="connsiteY1" fmla="*/ 3487057 h 3487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20581" h="3487057">
                    <a:moveTo>
                      <a:pt x="1220581" y="0"/>
                    </a:moveTo>
                    <a:cubicBezTo>
                      <a:pt x="-337285" y="517677"/>
                      <a:pt x="-376595" y="2876852"/>
                      <a:pt x="946624" y="348705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5932093D-46C9-FFD9-C582-E8C0AB0C4866}"/>
                </a:ext>
              </a:extLst>
            </p:cNvPr>
            <p:cNvGrpSpPr/>
            <p:nvPr/>
          </p:nvGrpSpPr>
          <p:grpSpPr>
            <a:xfrm>
              <a:off x="6708427" y="3260817"/>
              <a:ext cx="2847750" cy="3542055"/>
              <a:chOff x="6656281" y="3235657"/>
              <a:chExt cx="2847750" cy="3542055"/>
            </a:xfrm>
            <a:solidFill>
              <a:srgbClr val="42458A"/>
            </a:solidFill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DFBD48F6-8C8A-F2A2-003F-AEDE13787583}"/>
                  </a:ext>
                </a:extLst>
              </p:cNvPr>
              <p:cNvSpPr/>
              <p:nvPr/>
            </p:nvSpPr>
            <p:spPr>
              <a:xfrm>
                <a:off x="6656281" y="3235657"/>
                <a:ext cx="2847750" cy="3542055"/>
              </a:xfrm>
              <a:custGeom>
                <a:avLst/>
                <a:gdLst>
                  <a:gd name="connsiteX0" fmla="*/ 0 w 540366"/>
                  <a:gd name="connsiteY0" fmla="*/ 0 h 1009934"/>
                  <a:gd name="connsiteX1" fmla="*/ 540366 w 540366"/>
                  <a:gd name="connsiteY1" fmla="*/ 0 h 1009934"/>
                  <a:gd name="connsiteX2" fmla="*/ 540366 w 540366"/>
                  <a:gd name="connsiteY2" fmla="*/ 1009934 h 1009934"/>
                  <a:gd name="connsiteX3" fmla="*/ 0 w 540366"/>
                  <a:gd name="connsiteY3" fmla="*/ 1009934 h 1009934"/>
                  <a:gd name="connsiteX4" fmla="*/ 0 w 540366"/>
                  <a:gd name="connsiteY4" fmla="*/ 0 h 1009934"/>
                  <a:gd name="connsiteX0" fmla="*/ 0 w 540366"/>
                  <a:gd name="connsiteY0" fmla="*/ 381000 h 1390934"/>
                  <a:gd name="connsiteX1" fmla="*/ 387966 w 540366"/>
                  <a:gd name="connsiteY1" fmla="*/ 0 h 1390934"/>
                  <a:gd name="connsiteX2" fmla="*/ 540366 w 540366"/>
                  <a:gd name="connsiteY2" fmla="*/ 1390934 h 1390934"/>
                  <a:gd name="connsiteX3" fmla="*/ 0 w 540366"/>
                  <a:gd name="connsiteY3" fmla="*/ 1390934 h 1390934"/>
                  <a:gd name="connsiteX4" fmla="*/ 0 w 540366"/>
                  <a:gd name="connsiteY4" fmla="*/ 381000 h 1390934"/>
                  <a:gd name="connsiteX0" fmla="*/ 0 w 635616"/>
                  <a:gd name="connsiteY0" fmla="*/ 381000 h 1390934"/>
                  <a:gd name="connsiteX1" fmla="*/ 387966 w 635616"/>
                  <a:gd name="connsiteY1" fmla="*/ 0 h 1390934"/>
                  <a:gd name="connsiteX2" fmla="*/ 635616 w 635616"/>
                  <a:gd name="connsiteY2" fmla="*/ 800384 h 1390934"/>
                  <a:gd name="connsiteX3" fmla="*/ 0 w 635616"/>
                  <a:gd name="connsiteY3" fmla="*/ 1390934 h 1390934"/>
                  <a:gd name="connsiteX4" fmla="*/ 0 w 635616"/>
                  <a:gd name="connsiteY4" fmla="*/ 381000 h 1390934"/>
                  <a:gd name="connsiteX0" fmla="*/ 657225 w 1292841"/>
                  <a:gd name="connsiteY0" fmla="*/ 381000 h 2981609"/>
                  <a:gd name="connsiteX1" fmla="*/ 1045191 w 1292841"/>
                  <a:gd name="connsiteY1" fmla="*/ 0 h 2981609"/>
                  <a:gd name="connsiteX2" fmla="*/ 1292841 w 1292841"/>
                  <a:gd name="connsiteY2" fmla="*/ 800384 h 2981609"/>
                  <a:gd name="connsiteX3" fmla="*/ 0 w 1292841"/>
                  <a:gd name="connsiteY3" fmla="*/ 2981609 h 2981609"/>
                  <a:gd name="connsiteX4" fmla="*/ 657225 w 1292841"/>
                  <a:gd name="connsiteY4" fmla="*/ 381000 h 2981609"/>
                  <a:gd name="connsiteX0" fmla="*/ 609600 w 1292841"/>
                  <a:gd name="connsiteY0" fmla="*/ 1752600 h 2981609"/>
                  <a:gd name="connsiteX1" fmla="*/ 1045191 w 1292841"/>
                  <a:gd name="connsiteY1" fmla="*/ 0 h 2981609"/>
                  <a:gd name="connsiteX2" fmla="*/ 1292841 w 1292841"/>
                  <a:gd name="connsiteY2" fmla="*/ 800384 h 2981609"/>
                  <a:gd name="connsiteX3" fmla="*/ 0 w 1292841"/>
                  <a:gd name="connsiteY3" fmla="*/ 2981609 h 2981609"/>
                  <a:gd name="connsiteX4" fmla="*/ 609600 w 1292841"/>
                  <a:gd name="connsiteY4" fmla="*/ 1752600 h 2981609"/>
                  <a:gd name="connsiteX0" fmla="*/ 609600 w 1862041"/>
                  <a:gd name="connsiteY0" fmla="*/ 1752600 h 2981609"/>
                  <a:gd name="connsiteX1" fmla="*/ 1045191 w 1862041"/>
                  <a:gd name="connsiteY1" fmla="*/ 0 h 2981609"/>
                  <a:gd name="connsiteX2" fmla="*/ 1292841 w 1862041"/>
                  <a:gd name="connsiteY2" fmla="*/ 800384 h 2981609"/>
                  <a:gd name="connsiteX3" fmla="*/ 0 w 1862041"/>
                  <a:gd name="connsiteY3" fmla="*/ 2981609 h 2981609"/>
                  <a:gd name="connsiteX4" fmla="*/ 609600 w 1862041"/>
                  <a:gd name="connsiteY4" fmla="*/ 1752600 h 2981609"/>
                  <a:gd name="connsiteX0" fmla="*/ 609600 w 1862041"/>
                  <a:gd name="connsiteY0" fmla="*/ 1752600 h 2981609"/>
                  <a:gd name="connsiteX1" fmla="*/ 1045191 w 1862041"/>
                  <a:gd name="connsiteY1" fmla="*/ 0 h 2981609"/>
                  <a:gd name="connsiteX2" fmla="*/ 1292841 w 1862041"/>
                  <a:gd name="connsiteY2" fmla="*/ 800384 h 2981609"/>
                  <a:gd name="connsiteX3" fmla="*/ 0 w 1862041"/>
                  <a:gd name="connsiteY3" fmla="*/ 2981609 h 2981609"/>
                  <a:gd name="connsiteX4" fmla="*/ 609600 w 1862041"/>
                  <a:gd name="connsiteY4" fmla="*/ 1752600 h 2981609"/>
                  <a:gd name="connsiteX0" fmla="*/ 609600 w 1862041"/>
                  <a:gd name="connsiteY0" fmla="*/ 1752600 h 2981609"/>
                  <a:gd name="connsiteX1" fmla="*/ 1045191 w 1862041"/>
                  <a:gd name="connsiteY1" fmla="*/ 0 h 2981609"/>
                  <a:gd name="connsiteX2" fmla="*/ 1292841 w 1862041"/>
                  <a:gd name="connsiteY2" fmla="*/ 800384 h 2981609"/>
                  <a:gd name="connsiteX3" fmla="*/ 0 w 1862041"/>
                  <a:gd name="connsiteY3" fmla="*/ 2981609 h 2981609"/>
                  <a:gd name="connsiteX4" fmla="*/ 609600 w 1862041"/>
                  <a:gd name="connsiteY4" fmla="*/ 1752600 h 2981609"/>
                  <a:gd name="connsiteX0" fmla="*/ 847725 w 1862041"/>
                  <a:gd name="connsiteY0" fmla="*/ 1981200 h 2981609"/>
                  <a:gd name="connsiteX1" fmla="*/ 1045191 w 1862041"/>
                  <a:gd name="connsiteY1" fmla="*/ 0 h 2981609"/>
                  <a:gd name="connsiteX2" fmla="*/ 1292841 w 1862041"/>
                  <a:gd name="connsiteY2" fmla="*/ 800384 h 2981609"/>
                  <a:gd name="connsiteX3" fmla="*/ 0 w 1862041"/>
                  <a:gd name="connsiteY3" fmla="*/ 2981609 h 2981609"/>
                  <a:gd name="connsiteX4" fmla="*/ 847725 w 1862041"/>
                  <a:gd name="connsiteY4" fmla="*/ 1981200 h 2981609"/>
                  <a:gd name="connsiteX0" fmla="*/ 847725 w 1862041"/>
                  <a:gd name="connsiteY0" fmla="*/ 1981200 h 2981609"/>
                  <a:gd name="connsiteX1" fmla="*/ 1045191 w 1862041"/>
                  <a:gd name="connsiteY1" fmla="*/ 0 h 2981609"/>
                  <a:gd name="connsiteX2" fmla="*/ 1292841 w 1862041"/>
                  <a:gd name="connsiteY2" fmla="*/ 800384 h 2981609"/>
                  <a:gd name="connsiteX3" fmla="*/ 0 w 1862041"/>
                  <a:gd name="connsiteY3" fmla="*/ 2981609 h 2981609"/>
                  <a:gd name="connsiteX4" fmla="*/ 847725 w 1862041"/>
                  <a:gd name="connsiteY4" fmla="*/ 1981200 h 2981609"/>
                  <a:gd name="connsiteX0" fmla="*/ 847725 w 1862041"/>
                  <a:gd name="connsiteY0" fmla="*/ 1981200 h 2981609"/>
                  <a:gd name="connsiteX1" fmla="*/ 1045191 w 1862041"/>
                  <a:gd name="connsiteY1" fmla="*/ 0 h 2981609"/>
                  <a:gd name="connsiteX2" fmla="*/ 1292841 w 1862041"/>
                  <a:gd name="connsiteY2" fmla="*/ 800384 h 2981609"/>
                  <a:gd name="connsiteX3" fmla="*/ 0 w 1862041"/>
                  <a:gd name="connsiteY3" fmla="*/ 2981609 h 2981609"/>
                  <a:gd name="connsiteX4" fmla="*/ 847725 w 1862041"/>
                  <a:gd name="connsiteY4" fmla="*/ 1981200 h 2981609"/>
                  <a:gd name="connsiteX0" fmla="*/ 847725 w 1847001"/>
                  <a:gd name="connsiteY0" fmla="*/ 1981200 h 3002846"/>
                  <a:gd name="connsiteX1" fmla="*/ 1045191 w 1847001"/>
                  <a:gd name="connsiteY1" fmla="*/ 0 h 3002846"/>
                  <a:gd name="connsiteX2" fmla="*/ 1292841 w 1847001"/>
                  <a:gd name="connsiteY2" fmla="*/ 800384 h 3002846"/>
                  <a:gd name="connsiteX3" fmla="*/ 0 w 1847001"/>
                  <a:gd name="connsiteY3" fmla="*/ 2981609 h 3002846"/>
                  <a:gd name="connsiteX4" fmla="*/ 847725 w 1847001"/>
                  <a:gd name="connsiteY4" fmla="*/ 1981200 h 3002846"/>
                  <a:gd name="connsiteX0" fmla="*/ 861180 w 1860456"/>
                  <a:gd name="connsiteY0" fmla="*/ 1981200 h 3002846"/>
                  <a:gd name="connsiteX1" fmla="*/ 1058646 w 1860456"/>
                  <a:gd name="connsiteY1" fmla="*/ 0 h 3002846"/>
                  <a:gd name="connsiteX2" fmla="*/ 1306296 w 1860456"/>
                  <a:gd name="connsiteY2" fmla="*/ 800384 h 3002846"/>
                  <a:gd name="connsiteX3" fmla="*/ 13455 w 1860456"/>
                  <a:gd name="connsiteY3" fmla="*/ 2981609 h 3002846"/>
                  <a:gd name="connsiteX4" fmla="*/ 861180 w 1860456"/>
                  <a:gd name="connsiteY4" fmla="*/ 1981200 h 3002846"/>
                  <a:gd name="connsiteX0" fmla="*/ 861342 w 1860618"/>
                  <a:gd name="connsiteY0" fmla="*/ 1981200 h 3002846"/>
                  <a:gd name="connsiteX1" fmla="*/ 1058808 w 1860618"/>
                  <a:gd name="connsiteY1" fmla="*/ 0 h 3002846"/>
                  <a:gd name="connsiteX2" fmla="*/ 1306458 w 1860618"/>
                  <a:gd name="connsiteY2" fmla="*/ 800384 h 3002846"/>
                  <a:gd name="connsiteX3" fmla="*/ 13617 w 1860618"/>
                  <a:gd name="connsiteY3" fmla="*/ 2981609 h 3002846"/>
                  <a:gd name="connsiteX4" fmla="*/ 861342 w 1860618"/>
                  <a:gd name="connsiteY4" fmla="*/ 1981200 h 3002846"/>
                  <a:gd name="connsiteX0" fmla="*/ 876201 w 1321317"/>
                  <a:gd name="connsiteY0" fmla="*/ 1981200 h 3518532"/>
                  <a:gd name="connsiteX1" fmla="*/ 1073667 w 1321317"/>
                  <a:gd name="connsiteY1" fmla="*/ 0 h 3518532"/>
                  <a:gd name="connsiteX2" fmla="*/ 1321317 w 1321317"/>
                  <a:gd name="connsiteY2" fmla="*/ 800384 h 3518532"/>
                  <a:gd name="connsiteX3" fmla="*/ 295793 w 1321317"/>
                  <a:gd name="connsiteY3" fmla="*/ 3406442 h 3518532"/>
                  <a:gd name="connsiteX4" fmla="*/ 28476 w 1321317"/>
                  <a:gd name="connsiteY4" fmla="*/ 2981609 h 3518532"/>
                  <a:gd name="connsiteX5" fmla="*/ 876201 w 1321317"/>
                  <a:gd name="connsiteY5" fmla="*/ 1981200 h 3518532"/>
                  <a:gd name="connsiteX0" fmla="*/ 1709227 w 2154343"/>
                  <a:gd name="connsiteY0" fmla="*/ 1981200 h 3559152"/>
                  <a:gd name="connsiteX1" fmla="*/ 1906693 w 2154343"/>
                  <a:gd name="connsiteY1" fmla="*/ 0 h 3559152"/>
                  <a:gd name="connsiteX2" fmla="*/ 2154343 w 2154343"/>
                  <a:gd name="connsiteY2" fmla="*/ 800384 h 3559152"/>
                  <a:gd name="connsiteX3" fmla="*/ 1128819 w 2154343"/>
                  <a:gd name="connsiteY3" fmla="*/ 3406442 h 3559152"/>
                  <a:gd name="connsiteX4" fmla="*/ 861502 w 2154343"/>
                  <a:gd name="connsiteY4" fmla="*/ 2981609 h 3559152"/>
                  <a:gd name="connsiteX5" fmla="*/ 1709227 w 2154343"/>
                  <a:gd name="connsiteY5" fmla="*/ 1981200 h 3559152"/>
                  <a:gd name="connsiteX0" fmla="*/ 1709227 w 2154343"/>
                  <a:gd name="connsiteY0" fmla="*/ 1981200 h 3542055"/>
                  <a:gd name="connsiteX1" fmla="*/ 1906693 w 2154343"/>
                  <a:gd name="connsiteY1" fmla="*/ 0 h 3542055"/>
                  <a:gd name="connsiteX2" fmla="*/ 2154343 w 2154343"/>
                  <a:gd name="connsiteY2" fmla="*/ 800384 h 3542055"/>
                  <a:gd name="connsiteX3" fmla="*/ 1128819 w 2154343"/>
                  <a:gd name="connsiteY3" fmla="*/ 3406442 h 3542055"/>
                  <a:gd name="connsiteX4" fmla="*/ 861502 w 2154343"/>
                  <a:gd name="connsiteY4" fmla="*/ 2981609 h 3542055"/>
                  <a:gd name="connsiteX5" fmla="*/ 1709227 w 2154343"/>
                  <a:gd name="connsiteY5" fmla="*/ 1981200 h 3542055"/>
                  <a:gd name="connsiteX0" fmla="*/ 1709227 w 2446761"/>
                  <a:gd name="connsiteY0" fmla="*/ 1981200 h 3542055"/>
                  <a:gd name="connsiteX1" fmla="*/ 1906693 w 2446761"/>
                  <a:gd name="connsiteY1" fmla="*/ 0 h 3542055"/>
                  <a:gd name="connsiteX2" fmla="*/ 2154343 w 2446761"/>
                  <a:gd name="connsiteY2" fmla="*/ 800384 h 3542055"/>
                  <a:gd name="connsiteX3" fmla="*/ 1128819 w 2446761"/>
                  <a:gd name="connsiteY3" fmla="*/ 3406442 h 3542055"/>
                  <a:gd name="connsiteX4" fmla="*/ 861502 w 2446761"/>
                  <a:gd name="connsiteY4" fmla="*/ 2981609 h 3542055"/>
                  <a:gd name="connsiteX5" fmla="*/ 1709227 w 2446761"/>
                  <a:gd name="connsiteY5" fmla="*/ 1981200 h 3542055"/>
                  <a:gd name="connsiteX0" fmla="*/ 1709227 w 2847750"/>
                  <a:gd name="connsiteY0" fmla="*/ 1981200 h 3542055"/>
                  <a:gd name="connsiteX1" fmla="*/ 1906693 w 2847750"/>
                  <a:gd name="connsiteY1" fmla="*/ 0 h 3542055"/>
                  <a:gd name="connsiteX2" fmla="*/ 2154343 w 2847750"/>
                  <a:gd name="connsiteY2" fmla="*/ 800384 h 3542055"/>
                  <a:gd name="connsiteX3" fmla="*/ 1128819 w 2847750"/>
                  <a:gd name="connsiteY3" fmla="*/ 3406442 h 3542055"/>
                  <a:gd name="connsiteX4" fmla="*/ 861502 w 2847750"/>
                  <a:gd name="connsiteY4" fmla="*/ 2981609 h 3542055"/>
                  <a:gd name="connsiteX5" fmla="*/ 1709227 w 2847750"/>
                  <a:gd name="connsiteY5" fmla="*/ 1981200 h 35420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847750" h="3542055">
                    <a:moveTo>
                      <a:pt x="1709227" y="1981200"/>
                    </a:moveTo>
                    <a:cubicBezTo>
                      <a:pt x="2127474" y="1130300"/>
                      <a:pt x="1840871" y="660400"/>
                      <a:pt x="1906693" y="0"/>
                    </a:cubicBezTo>
                    <a:cubicBezTo>
                      <a:pt x="2094018" y="76295"/>
                      <a:pt x="2147993" y="581214"/>
                      <a:pt x="2154343" y="800384"/>
                    </a:cubicBezTo>
                    <a:cubicBezTo>
                      <a:pt x="3070331" y="1397758"/>
                      <a:pt x="3388993" y="3423905"/>
                      <a:pt x="1128819" y="3406442"/>
                    </a:cubicBezTo>
                    <a:cubicBezTo>
                      <a:pt x="913346" y="3769980"/>
                      <a:pt x="-1123299" y="3324983"/>
                      <a:pt x="861502" y="2981609"/>
                    </a:cubicBezTo>
                    <a:cubicBezTo>
                      <a:pt x="744027" y="2190939"/>
                      <a:pt x="1417127" y="2076545"/>
                      <a:pt x="1709227" y="1981200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D9BE48BE-5D91-3D57-670A-8189D53A021D}"/>
                  </a:ext>
                </a:extLst>
              </p:cNvPr>
              <p:cNvSpPr/>
              <p:nvPr/>
            </p:nvSpPr>
            <p:spPr>
              <a:xfrm>
                <a:off x="8348980" y="5215116"/>
                <a:ext cx="401320" cy="80783"/>
              </a:xfrm>
              <a:custGeom>
                <a:avLst/>
                <a:gdLst>
                  <a:gd name="connsiteX0" fmla="*/ 0 w 393700"/>
                  <a:gd name="connsiteY0" fmla="*/ 0 h 101600"/>
                  <a:gd name="connsiteX1" fmla="*/ 393700 w 393700"/>
                  <a:gd name="connsiteY1" fmla="*/ 101600 h 101600"/>
                  <a:gd name="connsiteX2" fmla="*/ 393700 w 393700"/>
                  <a:gd name="connsiteY2" fmla="*/ 101600 h 101600"/>
                  <a:gd name="connsiteX0" fmla="*/ 0 w 401320"/>
                  <a:gd name="connsiteY0" fmla="*/ 0 h 78740"/>
                  <a:gd name="connsiteX1" fmla="*/ 401320 w 401320"/>
                  <a:gd name="connsiteY1" fmla="*/ 78740 h 78740"/>
                  <a:gd name="connsiteX2" fmla="*/ 401320 w 401320"/>
                  <a:gd name="connsiteY2" fmla="*/ 78740 h 78740"/>
                  <a:gd name="connsiteX0" fmla="*/ 0 w 401320"/>
                  <a:gd name="connsiteY0" fmla="*/ 1441 h 80181"/>
                  <a:gd name="connsiteX1" fmla="*/ 401320 w 401320"/>
                  <a:gd name="connsiteY1" fmla="*/ 80181 h 80181"/>
                  <a:gd name="connsiteX2" fmla="*/ 401320 w 401320"/>
                  <a:gd name="connsiteY2" fmla="*/ 80181 h 80181"/>
                  <a:gd name="connsiteX0" fmla="*/ 0 w 401320"/>
                  <a:gd name="connsiteY0" fmla="*/ 2043 h 80783"/>
                  <a:gd name="connsiteX1" fmla="*/ 401320 w 401320"/>
                  <a:gd name="connsiteY1" fmla="*/ 80783 h 80783"/>
                  <a:gd name="connsiteX2" fmla="*/ 401320 w 401320"/>
                  <a:gd name="connsiteY2" fmla="*/ 80783 h 807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01320" h="80783">
                    <a:moveTo>
                      <a:pt x="0" y="2043"/>
                    </a:moveTo>
                    <a:cubicBezTo>
                      <a:pt x="149013" y="-9810"/>
                      <a:pt x="267547" y="31676"/>
                      <a:pt x="401320" y="80783"/>
                    </a:cubicBezTo>
                    <a:lnTo>
                      <a:pt x="401320" y="80783"/>
                    </a:ln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5FE966CD-CD9D-7985-00D0-ED86A4407FD4}"/>
                  </a:ext>
                </a:extLst>
              </p:cNvPr>
              <p:cNvSpPr/>
              <p:nvPr/>
            </p:nvSpPr>
            <p:spPr>
              <a:xfrm>
                <a:off x="7516672" y="6204522"/>
                <a:ext cx="401320" cy="46370"/>
              </a:xfrm>
              <a:custGeom>
                <a:avLst/>
                <a:gdLst>
                  <a:gd name="connsiteX0" fmla="*/ 0 w 393700"/>
                  <a:gd name="connsiteY0" fmla="*/ 0 h 101600"/>
                  <a:gd name="connsiteX1" fmla="*/ 393700 w 393700"/>
                  <a:gd name="connsiteY1" fmla="*/ 101600 h 101600"/>
                  <a:gd name="connsiteX2" fmla="*/ 393700 w 393700"/>
                  <a:gd name="connsiteY2" fmla="*/ 101600 h 101600"/>
                  <a:gd name="connsiteX0" fmla="*/ 0 w 401320"/>
                  <a:gd name="connsiteY0" fmla="*/ 0 h 78740"/>
                  <a:gd name="connsiteX1" fmla="*/ 401320 w 401320"/>
                  <a:gd name="connsiteY1" fmla="*/ 78740 h 78740"/>
                  <a:gd name="connsiteX2" fmla="*/ 401320 w 401320"/>
                  <a:gd name="connsiteY2" fmla="*/ 78740 h 78740"/>
                  <a:gd name="connsiteX0" fmla="*/ 0 w 401320"/>
                  <a:gd name="connsiteY0" fmla="*/ 1441 h 80181"/>
                  <a:gd name="connsiteX1" fmla="*/ 401320 w 401320"/>
                  <a:gd name="connsiteY1" fmla="*/ 80181 h 80181"/>
                  <a:gd name="connsiteX2" fmla="*/ 401320 w 401320"/>
                  <a:gd name="connsiteY2" fmla="*/ 80181 h 80181"/>
                  <a:gd name="connsiteX0" fmla="*/ 0 w 401320"/>
                  <a:gd name="connsiteY0" fmla="*/ 2043 h 80783"/>
                  <a:gd name="connsiteX1" fmla="*/ 401320 w 401320"/>
                  <a:gd name="connsiteY1" fmla="*/ 80783 h 80783"/>
                  <a:gd name="connsiteX2" fmla="*/ 401320 w 401320"/>
                  <a:gd name="connsiteY2" fmla="*/ 80783 h 80783"/>
                  <a:gd name="connsiteX0" fmla="*/ 0 w 401320"/>
                  <a:gd name="connsiteY0" fmla="*/ 2043 h 80783"/>
                  <a:gd name="connsiteX1" fmla="*/ 401320 w 401320"/>
                  <a:gd name="connsiteY1" fmla="*/ 80783 h 80783"/>
                  <a:gd name="connsiteX2" fmla="*/ 401320 w 401320"/>
                  <a:gd name="connsiteY2" fmla="*/ 19823 h 80783"/>
                  <a:gd name="connsiteX0" fmla="*/ 0 w 401320"/>
                  <a:gd name="connsiteY0" fmla="*/ 2043 h 80783"/>
                  <a:gd name="connsiteX1" fmla="*/ 401320 w 401320"/>
                  <a:gd name="connsiteY1" fmla="*/ 80783 h 80783"/>
                  <a:gd name="connsiteX0" fmla="*/ 0 w 401320"/>
                  <a:gd name="connsiteY0" fmla="*/ 5730 h 46370"/>
                  <a:gd name="connsiteX1" fmla="*/ 401320 w 401320"/>
                  <a:gd name="connsiteY1" fmla="*/ 46370 h 46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01320" h="46370">
                    <a:moveTo>
                      <a:pt x="0" y="5730"/>
                    </a:moveTo>
                    <a:cubicBezTo>
                      <a:pt x="149013" y="-6123"/>
                      <a:pt x="267547" y="-2737"/>
                      <a:pt x="401320" y="46370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7586137A-0D4E-C96C-727C-7CF8051F608C}"/>
                  </a:ext>
                </a:extLst>
              </p:cNvPr>
              <p:cNvSpPr/>
              <p:nvPr/>
            </p:nvSpPr>
            <p:spPr>
              <a:xfrm rot="17542130">
                <a:off x="7124414" y="6546297"/>
                <a:ext cx="334951" cy="106133"/>
              </a:xfrm>
              <a:custGeom>
                <a:avLst/>
                <a:gdLst>
                  <a:gd name="connsiteX0" fmla="*/ 0 w 393700"/>
                  <a:gd name="connsiteY0" fmla="*/ 0 h 101600"/>
                  <a:gd name="connsiteX1" fmla="*/ 393700 w 393700"/>
                  <a:gd name="connsiteY1" fmla="*/ 101600 h 101600"/>
                  <a:gd name="connsiteX2" fmla="*/ 393700 w 393700"/>
                  <a:gd name="connsiteY2" fmla="*/ 101600 h 101600"/>
                  <a:gd name="connsiteX0" fmla="*/ 0 w 401320"/>
                  <a:gd name="connsiteY0" fmla="*/ 0 h 78740"/>
                  <a:gd name="connsiteX1" fmla="*/ 401320 w 401320"/>
                  <a:gd name="connsiteY1" fmla="*/ 78740 h 78740"/>
                  <a:gd name="connsiteX2" fmla="*/ 401320 w 401320"/>
                  <a:gd name="connsiteY2" fmla="*/ 78740 h 78740"/>
                  <a:gd name="connsiteX0" fmla="*/ 0 w 401320"/>
                  <a:gd name="connsiteY0" fmla="*/ 1441 h 80181"/>
                  <a:gd name="connsiteX1" fmla="*/ 401320 w 401320"/>
                  <a:gd name="connsiteY1" fmla="*/ 80181 h 80181"/>
                  <a:gd name="connsiteX2" fmla="*/ 401320 w 401320"/>
                  <a:gd name="connsiteY2" fmla="*/ 80181 h 80181"/>
                  <a:gd name="connsiteX0" fmla="*/ 0 w 401320"/>
                  <a:gd name="connsiteY0" fmla="*/ 2043 h 80783"/>
                  <a:gd name="connsiteX1" fmla="*/ 401320 w 401320"/>
                  <a:gd name="connsiteY1" fmla="*/ 80783 h 80783"/>
                  <a:gd name="connsiteX2" fmla="*/ 401320 w 401320"/>
                  <a:gd name="connsiteY2" fmla="*/ 80783 h 80783"/>
                  <a:gd name="connsiteX0" fmla="*/ 0 w 401320"/>
                  <a:gd name="connsiteY0" fmla="*/ 2043 h 80783"/>
                  <a:gd name="connsiteX1" fmla="*/ 401320 w 401320"/>
                  <a:gd name="connsiteY1" fmla="*/ 80783 h 80783"/>
                  <a:gd name="connsiteX2" fmla="*/ 401320 w 401320"/>
                  <a:gd name="connsiteY2" fmla="*/ 19823 h 80783"/>
                  <a:gd name="connsiteX0" fmla="*/ 0 w 401320"/>
                  <a:gd name="connsiteY0" fmla="*/ 2043 h 80783"/>
                  <a:gd name="connsiteX1" fmla="*/ 401320 w 401320"/>
                  <a:gd name="connsiteY1" fmla="*/ 80783 h 80783"/>
                  <a:gd name="connsiteX0" fmla="*/ 0 w 401320"/>
                  <a:gd name="connsiteY0" fmla="*/ 5730 h 46370"/>
                  <a:gd name="connsiteX1" fmla="*/ 401320 w 401320"/>
                  <a:gd name="connsiteY1" fmla="*/ 46370 h 46370"/>
                  <a:gd name="connsiteX0" fmla="*/ 0 w 359039"/>
                  <a:gd name="connsiteY0" fmla="*/ 3255 h 61294"/>
                  <a:gd name="connsiteX1" fmla="*/ 359039 w 359039"/>
                  <a:gd name="connsiteY1" fmla="*/ 61294 h 61294"/>
                  <a:gd name="connsiteX0" fmla="*/ 0 w 334951"/>
                  <a:gd name="connsiteY0" fmla="*/ 6575 h 43627"/>
                  <a:gd name="connsiteX1" fmla="*/ 334951 w 334951"/>
                  <a:gd name="connsiteY1" fmla="*/ 43627 h 43627"/>
                  <a:gd name="connsiteX0" fmla="*/ 0 w 334951"/>
                  <a:gd name="connsiteY0" fmla="*/ 61832 h 98884"/>
                  <a:gd name="connsiteX1" fmla="*/ 334951 w 334951"/>
                  <a:gd name="connsiteY1" fmla="*/ 98884 h 98884"/>
                  <a:gd name="connsiteX0" fmla="*/ 0 w 334951"/>
                  <a:gd name="connsiteY0" fmla="*/ 69081 h 106133"/>
                  <a:gd name="connsiteX1" fmla="*/ 334951 w 334951"/>
                  <a:gd name="connsiteY1" fmla="*/ 106133 h 106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4951" h="106133">
                    <a:moveTo>
                      <a:pt x="0" y="69081"/>
                    </a:moveTo>
                    <a:cubicBezTo>
                      <a:pt x="200846" y="-67103"/>
                      <a:pt x="224757" y="26722"/>
                      <a:pt x="334951" y="106133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B5095CA7-9FBA-D1DC-3A02-928BB917CD78}"/>
                  </a:ext>
                </a:extLst>
              </p:cNvPr>
              <p:cNvSpPr/>
              <p:nvPr/>
            </p:nvSpPr>
            <p:spPr>
              <a:xfrm rot="17542130">
                <a:off x="6891460" y="6513996"/>
                <a:ext cx="334951" cy="106133"/>
              </a:xfrm>
              <a:custGeom>
                <a:avLst/>
                <a:gdLst>
                  <a:gd name="connsiteX0" fmla="*/ 0 w 393700"/>
                  <a:gd name="connsiteY0" fmla="*/ 0 h 101600"/>
                  <a:gd name="connsiteX1" fmla="*/ 393700 w 393700"/>
                  <a:gd name="connsiteY1" fmla="*/ 101600 h 101600"/>
                  <a:gd name="connsiteX2" fmla="*/ 393700 w 393700"/>
                  <a:gd name="connsiteY2" fmla="*/ 101600 h 101600"/>
                  <a:gd name="connsiteX0" fmla="*/ 0 w 401320"/>
                  <a:gd name="connsiteY0" fmla="*/ 0 h 78740"/>
                  <a:gd name="connsiteX1" fmla="*/ 401320 w 401320"/>
                  <a:gd name="connsiteY1" fmla="*/ 78740 h 78740"/>
                  <a:gd name="connsiteX2" fmla="*/ 401320 w 401320"/>
                  <a:gd name="connsiteY2" fmla="*/ 78740 h 78740"/>
                  <a:gd name="connsiteX0" fmla="*/ 0 w 401320"/>
                  <a:gd name="connsiteY0" fmla="*/ 1441 h 80181"/>
                  <a:gd name="connsiteX1" fmla="*/ 401320 w 401320"/>
                  <a:gd name="connsiteY1" fmla="*/ 80181 h 80181"/>
                  <a:gd name="connsiteX2" fmla="*/ 401320 w 401320"/>
                  <a:gd name="connsiteY2" fmla="*/ 80181 h 80181"/>
                  <a:gd name="connsiteX0" fmla="*/ 0 w 401320"/>
                  <a:gd name="connsiteY0" fmla="*/ 2043 h 80783"/>
                  <a:gd name="connsiteX1" fmla="*/ 401320 w 401320"/>
                  <a:gd name="connsiteY1" fmla="*/ 80783 h 80783"/>
                  <a:gd name="connsiteX2" fmla="*/ 401320 w 401320"/>
                  <a:gd name="connsiteY2" fmla="*/ 80783 h 80783"/>
                  <a:gd name="connsiteX0" fmla="*/ 0 w 401320"/>
                  <a:gd name="connsiteY0" fmla="*/ 2043 h 80783"/>
                  <a:gd name="connsiteX1" fmla="*/ 401320 w 401320"/>
                  <a:gd name="connsiteY1" fmla="*/ 80783 h 80783"/>
                  <a:gd name="connsiteX2" fmla="*/ 401320 w 401320"/>
                  <a:gd name="connsiteY2" fmla="*/ 19823 h 80783"/>
                  <a:gd name="connsiteX0" fmla="*/ 0 w 401320"/>
                  <a:gd name="connsiteY0" fmla="*/ 2043 h 80783"/>
                  <a:gd name="connsiteX1" fmla="*/ 401320 w 401320"/>
                  <a:gd name="connsiteY1" fmla="*/ 80783 h 80783"/>
                  <a:gd name="connsiteX0" fmla="*/ 0 w 401320"/>
                  <a:gd name="connsiteY0" fmla="*/ 5730 h 46370"/>
                  <a:gd name="connsiteX1" fmla="*/ 401320 w 401320"/>
                  <a:gd name="connsiteY1" fmla="*/ 46370 h 46370"/>
                  <a:gd name="connsiteX0" fmla="*/ 0 w 359039"/>
                  <a:gd name="connsiteY0" fmla="*/ 3255 h 61294"/>
                  <a:gd name="connsiteX1" fmla="*/ 359039 w 359039"/>
                  <a:gd name="connsiteY1" fmla="*/ 61294 h 61294"/>
                  <a:gd name="connsiteX0" fmla="*/ 0 w 334951"/>
                  <a:gd name="connsiteY0" fmla="*/ 6575 h 43627"/>
                  <a:gd name="connsiteX1" fmla="*/ 334951 w 334951"/>
                  <a:gd name="connsiteY1" fmla="*/ 43627 h 43627"/>
                  <a:gd name="connsiteX0" fmla="*/ 0 w 334951"/>
                  <a:gd name="connsiteY0" fmla="*/ 61832 h 98884"/>
                  <a:gd name="connsiteX1" fmla="*/ 334951 w 334951"/>
                  <a:gd name="connsiteY1" fmla="*/ 98884 h 98884"/>
                  <a:gd name="connsiteX0" fmla="*/ 0 w 334951"/>
                  <a:gd name="connsiteY0" fmla="*/ 69081 h 106133"/>
                  <a:gd name="connsiteX1" fmla="*/ 334951 w 334951"/>
                  <a:gd name="connsiteY1" fmla="*/ 106133 h 106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4951" h="106133">
                    <a:moveTo>
                      <a:pt x="0" y="69081"/>
                    </a:moveTo>
                    <a:cubicBezTo>
                      <a:pt x="200846" y="-67103"/>
                      <a:pt x="224757" y="26722"/>
                      <a:pt x="334951" y="106133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50727EA0-E1A9-44B7-EA85-EDDB58A9957C}"/>
                  </a:ext>
                </a:extLst>
              </p:cNvPr>
              <p:cNvSpPr/>
              <p:nvPr/>
            </p:nvSpPr>
            <p:spPr>
              <a:xfrm rot="17542130">
                <a:off x="6711975" y="6478416"/>
                <a:ext cx="334951" cy="106133"/>
              </a:xfrm>
              <a:custGeom>
                <a:avLst/>
                <a:gdLst>
                  <a:gd name="connsiteX0" fmla="*/ 0 w 393700"/>
                  <a:gd name="connsiteY0" fmla="*/ 0 h 101600"/>
                  <a:gd name="connsiteX1" fmla="*/ 393700 w 393700"/>
                  <a:gd name="connsiteY1" fmla="*/ 101600 h 101600"/>
                  <a:gd name="connsiteX2" fmla="*/ 393700 w 393700"/>
                  <a:gd name="connsiteY2" fmla="*/ 101600 h 101600"/>
                  <a:gd name="connsiteX0" fmla="*/ 0 w 401320"/>
                  <a:gd name="connsiteY0" fmla="*/ 0 h 78740"/>
                  <a:gd name="connsiteX1" fmla="*/ 401320 w 401320"/>
                  <a:gd name="connsiteY1" fmla="*/ 78740 h 78740"/>
                  <a:gd name="connsiteX2" fmla="*/ 401320 w 401320"/>
                  <a:gd name="connsiteY2" fmla="*/ 78740 h 78740"/>
                  <a:gd name="connsiteX0" fmla="*/ 0 w 401320"/>
                  <a:gd name="connsiteY0" fmla="*/ 1441 h 80181"/>
                  <a:gd name="connsiteX1" fmla="*/ 401320 w 401320"/>
                  <a:gd name="connsiteY1" fmla="*/ 80181 h 80181"/>
                  <a:gd name="connsiteX2" fmla="*/ 401320 w 401320"/>
                  <a:gd name="connsiteY2" fmla="*/ 80181 h 80181"/>
                  <a:gd name="connsiteX0" fmla="*/ 0 w 401320"/>
                  <a:gd name="connsiteY0" fmla="*/ 2043 h 80783"/>
                  <a:gd name="connsiteX1" fmla="*/ 401320 w 401320"/>
                  <a:gd name="connsiteY1" fmla="*/ 80783 h 80783"/>
                  <a:gd name="connsiteX2" fmla="*/ 401320 w 401320"/>
                  <a:gd name="connsiteY2" fmla="*/ 80783 h 80783"/>
                  <a:gd name="connsiteX0" fmla="*/ 0 w 401320"/>
                  <a:gd name="connsiteY0" fmla="*/ 2043 h 80783"/>
                  <a:gd name="connsiteX1" fmla="*/ 401320 w 401320"/>
                  <a:gd name="connsiteY1" fmla="*/ 80783 h 80783"/>
                  <a:gd name="connsiteX2" fmla="*/ 401320 w 401320"/>
                  <a:gd name="connsiteY2" fmla="*/ 19823 h 80783"/>
                  <a:gd name="connsiteX0" fmla="*/ 0 w 401320"/>
                  <a:gd name="connsiteY0" fmla="*/ 2043 h 80783"/>
                  <a:gd name="connsiteX1" fmla="*/ 401320 w 401320"/>
                  <a:gd name="connsiteY1" fmla="*/ 80783 h 80783"/>
                  <a:gd name="connsiteX0" fmla="*/ 0 w 401320"/>
                  <a:gd name="connsiteY0" fmla="*/ 5730 h 46370"/>
                  <a:gd name="connsiteX1" fmla="*/ 401320 w 401320"/>
                  <a:gd name="connsiteY1" fmla="*/ 46370 h 46370"/>
                  <a:gd name="connsiteX0" fmla="*/ 0 w 359039"/>
                  <a:gd name="connsiteY0" fmla="*/ 3255 h 61294"/>
                  <a:gd name="connsiteX1" fmla="*/ 359039 w 359039"/>
                  <a:gd name="connsiteY1" fmla="*/ 61294 h 61294"/>
                  <a:gd name="connsiteX0" fmla="*/ 0 w 334951"/>
                  <a:gd name="connsiteY0" fmla="*/ 6575 h 43627"/>
                  <a:gd name="connsiteX1" fmla="*/ 334951 w 334951"/>
                  <a:gd name="connsiteY1" fmla="*/ 43627 h 43627"/>
                  <a:gd name="connsiteX0" fmla="*/ 0 w 334951"/>
                  <a:gd name="connsiteY0" fmla="*/ 61832 h 98884"/>
                  <a:gd name="connsiteX1" fmla="*/ 334951 w 334951"/>
                  <a:gd name="connsiteY1" fmla="*/ 98884 h 98884"/>
                  <a:gd name="connsiteX0" fmla="*/ 0 w 334951"/>
                  <a:gd name="connsiteY0" fmla="*/ 69081 h 106133"/>
                  <a:gd name="connsiteX1" fmla="*/ 334951 w 334951"/>
                  <a:gd name="connsiteY1" fmla="*/ 106133 h 106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4951" h="106133">
                    <a:moveTo>
                      <a:pt x="0" y="69081"/>
                    </a:moveTo>
                    <a:cubicBezTo>
                      <a:pt x="200846" y="-67103"/>
                      <a:pt x="224757" y="26722"/>
                      <a:pt x="334951" y="106133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3FA09DA1-0591-4029-901D-A59AF066269E}"/>
                </a:ext>
              </a:extLst>
            </p:cNvPr>
            <p:cNvGrpSpPr/>
            <p:nvPr/>
          </p:nvGrpSpPr>
          <p:grpSpPr>
            <a:xfrm>
              <a:off x="6732995" y="4853928"/>
              <a:ext cx="851156" cy="634689"/>
              <a:chOff x="6732995" y="4853928"/>
              <a:chExt cx="851156" cy="634689"/>
            </a:xfrm>
            <a:solidFill>
              <a:srgbClr val="F4E0C7"/>
            </a:solidFill>
          </p:grpSpPr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AAE7BD60-E79E-5BC9-D70F-717AEAF50A8A}"/>
                  </a:ext>
                </a:extLst>
              </p:cNvPr>
              <p:cNvSpPr/>
              <p:nvPr/>
            </p:nvSpPr>
            <p:spPr>
              <a:xfrm>
                <a:off x="6732995" y="4853928"/>
                <a:ext cx="851156" cy="634689"/>
              </a:xfrm>
              <a:custGeom>
                <a:avLst/>
                <a:gdLst>
                  <a:gd name="connsiteX0" fmla="*/ 0 w 621982"/>
                  <a:gd name="connsiteY0" fmla="*/ 0 h 202272"/>
                  <a:gd name="connsiteX1" fmla="*/ 621982 w 621982"/>
                  <a:gd name="connsiteY1" fmla="*/ 0 h 202272"/>
                  <a:gd name="connsiteX2" fmla="*/ 621982 w 621982"/>
                  <a:gd name="connsiteY2" fmla="*/ 202272 h 202272"/>
                  <a:gd name="connsiteX3" fmla="*/ 0 w 621982"/>
                  <a:gd name="connsiteY3" fmla="*/ 202272 h 202272"/>
                  <a:gd name="connsiteX4" fmla="*/ 0 w 621982"/>
                  <a:gd name="connsiteY4" fmla="*/ 0 h 202272"/>
                  <a:gd name="connsiteX0" fmla="*/ 0 w 621982"/>
                  <a:gd name="connsiteY0" fmla="*/ 0 h 484212"/>
                  <a:gd name="connsiteX1" fmla="*/ 621982 w 621982"/>
                  <a:gd name="connsiteY1" fmla="*/ 0 h 484212"/>
                  <a:gd name="connsiteX2" fmla="*/ 621982 w 621982"/>
                  <a:gd name="connsiteY2" fmla="*/ 202272 h 484212"/>
                  <a:gd name="connsiteX3" fmla="*/ 7620 w 621982"/>
                  <a:gd name="connsiteY3" fmla="*/ 484212 h 484212"/>
                  <a:gd name="connsiteX4" fmla="*/ 0 w 621982"/>
                  <a:gd name="connsiteY4" fmla="*/ 0 h 484212"/>
                  <a:gd name="connsiteX0" fmla="*/ 0 w 621982"/>
                  <a:gd name="connsiteY0" fmla="*/ 0 h 579133"/>
                  <a:gd name="connsiteX1" fmla="*/ 621982 w 621982"/>
                  <a:gd name="connsiteY1" fmla="*/ 0 h 579133"/>
                  <a:gd name="connsiteX2" fmla="*/ 621982 w 621982"/>
                  <a:gd name="connsiteY2" fmla="*/ 202272 h 579133"/>
                  <a:gd name="connsiteX3" fmla="*/ 385762 w 621982"/>
                  <a:gd name="connsiteY3" fmla="*/ 579133 h 579133"/>
                  <a:gd name="connsiteX4" fmla="*/ 7620 w 621982"/>
                  <a:gd name="connsiteY4" fmla="*/ 484212 h 579133"/>
                  <a:gd name="connsiteX5" fmla="*/ 0 w 621982"/>
                  <a:gd name="connsiteY5" fmla="*/ 0 h 579133"/>
                  <a:gd name="connsiteX0" fmla="*/ 0 w 621982"/>
                  <a:gd name="connsiteY0" fmla="*/ 0 h 579133"/>
                  <a:gd name="connsiteX1" fmla="*/ 621982 w 621982"/>
                  <a:gd name="connsiteY1" fmla="*/ 0 h 579133"/>
                  <a:gd name="connsiteX2" fmla="*/ 385762 w 621982"/>
                  <a:gd name="connsiteY2" fmla="*/ 579133 h 579133"/>
                  <a:gd name="connsiteX3" fmla="*/ 7620 w 621982"/>
                  <a:gd name="connsiteY3" fmla="*/ 484212 h 579133"/>
                  <a:gd name="connsiteX4" fmla="*/ 0 w 621982"/>
                  <a:gd name="connsiteY4" fmla="*/ 0 h 579133"/>
                  <a:gd name="connsiteX0" fmla="*/ 0 w 492442"/>
                  <a:gd name="connsiteY0" fmla="*/ 0 h 579133"/>
                  <a:gd name="connsiteX1" fmla="*/ 492442 w 492442"/>
                  <a:gd name="connsiteY1" fmla="*/ 45720 h 579133"/>
                  <a:gd name="connsiteX2" fmla="*/ 385762 w 492442"/>
                  <a:gd name="connsiteY2" fmla="*/ 579133 h 579133"/>
                  <a:gd name="connsiteX3" fmla="*/ 7620 w 492442"/>
                  <a:gd name="connsiteY3" fmla="*/ 484212 h 579133"/>
                  <a:gd name="connsiteX4" fmla="*/ 0 w 492442"/>
                  <a:gd name="connsiteY4" fmla="*/ 0 h 579133"/>
                  <a:gd name="connsiteX0" fmla="*/ 0 w 730913"/>
                  <a:gd name="connsiteY0" fmla="*/ 0 h 583491"/>
                  <a:gd name="connsiteX1" fmla="*/ 492442 w 730913"/>
                  <a:gd name="connsiteY1" fmla="*/ 45720 h 583491"/>
                  <a:gd name="connsiteX2" fmla="*/ 385762 w 730913"/>
                  <a:gd name="connsiteY2" fmla="*/ 579133 h 583491"/>
                  <a:gd name="connsiteX3" fmla="*/ 7620 w 730913"/>
                  <a:gd name="connsiteY3" fmla="*/ 484212 h 583491"/>
                  <a:gd name="connsiteX4" fmla="*/ 0 w 730913"/>
                  <a:gd name="connsiteY4" fmla="*/ 0 h 583491"/>
                  <a:gd name="connsiteX0" fmla="*/ 0 w 730913"/>
                  <a:gd name="connsiteY0" fmla="*/ 0 h 626126"/>
                  <a:gd name="connsiteX1" fmla="*/ 492442 w 730913"/>
                  <a:gd name="connsiteY1" fmla="*/ 45720 h 626126"/>
                  <a:gd name="connsiteX2" fmla="*/ 385762 w 730913"/>
                  <a:gd name="connsiteY2" fmla="*/ 579133 h 626126"/>
                  <a:gd name="connsiteX3" fmla="*/ 7620 w 730913"/>
                  <a:gd name="connsiteY3" fmla="*/ 484212 h 626126"/>
                  <a:gd name="connsiteX4" fmla="*/ 0 w 730913"/>
                  <a:gd name="connsiteY4" fmla="*/ 0 h 626126"/>
                  <a:gd name="connsiteX0" fmla="*/ 0 w 730913"/>
                  <a:gd name="connsiteY0" fmla="*/ 0 h 634689"/>
                  <a:gd name="connsiteX1" fmla="*/ 492442 w 730913"/>
                  <a:gd name="connsiteY1" fmla="*/ 45720 h 634689"/>
                  <a:gd name="connsiteX2" fmla="*/ 385762 w 730913"/>
                  <a:gd name="connsiteY2" fmla="*/ 579133 h 634689"/>
                  <a:gd name="connsiteX3" fmla="*/ 7620 w 730913"/>
                  <a:gd name="connsiteY3" fmla="*/ 484212 h 634689"/>
                  <a:gd name="connsiteX4" fmla="*/ 0 w 730913"/>
                  <a:gd name="connsiteY4" fmla="*/ 0 h 634689"/>
                  <a:gd name="connsiteX0" fmla="*/ 120243 w 851156"/>
                  <a:gd name="connsiteY0" fmla="*/ 0 h 634689"/>
                  <a:gd name="connsiteX1" fmla="*/ 612685 w 851156"/>
                  <a:gd name="connsiteY1" fmla="*/ 45720 h 634689"/>
                  <a:gd name="connsiteX2" fmla="*/ 506005 w 851156"/>
                  <a:gd name="connsiteY2" fmla="*/ 579133 h 634689"/>
                  <a:gd name="connsiteX3" fmla="*/ 127863 w 851156"/>
                  <a:gd name="connsiteY3" fmla="*/ 484212 h 634689"/>
                  <a:gd name="connsiteX4" fmla="*/ 120243 w 851156"/>
                  <a:gd name="connsiteY4" fmla="*/ 0 h 6346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1156" h="634689">
                    <a:moveTo>
                      <a:pt x="120243" y="0"/>
                    </a:moveTo>
                    <a:lnTo>
                      <a:pt x="612685" y="45720"/>
                    </a:lnTo>
                    <a:cubicBezTo>
                      <a:pt x="577125" y="223524"/>
                      <a:pt x="1234985" y="629929"/>
                      <a:pt x="506005" y="579133"/>
                    </a:cubicBezTo>
                    <a:cubicBezTo>
                      <a:pt x="318998" y="715133"/>
                      <a:pt x="208190" y="569192"/>
                      <a:pt x="127863" y="484212"/>
                    </a:cubicBezTo>
                    <a:cubicBezTo>
                      <a:pt x="-156617" y="231368"/>
                      <a:pt x="122783" y="161404"/>
                      <a:pt x="120243" y="0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4891F289-925C-B8D8-F145-843719720609}"/>
                  </a:ext>
                </a:extLst>
              </p:cNvPr>
              <p:cNvSpPr/>
              <p:nvPr/>
            </p:nvSpPr>
            <p:spPr>
              <a:xfrm>
                <a:off x="6861714" y="5143500"/>
                <a:ext cx="34385" cy="205740"/>
              </a:xfrm>
              <a:custGeom>
                <a:avLst/>
                <a:gdLst>
                  <a:gd name="connsiteX0" fmla="*/ 22860 w 22860"/>
                  <a:gd name="connsiteY0" fmla="*/ 0 h 205740"/>
                  <a:gd name="connsiteX1" fmla="*/ 0 w 22860"/>
                  <a:gd name="connsiteY1" fmla="*/ 205740 h 205740"/>
                  <a:gd name="connsiteX2" fmla="*/ 0 w 22860"/>
                  <a:gd name="connsiteY2" fmla="*/ 205740 h 205740"/>
                  <a:gd name="connsiteX0" fmla="*/ 29304 w 29304"/>
                  <a:gd name="connsiteY0" fmla="*/ 0 h 205740"/>
                  <a:gd name="connsiteX1" fmla="*/ 6444 w 29304"/>
                  <a:gd name="connsiteY1" fmla="*/ 205740 h 205740"/>
                  <a:gd name="connsiteX2" fmla="*/ 6444 w 29304"/>
                  <a:gd name="connsiteY2" fmla="*/ 205740 h 205740"/>
                  <a:gd name="connsiteX0" fmla="*/ 34385 w 34385"/>
                  <a:gd name="connsiteY0" fmla="*/ 0 h 205740"/>
                  <a:gd name="connsiteX1" fmla="*/ 11525 w 34385"/>
                  <a:gd name="connsiteY1" fmla="*/ 205740 h 205740"/>
                  <a:gd name="connsiteX2" fmla="*/ 11525 w 34385"/>
                  <a:gd name="connsiteY2" fmla="*/ 205740 h 205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4385" h="205740">
                    <a:moveTo>
                      <a:pt x="34385" y="0"/>
                    </a:moveTo>
                    <a:cubicBezTo>
                      <a:pt x="-1810" y="68580"/>
                      <a:pt x="-9430" y="122873"/>
                      <a:pt x="11525" y="205740"/>
                    </a:cubicBezTo>
                    <a:lnTo>
                      <a:pt x="11525" y="205740"/>
                    </a:ln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AAAC906D-9470-0B15-B002-8D341E4EC58E}"/>
                  </a:ext>
                </a:extLst>
              </p:cNvPr>
              <p:cNvSpPr/>
              <p:nvPr/>
            </p:nvSpPr>
            <p:spPr>
              <a:xfrm rot="19483736">
                <a:off x="7177008" y="5241225"/>
                <a:ext cx="34385" cy="205740"/>
              </a:xfrm>
              <a:custGeom>
                <a:avLst/>
                <a:gdLst>
                  <a:gd name="connsiteX0" fmla="*/ 22860 w 22860"/>
                  <a:gd name="connsiteY0" fmla="*/ 0 h 205740"/>
                  <a:gd name="connsiteX1" fmla="*/ 0 w 22860"/>
                  <a:gd name="connsiteY1" fmla="*/ 205740 h 205740"/>
                  <a:gd name="connsiteX2" fmla="*/ 0 w 22860"/>
                  <a:gd name="connsiteY2" fmla="*/ 205740 h 205740"/>
                  <a:gd name="connsiteX0" fmla="*/ 29304 w 29304"/>
                  <a:gd name="connsiteY0" fmla="*/ 0 h 205740"/>
                  <a:gd name="connsiteX1" fmla="*/ 6444 w 29304"/>
                  <a:gd name="connsiteY1" fmla="*/ 205740 h 205740"/>
                  <a:gd name="connsiteX2" fmla="*/ 6444 w 29304"/>
                  <a:gd name="connsiteY2" fmla="*/ 205740 h 205740"/>
                  <a:gd name="connsiteX0" fmla="*/ 34385 w 34385"/>
                  <a:gd name="connsiteY0" fmla="*/ 0 h 205740"/>
                  <a:gd name="connsiteX1" fmla="*/ 11525 w 34385"/>
                  <a:gd name="connsiteY1" fmla="*/ 205740 h 205740"/>
                  <a:gd name="connsiteX2" fmla="*/ 11525 w 34385"/>
                  <a:gd name="connsiteY2" fmla="*/ 205740 h 205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4385" h="205740">
                    <a:moveTo>
                      <a:pt x="34385" y="0"/>
                    </a:moveTo>
                    <a:cubicBezTo>
                      <a:pt x="-1810" y="68580"/>
                      <a:pt x="-9430" y="122873"/>
                      <a:pt x="11525" y="205740"/>
                    </a:cubicBezTo>
                    <a:lnTo>
                      <a:pt x="11525" y="205740"/>
                    </a:ln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CA87AE8D-045E-D1AE-924E-282C2111E6AA}"/>
                </a:ext>
              </a:extLst>
            </p:cNvPr>
            <p:cNvSpPr/>
            <p:nvPr/>
          </p:nvSpPr>
          <p:spPr>
            <a:xfrm>
              <a:off x="6701426" y="2633370"/>
              <a:ext cx="1978172" cy="2552923"/>
            </a:xfrm>
            <a:custGeom>
              <a:avLst/>
              <a:gdLst>
                <a:gd name="connsiteX0" fmla="*/ 0 w 647700"/>
                <a:gd name="connsiteY0" fmla="*/ 0 h 1321633"/>
                <a:gd name="connsiteX1" fmla="*/ 647700 w 647700"/>
                <a:gd name="connsiteY1" fmla="*/ 0 h 1321633"/>
                <a:gd name="connsiteX2" fmla="*/ 647700 w 647700"/>
                <a:gd name="connsiteY2" fmla="*/ 1321633 h 1321633"/>
                <a:gd name="connsiteX3" fmla="*/ 0 w 647700"/>
                <a:gd name="connsiteY3" fmla="*/ 1321633 h 1321633"/>
                <a:gd name="connsiteX4" fmla="*/ 0 w 647700"/>
                <a:gd name="connsiteY4" fmla="*/ 0 h 1321633"/>
                <a:gd name="connsiteX0" fmla="*/ 304800 w 952500"/>
                <a:gd name="connsiteY0" fmla="*/ 0 h 1321633"/>
                <a:gd name="connsiteX1" fmla="*/ 952500 w 952500"/>
                <a:gd name="connsiteY1" fmla="*/ 0 h 1321633"/>
                <a:gd name="connsiteX2" fmla="*/ 952500 w 952500"/>
                <a:gd name="connsiteY2" fmla="*/ 1321633 h 1321633"/>
                <a:gd name="connsiteX3" fmla="*/ 0 w 952500"/>
                <a:gd name="connsiteY3" fmla="*/ 742513 h 1321633"/>
                <a:gd name="connsiteX4" fmla="*/ 304800 w 952500"/>
                <a:gd name="connsiteY4" fmla="*/ 0 h 1321633"/>
                <a:gd name="connsiteX0" fmla="*/ 304800 w 1478280"/>
                <a:gd name="connsiteY0" fmla="*/ 0 h 742513"/>
                <a:gd name="connsiteX1" fmla="*/ 952500 w 1478280"/>
                <a:gd name="connsiteY1" fmla="*/ 0 h 742513"/>
                <a:gd name="connsiteX2" fmla="*/ 1478280 w 1478280"/>
                <a:gd name="connsiteY2" fmla="*/ 536773 h 742513"/>
                <a:gd name="connsiteX3" fmla="*/ 0 w 1478280"/>
                <a:gd name="connsiteY3" fmla="*/ 742513 h 742513"/>
                <a:gd name="connsiteX4" fmla="*/ 304800 w 1478280"/>
                <a:gd name="connsiteY4" fmla="*/ 0 h 742513"/>
                <a:gd name="connsiteX0" fmla="*/ 304800 w 1478280"/>
                <a:gd name="connsiteY0" fmla="*/ 0 h 1680408"/>
                <a:gd name="connsiteX1" fmla="*/ 952500 w 1478280"/>
                <a:gd name="connsiteY1" fmla="*/ 0 h 1680408"/>
                <a:gd name="connsiteX2" fmla="*/ 1478280 w 1478280"/>
                <a:gd name="connsiteY2" fmla="*/ 536773 h 1680408"/>
                <a:gd name="connsiteX3" fmla="*/ 0 w 1478280"/>
                <a:gd name="connsiteY3" fmla="*/ 742513 h 1680408"/>
                <a:gd name="connsiteX4" fmla="*/ 304800 w 1478280"/>
                <a:gd name="connsiteY4" fmla="*/ 0 h 1680408"/>
                <a:gd name="connsiteX0" fmla="*/ 817466 w 1990946"/>
                <a:gd name="connsiteY0" fmla="*/ 0 h 2244436"/>
                <a:gd name="connsiteX1" fmla="*/ 1465166 w 1990946"/>
                <a:gd name="connsiteY1" fmla="*/ 0 h 2244436"/>
                <a:gd name="connsiteX2" fmla="*/ 1990946 w 1990946"/>
                <a:gd name="connsiteY2" fmla="*/ 536773 h 2244436"/>
                <a:gd name="connsiteX3" fmla="*/ 512666 w 1990946"/>
                <a:gd name="connsiteY3" fmla="*/ 742513 h 2244436"/>
                <a:gd name="connsiteX4" fmla="*/ 817466 w 1990946"/>
                <a:gd name="connsiteY4" fmla="*/ 0 h 2244436"/>
                <a:gd name="connsiteX0" fmla="*/ 804275 w 1978172"/>
                <a:gd name="connsiteY0" fmla="*/ 0 h 2248123"/>
                <a:gd name="connsiteX1" fmla="*/ 1451975 w 1978172"/>
                <a:gd name="connsiteY1" fmla="*/ 0 h 2248123"/>
                <a:gd name="connsiteX2" fmla="*/ 1977755 w 1978172"/>
                <a:gd name="connsiteY2" fmla="*/ 536773 h 2248123"/>
                <a:gd name="connsiteX3" fmla="*/ 499475 w 1978172"/>
                <a:gd name="connsiteY3" fmla="*/ 742513 h 2248123"/>
                <a:gd name="connsiteX4" fmla="*/ 804275 w 1978172"/>
                <a:gd name="connsiteY4" fmla="*/ 0 h 2248123"/>
                <a:gd name="connsiteX0" fmla="*/ 804275 w 1978172"/>
                <a:gd name="connsiteY0" fmla="*/ 209550 h 2457673"/>
                <a:gd name="connsiteX1" fmla="*/ 1451975 w 1978172"/>
                <a:gd name="connsiteY1" fmla="*/ 0 h 2457673"/>
                <a:gd name="connsiteX2" fmla="*/ 1977755 w 1978172"/>
                <a:gd name="connsiteY2" fmla="*/ 746323 h 2457673"/>
                <a:gd name="connsiteX3" fmla="*/ 499475 w 1978172"/>
                <a:gd name="connsiteY3" fmla="*/ 952063 h 2457673"/>
                <a:gd name="connsiteX4" fmla="*/ 804275 w 1978172"/>
                <a:gd name="connsiteY4" fmla="*/ 209550 h 2457673"/>
                <a:gd name="connsiteX0" fmla="*/ 804275 w 1978172"/>
                <a:gd name="connsiteY0" fmla="*/ 304800 h 2552923"/>
                <a:gd name="connsiteX1" fmla="*/ 1594850 w 1978172"/>
                <a:gd name="connsiteY1" fmla="*/ 0 h 2552923"/>
                <a:gd name="connsiteX2" fmla="*/ 1977755 w 1978172"/>
                <a:gd name="connsiteY2" fmla="*/ 841573 h 2552923"/>
                <a:gd name="connsiteX3" fmla="*/ 499475 w 1978172"/>
                <a:gd name="connsiteY3" fmla="*/ 1047313 h 2552923"/>
                <a:gd name="connsiteX4" fmla="*/ 804275 w 1978172"/>
                <a:gd name="connsiteY4" fmla="*/ 304800 h 2552923"/>
                <a:gd name="connsiteX0" fmla="*/ 804275 w 1978172"/>
                <a:gd name="connsiteY0" fmla="*/ 304800 h 2552923"/>
                <a:gd name="connsiteX1" fmla="*/ 1594850 w 1978172"/>
                <a:gd name="connsiteY1" fmla="*/ 0 h 2552923"/>
                <a:gd name="connsiteX2" fmla="*/ 1977755 w 1978172"/>
                <a:gd name="connsiteY2" fmla="*/ 841573 h 2552923"/>
                <a:gd name="connsiteX3" fmla="*/ 499475 w 1978172"/>
                <a:gd name="connsiteY3" fmla="*/ 1047313 h 2552923"/>
                <a:gd name="connsiteX4" fmla="*/ 804275 w 1978172"/>
                <a:gd name="connsiteY4" fmla="*/ 304800 h 2552923"/>
                <a:gd name="connsiteX0" fmla="*/ 804275 w 1978172"/>
                <a:gd name="connsiteY0" fmla="*/ 304800 h 2552923"/>
                <a:gd name="connsiteX1" fmla="*/ 1594850 w 1978172"/>
                <a:gd name="connsiteY1" fmla="*/ 0 h 2552923"/>
                <a:gd name="connsiteX2" fmla="*/ 1977755 w 1978172"/>
                <a:gd name="connsiteY2" fmla="*/ 841573 h 2552923"/>
                <a:gd name="connsiteX3" fmla="*/ 499475 w 1978172"/>
                <a:gd name="connsiteY3" fmla="*/ 1047313 h 2552923"/>
                <a:gd name="connsiteX4" fmla="*/ 804275 w 1978172"/>
                <a:gd name="connsiteY4" fmla="*/ 304800 h 2552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8172" h="2552923">
                  <a:moveTo>
                    <a:pt x="804275" y="304800"/>
                  </a:moveTo>
                  <a:lnTo>
                    <a:pt x="1594850" y="0"/>
                  </a:lnTo>
                  <a:cubicBezTo>
                    <a:pt x="1874885" y="356724"/>
                    <a:pt x="1983470" y="665824"/>
                    <a:pt x="1977755" y="841573"/>
                  </a:cubicBezTo>
                  <a:cubicBezTo>
                    <a:pt x="2020300" y="3335218"/>
                    <a:pt x="-1209945" y="2838013"/>
                    <a:pt x="499475" y="1047313"/>
                  </a:cubicBezTo>
                  <a:lnTo>
                    <a:pt x="804275" y="304800"/>
                  </a:lnTo>
                  <a:close/>
                </a:path>
              </a:pathLst>
            </a:custGeom>
            <a:solidFill>
              <a:srgbClr val="42458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76509AD9-90A5-77B0-7D35-E1318B60C82F}"/>
                </a:ext>
              </a:extLst>
            </p:cNvPr>
            <p:cNvSpPr/>
            <p:nvPr/>
          </p:nvSpPr>
          <p:spPr>
            <a:xfrm rot="1546519">
              <a:off x="7572838" y="630996"/>
              <a:ext cx="261871" cy="264008"/>
            </a:xfrm>
            <a:prstGeom prst="ellipse">
              <a:avLst/>
            </a:prstGeom>
            <a:solidFill>
              <a:srgbClr val="42458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2359CE2D-4432-34C4-8340-11365462845F}"/>
                </a:ext>
              </a:extLst>
            </p:cNvPr>
            <p:cNvGrpSpPr/>
            <p:nvPr/>
          </p:nvGrpSpPr>
          <p:grpSpPr>
            <a:xfrm>
              <a:off x="5215276" y="546986"/>
              <a:ext cx="3447193" cy="2459035"/>
              <a:chOff x="5215276" y="546986"/>
              <a:chExt cx="3447193" cy="2459035"/>
            </a:xfrm>
          </p:grpSpPr>
          <p:grpSp>
            <p:nvGrpSpPr>
              <p:cNvPr id="108" name="Group 107">
                <a:extLst>
                  <a:ext uri="{FF2B5EF4-FFF2-40B4-BE49-F238E27FC236}">
                    <a16:creationId xmlns:a16="http://schemas.microsoft.com/office/drawing/2014/main" id="{2A555A92-3E0E-F7FD-F71E-B6A9043AD4A0}"/>
                  </a:ext>
                </a:extLst>
              </p:cNvPr>
              <p:cNvGrpSpPr/>
              <p:nvPr/>
            </p:nvGrpSpPr>
            <p:grpSpPr>
              <a:xfrm>
                <a:off x="5215276" y="546986"/>
                <a:ext cx="3447193" cy="2459035"/>
                <a:chOff x="5215276" y="546986"/>
                <a:chExt cx="3447193" cy="2459035"/>
              </a:xfrm>
            </p:grpSpPr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E1E164FE-BD83-4F01-D64E-0956CD3E82D4}"/>
                    </a:ext>
                  </a:extLst>
                </p:cNvPr>
                <p:cNvSpPr/>
                <p:nvPr/>
              </p:nvSpPr>
              <p:spPr>
                <a:xfrm>
                  <a:off x="5543882" y="546986"/>
                  <a:ext cx="3079510" cy="2285705"/>
                </a:xfrm>
                <a:custGeom>
                  <a:avLst/>
                  <a:gdLst>
                    <a:gd name="connsiteX0" fmla="*/ 0 w 2656840"/>
                    <a:gd name="connsiteY0" fmla="*/ 0 h 1387542"/>
                    <a:gd name="connsiteX1" fmla="*/ 2656840 w 2656840"/>
                    <a:gd name="connsiteY1" fmla="*/ 0 h 1387542"/>
                    <a:gd name="connsiteX2" fmla="*/ 2656840 w 2656840"/>
                    <a:gd name="connsiteY2" fmla="*/ 1387542 h 1387542"/>
                    <a:gd name="connsiteX3" fmla="*/ 0 w 2656840"/>
                    <a:gd name="connsiteY3" fmla="*/ 1387542 h 1387542"/>
                    <a:gd name="connsiteX4" fmla="*/ 0 w 2656840"/>
                    <a:gd name="connsiteY4" fmla="*/ 0 h 1387542"/>
                    <a:gd name="connsiteX0" fmla="*/ 0 w 2656840"/>
                    <a:gd name="connsiteY0" fmla="*/ 0 h 2009842"/>
                    <a:gd name="connsiteX1" fmla="*/ 2656840 w 2656840"/>
                    <a:gd name="connsiteY1" fmla="*/ 0 h 2009842"/>
                    <a:gd name="connsiteX2" fmla="*/ 2644140 w 2656840"/>
                    <a:gd name="connsiteY2" fmla="*/ 2009842 h 2009842"/>
                    <a:gd name="connsiteX3" fmla="*/ 0 w 2656840"/>
                    <a:gd name="connsiteY3" fmla="*/ 1387542 h 2009842"/>
                    <a:gd name="connsiteX4" fmla="*/ 0 w 2656840"/>
                    <a:gd name="connsiteY4" fmla="*/ 0 h 2009842"/>
                    <a:gd name="connsiteX0" fmla="*/ 0 w 2656840"/>
                    <a:gd name="connsiteY0" fmla="*/ 1387542 h 2009842"/>
                    <a:gd name="connsiteX1" fmla="*/ 2656840 w 2656840"/>
                    <a:gd name="connsiteY1" fmla="*/ 0 h 2009842"/>
                    <a:gd name="connsiteX2" fmla="*/ 2644140 w 2656840"/>
                    <a:gd name="connsiteY2" fmla="*/ 2009842 h 2009842"/>
                    <a:gd name="connsiteX3" fmla="*/ 0 w 2656840"/>
                    <a:gd name="connsiteY3" fmla="*/ 1387542 h 2009842"/>
                    <a:gd name="connsiteX0" fmla="*/ 0 w 2644140"/>
                    <a:gd name="connsiteY0" fmla="*/ 0 h 622300"/>
                    <a:gd name="connsiteX1" fmla="*/ 2644140 w 2644140"/>
                    <a:gd name="connsiteY1" fmla="*/ 622300 h 622300"/>
                    <a:gd name="connsiteX2" fmla="*/ 0 w 2644140"/>
                    <a:gd name="connsiteY2" fmla="*/ 0 h 622300"/>
                    <a:gd name="connsiteX0" fmla="*/ 0 w 2644140"/>
                    <a:gd name="connsiteY0" fmla="*/ 0 h 622300"/>
                    <a:gd name="connsiteX1" fmla="*/ 2644140 w 2644140"/>
                    <a:gd name="connsiteY1" fmla="*/ 622300 h 622300"/>
                    <a:gd name="connsiteX2" fmla="*/ 0 w 2644140"/>
                    <a:gd name="connsiteY2" fmla="*/ 0 h 622300"/>
                    <a:gd name="connsiteX0" fmla="*/ 0 w 2644140"/>
                    <a:gd name="connsiteY0" fmla="*/ 290801 h 913101"/>
                    <a:gd name="connsiteX1" fmla="*/ 2644140 w 2644140"/>
                    <a:gd name="connsiteY1" fmla="*/ 913101 h 913101"/>
                    <a:gd name="connsiteX2" fmla="*/ 0 w 2644140"/>
                    <a:gd name="connsiteY2" fmla="*/ 290801 h 913101"/>
                    <a:gd name="connsiteX0" fmla="*/ 0 w 2644140"/>
                    <a:gd name="connsiteY0" fmla="*/ 263651 h 885951"/>
                    <a:gd name="connsiteX1" fmla="*/ 2644140 w 2644140"/>
                    <a:gd name="connsiteY1" fmla="*/ 885951 h 885951"/>
                    <a:gd name="connsiteX2" fmla="*/ 0 w 2644140"/>
                    <a:gd name="connsiteY2" fmla="*/ 263651 h 885951"/>
                    <a:gd name="connsiteX0" fmla="*/ 0 w 2644140"/>
                    <a:gd name="connsiteY0" fmla="*/ 263651 h 885951"/>
                    <a:gd name="connsiteX1" fmla="*/ 2644140 w 2644140"/>
                    <a:gd name="connsiteY1" fmla="*/ 885951 h 885951"/>
                    <a:gd name="connsiteX2" fmla="*/ 0 w 2644140"/>
                    <a:gd name="connsiteY2" fmla="*/ 263651 h 885951"/>
                    <a:gd name="connsiteX0" fmla="*/ 0 w 2644140"/>
                    <a:gd name="connsiteY0" fmla="*/ 773202 h 1395502"/>
                    <a:gd name="connsiteX1" fmla="*/ 2644140 w 2644140"/>
                    <a:gd name="connsiteY1" fmla="*/ 1395502 h 1395502"/>
                    <a:gd name="connsiteX2" fmla="*/ 0 w 2644140"/>
                    <a:gd name="connsiteY2" fmla="*/ 773202 h 1395502"/>
                    <a:gd name="connsiteX0" fmla="*/ 386416 w 3030556"/>
                    <a:gd name="connsiteY0" fmla="*/ 773202 h 1418085"/>
                    <a:gd name="connsiteX1" fmla="*/ 3030556 w 3030556"/>
                    <a:gd name="connsiteY1" fmla="*/ 1395502 h 1418085"/>
                    <a:gd name="connsiteX2" fmla="*/ 386416 w 3030556"/>
                    <a:gd name="connsiteY2" fmla="*/ 773202 h 1418085"/>
                    <a:gd name="connsiteX0" fmla="*/ 370495 w 3014635"/>
                    <a:gd name="connsiteY0" fmla="*/ 773202 h 2235442"/>
                    <a:gd name="connsiteX1" fmla="*/ 3014635 w 3014635"/>
                    <a:gd name="connsiteY1" fmla="*/ 1395502 h 2235442"/>
                    <a:gd name="connsiteX2" fmla="*/ 370495 w 3014635"/>
                    <a:gd name="connsiteY2" fmla="*/ 773202 h 2235442"/>
                    <a:gd name="connsiteX0" fmla="*/ 366697 w 3010837"/>
                    <a:gd name="connsiteY0" fmla="*/ 773202 h 2263562"/>
                    <a:gd name="connsiteX1" fmla="*/ 3010837 w 3010837"/>
                    <a:gd name="connsiteY1" fmla="*/ 1395502 h 2263562"/>
                    <a:gd name="connsiteX2" fmla="*/ 366697 w 3010837"/>
                    <a:gd name="connsiteY2" fmla="*/ 773202 h 2263562"/>
                    <a:gd name="connsiteX0" fmla="*/ 421467 w 3065607"/>
                    <a:gd name="connsiteY0" fmla="*/ 773202 h 2305234"/>
                    <a:gd name="connsiteX1" fmla="*/ 3065607 w 3065607"/>
                    <a:gd name="connsiteY1" fmla="*/ 1395502 h 2305234"/>
                    <a:gd name="connsiteX2" fmla="*/ 421467 w 3065607"/>
                    <a:gd name="connsiteY2" fmla="*/ 773202 h 2305234"/>
                    <a:gd name="connsiteX0" fmla="*/ 444682 w 3088822"/>
                    <a:gd name="connsiteY0" fmla="*/ 773202 h 2282500"/>
                    <a:gd name="connsiteX1" fmla="*/ 3088822 w 3088822"/>
                    <a:gd name="connsiteY1" fmla="*/ 1395502 h 2282500"/>
                    <a:gd name="connsiteX2" fmla="*/ 444682 w 3088822"/>
                    <a:gd name="connsiteY2" fmla="*/ 773202 h 2282500"/>
                    <a:gd name="connsiteX0" fmla="*/ 421468 w 3065608"/>
                    <a:gd name="connsiteY0" fmla="*/ 773202 h 2285705"/>
                    <a:gd name="connsiteX1" fmla="*/ 3065608 w 3065608"/>
                    <a:gd name="connsiteY1" fmla="*/ 1395502 h 2285705"/>
                    <a:gd name="connsiteX2" fmla="*/ 421468 w 3065608"/>
                    <a:gd name="connsiteY2" fmla="*/ 773202 h 2285705"/>
                    <a:gd name="connsiteX0" fmla="*/ 435370 w 3079510"/>
                    <a:gd name="connsiteY0" fmla="*/ 773202 h 2285705"/>
                    <a:gd name="connsiteX1" fmla="*/ 3079510 w 3079510"/>
                    <a:gd name="connsiteY1" fmla="*/ 1395502 h 2285705"/>
                    <a:gd name="connsiteX2" fmla="*/ 435370 w 3079510"/>
                    <a:gd name="connsiteY2" fmla="*/ 773202 h 22857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079510" h="2285705">
                      <a:moveTo>
                        <a:pt x="435370" y="773202"/>
                      </a:moveTo>
                      <a:cubicBezTo>
                        <a:pt x="796050" y="-390965"/>
                        <a:pt x="2541030" y="-285131"/>
                        <a:pt x="3079510" y="1395502"/>
                      </a:cubicBezTo>
                      <a:cubicBezTo>
                        <a:pt x="2452130" y="3156569"/>
                        <a:pt x="-1248650" y="1958535"/>
                        <a:pt x="435370" y="773202"/>
                      </a:cubicBezTo>
                      <a:close/>
                    </a:path>
                  </a:pathLst>
                </a:custGeom>
                <a:solidFill>
                  <a:srgbClr val="42458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66CCF246-DBEA-90AF-2D63-E39147D1B0AE}"/>
                    </a:ext>
                  </a:extLst>
                </p:cNvPr>
                <p:cNvSpPr/>
                <p:nvPr/>
              </p:nvSpPr>
              <p:spPr>
                <a:xfrm rot="1331110">
                  <a:off x="6283215" y="1088273"/>
                  <a:ext cx="257818" cy="449288"/>
                </a:xfrm>
                <a:custGeom>
                  <a:avLst/>
                  <a:gdLst>
                    <a:gd name="connsiteX0" fmla="*/ 0 w 254310"/>
                    <a:gd name="connsiteY0" fmla="*/ 228274 h 456548"/>
                    <a:gd name="connsiteX1" fmla="*/ 127155 w 254310"/>
                    <a:gd name="connsiteY1" fmla="*/ 0 h 456548"/>
                    <a:gd name="connsiteX2" fmla="*/ 254310 w 254310"/>
                    <a:gd name="connsiteY2" fmla="*/ 228274 h 456548"/>
                    <a:gd name="connsiteX3" fmla="*/ 127155 w 254310"/>
                    <a:gd name="connsiteY3" fmla="*/ 456548 h 456548"/>
                    <a:gd name="connsiteX4" fmla="*/ 0 w 254310"/>
                    <a:gd name="connsiteY4" fmla="*/ 228274 h 456548"/>
                    <a:gd name="connsiteX0" fmla="*/ 1699 w 256009"/>
                    <a:gd name="connsiteY0" fmla="*/ 229729 h 458003"/>
                    <a:gd name="connsiteX1" fmla="*/ 81971 w 256009"/>
                    <a:gd name="connsiteY1" fmla="*/ 0 h 458003"/>
                    <a:gd name="connsiteX2" fmla="*/ 256009 w 256009"/>
                    <a:gd name="connsiteY2" fmla="*/ 229729 h 458003"/>
                    <a:gd name="connsiteX3" fmla="*/ 128854 w 256009"/>
                    <a:gd name="connsiteY3" fmla="*/ 458003 h 458003"/>
                    <a:gd name="connsiteX4" fmla="*/ 1699 w 256009"/>
                    <a:gd name="connsiteY4" fmla="*/ 229729 h 458003"/>
                    <a:gd name="connsiteX0" fmla="*/ 3082 w 257392"/>
                    <a:gd name="connsiteY0" fmla="*/ 229729 h 468450"/>
                    <a:gd name="connsiteX1" fmla="*/ 83354 w 257392"/>
                    <a:gd name="connsiteY1" fmla="*/ 0 h 468450"/>
                    <a:gd name="connsiteX2" fmla="*/ 257392 w 257392"/>
                    <a:gd name="connsiteY2" fmla="*/ 229729 h 468450"/>
                    <a:gd name="connsiteX3" fmla="*/ 155070 w 257392"/>
                    <a:gd name="connsiteY3" fmla="*/ 468450 h 468450"/>
                    <a:gd name="connsiteX4" fmla="*/ 3082 w 257392"/>
                    <a:gd name="connsiteY4" fmla="*/ 229729 h 468450"/>
                    <a:gd name="connsiteX0" fmla="*/ 1417 w 155332"/>
                    <a:gd name="connsiteY0" fmla="*/ 235107 h 478670"/>
                    <a:gd name="connsiteX1" fmla="*/ 81689 w 155332"/>
                    <a:gd name="connsiteY1" fmla="*/ 5378 h 478670"/>
                    <a:gd name="connsiteX2" fmla="*/ 153405 w 155332"/>
                    <a:gd name="connsiteY2" fmla="*/ 473828 h 478670"/>
                    <a:gd name="connsiteX3" fmla="*/ 1417 w 155332"/>
                    <a:gd name="connsiteY3" fmla="*/ 235107 h 478670"/>
                    <a:gd name="connsiteX0" fmla="*/ 1417 w 185660"/>
                    <a:gd name="connsiteY0" fmla="*/ 235107 h 485793"/>
                    <a:gd name="connsiteX1" fmla="*/ 81689 w 185660"/>
                    <a:gd name="connsiteY1" fmla="*/ 5378 h 485793"/>
                    <a:gd name="connsiteX2" fmla="*/ 153405 w 185660"/>
                    <a:gd name="connsiteY2" fmla="*/ 473828 h 485793"/>
                    <a:gd name="connsiteX3" fmla="*/ 1417 w 185660"/>
                    <a:gd name="connsiteY3" fmla="*/ 235107 h 485793"/>
                    <a:gd name="connsiteX0" fmla="*/ 193 w 152333"/>
                    <a:gd name="connsiteY0" fmla="*/ 235047 h 512395"/>
                    <a:gd name="connsiteX1" fmla="*/ 80465 w 152333"/>
                    <a:gd name="connsiteY1" fmla="*/ 5318 h 512395"/>
                    <a:gd name="connsiteX2" fmla="*/ 152181 w 152333"/>
                    <a:gd name="connsiteY2" fmla="*/ 473768 h 512395"/>
                    <a:gd name="connsiteX3" fmla="*/ 60953 w 152333"/>
                    <a:gd name="connsiteY3" fmla="*/ 457924 h 512395"/>
                    <a:gd name="connsiteX4" fmla="*/ 193 w 152333"/>
                    <a:gd name="connsiteY4" fmla="*/ 235047 h 512395"/>
                    <a:gd name="connsiteX0" fmla="*/ 150 w 83586"/>
                    <a:gd name="connsiteY0" fmla="*/ 234461 h 462477"/>
                    <a:gd name="connsiteX1" fmla="*/ 80422 w 83586"/>
                    <a:gd name="connsiteY1" fmla="*/ 4732 h 462477"/>
                    <a:gd name="connsiteX2" fmla="*/ 60910 w 83586"/>
                    <a:gd name="connsiteY2" fmla="*/ 457338 h 462477"/>
                    <a:gd name="connsiteX3" fmla="*/ 150 w 83586"/>
                    <a:gd name="connsiteY3" fmla="*/ 234461 h 462477"/>
                    <a:gd name="connsiteX0" fmla="*/ 583 w 128681"/>
                    <a:gd name="connsiteY0" fmla="*/ 234236 h 456630"/>
                    <a:gd name="connsiteX1" fmla="*/ 80855 w 128681"/>
                    <a:gd name="connsiteY1" fmla="*/ 4507 h 456630"/>
                    <a:gd name="connsiteX2" fmla="*/ 125866 w 128681"/>
                    <a:gd name="connsiteY2" fmla="*/ 451374 h 456630"/>
                    <a:gd name="connsiteX3" fmla="*/ 583 w 128681"/>
                    <a:gd name="connsiteY3" fmla="*/ 234236 h 456630"/>
                    <a:gd name="connsiteX0" fmla="*/ 45011 w 45011"/>
                    <a:gd name="connsiteY0" fmla="*/ 446867 h 446867"/>
                    <a:gd name="connsiteX1" fmla="*/ 0 w 45011"/>
                    <a:gd name="connsiteY1" fmla="*/ 0 h 446867"/>
                    <a:gd name="connsiteX2" fmla="*/ 45011 w 45011"/>
                    <a:gd name="connsiteY2" fmla="*/ 446867 h 446867"/>
                    <a:gd name="connsiteX0" fmla="*/ 103481 w 138388"/>
                    <a:gd name="connsiteY0" fmla="*/ 449639 h 449639"/>
                    <a:gd name="connsiteX1" fmla="*/ 58470 w 138388"/>
                    <a:gd name="connsiteY1" fmla="*/ 2772 h 449639"/>
                    <a:gd name="connsiteX2" fmla="*/ 103481 w 138388"/>
                    <a:gd name="connsiteY2" fmla="*/ 449639 h 449639"/>
                    <a:gd name="connsiteX0" fmla="*/ 125225 w 200959"/>
                    <a:gd name="connsiteY0" fmla="*/ 448771 h 449288"/>
                    <a:gd name="connsiteX1" fmla="*/ 80214 w 200959"/>
                    <a:gd name="connsiteY1" fmla="*/ 1904 h 449288"/>
                    <a:gd name="connsiteX2" fmla="*/ 125225 w 200959"/>
                    <a:gd name="connsiteY2" fmla="*/ 448771 h 449288"/>
                    <a:gd name="connsiteX0" fmla="*/ 125225 w 257818"/>
                    <a:gd name="connsiteY0" fmla="*/ 448771 h 449288"/>
                    <a:gd name="connsiteX1" fmla="*/ 80214 w 257818"/>
                    <a:gd name="connsiteY1" fmla="*/ 1904 h 449288"/>
                    <a:gd name="connsiteX2" fmla="*/ 125225 w 257818"/>
                    <a:gd name="connsiteY2" fmla="*/ 448771 h 4492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57818" h="449288">
                      <a:moveTo>
                        <a:pt x="125225" y="448771"/>
                      </a:moveTo>
                      <a:cubicBezTo>
                        <a:pt x="14061" y="467609"/>
                        <a:pt x="-67868" y="-34655"/>
                        <a:pt x="80214" y="1904"/>
                      </a:cubicBezTo>
                      <a:cubicBezTo>
                        <a:pt x="228296" y="38463"/>
                        <a:pt x="370014" y="442303"/>
                        <a:pt x="125225" y="44877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Freeform: Shape 30">
                  <a:extLst>
                    <a:ext uri="{FF2B5EF4-FFF2-40B4-BE49-F238E27FC236}">
                      <a16:creationId xmlns:a16="http://schemas.microsoft.com/office/drawing/2014/main" id="{AA9C663E-FD11-017C-E6FE-A627EAA98098}"/>
                    </a:ext>
                  </a:extLst>
                </p:cNvPr>
                <p:cNvSpPr/>
                <p:nvPr/>
              </p:nvSpPr>
              <p:spPr>
                <a:xfrm rot="1331110">
                  <a:off x="6258679" y="1099377"/>
                  <a:ext cx="174007" cy="415535"/>
                </a:xfrm>
                <a:custGeom>
                  <a:avLst/>
                  <a:gdLst>
                    <a:gd name="connsiteX0" fmla="*/ 46980 w 174006"/>
                    <a:gd name="connsiteY0" fmla="*/ 0 h 415535"/>
                    <a:gd name="connsiteX1" fmla="*/ 50891 w 174006"/>
                    <a:gd name="connsiteY1" fmla="*/ 2685 h 415535"/>
                    <a:gd name="connsiteX2" fmla="*/ 82873 w 174006"/>
                    <a:gd name="connsiteY2" fmla="*/ 414436 h 415535"/>
                    <a:gd name="connsiteX3" fmla="*/ 74857 w 174006"/>
                    <a:gd name="connsiteY3" fmla="*/ 415535 h 415535"/>
                    <a:gd name="connsiteX4" fmla="*/ 67102 w 174006"/>
                    <a:gd name="connsiteY4" fmla="*/ 406124 h 415535"/>
                    <a:gd name="connsiteX5" fmla="*/ 35073 w 174006"/>
                    <a:gd name="connsiteY5" fmla="*/ 6111 h 415535"/>
                    <a:gd name="connsiteX6" fmla="*/ 46980 w 174006"/>
                    <a:gd name="connsiteY6" fmla="*/ 0 h 4155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74006" h="415535">
                      <a:moveTo>
                        <a:pt x="46980" y="0"/>
                      </a:moveTo>
                      <a:lnTo>
                        <a:pt x="50891" y="2685"/>
                      </a:lnTo>
                      <a:cubicBezTo>
                        <a:pt x="165090" y="97285"/>
                        <a:pt x="243717" y="371250"/>
                        <a:pt x="82873" y="414436"/>
                      </a:cubicBezTo>
                      <a:lnTo>
                        <a:pt x="74857" y="415535"/>
                      </a:lnTo>
                      <a:lnTo>
                        <a:pt x="67102" y="406124"/>
                      </a:lnTo>
                      <a:cubicBezTo>
                        <a:pt x="3067" y="310347"/>
                        <a:pt x="-29357" y="62201"/>
                        <a:pt x="35073" y="6111"/>
                      </a:cubicBezTo>
                      <a:lnTo>
                        <a:pt x="4698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Oval 25">
                  <a:extLst>
                    <a:ext uri="{FF2B5EF4-FFF2-40B4-BE49-F238E27FC236}">
                      <a16:creationId xmlns:a16="http://schemas.microsoft.com/office/drawing/2014/main" id="{899D58F4-92F9-F979-4A0C-C490CA52F20F}"/>
                    </a:ext>
                  </a:extLst>
                </p:cNvPr>
                <p:cNvSpPr/>
                <p:nvPr/>
              </p:nvSpPr>
              <p:spPr>
                <a:xfrm rot="1331110">
                  <a:off x="7140710" y="1120998"/>
                  <a:ext cx="321715" cy="560638"/>
                </a:xfrm>
                <a:custGeom>
                  <a:avLst/>
                  <a:gdLst>
                    <a:gd name="connsiteX0" fmla="*/ 0 w 254310"/>
                    <a:gd name="connsiteY0" fmla="*/ 228274 h 456548"/>
                    <a:gd name="connsiteX1" fmla="*/ 127155 w 254310"/>
                    <a:gd name="connsiteY1" fmla="*/ 0 h 456548"/>
                    <a:gd name="connsiteX2" fmla="*/ 254310 w 254310"/>
                    <a:gd name="connsiteY2" fmla="*/ 228274 h 456548"/>
                    <a:gd name="connsiteX3" fmla="*/ 127155 w 254310"/>
                    <a:gd name="connsiteY3" fmla="*/ 456548 h 456548"/>
                    <a:gd name="connsiteX4" fmla="*/ 0 w 254310"/>
                    <a:gd name="connsiteY4" fmla="*/ 228274 h 456548"/>
                    <a:gd name="connsiteX0" fmla="*/ 1699 w 256009"/>
                    <a:gd name="connsiteY0" fmla="*/ 229729 h 458003"/>
                    <a:gd name="connsiteX1" fmla="*/ 81971 w 256009"/>
                    <a:gd name="connsiteY1" fmla="*/ 0 h 458003"/>
                    <a:gd name="connsiteX2" fmla="*/ 256009 w 256009"/>
                    <a:gd name="connsiteY2" fmla="*/ 229729 h 458003"/>
                    <a:gd name="connsiteX3" fmla="*/ 128854 w 256009"/>
                    <a:gd name="connsiteY3" fmla="*/ 458003 h 458003"/>
                    <a:gd name="connsiteX4" fmla="*/ 1699 w 256009"/>
                    <a:gd name="connsiteY4" fmla="*/ 229729 h 458003"/>
                    <a:gd name="connsiteX0" fmla="*/ 3082 w 257392"/>
                    <a:gd name="connsiteY0" fmla="*/ 229729 h 468450"/>
                    <a:gd name="connsiteX1" fmla="*/ 83354 w 257392"/>
                    <a:gd name="connsiteY1" fmla="*/ 0 h 468450"/>
                    <a:gd name="connsiteX2" fmla="*/ 257392 w 257392"/>
                    <a:gd name="connsiteY2" fmla="*/ 229729 h 468450"/>
                    <a:gd name="connsiteX3" fmla="*/ 155070 w 257392"/>
                    <a:gd name="connsiteY3" fmla="*/ 468450 h 468450"/>
                    <a:gd name="connsiteX4" fmla="*/ 3082 w 257392"/>
                    <a:gd name="connsiteY4" fmla="*/ 229729 h 468450"/>
                    <a:gd name="connsiteX0" fmla="*/ 1417 w 155332"/>
                    <a:gd name="connsiteY0" fmla="*/ 235107 h 478670"/>
                    <a:gd name="connsiteX1" fmla="*/ 81689 w 155332"/>
                    <a:gd name="connsiteY1" fmla="*/ 5378 h 478670"/>
                    <a:gd name="connsiteX2" fmla="*/ 153405 w 155332"/>
                    <a:gd name="connsiteY2" fmla="*/ 473828 h 478670"/>
                    <a:gd name="connsiteX3" fmla="*/ 1417 w 155332"/>
                    <a:gd name="connsiteY3" fmla="*/ 235107 h 478670"/>
                    <a:gd name="connsiteX0" fmla="*/ 1417 w 185660"/>
                    <a:gd name="connsiteY0" fmla="*/ 235107 h 485793"/>
                    <a:gd name="connsiteX1" fmla="*/ 81689 w 185660"/>
                    <a:gd name="connsiteY1" fmla="*/ 5378 h 485793"/>
                    <a:gd name="connsiteX2" fmla="*/ 153405 w 185660"/>
                    <a:gd name="connsiteY2" fmla="*/ 473828 h 485793"/>
                    <a:gd name="connsiteX3" fmla="*/ 1417 w 185660"/>
                    <a:gd name="connsiteY3" fmla="*/ 235107 h 485793"/>
                    <a:gd name="connsiteX0" fmla="*/ 193 w 152333"/>
                    <a:gd name="connsiteY0" fmla="*/ 235047 h 512395"/>
                    <a:gd name="connsiteX1" fmla="*/ 80465 w 152333"/>
                    <a:gd name="connsiteY1" fmla="*/ 5318 h 512395"/>
                    <a:gd name="connsiteX2" fmla="*/ 152181 w 152333"/>
                    <a:gd name="connsiteY2" fmla="*/ 473768 h 512395"/>
                    <a:gd name="connsiteX3" fmla="*/ 60953 w 152333"/>
                    <a:gd name="connsiteY3" fmla="*/ 457924 h 512395"/>
                    <a:gd name="connsiteX4" fmla="*/ 193 w 152333"/>
                    <a:gd name="connsiteY4" fmla="*/ 235047 h 512395"/>
                    <a:gd name="connsiteX0" fmla="*/ 150 w 83586"/>
                    <a:gd name="connsiteY0" fmla="*/ 234461 h 462477"/>
                    <a:gd name="connsiteX1" fmla="*/ 80422 w 83586"/>
                    <a:gd name="connsiteY1" fmla="*/ 4732 h 462477"/>
                    <a:gd name="connsiteX2" fmla="*/ 60910 w 83586"/>
                    <a:gd name="connsiteY2" fmla="*/ 457338 h 462477"/>
                    <a:gd name="connsiteX3" fmla="*/ 150 w 83586"/>
                    <a:gd name="connsiteY3" fmla="*/ 234461 h 462477"/>
                    <a:gd name="connsiteX0" fmla="*/ 583 w 128681"/>
                    <a:gd name="connsiteY0" fmla="*/ 234236 h 456630"/>
                    <a:gd name="connsiteX1" fmla="*/ 80855 w 128681"/>
                    <a:gd name="connsiteY1" fmla="*/ 4507 h 456630"/>
                    <a:gd name="connsiteX2" fmla="*/ 125866 w 128681"/>
                    <a:gd name="connsiteY2" fmla="*/ 451374 h 456630"/>
                    <a:gd name="connsiteX3" fmla="*/ 583 w 128681"/>
                    <a:gd name="connsiteY3" fmla="*/ 234236 h 456630"/>
                    <a:gd name="connsiteX0" fmla="*/ 45011 w 45011"/>
                    <a:gd name="connsiteY0" fmla="*/ 446867 h 446867"/>
                    <a:gd name="connsiteX1" fmla="*/ 0 w 45011"/>
                    <a:gd name="connsiteY1" fmla="*/ 0 h 446867"/>
                    <a:gd name="connsiteX2" fmla="*/ 45011 w 45011"/>
                    <a:gd name="connsiteY2" fmla="*/ 446867 h 446867"/>
                    <a:gd name="connsiteX0" fmla="*/ 103481 w 138388"/>
                    <a:gd name="connsiteY0" fmla="*/ 449639 h 449639"/>
                    <a:gd name="connsiteX1" fmla="*/ 58470 w 138388"/>
                    <a:gd name="connsiteY1" fmla="*/ 2772 h 449639"/>
                    <a:gd name="connsiteX2" fmla="*/ 103481 w 138388"/>
                    <a:gd name="connsiteY2" fmla="*/ 449639 h 449639"/>
                    <a:gd name="connsiteX0" fmla="*/ 125225 w 200959"/>
                    <a:gd name="connsiteY0" fmla="*/ 448771 h 449288"/>
                    <a:gd name="connsiteX1" fmla="*/ 80214 w 200959"/>
                    <a:gd name="connsiteY1" fmla="*/ 1904 h 449288"/>
                    <a:gd name="connsiteX2" fmla="*/ 125225 w 200959"/>
                    <a:gd name="connsiteY2" fmla="*/ 448771 h 449288"/>
                    <a:gd name="connsiteX0" fmla="*/ 125225 w 257818"/>
                    <a:gd name="connsiteY0" fmla="*/ 448771 h 449288"/>
                    <a:gd name="connsiteX1" fmla="*/ 80214 w 257818"/>
                    <a:gd name="connsiteY1" fmla="*/ 1904 h 449288"/>
                    <a:gd name="connsiteX2" fmla="*/ 125225 w 257818"/>
                    <a:gd name="connsiteY2" fmla="*/ 448771 h 4492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57818" h="449288">
                      <a:moveTo>
                        <a:pt x="125225" y="448771"/>
                      </a:moveTo>
                      <a:cubicBezTo>
                        <a:pt x="14061" y="467609"/>
                        <a:pt x="-67868" y="-34655"/>
                        <a:pt x="80214" y="1904"/>
                      </a:cubicBezTo>
                      <a:cubicBezTo>
                        <a:pt x="228296" y="38463"/>
                        <a:pt x="370014" y="442303"/>
                        <a:pt x="125225" y="44877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0" name="Freeform: Shape 109">
                  <a:extLst>
                    <a:ext uri="{FF2B5EF4-FFF2-40B4-BE49-F238E27FC236}">
                      <a16:creationId xmlns:a16="http://schemas.microsoft.com/office/drawing/2014/main" id="{DAB4EC46-1FDB-0ADD-89B3-0DC9B7440E5A}"/>
                    </a:ext>
                  </a:extLst>
                </p:cNvPr>
                <p:cNvSpPr/>
                <p:nvPr/>
              </p:nvSpPr>
              <p:spPr>
                <a:xfrm rot="1331110">
                  <a:off x="7140071" y="1138288"/>
                  <a:ext cx="217132" cy="518520"/>
                </a:xfrm>
                <a:custGeom>
                  <a:avLst/>
                  <a:gdLst>
                    <a:gd name="connsiteX0" fmla="*/ 46980 w 174006"/>
                    <a:gd name="connsiteY0" fmla="*/ 0 h 415535"/>
                    <a:gd name="connsiteX1" fmla="*/ 50891 w 174006"/>
                    <a:gd name="connsiteY1" fmla="*/ 2685 h 415535"/>
                    <a:gd name="connsiteX2" fmla="*/ 82873 w 174006"/>
                    <a:gd name="connsiteY2" fmla="*/ 414436 h 415535"/>
                    <a:gd name="connsiteX3" fmla="*/ 74857 w 174006"/>
                    <a:gd name="connsiteY3" fmla="*/ 415535 h 415535"/>
                    <a:gd name="connsiteX4" fmla="*/ 67102 w 174006"/>
                    <a:gd name="connsiteY4" fmla="*/ 406124 h 415535"/>
                    <a:gd name="connsiteX5" fmla="*/ 35073 w 174006"/>
                    <a:gd name="connsiteY5" fmla="*/ 6111 h 415535"/>
                    <a:gd name="connsiteX6" fmla="*/ 46980 w 174006"/>
                    <a:gd name="connsiteY6" fmla="*/ 0 h 4155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74006" h="415535">
                      <a:moveTo>
                        <a:pt x="46980" y="0"/>
                      </a:moveTo>
                      <a:lnTo>
                        <a:pt x="50891" y="2685"/>
                      </a:lnTo>
                      <a:cubicBezTo>
                        <a:pt x="165090" y="97285"/>
                        <a:pt x="243717" y="371250"/>
                        <a:pt x="82873" y="414436"/>
                      </a:cubicBezTo>
                      <a:lnTo>
                        <a:pt x="74857" y="415535"/>
                      </a:lnTo>
                      <a:lnTo>
                        <a:pt x="67102" y="406124"/>
                      </a:lnTo>
                      <a:cubicBezTo>
                        <a:pt x="3067" y="310347"/>
                        <a:pt x="-29357" y="62201"/>
                        <a:pt x="35073" y="6111"/>
                      </a:cubicBezTo>
                      <a:lnTo>
                        <a:pt x="4698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Freeform: Shape 88">
                  <a:extLst>
                    <a:ext uri="{FF2B5EF4-FFF2-40B4-BE49-F238E27FC236}">
                      <a16:creationId xmlns:a16="http://schemas.microsoft.com/office/drawing/2014/main" id="{508DF193-0470-E75D-50FA-AD7307792D67}"/>
                    </a:ext>
                  </a:extLst>
                </p:cNvPr>
                <p:cNvSpPr/>
                <p:nvPr/>
              </p:nvSpPr>
              <p:spPr>
                <a:xfrm>
                  <a:off x="5543882" y="1340716"/>
                  <a:ext cx="3079510" cy="1482565"/>
                </a:xfrm>
                <a:custGeom>
                  <a:avLst/>
                  <a:gdLst>
                    <a:gd name="connsiteX0" fmla="*/ 394941 w 3079510"/>
                    <a:gd name="connsiteY0" fmla="*/ 0 h 1482565"/>
                    <a:gd name="connsiteX1" fmla="*/ 455156 w 3079510"/>
                    <a:gd name="connsiteY1" fmla="*/ 10587 h 1482565"/>
                    <a:gd name="connsiteX2" fmla="*/ 2918763 w 3079510"/>
                    <a:gd name="connsiteY2" fmla="*/ 566361 h 1482565"/>
                    <a:gd name="connsiteX3" fmla="*/ 3074922 w 3079510"/>
                    <a:gd name="connsiteY3" fmla="*/ 579351 h 1482565"/>
                    <a:gd name="connsiteX4" fmla="*/ 3079510 w 3079510"/>
                    <a:gd name="connsiteY4" fmla="*/ 592361 h 1482565"/>
                    <a:gd name="connsiteX5" fmla="*/ 360343 w 3079510"/>
                    <a:gd name="connsiteY5" fmla="*/ 25621 h 1482565"/>
                    <a:gd name="connsiteX6" fmla="*/ 394941 w 3079510"/>
                    <a:gd name="connsiteY6" fmla="*/ 0 h 1482565"/>
                    <a:gd name="connsiteX0" fmla="*/ 394941 w 3079510"/>
                    <a:gd name="connsiteY0" fmla="*/ 0 h 1482565"/>
                    <a:gd name="connsiteX1" fmla="*/ 455156 w 3079510"/>
                    <a:gd name="connsiteY1" fmla="*/ 10587 h 1482565"/>
                    <a:gd name="connsiteX2" fmla="*/ 914068 w 3079510"/>
                    <a:gd name="connsiteY2" fmla="*/ 249959 h 1482565"/>
                    <a:gd name="connsiteX3" fmla="*/ 2918763 w 3079510"/>
                    <a:gd name="connsiteY3" fmla="*/ 566361 h 1482565"/>
                    <a:gd name="connsiteX4" fmla="*/ 3074922 w 3079510"/>
                    <a:gd name="connsiteY4" fmla="*/ 579351 h 1482565"/>
                    <a:gd name="connsiteX5" fmla="*/ 3079510 w 3079510"/>
                    <a:gd name="connsiteY5" fmla="*/ 592361 h 1482565"/>
                    <a:gd name="connsiteX6" fmla="*/ 360343 w 3079510"/>
                    <a:gd name="connsiteY6" fmla="*/ 25621 h 1482565"/>
                    <a:gd name="connsiteX7" fmla="*/ 394941 w 3079510"/>
                    <a:gd name="connsiteY7" fmla="*/ 0 h 1482565"/>
                    <a:gd name="connsiteX0" fmla="*/ 394941 w 3079510"/>
                    <a:gd name="connsiteY0" fmla="*/ 0 h 1482565"/>
                    <a:gd name="connsiteX1" fmla="*/ 455156 w 3079510"/>
                    <a:gd name="connsiteY1" fmla="*/ 10587 h 1482565"/>
                    <a:gd name="connsiteX2" fmla="*/ 914068 w 3079510"/>
                    <a:gd name="connsiteY2" fmla="*/ 249959 h 1482565"/>
                    <a:gd name="connsiteX3" fmla="*/ 2918763 w 3079510"/>
                    <a:gd name="connsiteY3" fmla="*/ 566361 h 1482565"/>
                    <a:gd name="connsiteX4" fmla="*/ 3074922 w 3079510"/>
                    <a:gd name="connsiteY4" fmla="*/ 579351 h 1482565"/>
                    <a:gd name="connsiteX5" fmla="*/ 3079510 w 3079510"/>
                    <a:gd name="connsiteY5" fmla="*/ 592361 h 1482565"/>
                    <a:gd name="connsiteX6" fmla="*/ 360343 w 3079510"/>
                    <a:gd name="connsiteY6" fmla="*/ 25621 h 1482565"/>
                    <a:gd name="connsiteX7" fmla="*/ 394941 w 3079510"/>
                    <a:gd name="connsiteY7" fmla="*/ 0 h 1482565"/>
                    <a:gd name="connsiteX0" fmla="*/ 394941 w 3079510"/>
                    <a:gd name="connsiteY0" fmla="*/ 0 h 1482565"/>
                    <a:gd name="connsiteX1" fmla="*/ 455156 w 3079510"/>
                    <a:gd name="connsiteY1" fmla="*/ 10587 h 1482565"/>
                    <a:gd name="connsiteX2" fmla="*/ 914068 w 3079510"/>
                    <a:gd name="connsiteY2" fmla="*/ 249959 h 1482565"/>
                    <a:gd name="connsiteX3" fmla="*/ 2918763 w 3079510"/>
                    <a:gd name="connsiteY3" fmla="*/ 566361 h 1482565"/>
                    <a:gd name="connsiteX4" fmla="*/ 3074922 w 3079510"/>
                    <a:gd name="connsiteY4" fmla="*/ 579351 h 1482565"/>
                    <a:gd name="connsiteX5" fmla="*/ 3079510 w 3079510"/>
                    <a:gd name="connsiteY5" fmla="*/ 592361 h 1482565"/>
                    <a:gd name="connsiteX6" fmla="*/ 360343 w 3079510"/>
                    <a:gd name="connsiteY6" fmla="*/ 25621 h 1482565"/>
                    <a:gd name="connsiteX7" fmla="*/ 394941 w 3079510"/>
                    <a:gd name="connsiteY7" fmla="*/ 0 h 1482565"/>
                    <a:gd name="connsiteX0" fmla="*/ 394941 w 3079510"/>
                    <a:gd name="connsiteY0" fmla="*/ 0 h 1482565"/>
                    <a:gd name="connsiteX1" fmla="*/ 455156 w 3079510"/>
                    <a:gd name="connsiteY1" fmla="*/ 10587 h 1482565"/>
                    <a:gd name="connsiteX2" fmla="*/ 914068 w 3079510"/>
                    <a:gd name="connsiteY2" fmla="*/ 249959 h 1482565"/>
                    <a:gd name="connsiteX3" fmla="*/ 2918763 w 3079510"/>
                    <a:gd name="connsiteY3" fmla="*/ 566361 h 1482565"/>
                    <a:gd name="connsiteX4" fmla="*/ 3074922 w 3079510"/>
                    <a:gd name="connsiteY4" fmla="*/ 579351 h 1482565"/>
                    <a:gd name="connsiteX5" fmla="*/ 3079510 w 3079510"/>
                    <a:gd name="connsiteY5" fmla="*/ 592361 h 1482565"/>
                    <a:gd name="connsiteX6" fmla="*/ 360343 w 3079510"/>
                    <a:gd name="connsiteY6" fmla="*/ 25621 h 1482565"/>
                    <a:gd name="connsiteX7" fmla="*/ 394941 w 3079510"/>
                    <a:gd name="connsiteY7" fmla="*/ 0 h 1482565"/>
                    <a:gd name="connsiteX0" fmla="*/ 394941 w 3079510"/>
                    <a:gd name="connsiteY0" fmla="*/ 0 h 1482565"/>
                    <a:gd name="connsiteX1" fmla="*/ 455156 w 3079510"/>
                    <a:gd name="connsiteY1" fmla="*/ 10587 h 1482565"/>
                    <a:gd name="connsiteX2" fmla="*/ 914068 w 3079510"/>
                    <a:gd name="connsiteY2" fmla="*/ 249959 h 1482565"/>
                    <a:gd name="connsiteX3" fmla="*/ 2918763 w 3079510"/>
                    <a:gd name="connsiteY3" fmla="*/ 566361 h 1482565"/>
                    <a:gd name="connsiteX4" fmla="*/ 3074922 w 3079510"/>
                    <a:gd name="connsiteY4" fmla="*/ 579351 h 1482565"/>
                    <a:gd name="connsiteX5" fmla="*/ 3079510 w 3079510"/>
                    <a:gd name="connsiteY5" fmla="*/ 592361 h 1482565"/>
                    <a:gd name="connsiteX6" fmla="*/ 360343 w 3079510"/>
                    <a:gd name="connsiteY6" fmla="*/ 25621 h 1482565"/>
                    <a:gd name="connsiteX7" fmla="*/ 394941 w 3079510"/>
                    <a:gd name="connsiteY7" fmla="*/ 0 h 14825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079510" h="1482565">
                      <a:moveTo>
                        <a:pt x="394941" y="0"/>
                      </a:moveTo>
                      <a:lnTo>
                        <a:pt x="455156" y="10587"/>
                      </a:lnTo>
                      <a:cubicBezTo>
                        <a:pt x="554377" y="26847"/>
                        <a:pt x="598717" y="147805"/>
                        <a:pt x="914068" y="249959"/>
                      </a:cubicBezTo>
                      <a:cubicBezTo>
                        <a:pt x="1324669" y="342588"/>
                        <a:pt x="2050621" y="117762"/>
                        <a:pt x="2918763" y="566361"/>
                      </a:cubicBezTo>
                      <a:lnTo>
                        <a:pt x="3074922" y="579351"/>
                      </a:lnTo>
                      <a:lnTo>
                        <a:pt x="3079510" y="592361"/>
                      </a:lnTo>
                      <a:cubicBezTo>
                        <a:pt x="2461933" y="2325912"/>
                        <a:pt x="-1133751" y="1192110"/>
                        <a:pt x="360343" y="25621"/>
                      </a:cubicBezTo>
                      <a:lnTo>
                        <a:pt x="394941" y="0"/>
                      </a:lnTo>
                      <a:close/>
                    </a:path>
                  </a:pathLst>
                </a:custGeom>
                <a:solidFill>
                  <a:srgbClr val="F4E0C7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E5327E8A-F2E1-E7AD-D0B7-9906621613B9}"/>
                    </a:ext>
                  </a:extLst>
                </p:cNvPr>
                <p:cNvSpPr/>
                <p:nvPr/>
              </p:nvSpPr>
              <p:spPr>
                <a:xfrm>
                  <a:off x="6919394" y="588786"/>
                  <a:ext cx="444500" cy="279400"/>
                </a:xfrm>
                <a:custGeom>
                  <a:avLst/>
                  <a:gdLst>
                    <a:gd name="connsiteX0" fmla="*/ 444500 w 444500"/>
                    <a:gd name="connsiteY0" fmla="*/ 0 h 279400"/>
                    <a:gd name="connsiteX1" fmla="*/ 0 w 444500"/>
                    <a:gd name="connsiteY1" fmla="*/ 279400 h 279400"/>
                    <a:gd name="connsiteX2" fmla="*/ 0 w 444500"/>
                    <a:gd name="connsiteY2" fmla="*/ 279400 h 279400"/>
                    <a:gd name="connsiteX0" fmla="*/ 444500 w 444500"/>
                    <a:gd name="connsiteY0" fmla="*/ 0 h 279400"/>
                    <a:gd name="connsiteX1" fmla="*/ 0 w 444500"/>
                    <a:gd name="connsiteY1" fmla="*/ 279400 h 279400"/>
                    <a:gd name="connsiteX2" fmla="*/ 0 w 444500"/>
                    <a:gd name="connsiteY2" fmla="*/ 279400 h 279400"/>
                    <a:gd name="connsiteX0" fmla="*/ 444500 w 444500"/>
                    <a:gd name="connsiteY0" fmla="*/ 0 h 279400"/>
                    <a:gd name="connsiteX1" fmla="*/ 0 w 444500"/>
                    <a:gd name="connsiteY1" fmla="*/ 279400 h 279400"/>
                    <a:gd name="connsiteX2" fmla="*/ 0 w 444500"/>
                    <a:gd name="connsiteY2" fmla="*/ 279400 h 279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44500" h="279400">
                      <a:moveTo>
                        <a:pt x="444500" y="0"/>
                      </a:moveTo>
                      <a:cubicBezTo>
                        <a:pt x="283633" y="42333"/>
                        <a:pt x="97367" y="71967"/>
                        <a:pt x="0" y="279400"/>
                      </a:cubicBezTo>
                      <a:lnTo>
                        <a:pt x="0" y="279400"/>
                      </a:ln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183CF123-674E-3F2F-4B57-F595429201FF}"/>
                    </a:ext>
                  </a:extLst>
                </p:cNvPr>
                <p:cNvSpPr/>
                <p:nvPr/>
              </p:nvSpPr>
              <p:spPr>
                <a:xfrm>
                  <a:off x="6656656" y="548206"/>
                  <a:ext cx="444500" cy="279400"/>
                </a:xfrm>
                <a:custGeom>
                  <a:avLst/>
                  <a:gdLst>
                    <a:gd name="connsiteX0" fmla="*/ 444500 w 444500"/>
                    <a:gd name="connsiteY0" fmla="*/ 0 h 279400"/>
                    <a:gd name="connsiteX1" fmla="*/ 0 w 444500"/>
                    <a:gd name="connsiteY1" fmla="*/ 279400 h 279400"/>
                    <a:gd name="connsiteX2" fmla="*/ 0 w 444500"/>
                    <a:gd name="connsiteY2" fmla="*/ 279400 h 279400"/>
                    <a:gd name="connsiteX0" fmla="*/ 444500 w 444500"/>
                    <a:gd name="connsiteY0" fmla="*/ 0 h 279400"/>
                    <a:gd name="connsiteX1" fmla="*/ 0 w 444500"/>
                    <a:gd name="connsiteY1" fmla="*/ 279400 h 279400"/>
                    <a:gd name="connsiteX2" fmla="*/ 0 w 444500"/>
                    <a:gd name="connsiteY2" fmla="*/ 279400 h 279400"/>
                    <a:gd name="connsiteX0" fmla="*/ 444500 w 444500"/>
                    <a:gd name="connsiteY0" fmla="*/ 0 h 279400"/>
                    <a:gd name="connsiteX1" fmla="*/ 0 w 444500"/>
                    <a:gd name="connsiteY1" fmla="*/ 279400 h 279400"/>
                    <a:gd name="connsiteX2" fmla="*/ 0 w 444500"/>
                    <a:gd name="connsiteY2" fmla="*/ 279400 h 279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44500" h="279400">
                      <a:moveTo>
                        <a:pt x="444500" y="0"/>
                      </a:moveTo>
                      <a:cubicBezTo>
                        <a:pt x="283633" y="42333"/>
                        <a:pt x="97367" y="71967"/>
                        <a:pt x="0" y="279400"/>
                      </a:cubicBezTo>
                      <a:lnTo>
                        <a:pt x="0" y="279400"/>
                      </a:ln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6C520C92-6053-9DF9-0F24-60F10541BA7C}"/>
                    </a:ext>
                  </a:extLst>
                </p:cNvPr>
                <p:cNvSpPr/>
                <p:nvPr/>
              </p:nvSpPr>
              <p:spPr>
                <a:xfrm rot="3624423">
                  <a:off x="7113271" y="816702"/>
                  <a:ext cx="197650" cy="172339"/>
                </a:xfrm>
                <a:custGeom>
                  <a:avLst/>
                  <a:gdLst>
                    <a:gd name="connsiteX0" fmla="*/ 444500 w 444500"/>
                    <a:gd name="connsiteY0" fmla="*/ 0 h 279400"/>
                    <a:gd name="connsiteX1" fmla="*/ 0 w 444500"/>
                    <a:gd name="connsiteY1" fmla="*/ 279400 h 279400"/>
                    <a:gd name="connsiteX2" fmla="*/ 0 w 444500"/>
                    <a:gd name="connsiteY2" fmla="*/ 279400 h 279400"/>
                    <a:gd name="connsiteX0" fmla="*/ 444500 w 444500"/>
                    <a:gd name="connsiteY0" fmla="*/ 0 h 279400"/>
                    <a:gd name="connsiteX1" fmla="*/ 0 w 444500"/>
                    <a:gd name="connsiteY1" fmla="*/ 279400 h 279400"/>
                    <a:gd name="connsiteX2" fmla="*/ 0 w 444500"/>
                    <a:gd name="connsiteY2" fmla="*/ 279400 h 279400"/>
                    <a:gd name="connsiteX0" fmla="*/ 444500 w 444500"/>
                    <a:gd name="connsiteY0" fmla="*/ 0 h 279400"/>
                    <a:gd name="connsiteX1" fmla="*/ 0 w 444500"/>
                    <a:gd name="connsiteY1" fmla="*/ 279400 h 279400"/>
                    <a:gd name="connsiteX2" fmla="*/ 0 w 444500"/>
                    <a:gd name="connsiteY2" fmla="*/ 279400 h 279400"/>
                    <a:gd name="connsiteX0" fmla="*/ 487489 w 487489"/>
                    <a:gd name="connsiteY0" fmla="*/ 0 h 379396"/>
                    <a:gd name="connsiteX1" fmla="*/ 42989 w 487489"/>
                    <a:gd name="connsiteY1" fmla="*/ 279400 h 379396"/>
                    <a:gd name="connsiteX2" fmla="*/ 0 w 487489"/>
                    <a:gd name="connsiteY2" fmla="*/ 379395 h 379396"/>
                    <a:gd name="connsiteX0" fmla="*/ 487489 w 487489"/>
                    <a:gd name="connsiteY0" fmla="*/ 0 h 379396"/>
                    <a:gd name="connsiteX1" fmla="*/ 0 w 487489"/>
                    <a:gd name="connsiteY1" fmla="*/ 379395 h 379396"/>
                    <a:gd name="connsiteX0" fmla="*/ 430421 w 430420"/>
                    <a:gd name="connsiteY0" fmla="*/ 0 h 364268"/>
                    <a:gd name="connsiteX1" fmla="*/ 0 w 430420"/>
                    <a:gd name="connsiteY1" fmla="*/ 364267 h 364268"/>
                    <a:gd name="connsiteX0" fmla="*/ 430421 w 430420"/>
                    <a:gd name="connsiteY0" fmla="*/ 0 h 364268"/>
                    <a:gd name="connsiteX1" fmla="*/ 0 w 430420"/>
                    <a:gd name="connsiteY1" fmla="*/ 364267 h 364268"/>
                    <a:gd name="connsiteX0" fmla="*/ 435606 w 435605"/>
                    <a:gd name="connsiteY0" fmla="*/ 0 h 364268"/>
                    <a:gd name="connsiteX1" fmla="*/ 5185 w 435605"/>
                    <a:gd name="connsiteY1" fmla="*/ 364267 h 364268"/>
                    <a:gd name="connsiteX0" fmla="*/ 434283 w 434282"/>
                    <a:gd name="connsiteY0" fmla="*/ 0 h 364268"/>
                    <a:gd name="connsiteX1" fmla="*/ 3862 w 434282"/>
                    <a:gd name="connsiteY1" fmla="*/ 364267 h 3642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434282" h="364268">
                      <a:moveTo>
                        <a:pt x="434283" y="0"/>
                      </a:moveTo>
                      <a:cubicBezTo>
                        <a:pt x="53403" y="7160"/>
                        <a:pt x="-19222" y="90109"/>
                        <a:pt x="3862" y="364267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Freeform: Shape 18">
                  <a:extLst>
                    <a:ext uri="{FF2B5EF4-FFF2-40B4-BE49-F238E27FC236}">
                      <a16:creationId xmlns:a16="http://schemas.microsoft.com/office/drawing/2014/main" id="{C86D2C35-B68C-CB0E-5963-B6FEDB280B52}"/>
                    </a:ext>
                  </a:extLst>
                </p:cNvPr>
                <p:cNvSpPr/>
                <p:nvPr/>
              </p:nvSpPr>
              <p:spPr>
                <a:xfrm rot="1427930">
                  <a:off x="6257600" y="826658"/>
                  <a:ext cx="196714" cy="172339"/>
                </a:xfrm>
                <a:custGeom>
                  <a:avLst/>
                  <a:gdLst>
                    <a:gd name="connsiteX0" fmla="*/ 444500 w 444500"/>
                    <a:gd name="connsiteY0" fmla="*/ 0 h 279400"/>
                    <a:gd name="connsiteX1" fmla="*/ 0 w 444500"/>
                    <a:gd name="connsiteY1" fmla="*/ 279400 h 279400"/>
                    <a:gd name="connsiteX2" fmla="*/ 0 w 444500"/>
                    <a:gd name="connsiteY2" fmla="*/ 279400 h 279400"/>
                    <a:gd name="connsiteX0" fmla="*/ 444500 w 444500"/>
                    <a:gd name="connsiteY0" fmla="*/ 0 h 279400"/>
                    <a:gd name="connsiteX1" fmla="*/ 0 w 444500"/>
                    <a:gd name="connsiteY1" fmla="*/ 279400 h 279400"/>
                    <a:gd name="connsiteX2" fmla="*/ 0 w 444500"/>
                    <a:gd name="connsiteY2" fmla="*/ 279400 h 279400"/>
                    <a:gd name="connsiteX0" fmla="*/ 444500 w 444500"/>
                    <a:gd name="connsiteY0" fmla="*/ 0 h 279400"/>
                    <a:gd name="connsiteX1" fmla="*/ 0 w 444500"/>
                    <a:gd name="connsiteY1" fmla="*/ 279400 h 279400"/>
                    <a:gd name="connsiteX2" fmla="*/ 0 w 444500"/>
                    <a:gd name="connsiteY2" fmla="*/ 279400 h 279400"/>
                    <a:gd name="connsiteX0" fmla="*/ 487489 w 487489"/>
                    <a:gd name="connsiteY0" fmla="*/ 0 h 379396"/>
                    <a:gd name="connsiteX1" fmla="*/ 42989 w 487489"/>
                    <a:gd name="connsiteY1" fmla="*/ 279400 h 379396"/>
                    <a:gd name="connsiteX2" fmla="*/ 0 w 487489"/>
                    <a:gd name="connsiteY2" fmla="*/ 379395 h 379396"/>
                    <a:gd name="connsiteX0" fmla="*/ 487489 w 487489"/>
                    <a:gd name="connsiteY0" fmla="*/ 0 h 379396"/>
                    <a:gd name="connsiteX1" fmla="*/ 0 w 487489"/>
                    <a:gd name="connsiteY1" fmla="*/ 379395 h 379396"/>
                    <a:gd name="connsiteX0" fmla="*/ 430421 w 430420"/>
                    <a:gd name="connsiteY0" fmla="*/ 0 h 364268"/>
                    <a:gd name="connsiteX1" fmla="*/ 0 w 430420"/>
                    <a:gd name="connsiteY1" fmla="*/ 364267 h 364268"/>
                    <a:gd name="connsiteX0" fmla="*/ 430421 w 430420"/>
                    <a:gd name="connsiteY0" fmla="*/ 0 h 364268"/>
                    <a:gd name="connsiteX1" fmla="*/ 0 w 430420"/>
                    <a:gd name="connsiteY1" fmla="*/ 364267 h 364268"/>
                    <a:gd name="connsiteX0" fmla="*/ 435606 w 435605"/>
                    <a:gd name="connsiteY0" fmla="*/ 0 h 364268"/>
                    <a:gd name="connsiteX1" fmla="*/ 5185 w 435605"/>
                    <a:gd name="connsiteY1" fmla="*/ 364267 h 364268"/>
                    <a:gd name="connsiteX0" fmla="*/ 434283 w 434282"/>
                    <a:gd name="connsiteY0" fmla="*/ 0 h 364268"/>
                    <a:gd name="connsiteX1" fmla="*/ 3862 w 434282"/>
                    <a:gd name="connsiteY1" fmla="*/ 364267 h 364268"/>
                    <a:gd name="connsiteX0" fmla="*/ 432226 w 432225"/>
                    <a:gd name="connsiteY0" fmla="*/ 0 h 364268"/>
                    <a:gd name="connsiteX1" fmla="*/ 1805 w 432225"/>
                    <a:gd name="connsiteY1" fmla="*/ 364267 h 3642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432225" h="364268">
                      <a:moveTo>
                        <a:pt x="432226" y="0"/>
                      </a:moveTo>
                      <a:cubicBezTo>
                        <a:pt x="180122" y="55208"/>
                        <a:pt x="-21279" y="90109"/>
                        <a:pt x="1805" y="364267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FF9FB8DE-9A5A-74F3-07AD-4A91A9F6A2D7}"/>
                    </a:ext>
                  </a:extLst>
                </p:cNvPr>
                <p:cNvSpPr/>
                <p:nvPr/>
              </p:nvSpPr>
              <p:spPr>
                <a:xfrm>
                  <a:off x="5959274" y="1642886"/>
                  <a:ext cx="421940" cy="392685"/>
                </a:xfrm>
                <a:custGeom>
                  <a:avLst/>
                  <a:gdLst>
                    <a:gd name="connsiteX0" fmla="*/ 419100 w 471451"/>
                    <a:gd name="connsiteY0" fmla="*/ 0 h 276120"/>
                    <a:gd name="connsiteX1" fmla="*/ 434340 w 471451"/>
                    <a:gd name="connsiteY1" fmla="*/ 251460 h 276120"/>
                    <a:gd name="connsiteX2" fmla="*/ 0 w 471451"/>
                    <a:gd name="connsiteY2" fmla="*/ 266700 h 276120"/>
                    <a:gd name="connsiteX3" fmla="*/ 0 w 471451"/>
                    <a:gd name="connsiteY3" fmla="*/ 266700 h 276120"/>
                    <a:gd name="connsiteX0" fmla="*/ 419100 w 419100"/>
                    <a:gd name="connsiteY0" fmla="*/ 0 h 266700"/>
                    <a:gd name="connsiteX1" fmla="*/ 0 w 419100"/>
                    <a:gd name="connsiteY1" fmla="*/ 266700 h 266700"/>
                    <a:gd name="connsiteX2" fmla="*/ 0 w 419100"/>
                    <a:gd name="connsiteY2" fmla="*/ 266700 h 266700"/>
                    <a:gd name="connsiteX0" fmla="*/ 419100 w 421878"/>
                    <a:gd name="connsiteY0" fmla="*/ 0 h 273445"/>
                    <a:gd name="connsiteX1" fmla="*/ 0 w 421878"/>
                    <a:gd name="connsiteY1" fmla="*/ 266700 h 273445"/>
                    <a:gd name="connsiteX2" fmla="*/ 0 w 421878"/>
                    <a:gd name="connsiteY2" fmla="*/ 266700 h 273445"/>
                    <a:gd name="connsiteX0" fmla="*/ 419100 w 421940"/>
                    <a:gd name="connsiteY0" fmla="*/ 0 h 392685"/>
                    <a:gd name="connsiteX1" fmla="*/ 0 w 421940"/>
                    <a:gd name="connsiteY1" fmla="*/ 266700 h 392685"/>
                    <a:gd name="connsiteX2" fmla="*/ 0 w 421940"/>
                    <a:gd name="connsiteY2" fmla="*/ 266700 h 3926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21940" h="392685">
                      <a:moveTo>
                        <a:pt x="419100" y="0"/>
                      </a:moveTo>
                      <a:cubicBezTo>
                        <a:pt x="454660" y="462280"/>
                        <a:pt x="147320" y="467360"/>
                        <a:pt x="0" y="266700"/>
                      </a:cubicBezTo>
                      <a:lnTo>
                        <a:pt x="0" y="266700"/>
                      </a:ln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id="{7EC2B99A-0CB0-2B11-A7E6-BA79276BD6C6}"/>
                    </a:ext>
                  </a:extLst>
                </p:cNvPr>
                <p:cNvSpPr/>
                <p:nvPr/>
              </p:nvSpPr>
              <p:spPr>
                <a:xfrm flipH="1">
                  <a:off x="6380266" y="1625298"/>
                  <a:ext cx="541394" cy="506732"/>
                </a:xfrm>
                <a:custGeom>
                  <a:avLst/>
                  <a:gdLst>
                    <a:gd name="connsiteX0" fmla="*/ 419100 w 471451"/>
                    <a:gd name="connsiteY0" fmla="*/ 0 h 276120"/>
                    <a:gd name="connsiteX1" fmla="*/ 434340 w 471451"/>
                    <a:gd name="connsiteY1" fmla="*/ 251460 h 276120"/>
                    <a:gd name="connsiteX2" fmla="*/ 0 w 471451"/>
                    <a:gd name="connsiteY2" fmla="*/ 266700 h 276120"/>
                    <a:gd name="connsiteX3" fmla="*/ 0 w 471451"/>
                    <a:gd name="connsiteY3" fmla="*/ 266700 h 276120"/>
                    <a:gd name="connsiteX0" fmla="*/ 419100 w 419100"/>
                    <a:gd name="connsiteY0" fmla="*/ 0 h 266700"/>
                    <a:gd name="connsiteX1" fmla="*/ 0 w 419100"/>
                    <a:gd name="connsiteY1" fmla="*/ 266700 h 266700"/>
                    <a:gd name="connsiteX2" fmla="*/ 0 w 419100"/>
                    <a:gd name="connsiteY2" fmla="*/ 266700 h 266700"/>
                    <a:gd name="connsiteX0" fmla="*/ 419100 w 421878"/>
                    <a:gd name="connsiteY0" fmla="*/ 0 h 273445"/>
                    <a:gd name="connsiteX1" fmla="*/ 0 w 421878"/>
                    <a:gd name="connsiteY1" fmla="*/ 266700 h 273445"/>
                    <a:gd name="connsiteX2" fmla="*/ 0 w 421878"/>
                    <a:gd name="connsiteY2" fmla="*/ 266700 h 273445"/>
                    <a:gd name="connsiteX0" fmla="*/ 419100 w 421940"/>
                    <a:gd name="connsiteY0" fmla="*/ 0 h 392685"/>
                    <a:gd name="connsiteX1" fmla="*/ 0 w 421940"/>
                    <a:gd name="connsiteY1" fmla="*/ 266700 h 392685"/>
                    <a:gd name="connsiteX2" fmla="*/ 0 w 421940"/>
                    <a:gd name="connsiteY2" fmla="*/ 266700 h 392685"/>
                    <a:gd name="connsiteX0" fmla="*/ 419100 w 421940"/>
                    <a:gd name="connsiteY0" fmla="*/ 0 h 392685"/>
                    <a:gd name="connsiteX1" fmla="*/ 0 w 421940"/>
                    <a:gd name="connsiteY1" fmla="*/ 266700 h 392685"/>
                    <a:gd name="connsiteX2" fmla="*/ 12110 w 421940"/>
                    <a:gd name="connsiteY2" fmla="*/ 339226 h 392685"/>
                    <a:gd name="connsiteX0" fmla="*/ 419100 w 421940"/>
                    <a:gd name="connsiteY0" fmla="*/ 0 h 392685"/>
                    <a:gd name="connsiteX1" fmla="*/ 0 w 421940"/>
                    <a:gd name="connsiteY1" fmla="*/ 266700 h 392685"/>
                    <a:gd name="connsiteX0" fmla="*/ 405856 w 408812"/>
                    <a:gd name="connsiteY0" fmla="*/ 0 h 441405"/>
                    <a:gd name="connsiteX1" fmla="*/ 0 w 408812"/>
                    <a:gd name="connsiteY1" fmla="*/ 336754 h 441405"/>
                    <a:gd name="connsiteX0" fmla="*/ 428561 w 431323"/>
                    <a:gd name="connsiteY0" fmla="*/ 0 h 485109"/>
                    <a:gd name="connsiteX1" fmla="*/ 0 w 431323"/>
                    <a:gd name="connsiteY1" fmla="*/ 394445 h 485109"/>
                    <a:gd name="connsiteX0" fmla="*/ 428561 w 431092"/>
                    <a:gd name="connsiteY0" fmla="*/ 0 h 446124"/>
                    <a:gd name="connsiteX1" fmla="*/ 0 w 431092"/>
                    <a:gd name="connsiteY1" fmla="*/ 394445 h 446124"/>
                    <a:gd name="connsiteX0" fmla="*/ 428561 w 430185"/>
                    <a:gd name="connsiteY0" fmla="*/ 0 h 438457"/>
                    <a:gd name="connsiteX1" fmla="*/ 0 w 430185"/>
                    <a:gd name="connsiteY1" fmla="*/ 394445 h 4384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430185" h="438457">
                      <a:moveTo>
                        <a:pt x="428561" y="0"/>
                      </a:moveTo>
                      <a:cubicBezTo>
                        <a:pt x="456552" y="414891"/>
                        <a:pt x="115154" y="506507"/>
                        <a:pt x="0" y="394445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Freeform: Shape 32">
                  <a:extLst>
                    <a:ext uri="{FF2B5EF4-FFF2-40B4-BE49-F238E27FC236}">
                      <a16:creationId xmlns:a16="http://schemas.microsoft.com/office/drawing/2014/main" id="{F777F335-6E19-33C9-283D-57FE253B52D9}"/>
                    </a:ext>
                  </a:extLst>
                </p:cNvPr>
                <p:cNvSpPr/>
                <p:nvPr/>
              </p:nvSpPr>
              <p:spPr>
                <a:xfrm>
                  <a:off x="6800332" y="1584834"/>
                  <a:ext cx="1862137" cy="348565"/>
                </a:xfrm>
                <a:custGeom>
                  <a:avLst/>
                  <a:gdLst>
                    <a:gd name="connsiteX0" fmla="*/ 0 w 1862137"/>
                    <a:gd name="connsiteY0" fmla="*/ 0 h 200025"/>
                    <a:gd name="connsiteX1" fmla="*/ 1862137 w 1862137"/>
                    <a:gd name="connsiteY1" fmla="*/ 200025 h 200025"/>
                    <a:gd name="connsiteX2" fmla="*/ 1862137 w 1862137"/>
                    <a:gd name="connsiteY2" fmla="*/ 200025 h 200025"/>
                    <a:gd name="connsiteX0" fmla="*/ 0 w 1862137"/>
                    <a:gd name="connsiteY0" fmla="*/ 120900 h 320925"/>
                    <a:gd name="connsiteX1" fmla="*/ 1862137 w 1862137"/>
                    <a:gd name="connsiteY1" fmla="*/ 320925 h 320925"/>
                    <a:gd name="connsiteX2" fmla="*/ 1862137 w 1862137"/>
                    <a:gd name="connsiteY2" fmla="*/ 320925 h 320925"/>
                    <a:gd name="connsiteX0" fmla="*/ 0 w 1862137"/>
                    <a:gd name="connsiteY0" fmla="*/ 148540 h 348565"/>
                    <a:gd name="connsiteX1" fmla="*/ 1862137 w 1862137"/>
                    <a:gd name="connsiteY1" fmla="*/ 348565 h 348565"/>
                    <a:gd name="connsiteX2" fmla="*/ 1862137 w 1862137"/>
                    <a:gd name="connsiteY2" fmla="*/ 348565 h 3485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62137" h="348565">
                      <a:moveTo>
                        <a:pt x="0" y="148540"/>
                      </a:moveTo>
                      <a:cubicBezTo>
                        <a:pt x="868362" y="-189597"/>
                        <a:pt x="1374775" y="124727"/>
                        <a:pt x="1862137" y="348565"/>
                      </a:cubicBezTo>
                      <a:lnTo>
                        <a:pt x="1862137" y="348565"/>
                      </a:ln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Freeform: Shape 33">
                  <a:extLst>
                    <a:ext uri="{FF2B5EF4-FFF2-40B4-BE49-F238E27FC236}">
                      <a16:creationId xmlns:a16="http://schemas.microsoft.com/office/drawing/2014/main" id="{85D77391-29CE-2D20-C662-F6970C0D9548}"/>
                    </a:ext>
                  </a:extLst>
                </p:cNvPr>
                <p:cNvSpPr/>
                <p:nvPr/>
              </p:nvSpPr>
              <p:spPr>
                <a:xfrm>
                  <a:off x="6886058" y="1815989"/>
                  <a:ext cx="1757362" cy="393635"/>
                </a:xfrm>
                <a:custGeom>
                  <a:avLst/>
                  <a:gdLst>
                    <a:gd name="connsiteX0" fmla="*/ 0 w 1766887"/>
                    <a:gd name="connsiteY0" fmla="*/ 0 h 414338"/>
                    <a:gd name="connsiteX1" fmla="*/ 1766887 w 1766887"/>
                    <a:gd name="connsiteY1" fmla="*/ 414338 h 414338"/>
                    <a:gd name="connsiteX2" fmla="*/ 1766887 w 1766887"/>
                    <a:gd name="connsiteY2" fmla="*/ 414338 h 414338"/>
                    <a:gd name="connsiteX0" fmla="*/ 0 w 1766887"/>
                    <a:gd name="connsiteY0" fmla="*/ 1878 h 416216"/>
                    <a:gd name="connsiteX1" fmla="*/ 1766887 w 1766887"/>
                    <a:gd name="connsiteY1" fmla="*/ 416216 h 416216"/>
                    <a:gd name="connsiteX2" fmla="*/ 1766887 w 1766887"/>
                    <a:gd name="connsiteY2" fmla="*/ 416216 h 416216"/>
                    <a:gd name="connsiteX0" fmla="*/ 0 w 1766887"/>
                    <a:gd name="connsiteY0" fmla="*/ 2782 h 417120"/>
                    <a:gd name="connsiteX1" fmla="*/ 1766887 w 1766887"/>
                    <a:gd name="connsiteY1" fmla="*/ 417120 h 417120"/>
                    <a:gd name="connsiteX2" fmla="*/ 1766887 w 1766887"/>
                    <a:gd name="connsiteY2" fmla="*/ 417120 h 417120"/>
                    <a:gd name="connsiteX0" fmla="*/ 0 w 1757362"/>
                    <a:gd name="connsiteY0" fmla="*/ 3109 h 393635"/>
                    <a:gd name="connsiteX1" fmla="*/ 1757362 w 1757362"/>
                    <a:gd name="connsiteY1" fmla="*/ 393635 h 393635"/>
                    <a:gd name="connsiteX2" fmla="*/ 1757362 w 1757362"/>
                    <a:gd name="connsiteY2" fmla="*/ 393635 h 3936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757362" h="393635">
                      <a:moveTo>
                        <a:pt x="0" y="3109"/>
                      </a:moveTo>
                      <a:cubicBezTo>
                        <a:pt x="1274762" y="-25465"/>
                        <a:pt x="1244600" y="145984"/>
                        <a:pt x="1757362" y="393635"/>
                      </a:cubicBezTo>
                      <a:lnTo>
                        <a:pt x="1757362" y="393635"/>
                      </a:ln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Freeform: Shape 34">
                  <a:extLst>
                    <a:ext uri="{FF2B5EF4-FFF2-40B4-BE49-F238E27FC236}">
                      <a16:creationId xmlns:a16="http://schemas.microsoft.com/office/drawing/2014/main" id="{1AA8F757-DEA9-BD10-A0BD-0EF0D4AD214B}"/>
                    </a:ext>
                  </a:extLst>
                </p:cNvPr>
                <p:cNvSpPr/>
                <p:nvPr/>
              </p:nvSpPr>
              <p:spPr>
                <a:xfrm>
                  <a:off x="6838215" y="1895564"/>
                  <a:ext cx="1509712" cy="519114"/>
                </a:xfrm>
                <a:custGeom>
                  <a:avLst/>
                  <a:gdLst>
                    <a:gd name="connsiteX0" fmla="*/ 0 w 1766887"/>
                    <a:gd name="connsiteY0" fmla="*/ 0 h 414338"/>
                    <a:gd name="connsiteX1" fmla="*/ 1766887 w 1766887"/>
                    <a:gd name="connsiteY1" fmla="*/ 414338 h 414338"/>
                    <a:gd name="connsiteX2" fmla="*/ 1766887 w 1766887"/>
                    <a:gd name="connsiteY2" fmla="*/ 414338 h 414338"/>
                    <a:gd name="connsiteX0" fmla="*/ 0 w 1766887"/>
                    <a:gd name="connsiteY0" fmla="*/ 1878 h 416216"/>
                    <a:gd name="connsiteX1" fmla="*/ 1766887 w 1766887"/>
                    <a:gd name="connsiteY1" fmla="*/ 416216 h 416216"/>
                    <a:gd name="connsiteX2" fmla="*/ 1766887 w 1766887"/>
                    <a:gd name="connsiteY2" fmla="*/ 416216 h 416216"/>
                    <a:gd name="connsiteX0" fmla="*/ 0 w 1766887"/>
                    <a:gd name="connsiteY0" fmla="*/ 2782 h 417120"/>
                    <a:gd name="connsiteX1" fmla="*/ 1766887 w 1766887"/>
                    <a:gd name="connsiteY1" fmla="*/ 417120 h 417120"/>
                    <a:gd name="connsiteX2" fmla="*/ 1766887 w 1766887"/>
                    <a:gd name="connsiteY2" fmla="*/ 417120 h 417120"/>
                    <a:gd name="connsiteX0" fmla="*/ 0 w 1757362"/>
                    <a:gd name="connsiteY0" fmla="*/ 3109 h 393635"/>
                    <a:gd name="connsiteX1" fmla="*/ 1757362 w 1757362"/>
                    <a:gd name="connsiteY1" fmla="*/ 393635 h 393635"/>
                    <a:gd name="connsiteX2" fmla="*/ 1757362 w 1757362"/>
                    <a:gd name="connsiteY2" fmla="*/ 393635 h 393635"/>
                    <a:gd name="connsiteX0" fmla="*/ 0 w 1757362"/>
                    <a:gd name="connsiteY0" fmla="*/ 3109 h 522223"/>
                    <a:gd name="connsiteX1" fmla="*/ 1757362 w 1757362"/>
                    <a:gd name="connsiteY1" fmla="*/ 393635 h 522223"/>
                    <a:gd name="connsiteX2" fmla="*/ 1509712 w 1757362"/>
                    <a:gd name="connsiteY2" fmla="*/ 522223 h 522223"/>
                    <a:gd name="connsiteX0" fmla="*/ 0 w 1509712"/>
                    <a:gd name="connsiteY0" fmla="*/ 0 h 519114"/>
                    <a:gd name="connsiteX1" fmla="*/ 1509712 w 1509712"/>
                    <a:gd name="connsiteY1" fmla="*/ 519114 h 519114"/>
                    <a:gd name="connsiteX0" fmla="*/ 0 w 1509712"/>
                    <a:gd name="connsiteY0" fmla="*/ 0 h 519114"/>
                    <a:gd name="connsiteX1" fmla="*/ 1509712 w 1509712"/>
                    <a:gd name="connsiteY1" fmla="*/ 519114 h 519114"/>
                    <a:gd name="connsiteX0" fmla="*/ 0 w 1509712"/>
                    <a:gd name="connsiteY0" fmla="*/ 0 h 519114"/>
                    <a:gd name="connsiteX1" fmla="*/ 1509712 w 1509712"/>
                    <a:gd name="connsiteY1" fmla="*/ 519114 h 5191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509712" h="519114">
                      <a:moveTo>
                        <a:pt x="0" y="0"/>
                      </a:moveTo>
                      <a:cubicBezTo>
                        <a:pt x="655637" y="111125"/>
                        <a:pt x="1239837" y="274638"/>
                        <a:pt x="1509712" y="519114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Freeform: Shape 35">
                  <a:extLst>
                    <a:ext uri="{FF2B5EF4-FFF2-40B4-BE49-F238E27FC236}">
                      <a16:creationId xmlns:a16="http://schemas.microsoft.com/office/drawing/2014/main" id="{4849E4CB-7653-A143-A6DD-B9077A9A909A}"/>
                    </a:ext>
                  </a:extLst>
                </p:cNvPr>
                <p:cNvSpPr/>
                <p:nvPr/>
              </p:nvSpPr>
              <p:spPr>
                <a:xfrm>
                  <a:off x="5752372" y="1481661"/>
                  <a:ext cx="323849" cy="138114"/>
                </a:xfrm>
                <a:custGeom>
                  <a:avLst/>
                  <a:gdLst>
                    <a:gd name="connsiteX0" fmla="*/ 0 w 1766887"/>
                    <a:gd name="connsiteY0" fmla="*/ 0 h 414338"/>
                    <a:gd name="connsiteX1" fmla="*/ 1766887 w 1766887"/>
                    <a:gd name="connsiteY1" fmla="*/ 414338 h 414338"/>
                    <a:gd name="connsiteX2" fmla="*/ 1766887 w 1766887"/>
                    <a:gd name="connsiteY2" fmla="*/ 414338 h 414338"/>
                    <a:gd name="connsiteX0" fmla="*/ 0 w 1766887"/>
                    <a:gd name="connsiteY0" fmla="*/ 1878 h 416216"/>
                    <a:gd name="connsiteX1" fmla="*/ 1766887 w 1766887"/>
                    <a:gd name="connsiteY1" fmla="*/ 416216 h 416216"/>
                    <a:gd name="connsiteX2" fmla="*/ 1766887 w 1766887"/>
                    <a:gd name="connsiteY2" fmla="*/ 416216 h 416216"/>
                    <a:gd name="connsiteX0" fmla="*/ 0 w 1766887"/>
                    <a:gd name="connsiteY0" fmla="*/ 2782 h 417120"/>
                    <a:gd name="connsiteX1" fmla="*/ 1766887 w 1766887"/>
                    <a:gd name="connsiteY1" fmla="*/ 417120 h 417120"/>
                    <a:gd name="connsiteX2" fmla="*/ 1766887 w 1766887"/>
                    <a:gd name="connsiteY2" fmla="*/ 417120 h 417120"/>
                    <a:gd name="connsiteX0" fmla="*/ 0 w 1757362"/>
                    <a:gd name="connsiteY0" fmla="*/ 3109 h 393635"/>
                    <a:gd name="connsiteX1" fmla="*/ 1757362 w 1757362"/>
                    <a:gd name="connsiteY1" fmla="*/ 393635 h 393635"/>
                    <a:gd name="connsiteX2" fmla="*/ 1757362 w 1757362"/>
                    <a:gd name="connsiteY2" fmla="*/ 393635 h 393635"/>
                    <a:gd name="connsiteX0" fmla="*/ 0 w 1757362"/>
                    <a:gd name="connsiteY0" fmla="*/ 3109 h 522223"/>
                    <a:gd name="connsiteX1" fmla="*/ 1757362 w 1757362"/>
                    <a:gd name="connsiteY1" fmla="*/ 393635 h 522223"/>
                    <a:gd name="connsiteX2" fmla="*/ 1509712 w 1757362"/>
                    <a:gd name="connsiteY2" fmla="*/ 522223 h 522223"/>
                    <a:gd name="connsiteX0" fmla="*/ 0 w 1509712"/>
                    <a:gd name="connsiteY0" fmla="*/ 0 h 519114"/>
                    <a:gd name="connsiteX1" fmla="*/ 1509712 w 1509712"/>
                    <a:gd name="connsiteY1" fmla="*/ 519114 h 519114"/>
                    <a:gd name="connsiteX0" fmla="*/ 0 w 1509712"/>
                    <a:gd name="connsiteY0" fmla="*/ 0 h 519114"/>
                    <a:gd name="connsiteX1" fmla="*/ 1509712 w 1509712"/>
                    <a:gd name="connsiteY1" fmla="*/ 519114 h 519114"/>
                    <a:gd name="connsiteX0" fmla="*/ 0 w 1509712"/>
                    <a:gd name="connsiteY0" fmla="*/ 0 h 519114"/>
                    <a:gd name="connsiteX1" fmla="*/ 1509712 w 1509712"/>
                    <a:gd name="connsiteY1" fmla="*/ 519114 h 519114"/>
                    <a:gd name="connsiteX0" fmla="*/ 0 w 323849"/>
                    <a:gd name="connsiteY0" fmla="*/ 0 h 138114"/>
                    <a:gd name="connsiteX1" fmla="*/ 323849 w 323849"/>
                    <a:gd name="connsiteY1" fmla="*/ 138114 h 138114"/>
                    <a:gd name="connsiteX0" fmla="*/ 0 w 385868"/>
                    <a:gd name="connsiteY0" fmla="*/ 0 h 138114"/>
                    <a:gd name="connsiteX1" fmla="*/ 323849 w 385868"/>
                    <a:gd name="connsiteY1" fmla="*/ 138114 h 138114"/>
                    <a:gd name="connsiteX0" fmla="*/ 0 w 323849"/>
                    <a:gd name="connsiteY0" fmla="*/ 0 h 138114"/>
                    <a:gd name="connsiteX1" fmla="*/ 323849 w 323849"/>
                    <a:gd name="connsiteY1" fmla="*/ 138114 h 1381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23849" h="138114">
                      <a:moveTo>
                        <a:pt x="0" y="0"/>
                      </a:moveTo>
                      <a:cubicBezTo>
                        <a:pt x="265112" y="58737"/>
                        <a:pt x="263524" y="74613"/>
                        <a:pt x="323849" y="138114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Freeform: Shape 36">
                  <a:extLst>
                    <a:ext uri="{FF2B5EF4-FFF2-40B4-BE49-F238E27FC236}">
                      <a16:creationId xmlns:a16="http://schemas.microsoft.com/office/drawing/2014/main" id="{DE5484B7-7E3E-D51D-3575-1740FD3A751E}"/>
                    </a:ext>
                  </a:extLst>
                </p:cNvPr>
                <p:cNvSpPr/>
                <p:nvPr/>
              </p:nvSpPr>
              <p:spPr>
                <a:xfrm>
                  <a:off x="5274422" y="1582290"/>
                  <a:ext cx="742949" cy="104730"/>
                </a:xfrm>
                <a:custGeom>
                  <a:avLst/>
                  <a:gdLst>
                    <a:gd name="connsiteX0" fmla="*/ 0 w 1766887"/>
                    <a:gd name="connsiteY0" fmla="*/ 0 h 414338"/>
                    <a:gd name="connsiteX1" fmla="*/ 1766887 w 1766887"/>
                    <a:gd name="connsiteY1" fmla="*/ 414338 h 414338"/>
                    <a:gd name="connsiteX2" fmla="*/ 1766887 w 1766887"/>
                    <a:gd name="connsiteY2" fmla="*/ 414338 h 414338"/>
                    <a:gd name="connsiteX0" fmla="*/ 0 w 1766887"/>
                    <a:gd name="connsiteY0" fmla="*/ 1878 h 416216"/>
                    <a:gd name="connsiteX1" fmla="*/ 1766887 w 1766887"/>
                    <a:gd name="connsiteY1" fmla="*/ 416216 h 416216"/>
                    <a:gd name="connsiteX2" fmla="*/ 1766887 w 1766887"/>
                    <a:gd name="connsiteY2" fmla="*/ 416216 h 416216"/>
                    <a:gd name="connsiteX0" fmla="*/ 0 w 1766887"/>
                    <a:gd name="connsiteY0" fmla="*/ 2782 h 417120"/>
                    <a:gd name="connsiteX1" fmla="*/ 1766887 w 1766887"/>
                    <a:gd name="connsiteY1" fmla="*/ 417120 h 417120"/>
                    <a:gd name="connsiteX2" fmla="*/ 1766887 w 1766887"/>
                    <a:gd name="connsiteY2" fmla="*/ 417120 h 417120"/>
                    <a:gd name="connsiteX0" fmla="*/ 0 w 1757362"/>
                    <a:gd name="connsiteY0" fmla="*/ 3109 h 393635"/>
                    <a:gd name="connsiteX1" fmla="*/ 1757362 w 1757362"/>
                    <a:gd name="connsiteY1" fmla="*/ 393635 h 393635"/>
                    <a:gd name="connsiteX2" fmla="*/ 1757362 w 1757362"/>
                    <a:gd name="connsiteY2" fmla="*/ 393635 h 393635"/>
                    <a:gd name="connsiteX0" fmla="*/ 0 w 1757362"/>
                    <a:gd name="connsiteY0" fmla="*/ 3109 h 522223"/>
                    <a:gd name="connsiteX1" fmla="*/ 1757362 w 1757362"/>
                    <a:gd name="connsiteY1" fmla="*/ 393635 h 522223"/>
                    <a:gd name="connsiteX2" fmla="*/ 1509712 w 1757362"/>
                    <a:gd name="connsiteY2" fmla="*/ 522223 h 522223"/>
                    <a:gd name="connsiteX0" fmla="*/ 0 w 1509712"/>
                    <a:gd name="connsiteY0" fmla="*/ 0 h 519114"/>
                    <a:gd name="connsiteX1" fmla="*/ 1509712 w 1509712"/>
                    <a:gd name="connsiteY1" fmla="*/ 519114 h 519114"/>
                    <a:gd name="connsiteX0" fmla="*/ 0 w 1509712"/>
                    <a:gd name="connsiteY0" fmla="*/ 0 h 519114"/>
                    <a:gd name="connsiteX1" fmla="*/ 1509712 w 1509712"/>
                    <a:gd name="connsiteY1" fmla="*/ 519114 h 519114"/>
                    <a:gd name="connsiteX0" fmla="*/ 0 w 1509712"/>
                    <a:gd name="connsiteY0" fmla="*/ 0 h 519114"/>
                    <a:gd name="connsiteX1" fmla="*/ 1509712 w 1509712"/>
                    <a:gd name="connsiteY1" fmla="*/ 519114 h 519114"/>
                    <a:gd name="connsiteX0" fmla="*/ 0 w 323849"/>
                    <a:gd name="connsiteY0" fmla="*/ 0 h 138114"/>
                    <a:gd name="connsiteX1" fmla="*/ 323849 w 323849"/>
                    <a:gd name="connsiteY1" fmla="*/ 138114 h 138114"/>
                    <a:gd name="connsiteX0" fmla="*/ 0 w 385868"/>
                    <a:gd name="connsiteY0" fmla="*/ 0 h 138114"/>
                    <a:gd name="connsiteX1" fmla="*/ 323849 w 385868"/>
                    <a:gd name="connsiteY1" fmla="*/ 138114 h 138114"/>
                    <a:gd name="connsiteX0" fmla="*/ 0 w 323849"/>
                    <a:gd name="connsiteY0" fmla="*/ 0 h 138114"/>
                    <a:gd name="connsiteX1" fmla="*/ 323849 w 323849"/>
                    <a:gd name="connsiteY1" fmla="*/ 138114 h 138114"/>
                    <a:gd name="connsiteX0" fmla="*/ 0 w 333374"/>
                    <a:gd name="connsiteY0" fmla="*/ 0 h 114302"/>
                    <a:gd name="connsiteX1" fmla="*/ 333374 w 333374"/>
                    <a:gd name="connsiteY1" fmla="*/ 114302 h 114302"/>
                    <a:gd name="connsiteX0" fmla="*/ 0 w 742949"/>
                    <a:gd name="connsiteY0" fmla="*/ 0 h 85727"/>
                    <a:gd name="connsiteX1" fmla="*/ 742949 w 742949"/>
                    <a:gd name="connsiteY1" fmla="*/ 85727 h 85727"/>
                    <a:gd name="connsiteX0" fmla="*/ 0 w 742949"/>
                    <a:gd name="connsiteY0" fmla="*/ 19003 h 104730"/>
                    <a:gd name="connsiteX1" fmla="*/ 742949 w 742949"/>
                    <a:gd name="connsiteY1" fmla="*/ 104730 h 1047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742949" h="104730">
                      <a:moveTo>
                        <a:pt x="0" y="19003"/>
                      </a:moveTo>
                      <a:cubicBezTo>
                        <a:pt x="231775" y="-36560"/>
                        <a:pt x="682624" y="41229"/>
                        <a:pt x="742949" y="104730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Freeform: Shape 37">
                  <a:extLst>
                    <a:ext uri="{FF2B5EF4-FFF2-40B4-BE49-F238E27FC236}">
                      <a16:creationId xmlns:a16="http://schemas.microsoft.com/office/drawing/2014/main" id="{2877F265-552F-7027-4F8B-8D80878A77D2}"/>
                    </a:ext>
                  </a:extLst>
                </p:cNvPr>
                <p:cNvSpPr/>
                <p:nvPr/>
              </p:nvSpPr>
              <p:spPr>
                <a:xfrm rot="20644035">
                  <a:off x="5215276" y="1799940"/>
                  <a:ext cx="824043" cy="103412"/>
                </a:xfrm>
                <a:custGeom>
                  <a:avLst/>
                  <a:gdLst>
                    <a:gd name="connsiteX0" fmla="*/ 0 w 1766887"/>
                    <a:gd name="connsiteY0" fmla="*/ 0 h 414338"/>
                    <a:gd name="connsiteX1" fmla="*/ 1766887 w 1766887"/>
                    <a:gd name="connsiteY1" fmla="*/ 414338 h 414338"/>
                    <a:gd name="connsiteX2" fmla="*/ 1766887 w 1766887"/>
                    <a:gd name="connsiteY2" fmla="*/ 414338 h 414338"/>
                    <a:gd name="connsiteX0" fmla="*/ 0 w 1766887"/>
                    <a:gd name="connsiteY0" fmla="*/ 1878 h 416216"/>
                    <a:gd name="connsiteX1" fmla="*/ 1766887 w 1766887"/>
                    <a:gd name="connsiteY1" fmla="*/ 416216 h 416216"/>
                    <a:gd name="connsiteX2" fmla="*/ 1766887 w 1766887"/>
                    <a:gd name="connsiteY2" fmla="*/ 416216 h 416216"/>
                    <a:gd name="connsiteX0" fmla="*/ 0 w 1766887"/>
                    <a:gd name="connsiteY0" fmla="*/ 2782 h 417120"/>
                    <a:gd name="connsiteX1" fmla="*/ 1766887 w 1766887"/>
                    <a:gd name="connsiteY1" fmla="*/ 417120 h 417120"/>
                    <a:gd name="connsiteX2" fmla="*/ 1766887 w 1766887"/>
                    <a:gd name="connsiteY2" fmla="*/ 417120 h 417120"/>
                    <a:gd name="connsiteX0" fmla="*/ 0 w 1757362"/>
                    <a:gd name="connsiteY0" fmla="*/ 3109 h 393635"/>
                    <a:gd name="connsiteX1" fmla="*/ 1757362 w 1757362"/>
                    <a:gd name="connsiteY1" fmla="*/ 393635 h 393635"/>
                    <a:gd name="connsiteX2" fmla="*/ 1757362 w 1757362"/>
                    <a:gd name="connsiteY2" fmla="*/ 393635 h 393635"/>
                    <a:gd name="connsiteX0" fmla="*/ 0 w 1757362"/>
                    <a:gd name="connsiteY0" fmla="*/ 3109 h 522223"/>
                    <a:gd name="connsiteX1" fmla="*/ 1757362 w 1757362"/>
                    <a:gd name="connsiteY1" fmla="*/ 393635 h 522223"/>
                    <a:gd name="connsiteX2" fmla="*/ 1509712 w 1757362"/>
                    <a:gd name="connsiteY2" fmla="*/ 522223 h 522223"/>
                    <a:gd name="connsiteX0" fmla="*/ 0 w 1509712"/>
                    <a:gd name="connsiteY0" fmla="*/ 0 h 519114"/>
                    <a:gd name="connsiteX1" fmla="*/ 1509712 w 1509712"/>
                    <a:gd name="connsiteY1" fmla="*/ 519114 h 519114"/>
                    <a:gd name="connsiteX0" fmla="*/ 0 w 1509712"/>
                    <a:gd name="connsiteY0" fmla="*/ 0 h 519114"/>
                    <a:gd name="connsiteX1" fmla="*/ 1509712 w 1509712"/>
                    <a:gd name="connsiteY1" fmla="*/ 519114 h 519114"/>
                    <a:gd name="connsiteX0" fmla="*/ 0 w 1509712"/>
                    <a:gd name="connsiteY0" fmla="*/ 0 h 519114"/>
                    <a:gd name="connsiteX1" fmla="*/ 1509712 w 1509712"/>
                    <a:gd name="connsiteY1" fmla="*/ 519114 h 519114"/>
                    <a:gd name="connsiteX0" fmla="*/ 0 w 323849"/>
                    <a:gd name="connsiteY0" fmla="*/ 0 h 138114"/>
                    <a:gd name="connsiteX1" fmla="*/ 323849 w 323849"/>
                    <a:gd name="connsiteY1" fmla="*/ 138114 h 138114"/>
                    <a:gd name="connsiteX0" fmla="*/ 0 w 385868"/>
                    <a:gd name="connsiteY0" fmla="*/ 0 h 138114"/>
                    <a:gd name="connsiteX1" fmla="*/ 323849 w 385868"/>
                    <a:gd name="connsiteY1" fmla="*/ 138114 h 138114"/>
                    <a:gd name="connsiteX0" fmla="*/ 0 w 323849"/>
                    <a:gd name="connsiteY0" fmla="*/ 0 h 138114"/>
                    <a:gd name="connsiteX1" fmla="*/ 323849 w 323849"/>
                    <a:gd name="connsiteY1" fmla="*/ 138114 h 138114"/>
                    <a:gd name="connsiteX0" fmla="*/ 0 w 333374"/>
                    <a:gd name="connsiteY0" fmla="*/ 0 h 114302"/>
                    <a:gd name="connsiteX1" fmla="*/ 333374 w 333374"/>
                    <a:gd name="connsiteY1" fmla="*/ 114302 h 114302"/>
                    <a:gd name="connsiteX0" fmla="*/ 0 w 742949"/>
                    <a:gd name="connsiteY0" fmla="*/ 0 h 85727"/>
                    <a:gd name="connsiteX1" fmla="*/ 742949 w 742949"/>
                    <a:gd name="connsiteY1" fmla="*/ 85727 h 85727"/>
                    <a:gd name="connsiteX0" fmla="*/ 0 w 742949"/>
                    <a:gd name="connsiteY0" fmla="*/ 19003 h 104730"/>
                    <a:gd name="connsiteX1" fmla="*/ 742949 w 742949"/>
                    <a:gd name="connsiteY1" fmla="*/ 104730 h 104730"/>
                    <a:gd name="connsiteX0" fmla="*/ 0 w 824043"/>
                    <a:gd name="connsiteY0" fmla="*/ 59571 h 59571"/>
                    <a:gd name="connsiteX1" fmla="*/ 824043 w 824043"/>
                    <a:gd name="connsiteY1" fmla="*/ 34723 h 59571"/>
                    <a:gd name="connsiteX0" fmla="*/ 0 w 824043"/>
                    <a:gd name="connsiteY0" fmla="*/ 103412 h 103412"/>
                    <a:gd name="connsiteX1" fmla="*/ 824043 w 824043"/>
                    <a:gd name="connsiteY1" fmla="*/ 78564 h 1034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824043" h="103412">
                      <a:moveTo>
                        <a:pt x="0" y="103412"/>
                      </a:moveTo>
                      <a:cubicBezTo>
                        <a:pt x="280812" y="-71876"/>
                        <a:pt x="763718" y="15063"/>
                        <a:pt x="824043" y="78564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F2C2E500-06BA-63E0-ABB5-7A01A3686CEB}"/>
                    </a:ext>
                  </a:extLst>
                </p:cNvPr>
                <p:cNvSpPr/>
                <p:nvPr/>
              </p:nvSpPr>
              <p:spPr>
                <a:xfrm>
                  <a:off x="5897816" y="2504542"/>
                  <a:ext cx="2379409" cy="501479"/>
                </a:xfrm>
                <a:custGeom>
                  <a:avLst/>
                  <a:gdLst>
                    <a:gd name="connsiteX0" fmla="*/ 0 w 1751858"/>
                    <a:gd name="connsiteY0" fmla="*/ 0 h 210758"/>
                    <a:gd name="connsiteX1" fmla="*/ 1751858 w 1751858"/>
                    <a:gd name="connsiteY1" fmla="*/ 0 h 210758"/>
                    <a:gd name="connsiteX2" fmla="*/ 1751858 w 1751858"/>
                    <a:gd name="connsiteY2" fmla="*/ 210758 h 210758"/>
                    <a:gd name="connsiteX3" fmla="*/ 0 w 1751858"/>
                    <a:gd name="connsiteY3" fmla="*/ 210758 h 210758"/>
                    <a:gd name="connsiteX4" fmla="*/ 0 w 1751858"/>
                    <a:gd name="connsiteY4" fmla="*/ 0 h 210758"/>
                    <a:gd name="connsiteX0" fmla="*/ 0 w 2376698"/>
                    <a:gd name="connsiteY0" fmla="*/ 0 h 210758"/>
                    <a:gd name="connsiteX1" fmla="*/ 1751858 w 2376698"/>
                    <a:gd name="connsiteY1" fmla="*/ 0 h 210758"/>
                    <a:gd name="connsiteX2" fmla="*/ 2376698 w 2376698"/>
                    <a:gd name="connsiteY2" fmla="*/ 119318 h 210758"/>
                    <a:gd name="connsiteX3" fmla="*/ 0 w 2376698"/>
                    <a:gd name="connsiteY3" fmla="*/ 210758 h 210758"/>
                    <a:gd name="connsiteX4" fmla="*/ 0 w 2376698"/>
                    <a:gd name="connsiteY4" fmla="*/ 0 h 210758"/>
                    <a:gd name="connsiteX0" fmla="*/ 0 w 2376698"/>
                    <a:gd name="connsiteY0" fmla="*/ 0 h 210758"/>
                    <a:gd name="connsiteX1" fmla="*/ 2292878 w 2376698"/>
                    <a:gd name="connsiteY1" fmla="*/ 45720 h 210758"/>
                    <a:gd name="connsiteX2" fmla="*/ 2376698 w 2376698"/>
                    <a:gd name="connsiteY2" fmla="*/ 119318 h 210758"/>
                    <a:gd name="connsiteX3" fmla="*/ 0 w 2376698"/>
                    <a:gd name="connsiteY3" fmla="*/ 210758 h 210758"/>
                    <a:gd name="connsiteX4" fmla="*/ 0 w 2376698"/>
                    <a:gd name="connsiteY4" fmla="*/ 0 h 210758"/>
                    <a:gd name="connsiteX0" fmla="*/ 38100 w 2414798"/>
                    <a:gd name="connsiteY0" fmla="*/ 0 h 119318"/>
                    <a:gd name="connsiteX1" fmla="*/ 2330978 w 2414798"/>
                    <a:gd name="connsiteY1" fmla="*/ 45720 h 119318"/>
                    <a:gd name="connsiteX2" fmla="*/ 2414798 w 2414798"/>
                    <a:gd name="connsiteY2" fmla="*/ 119318 h 119318"/>
                    <a:gd name="connsiteX3" fmla="*/ 0 w 2414798"/>
                    <a:gd name="connsiteY3" fmla="*/ 104078 h 119318"/>
                    <a:gd name="connsiteX4" fmla="*/ 38100 w 2414798"/>
                    <a:gd name="connsiteY4" fmla="*/ 0 h 119318"/>
                    <a:gd name="connsiteX0" fmla="*/ 38100 w 2414798"/>
                    <a:gd name="connsiteY0" fmla="*/ 0 h 424145"/>
                    <a:gd name="connsiteX1" fmla="*/ 2330978 w 2414798"/>
                    <a:gd name="connsiteY1" fmla="*/ 45720 h 424145"/>
                    <a:gd name="connsiteX2" fmla="*/ 2414798 w 2414798"/>
                    <a:gd name="connsiteY2" fmla="*/ 119318 h 424145"/>
                    <a:gd name="connsiteX3" fmla="*/ 0 w 2414798"/>
                    <a:gd name="connsiteY3" fmla="*/ 104078 h 424145"/>
                    <a:gd name="connsiteX4" fmla="*/ 38100 w 2414798"/>
                    <a:gd name="connsiteY4" fmla="*/ 0 h 424145"/>
                    <a:gd name="connsiteX0" fmla="*/ 38100 w 2414798"/>
                    <a:gd name="connsiteY0" fmla="*/ 0 h 502179"/>
                    <a:gd name="connsiteX1" fmla="*/ 2330978 w 2414798"/>
                    <a:gd name="connsiteY1" fmla="*/ 45720 h 502179"/>
                    <a:gd name="connsiteX2" fmla="*/ 2414798 w 2414798"/>
                    <a:gd name="connsiteY2" fmla="*/ 119318 h 502179"/>
                    <a:gd name="connsiteX3" fmla="*/ 0 w 2414798"/>
                    <a:gd name="connsiteY3" fmla="*/ 104078 h 502179"/>
                    <a:gd name="connsiteX4" fmla="*/ 38100 w 2414798"/>
                    <a:gd name="connsiteY4" fmla="*/ 0 h 502179"/>
                    <a:gd name="connsiteX0" fmla="*/ 38100 w 2414798"/>
                    <a:gd name="connsiteY0" fmla="*/ 0 h 502179"/>
                    <a:gd name="connsiteX1" fmla="*/ 2330978 w 2414798"/>
                    <a:gd name="connsiteY1" fmla="*/ 45720 h 502179"/>
                    <a:gd name="connsiteX2" fmla="*/ 2414798 w 2414798"/>
                    <a:gd name="connsiteY2" fmla="*/ 119318 h 502179"/>
                    <a:gd name="connsiteX3" fmla="*/ 0 w 2414798"/>
                    <a:gd name="connsiteY3" fmla="*/ 104078 h 502179"/>
                    <a:gd name="connsiteX4" fmla="*/ 38100 w 2414798"/>
                    <a:gd name="connsiteY4" fmla="*/ 0 h 502179"/>
                    <a:gd name="connsiteX0" fmla="*/ 38100 w 2414798"/>
                    <a:gd name="connsiteY0" fmla="*/ 0 h 502179"/>
                    <a:gd name="connsiteX1" fmla="*/ 2330978 w 2414798"/>
                    <a:gd name="connsiteY1" fmla="*/ 45720 h 502179"/>
                    <a:gd name="connsiteX2" fmla="*/ 2414798 w 2414798"/>
                    <a:gd name="connsiteY2" fmla="*/ 119318 h 502179"/>
                    <a:gd name="connsiteX3" fmla="*/ 0 w 2414798"/>
                    <a:gd name="connsiteY3" fmla="*/ 104078 h 502179"/>
                    <a:gd name="connsiteX4" fmla="*/ 38100 w 2414798"/>
                    <a:gd name="connsiteY4" fmla="*/ 0 h 502179"/>
                    <a:gd name="connsiteX0" fmla="*/ 38100 w 2414798"/>
                    <a:gd name="connsiteY0" fmla="*/ 0 h 502179"/>
                    <a:gd name="connsiteX1" fmla="*/ 2323358 w 2414798"/>
                    <a:gd name="connsiteY1" fmla="*/ 15240 h 502179"/>
                    <a:gd name="connsiteX2" fmla="*/ 2414798 w 2414798"/>
                    <a:gd name="connsiteY2" fmla="*/ 119318 h 502179"/>
                    <a:gd name="connsiteX3" fmla="*/ 0 w 2414798"/>
                    <a:gd name="connsiteY3" fmla="*/ 104078 h 502179"/>
                    <a:gd name="connsiteX4" fmla="*/ 38100 w 2414798"/>
                    <a:gd name="connsiteY4" fmla="*/ 0 h 502179"/>
                    <a:gd name="connsiteX0" fmla="*/ 38100 w 2414798"/>
                    <a:gd name="connsiteY0" fmla="*/ 6985 h 509164"/>
                    <a:gd name="connsiteX1" fmla="*/ 2367808 w 2414798"/>
                    <a:gd name="connsiteY1" fmla="*/ 0 h 509164"/>
                    <a:gd name="connsiteX2" fmla="*/ 2414798 w 2414798"/>
                    <a:gd name="connsiteY2" fmla="*/ 126303 h 509164"/>
                    <a:gd name="connsiteX3" fmla="*/ 0 w 2414798"/>
                    <a:gd name="connsiteY3" fmla="*/ 111063 h 509164"/>
                    <a:gd name="connsiteX4" fmla="*/ 38100 w 2414798"/>
                    <a:gd name="connsiteY4" fmla="*/ 6985 h 509164"/>
                    <a:gd name="connsiteX0" fmla="*/ 38100 w 2416328"/>
                    <a:gd name="connsiteY0" fmla="*/ 7556 h 509735"/>
                    <a:gd name="connsiteX1" fmla="*/ 2367808 w 2416328"/>
                    <a:gd name="connsiteY1" fmla="*/ 571 h 509735"/>
                    <a:gd name="connsiteX2" fmla="*/ 2414798 w 2416328"/>
                    <a:gd name="connsiteY2" fmla="*/ 126874 h 509735"/>
                    <a:gd name="connsiteX3" fmla="*/ 0 w 2416328"/>
                    <a:gd name="connsiteY3" fmla="*/ 111634 h 509735"/>
                    <a:gd name="connsiteX4" fmla="*/ 38100 w 2416328"/>
                    <a:gd name="connsiteY4" fmla="*/ 7556 h 509735"/>
                    <a:gd name="connsiteX0" fmla="*/ 38100 w 2431684"/>
                    <a:gd name="connsiteY0" fmla="*/ 7479 h 509658"/>
                    <a:gd name="connsiteX1" fmla="*/ 2367808 w 2431684"/>
                    <a:gd name="connsiteY1" fmla="*/ 494 h 509658"/>
                    <a:gd name="connsiteX2" fmla="*/ 2414798 w 2431684"/>
                    <a:gd name="connsiteY2" fmla="*/ 126797 h 509658"/>
                    <a:gd name="connsiteX3" fmla="*/ 0 w 2431684"/>
                    <a:gd name="connsiteY3" fmla="*/ 111557 h 509658"/>
                    <a:gd name="connsiteX4" fmla="*/ 38100 w 2431684"/>
                    <a:gd name="connsiteY4" fmla="*/ 7479 h 509658"/>
                    <a:gd name="connsiteX0" fmla="*/ 38100 w 2423710"/>
                    <a:gd name="connsiteY0" fmla="*/ 7466 h 509645"/>
                    <a:gd name="connsiteX1" fmla="*/ 2367808 w 2423710"/>
                    <a:gd name="connsiteY1" fmla="*/ 481 h 509645"/>
                    <a:gd name="connsiteX2" fmla="*/ 2414798 w 2423710"/>
                    <a:gd name="connsiteY2" fmla="*/ 126784 h 509645"/>
                    <a:gd name="connsiteX3" fmla="*/ 0 w 2423710"/>
                    <a:gd name="connsiteY3" fmla="*/ 111544 h 509645"/>
                    <a:gd name="connsiteX4" fmla="*/ 38100 w 2423710"/>
                    <a:gd name="connsiteY4" fmla="*/ 7466 h 509645"/>
                    <a:gd name="connsiteX0" fmla="*/ 38100 w 2418186"/>
                    <a:gd name="connsiteY0" fmla="*/ 7024 h 509203"/>
                    <a:gd name="connsiteX1" fmla="*/ 2367808 w 2418186"/>
                    <a:gd name="connsiteY1" fmla="*/ 39 h 509203"/>
                    <a:gd name="connsiteX2" fmla="*/ 2414798 w 2418186"/>
                    <a:gd name="connsiteY2" fmla="*/ 126342 h 509203"/>
                    <a:gd name="connsiteX3" fmla="*/ 0 w 2418186"/>
                    <a:gd name="connsiteY3" fmla="*/ 111102 h 509203"/>
                    <a:gd name="connsiteX4" fmla="*/ 38100 w 2418186"/>
                    <a:gd name="connsiteY4" fmla="*/ 7024 h 509203"/>
                    <a:gd name="connsiteX0" fmla="*/ 31750 w 2411836"/>
                    <a:gd name="connsiteY0" fmla="*/ 7024 h 515233"/>
                    <a:gd name="connsiteX1" fmla="*/ 2361458 w 2411836"/>
                    <a:gd name="connsiteY1" fmla="*/ 39 h 515233"/>
                    <a:gd name="connsiteX2" fmla="*/ 2408448 w 2411836"/>
                    <a:gd name="connsiteY2" fmla="*/ 126342 h 515233"/>
                    <a:gd name="connsiteX3" fmla="*/ 0 w 2411836"/>
                    <a:gd name="connsiteY3" fmla="*/ 120627 h 515233"/>
                    <a:gd name="connsiteX4" fmla="*/ 31750 w 2411836"/>
                    <a:gd name="connsiteY4" fmla="*/ 7024 h 515233"/>
                    <a:gd name="connsiteX0" fmla="*/ 37595 w 2417681"/>
                    <a:gd name="connsiteY0" fmla="*/ 7024 h 515233"/>
                    <a:gd name="connsiteX1" fmla="*/ 2367303 w 2417681"/>
                    <a:gd name="connsiteY1" fmla="*/ 39 h 515233"/>
                    <a:gd name="connsiteX2" fmla="*/ 2414293 w 2417681"/>
                    <a:gd name="connsiteY2" fmla="*/ 126342 h 515233"/>
                    <a:gd name="connsiteX3" fmla="*/ 5845 w 2417681"/>
                    <a:gd name="connsiteY3" fmla="*/ 120627 h 515233"/>
                    <a:gd name="connsiteX4" fmla="*/ 37595 w 2417681"/>
                    <a:gd name="connsiteY4" fmla="*/ 7024 h 515233"/>
                    <a:gd name="connsiteX0" fmla="*/ 16480 w 2396566"/>
                    <a:gd name="connsiteY0" fmla="*/ 7024 h 527445"/>
                    <a:gd name="connsiteX1" fmla="*/ 2346188 w 2396566"/>
                    <a:gd name="connsiteY1" fmla="*/ 39 h 527445"/>
                    <a:gd name="connsiteX2" fmla="*/ 2393178 w 2396566"/>
                    <a:gd name="connsiteY2" fmla="*/ 126342 h 527445"/>
                    <a:gd name="connsiteX3" fmla="*/ 10130 w 2396566"/>
                    <a:gd name="connsiteY3" fmla="*/ 139677 h 527445"/>
                    <a:gd name="connsiteX4" fmla="*/ 16480 w 2396566"/>
                    <a:gd name="connsiteY4" fmla="*/ 7024 h 527445"/>
                    <a:gd name="connsiteX0" fmla="*/ 16480 w 2396566"/>
                    <a:gd name="connsiteY0" fmla="*/ 7024 h 501479"/>
                    <a:gd name="connsiteX1" fmla="*/ 2346188 w 2396566"/>
                    <a:gd name="connsiteY1" fmla="*/ 39 h 501479"/>
                    <a:gd name="connsiteX2" fmla="*/ 2393178 w 2396566"/>
                    <a:gd name="connsiteY2" fmla="*/ 126342 h 501479"/>
                    <a:gd name="connsiteX3" fmla="*/ 10130 w 2396566"/>
                    <a:gd name="connsiteY3" fmla="*/ 139677 h 501479"/>
                    <a:gd name="connsiteX4" fmla="*/ 16480 w 2396566"/>
                    <a:gd name="connsiteY4" fmla="*/ 7024 h 5014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96566" h="501479">
                      <a:moveTo>
                        <a:pt x="16480" y="7024"/>
                      </a:moveTo>
                      <a:cubicBezTo>
                        <a:pt x="910313" y="578524"/>
                        <a:pt x="1962895" y="198159"/>
                        <a:pt x="2346188" y="39"/>
                      </a:cubicBezTo>
                      <a:cubicBezTo>
                        <a:pt x="2409476" y="-2310"/>
                        <a:pt x="2396565" y="103291"/>
                        <a:pt x="2393178" y="126342"/>
                      </a:cubicBezTo>
                      <a:cubicBezTo>
                        <a:pt x="1992105" y="418442"/>
                        <a:pt x="836018" y="793092"/>
                        <a:pt x="10130" y="139677"/>
                      </a:cubicBezTo>
                      <a:cubicBezTo>
                        <a:pt x="-11037" y="60534"/>
                        <a:pt x="5897" y="44892"/>
                        <a:pt x="16480" y="7024"/>
                      </a:cubicBezTo>
                      <a:close/>
                    </a:path>
                  </a:pathLst>
                </a:custGeom>
                <a:solidFill>
                  <a:srgbClr val="452069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27C2D1DE-851A-CD15-23B0-62356957C0ED}"/>
                    </a:ext>
                  </a:extLst>
                </p:cNvPr>
                <p:cNvSpPr/>
                <p:nvPr/>
              </p:nvSpPr>
              <p:spPr>
                <a:xfrm>
                  <a:off x="6279322" y="1513410"/>
                  <a:ext cx="338957" cy="215900"/>
                </a:xfrm>
                <a:custGeom>
                  <a:avLst/>
                  <a:gdLst>
                    <a:gd name="connsiteX0" fmla="*/ 0 w 719957"/>
                    <a:gd name="connsiteY0" fmla="*/ 0 h 520700"/>
                    <a:gd name="connsiteX1" fmla="*/ 719957 w 719957"/>
                    <a:gd name="connsiteY1" fmla="*/ 0 h 520700"/>
                    <a:gd name="connsiteX2" fmla="*/ 719957 w 719957"/>
                    <a:gd name="connsiteY2" fmla="*/ 520700 h 520700"/>
                    <a:gd name="connsiteX3" fmla="*/ 0 w 719957"/>
                    <a:gd name="connsiteY3" fmla="*/ 520700 h 520700"/>
                    <a:gd name="connsiteX4" fmla="*/ 0 w 719957"/>
                    <a:gd name="connsiteY4" fmla="*/ 0 h 520700"/>
                    <a:gd name="connsiteX0" fmla="*/ 0 w 719957"/>
                    <a:gd name="connsiteY0" fmla="*/ 0 h 520700"/>
                    <a:gd name="connsiteX1" fmla="*/ 719957 w 719957"/>
                    <a:gd name="connsiteY1" fmla="*/ 0 h 520700"/>
                    <a:gd name="connsiteX2" fmla="*/ 719957 w 719957"/>
                    <a:gd name="connsiteY2" fmla="*/ 520700 h 520700"/>
                    <a:gd name="connsiteX3" fmla="*/ 137160 w 719957"/>
                    <a:gd name="connsiteY3" fmla="*/ 474980 h 520700"/>
                    <a:gd name="connsiteX4" fmla="*/ 0 w 719957"/>
                    <a:gd name="connsiteY4" fmla="*/ 0 h 520700"/>
                    <a:gd name="connsiteX0" fmla="*/ 0 w 697097"/>
                    <a:gd name="connsiteY0" fmla="*/ 335280 h 520700"/>
                    <a:gd name="connsiteX1" fmla="*/ 697097 w 697097"/>
                    <a:gd name="connsiteY1" fmla="*/ 0 h 520700"/>
                    <a:gd name="connsiteX2" fmla="*/ 697097 w 697097"/>
                    <a:gd name="connsiteY2" fmla="*/ 520700 h 520700"/>
                    <a:gd name="connsiteX3" fmla="*/ 114300 w 697097"/>
                    <a:gd name="connsiteY3" fmla="*/ 474980 h 520700"/>
                    <a:gd name="connsiteX4" fmla="*/ 0 w 697097"/>
                    <a:gd name="connsiteY4" fmla="*/ 335280 h 520700"/>
                    <a:gd name="connsiteX0" fmla="*/ 0 w 697097"/>
                    <a:gd name="connsiteY0" fmla="*/ 76200 h 261620"/>
                    <a:gd name="connsiteX1" fmla="*/ 201797 w 697097"/>
                    <a:gd name="connsiteY1" fmla="*/ 0 h 261620"/>
                    <a:gd name="connsiteX2" fmla="*/ 697097 w 697097"/>
                    <a:gd name="connsiteY2" fmla="*/ 261620 h 261620"/>
                    <a:gd name="connsiteX3" fmla="*/ 114300 w 697097"/>
                    <a:gd name="connsiteY3" fmla="*/ 215900 h 261620"/>
                    <a:gd name="connsiteX4" fmla="*/ 0 w 697097"/>
                    <a:gd name="connsiteY4" fmla="*/ 76200 h 261620"/>
                    <a:gd name="connsiteX0" fmla="*/ 0 w 338957"/>
                    <a:gd name="connsiteY0" fmla="*/ 76200 h 215900"/>
                    <a:gd name="connsiteX1" fmla="*/ 201797 w 338957"/>
                    <a:gd name="connsiteY1" fmla="*/ 0 h 215900"/>
                    <a:gd name="connsiteX2" fmla="*/ 338957 w 338957"/>
                    <a:gd name="connsiteY2" fmla="*/ 93980 h 215900"/>
                    <a:gd name="connsiteX3" fmla="*/ 114300 w 338957"/>
                    <a:gd name="connsiteY3" fmla="*/ 215900 h 215900"/>
                    <a:gd name="connsiteX4" fmla="*/ 0 w 338957"/>
                    <a:gd name="connsiteY4" fmla="*/ 76200 h 21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38957" h="215900">
                      <a:moveTo>
                        <a:pt x="0" y="76200"/>
                      </a:moveTo>
                      <a:lnTo>
                        <a:pt x="201797" y="0"/>
                      </a:lnTo>
                      <a:lnTo>
                        <a:pt x="338957" y="93980"/>
                      </a:lnTo>
                      <a:lnTo>
                        <a:pt x="114300" y="215900"/>
                      </a:lnTo>
                      <a:lnTo>
                        <a:pt x="0" y="76200"/>
                      </a:lnTo>
                      <a:close/>
                    </a:path>
                  </a:pathLst>
                </a:custGeom>
                <a:solidFill>
                  <a:srgbClr val="F2B7C3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9">
                  <a:extLst>
                    <a:ext uri="{FF2B5EF4-FFF2-40B4-BE49-F238E27FC236}">
                      <a16:creationId xmlns:a16="http://schemas.microsoft.com/office/drawing/2014/main" id="{1EB9D4CB-C599-8FDA-2190-9618E56A3A16}"/>
                    </a:ext>
                  </a:extLst>
                </p:cNvPr>
                <p:cNvSpPr/>
                <p:nvPr/>
              </p:nvSpPr>
              <p:spPr>
                <a:xfrm>
                  <a:off x="6305858" y="1565023"/>
                  <a:ext cx="227756" cy="145070"/>
                </a:xfrm>
                <a:custGeom>
                  <a:avLst/>
                  <a:gdLst>
                    <a:gd name="connsiteX0" fmla="*/ 0 w 719957"/>
                    <a:gd name="connsiteY0" fmla="*/ 0 h 520700"/>
                    <a:gd name="connsiteX1" fmla="*/ 719957 w 719957"/>
                    <a:gd name="connsiteY1" fmla="*/ 0 h 520700"/>
                    <a:gd name="connsiteX2" fmla="*/ 719957 w 719957"/>
                    <a:gd name="connsiteY2" fmla="*/ 520700 h 520700"/>
                    <a:gd name="connsiteX3" fmla="*/ 0 w 719957"/>
                    <a:gd name="connsiteY3" fmla="*/ 520700 h 520700"/>
                    <a:gd name="connsiteX4" fmla="*/ 0 w 719957"/>
                    <a:gd name="connsiteY4" fmla="*/ 0 h 520700"/>
                    <a:gd name="connsiteX0" fmla="*/ 0 w 719957"/>
                    <a:gd name="connsiteY0" fmla="*/ 0 h 520700"/>
                    <a:gd name="connsiteX1" fmla="*/ 719957 w 719957"/>
                    <a:gd name="connsiteY1" fmla="*/ 0 h 520700"/>
                    <a:gd name="connsiteX2" fmla="*/ 719957 w 719957"/>
                    <a:gd name="connsiteY2" fmla="*/ 520700 h 520700"/>
                    <a:gd name="connsiteX3" fmla="*/ 137160 w 719957"/>
                    <a:gd name="connsiteY3" fmla="*/ 474980 h 520700"/>
                    <a:gd name="connsiteX4" fmla="*/ 0 w 719957"/>
                    <a:gd name="connsiteY4" fmla="*/ 0 h 520700"/>
                    <a:gd name="connsiteX0" fmla="*/ 0 w 697097"/>
                    <a:gd name="connsiteY0" fmla="*/ 335280 h 520700"/>
                    <a:gd name="connsiteX1" fmla="*/ 697097 w 697097"/>
                    <a:gd name="connsiteY1" fmla="*/ 0 h 520700"/>
                    <a:gd name="connsiteX2" fmla="*/ 697097 w 697097"/>
                    <a:gd name="connsiteY2" fmla="*/ 520700 h 520700"/>
                    <a:gd name="connsiteX3" fmla="*/ 114300 w 697097"/>
                    <a:gd name="connsiteY3" fmla="*/ 474980 h 520700"/>
                    <a:gd name="connsiteX4" fmla="*/ 0 w 697097"/>
                    <a:gd name="connsiteY4" fmla="*/ 335280 h 520700"/>
                    <a:gd name="connsiteX0" fmla="*/ 0 w 697097"/>
                    <a:gd name="connsiteY0" fmla="*/ 76200 h 261620"/>
                    <a:gd name="connsiteX1" fmla="*/ 201797 w 697097"/>
                    <a:gd name="connsiteY1" fmla="*/ 0 h 261620"/>
                    <a:gd name="connsiteX2" fmla="*/ 697097 w 697097"/>
                    <a:gd name="connsiteY2" fmla="*/ 261620 h 261620"/>
                    <a:gd name="connsiteX3" fmla="*/ 114300 w 697097"/>
                    <a:gd name="connsiteY3" fmla="*/ 215900 h 261620"/>
                    <a:gd name="connsiteX4" fmla="*/ 0 w 697097"/>
                    <a:gd name="connsiteY4" fmla="*/ 76200 h 261620"/>
                    <a:gd name="connsiteX0" fmla="*/ 0 w 338957"/>
                    <a:gd name="connsiteY0" fmla="*/ 76200 h 215900"/>
                    <a:gd name="connsiteX1" fmla="*/ 201797 w 338957"/>
                    <a:gd name="connsiteY1" fmla="*/ 0 h 215900"/>
                    <a:gd name="connsiteX2" fmla="*/ 338957 w 338957"/>
                    <a:gd name="connsiteY2" fmla="*/ 93980 h 215900"/>
                    <a:gd name="connsiteX3" fmla="*/ 114300 w 338957"/>
                    <a:gd name="connsiteY3" fmla="*/ 215900 h 215900"/>
                    <a:gd name="connsiteX4" fmla="*/ 0 w 338957"/>
                    <a:gd name="connsiteY4" fmla="*/ 76200 h 21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38957" h="215900">
                      <a:moveTo>
                        <a:pt x="0" y="76200"/>
                      </a:moveTo>
                      <a:lnTo>
                        <a:pt x="201797" y="0"/>
                      </a:lnTo>
                      <a:lnTo>
                        <a:pt x="338957" y="93980"/>
                      </a:lnTo>
                      <a:lnTo>
                        <a:pt x="114300" y="215900"/>
                      </a:lnTo>
                      <a:lnTo>
                        <a:pt x="0" y="76200"/>
                      </a:lnTo>
                      <a:close/>
                    </a:path>
                  </a:pathLst>
                </a:custGeom>
                <a:solidFill>
                  <a:srgbClr val="EA8A9F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68EC5EFE-2F85-CBB9-8A37-6900CE9F9F72}"/>
                  </a:ext>
                </a:extLst>
              </p:cNvPr>
              <p:cNvSpPr/>
              <p:nvPr/>
            </p:nvSpPr>
            <p:spPr>
              <a:xfrm rot="726670">
                <a:off x="8107814" y="1252568"/>
                <a:ext cx="367852" cy="351970"/>
              </a:xfrm>
              <a:custGeom>
                <a:avLst/>
                <a:gdLst>
                  <a:gd name="connsiteX0" fmla="*/ 0 w 352198"/>
                  <a:gd name="connsiteY0" fmla="*/ 163510 h 327019"/>
                  <a:gd name="connsiteX1" fmla="*/ 176099 w 352198"/>
                  <a:gd name="connsiteY1" fmla="*/ 0 h 327019"/>
                  <a:gd name="connsiteX2" fmla="*/ 352198 w 352198"/>
                  <a:gd name="connsiteY2" fmla="*/ 163510 h 327019"/>
                  <a:gd name="connsiteX3" fmla="*/ 176099 w 352198"/>
                  <a:gd name="connsiteY3" fmla="*/ 327020 h 327019"/>
                  <a:gd name="connsiteX4" fmla="*/ 0 w 352198"/>
                  <a:gd name="connsiteY4" fmla="*/ 163510 h 327019"/>
                  <a:gd name="connsiteX0" fmla="*/ 6 w 352204"/>
                  <a:gd name="connsiteY0" fmla="*/ 186792 h 350302"/>
                  <a:gd name="connsiteX1" fmla="*/ 171109 w 352204"/>
                  <a:gd name="connsiteY1" fmla="*/ 0 h 350302"/>
                  <a:gd name="connsiteX2" fmla="*/ 352204 w 352204"/>
                  <a:gd name="connsiteY2" fmla="*/ 186792 h 350302"/>
                  <a:gd name="connsiteX3" fmla="*/ 176105 w 352204"/>
                  <a:gd name="connsiteY3" fmla="*/ 350302 h 350302"/>
                  <a:gd name="connsiteX4" fmla="*/ 6 w 352204"/>
                  <a:gd name="connsiteY4" fmla="*/ 186792 h 350302"/>
                  <a:gd name="connsiteX0" fmla="*/ 5 w 358198"/>
                  <a:gd name="connsiteY0" fmla="*/ 186911 h 350720"/>
                  <a:gd name="connsiteX1" fmla="*/ 171108 w 358198"/>
                  <a:gd name="connsiteY1" fmla="*/ 119 h 350720"/>
                  <a:gd name="connsiteX2" fmla="*/ 358198 w 358198"/>
                  <a:gd name="connsiteY2" fmla="*/ 214850 h 350720"/>
                  <a:gd name="connsiteX3" fmla="*/ 176104 w 358198"/>
                  <a:gd name="connsiteY3" fmla="*/ 350421 h 350720"/>
                  <a:gd name="connsiteX4" fmla="*/ 5 w 358198"/>
                  <a:gd name="connsiteY4" fmla="*/ 186911 h 350720"/>
                  <a:gd name="connsiteX0" fmla="*/ 5 w 367852"/>
                  <a:gd name="connsiteY0" fmla="*/ 187159 h 351970"/>
                  <a:gd name="connsiteX1" fmla="*/ 171108 w 367852"/>
                  <a:gd name="connsiteY1" fmla="*/ 367 h 351970"/>
                  <a:gd name="connsiteX2" fmla="*/ 367852 w 367852"/>
                  <a:gd name="connsiteY2" fmla="*/ 237382 h 351970"/>
                  <a:gd name="connsiteX3" fmla="*/ 176104 w 367852"/>
                  <a:gd name="connsiteY3" fmla="*/ 350669 h 351970"/>
                  <a:gd name="connsiteX4" fmla="*/ 5 w 367852"/>
                  <a:gd name="connsiteY4" fmla="*/ 187159 h 351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7852" h="351970">
                    <a:moveTo>
                      <a:pt x="5" y="187159"/>
                    </a:moveTo>
                    <a:cubicBezTo>
                      <a:pt x="-828" y="128775"/>
                      <a:pt x="109800" y="-8004"/>
                      <a:pt x="171108" y="367"/>
                    </a:cubicBezTo>
                    <a:cubicBezTo>
                      <a:pt x="232416" y="8738"/>
                      <a:pt x="367852" y="147078"/>
                      <a:pt x="367852" y="237382"/>
                    </a:cubicBezTo>
                    <a:cubicBezTo>
                      <a:pt x="367852" y="327686"/>
                      <a:pt x="237412" y="359040"/>
                      <a:pt x="176104" y="350669"/>
                    </a:cubicBezTo>
                    <a:cubicBezTo>
                      <a:pt x="114796" y="342298"/>
                      <a:pt x="838" y="245543"/>
                      <a:pt x="5" y="187159"/>
                    </a:cubicBezTo>
                    <a:close/>
                  </a:path>
                </a:pathLst>
              </a:custGeom>
              <a:solidFill>
                <a:srgbClr val="42458A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pic>
        <p:nvPicPr>
          <p:cNvPr id="5" name="ttsMP3.com_VoiceText_2025-2-12_21-51-35">
            <a:hlinkClick r:id="" action="ppaction://media"/>
            <a:extLst>
              <a:ext uri="{FF2B5EF4-FFF2-40B4-BE49-F238E27FC236}">
                <a16:creationId xmlns:a16="http://schemas.microsoft.com/office/drawing/2014/main" id="{E96F2AE3-7B3A-25E1-E51A-74DA6B9B71E8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033414"/>
      </p:ext>
    </p:extLst>
  </p:cSld>
  <p:clrMapOvr>
    <a:masterClrMapping/>
  </p:clrMapOvr>
  <p:transition spd="slow" advTm="1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0736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66095A1-D50B-CAD6-B7E7-1650A7E6FED4}"/>
              </a:ext>
            </a:extLst>
          </p:cNvPr>
          <p:cNvGrpSpPr/>
          <p:nvPr/>
        </p:nvGrpSpPr>
        <p:grpSpPr>
          <a:xfrm flipH="1">
            <a:off x="8474787" y="3688875"/>
            <a:ext cx="2361155" cy="2617972"/>
            <a:chOff x="4182121" y="76928"/>
            <a:chExt cx="6051502" cy="6760348"/>
          </a:xfrm>
        </p:grpSpPr>
        <p:sp>
          <p:nvSpPr>
            <p:cNvPr id="13" name="Rectangle 89">
              <a:extLst>
                <a:ext uri="{FF2B5EF4-FFF2-40B4-BE49-F238E27FC236}">
                  <a16:creationId xmlns:a16="http://schemas.microsoft.com/office/drawing/2014/main" id="{AFA70F39-680A-F424-FC20-CBF2A3B40C70}"/>
                </a:ext>
              </a:extLst>
            </p:cNvPr>
            <p:cNvSpPr/>
            <p:nvPr/>
          </p:nvSpPr>
          <p:spPr>
            <a:xfrm>
              <a:off x="9148277" y="4046953"/>
              <a:ext cx="1085346" cy="1330331"/>
            </a:xfrm>
            <a:custGeom>
              <a:avLst/>
              <a:gdLst>
                <a:gd name="connsiteX0" fmla="*/ 0 w 828245"/>
                <a:gd name="connsiteY0" fmla="*/ 0 h 618420"/>
                <a:gd name="connsiteX1" fmla="*/ 828245 w 828245"/>
                <a:gd name="connsiteY1" fmla="*/ 0 h 618420"/>
                <a:gd name="connsiteX2" fmla="*/ 828245 w 828245"/>
                <a:gd name="connsiteY2" fmla="*/ 618420 h 618420"/>
                <a:gd name="connsiteX3" fmla="*/ 0 w 828245"/>
                <a:gd name="connsiteY3" fmla="*/ 618420 h 618420"/>
                <a:gd name="connsiteX4" fmla="*/ 0 w 828245"/>
                <a:gd name="connsiteY4" fmla="*/ 0 h 618420"/>
                <a:gd name="connsiteX0" fmla="*/ 0 w 828245"/>
                <a:gd name="connsiteY0" fmla="*/ 618420 h 618420"/>
                <a:gd name="connsiteX1" fmla="*/ 828245 w 828245"/>
                <a:gd name="connsiteY1" fmla="*/ 0 h 618420"/>
                <a:gd name="connsiteX2" fmla="*/ 828245 w 828245"/>
                <a:gd name="connsiteY2" fmla="*/ 618420 h 618420"/>
                <a:gd name="connsiteX3" fmla="*/ 0 w 828245"/>
                <a:gd name="connsiteY3" fmla="*/ 618420 h 618420"/>
                <a:gd name="connsiteX0" fmla="*/ 222633 w 1050878"/>
                <a:gd name="connsiteY0" fmla="*/ 604772 h 604772"/>
                <a:gd name="connsiteX1" fmla="*/ 0 w 1050878"/>
                <a:gd name="connsiteY1" fmla="*/ 0 h 604772"/>
                <a:gd name="connsiteX2" fmla="*/ 1050878 w 1050878"/>
                <a:gd name="connsiteY2" fmla="*/ 604772 h 604772"/>
                <a:gd name="connsiteX3" fmla="*/ 222633 w 1050878"/>
                <a:gd name="connsiteY3" fmla="*/ 604772 h 604772"/>
                <a:gd name="connsiteX0" fmla="*/ 222633 w 222633"/>
                <a:gd name="connsiteY0" fmla="*/ 604772 h 604772"/>
                <a:gd name="connsiteX1" fmla="*/ 0 w 222633"/>
                <a:gd name="connsiteY1" fmla="*/ 0 h 604772"/>
                <a:gd name="connsiteX2" fmla="*/ 222633 w 222633"/>
                <a:gd name="connsiteY2" fmla="*/ 604772 h 604772"/>
                <a:gd name="connsiteX0" fmla="*/ 318168 w 318168"/>
                <a:gd name="connsiteY0" fmla="*/ 741250 h 741250"/>
                <a:gd name="connsiteX1" fmla="*/ 0 w 318168"/>
                <a:gd name="connsiteY1" fmla="*/ 0 h 741250"/>
                <a:gd name="connsiteX2" fmla="*/ 318168 w 318168"/>
                <a:gd name="connsiteY2" fmla="*/ 741250 h 741250"/>
                <a:gd name="connsiteX0" fmla="*/ 318168 w 1101827"/>
                <a:gd name="connsiteY0" fmla="*/ 741250 h 741250"/>
                <a:gd name="connsiteX1" fmla="*/ 0 w 1101827"/>
                <a:gd name="connsiteY1" fmla="*/ 0 h 741250"/>
                <a:gd name="connsiteX2" fmla="*/ 318168 w 1101827"/>
                <a:gd name="connsiteY2" fmla="*/ 741250 h 741250"/>
                <a:gd name="connsiteX0" fmla="*/ 127100 w 956340"/>
                <a:gd name="connsiteY0" fmla="*/ 513587 h 513587"/>
                <a:gd name="connsiteX1" fmla="*/ 0 w 956340"/>
                <a:gd name="connsiteY1" fmla="*/ 31644 h 513587"/>
                <a:gd name="connsiteX2" fmla="*/ 127100 w 956340"/>
                <a:gd name="connsiteY2" fmla="*/ 513587 h 513587"/>
                <a:gd name="connsiteX0" fmla="*/ 127100 w 1066403"/>
                <a:gd name="connsiteY0" fmla="*/ 1301512 h 1301512"/>
                <a:gd name="connsiteX1" fmla="*/ 0 w 1066403"/>
                <a:gd name="connsiteY1" fmla="*/ 819569 h 1301512"/>
                <a:gd name="connsiteX2" fmla="*/ 127100 w 1066403"/>
                <a:gd name="connsiteY2" fmla="*/ 1301512 h 1301512"/>
                <a:gd name="connsiteX0" fmla="*/ 154396 w 1085346"/>
                <a:gd name="connsiteY0" fmla="*/ 1330331 h 1330331"/>
                <a:gd name="connsiteX1" fmla="*/ 0 w 1085346"/>
                <a:gd name="connsiteY1" fmla="*/ 807445 h 1330331"/>
                <a:gd name="connsiteX2" fmla="*/ 154396 w 1085346"/>
                <a:gd name="connsiteY2" fmla="*/ 1330331 h 1330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85346" h="1330331">
                  <a:moveTo>
                    <a:pt x="154396" y="1330331"/>
                  </a:moveTo>
                  <a:lnTo>
                    <a:pt x="0" y="807445"/>
                  </a:lnTo>
                  <a:cubicBezTo>
                    <a:pt x="570080" y="-828863"/>
                    <a:pt x="2040913" y="373565"/>
                    <a:pt x="154396" y="1330331"/>
                  </a:cubicBezTo>
                  <a:close/>
                </a:path>
              </a:pathLst>
            </a:custGeom>
            <a:gradFill>
              <a:gsLst>
                <a:gs pos="0">
                  <a:srgbClr val="452069"/>
                </a:gs>
                <a:gs pos="100000">
                  <a:srgbClr val="42458A"/>
                </a:gs>
              </a:gsLst>
              <a:lin ang="5400000" scaled="1"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6753FC04-70F5-08D5-FF71-FCFE76C397FB}"/>
                </a:ext>
              </a:extLst>
            </p:cNvPr>
            <p:cNvGrpSpPr/>
            <p:nvPr/>
          </p:nvGrpSpPr>
          <p:grpSpPr>
            <a:xfrm>
              <a:off x="5095533" y="5946709"/>
              <a:ext cx="1006206" cy="890567"/>
              <a:chOff x="4754542" y="5870030"/>
              <a:chExt cx="1006206" cy="890567"/>
            </a:xfrm>
          </p:grpSpPr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76D69C9D-9609-9018-1411-9570AD61D87C}"/>
                  </a:ext>
                </a:extLst>
              </p:cNvPr>
              <p:cNvSpPr/>
              <p:nvPr/>
            </p:nvSpPr>
            <p:spPr>
              <a:xfrm rot="18674978">
                <a:off x="4812841" y="5812690"/>
                <a:ext cx="890567" cy="1005247"/>
              </a:xfrm>
              <a:custGeom>
                <a:avLst/>
                <a:gdLst>
                  <a:gd name="connsiteX0" fmla="*/ 889576 w 890567"/>
                  <a:gd name="connsiteY0" fmla="*/ 403423 h 1005247"/>
                  <a:gd name="connsiteX1" fmla="*/ 890567 w 890567"/>
                  <a:gd name="connsiteY1" fmla="*/ 429599 h 1005247"/>
                  <a:gd name="connsiteX2" fmla="*/ 787223 w 890567"/>
                  <a:gd name="connsiteY2" fmla="*/ 974300 h 1005247"/>
                  <a:gd name="connsiteX3" fmla="*/ 773135 w 890567"/>
                  <a:gd name="connsiteY3" fmla="*/ 1005247 h 1005247"/>
                  <a:gd name="connsiteX4" fmla="*/ 703845 w 890567"/>
                  <a:gd name="connsiteY4" fmla="*/ 929468 h 1005247"/>
                  <a:gd name="connsiteX5" fmla="*/ 847000 w 890567"/>
                  <a:gd name="connsiteY5" fmla="*/ 448378 h 1005247"/>
                  <a:gd name="connsiteX6" fmla="*/ 889576 w 890567"/>
                  <a:gd name="connsiteY6" fmla="*/ 403423 h 10052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90567" h="1005247">
                    <a:moveTo>
                      <a:pt x="889576" y="403423"/>
                    </a:moveTo>
                    <a:lnTo>
                      <a:pt x="890567" y="429599"/>
                    </a:lnTo>
                    <a:cubicBezTo>
                      <a:pt x="890567" y="626825"/>
                      <a:pt x="853130" y="812380"/>
                      <a:pt x="787223" y="974300"/>
                    </a:cubicBezTo>
                    <a:lnTo>
                      <a:pt x="773135" y="1005247"/>
                    </a:lnTo>
                    <a:lnTo>
                      <a:pt x="703845" y="929468"/>
                    </a:lnTo>
                    <a:cubicBezTo>
                      <a:pt x="288450" y="1007161"/>
                      <a:pt x="-719825" y="-817483"/>
                      <a:pt x="847000" y="448378"/>
                    </a:cubicBezTo>
                    <a:lnTo>
                      <a:pt x="889576" y="403423"/>
                    </a:lnTo>
                    <a:close/>
                  </a:path>
                </a:pathLst>
              </a:custGeom>
              <a:solidFill>
                <a:srgbClr val="42458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grpSp>
            <p:nvGrpSpPr>
              <p:cNvPr id="106" name="Group 105">
                <a:extLst>
                  <a:ext uri="{FF2B5EF4-FFF2-40B4-BE49-F238E27FC236}">
                    <a16:creationId xmlns:a16="http://schemas.microsoft.com/office/drawing/2014/main" id="{BB63449B-2307-5043-BFD6-0DA79F4AB056}"/>
                  </a:ext>
                </a:extLst>
              </p:cNvPr>
              <p:cNvGrpSpPr/>
              <p:nvPr/>
            </p:nvGrpSpPr>
            <p:grpSpPr>
              <a:xfrm>
                <a:off x="4754542" y="6107295"/>
                <a:ext cx="518573" cy="419842"/>
                <a:chOff x="6978783" y="6499397"/>
                <a:chExt cx="518573" cy="419842"/>
              </a:xfrm>
            </p:grpSpPr>
            <p:sp>
              <p:nvSpPr>
                <p:cNvPr id="107" name="Freeform: Shape 106">
                  <a:extLst>
                    <a:ext uri="{FF2B5EF4-FFF2-40B4-BE49-F238E27FC236}">
                      <a16:creationId xmlns:a16="http://schemas.microsoft.com/office/drawing/2014/main" id="{B78C1F07-3822-1DF0-8432-37E0BD147316}"/>
                    </a:ext>
                  </a:extLst>
                </p:cNvPr>
                <p:cNvSpPr/>
                <p:nvPr/>
              </p:nvSpPr>
              <p:spPr>
                <a:xfrm rot="17542130">
                  <a:off x="7276814" y="6698697"/>
                  <a:ext cx="334951" cy="106133"/>
                </a:xfrm>
                <a:custGeom>
                  <a:avLst/>
                  <a:gdLst>
                    <a:gd name="connsiteX0" fmla="*/ 0 w 393700"/>
                    <a:gd name="connsiteY0" fmla="*/ 0 h 101600"/>
                    <a:gd name="connsiteX1" fmla="*/ 393700 w 393700"/>
                    <a:gd name="connsiteY1" fmla="*/ 101600 h 101600"/>
                    <a:gd name="connsiteX2" fmla="*/ 393700 w 393700"/>
                    <a:gd name="connsiteY2" fmla="*/ 101600 h 101600"/>
                    <a:gd name="connsiteX0" fmla="*/ 0 w 401320"/>
                    <a:gd name="connsiteY0" fmla="*/ 0 h 78740"/>
                    <a:gd name="connsiteX1" fmla="*/ 401320 w 401320"/>
                    <a:gd name="connsiteY1" fmla="*/ 78740 h 78740"/>
                    <a:gd name="connsiteX2" fmla="*/ 401320 w 401320"/>
                    <a:gd name="connsiteY2" fmla="*/ 78740 h 78740"/>
                    <a:gd name="connsiteX0" fmla="*/ 0 w 401320"/>
                    <a:gd name="connsiteY0" fmla="*/ 1441 h 80181"/>
                    <a:gd name="connsiteX1" fmla="*/ 401320 w 401320"/>
                    <a:gd name="connsiteY1" fmla="*/ 80181 h 80181"/>
                    <a:gd name="connsiteX2" fmla="*/ 401320 w 401320"/>
                    <a:gd name="connsiteY2" fmla="*/ 80181 h 80181"/>
                    <a:gd name="connsiteX0" fmla="*/ 0 w 401320"/>
                    <a:gd name="connsiteY0" fmla="*/ 2043 h 80783"/>
                    <a:gd name="connsiteX1" fmla="*/ 401320 w 401320"/>
                    <a:gd name="connsiteY1" fmla="*/ 80783 h 80783"/>
                    <a:gd name="connsiteX2" fmla="*/ 401320 w 401320"/>
                    <a:gd name="connsiteY2" fmla="*/ 80783 h 80783"/>
                    <a:gd name="connsiteX0" fmla="*/ 0 w 401320"/>
                    <a:gd name="connsiteY0" fmla="*/ 2043 h 80783"/>
                    <a:gd name="connsiteX1" fmla="*/ 401320 w 401320"/>
                    <a:gd name="connsiteY1" fmla="*/ 80783 h 80783"/>
                    <a:gd name="connsiteX2" fmla="*/ 401320 w 401320"/>
                    <a:gd name="connsiteY2" fmla="*/ 19823 h 80783"/>
                    <a:gd name="connsiteX0" fmla="*/ 0 w 401320"/>
                    <a:gd name="connsiteY0" fmla="*/ 2043 h 80783"/>
                    <a:gd name="connsiteX1" fmla="*/ 401320 w 401320"/>
                    <a:gd name="connsiteY1" fmla="*/ 80783 h 80783"/>
                    <a:gd name="connsiteX0" fmla="*/ 0 w 401320"/>
                    <a:gd name="connsiteY0" fmla="*/ 5730 h 46370"/>
                    <a:gd name="connsiteX1" fmla="*/ 401320 w 401320"/>
                    <a:gd name="connsiteY1" fmla="*/ 46370 h 46370"/>
                    <a:gd name="connsiteX0" fmla="*/ 0 w 359039"/>
                    <a:gd name="connsiteY0" fmla="*/ 3255 h 61294"/>
                    <a:gd name="connsiteX1" fmla="*/ 359039 w 359039"/>
                    <a:gd name="connsiteY1" fmla="*/ 61294 h 61294"/>
                    <a:gd name="connsiteX0" fmla="*/ 0 w 334951"/>
                    <a:gd name="connsiteY0" fmla="*/ 6575 h 43627"/>
                    <a:gd name="connsiteX1" fmla="*/ 334951 w 334951"/>
                    <a:gd name="connsiteY1" fmla="*/ 43627 h 43627"/>
                    <a:gd name="connsiteX0" fmla="*/ 0 w 334951"/>
                    <a:gd name="connsiteY0" fmla="*/ 61832 h 98884"/>
                    <a:gd name="connsiteX1" fmla="*/ 334951 w 334951"/>
                    <a:gd name="connsiteY1" fmla="*/ 98884 h 98884"/>
                    <a:gd name="connsiteX0" fmla="*/ 0 w 334951"/>
                    <a:gd name="connsiteY0" fmla="*/ 69081 h 106133"/>
                    <a:gd name="connsiteX1" fmla="*/ 334951 w 334951"/>
                    <a:gd name="connsiteY1" fmla="*/ 106133 h 1061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34951" h="106133">
                      <a:moveTo>
                        <a:pt x="0" y="69081"/>
                      </a:moveTo>
                      <a:cubicBezTo>
                        <a:pt x="200846" y="-67103"/>
                        <a:pt x="224757" y="26722"/>
                        <a:pt x="334951" y="106133"/>
                      </a:cubicBezTo>
                    </a:path>
                  </a:pathLst>
                </a:custGeom>
                <a:solidFill>
                  <a:srgbClr val="42458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Freeform: Shape 107">
                  <a:extLst>
                    <a:ext uri="{FF2B5EF4-FFF2-40B4-BE49-F238E27FC236}">
                      <a16:creationId xmlns:a16="http://schemas.microsoft.com/office/drawing/2014/main" id="{4C47FA31-BB9B-F5B9-9FBC-C085046C8103}"/>
                    </a:ext>
                  </a:extLst>
                </p:cNvPr>
                <p:cNvSpPr/>
                <p:nvPr/>
              </p:nvSpPr>
              <p:spPr>
                <a:xfrm rot="17542130">
                  <a:off x="7043860" y="6666396"/>
                  <a:ext cx="334951" cy="106133"/>
                </a:xfrm>
                <a:custGeom>
                  <a:avLst/>
                  <a:gdLst>
                    <a:gd name="connsiteX0" fmla="*/ 0 w 393700"/>
                    <a:gd name="connsiteY0" fmla="*/ 0 h 101600"/>
                    <a:gd name="connsiteX1" fmla="*/ 393700 w 393700"/>
                    <a:gd name="connsiteY1" fmla="*/ 101600 h 101600"/>
                    <a:gd name="connsiteX2" fmla="*/ 393700 w 393700"/>
                    <a:gd name="connsiteY2" fmla="*/ 101600 h 101600"/>
                    <a:gd name="connsiteX0" fmla="*/ 0 w 401320"/>
                    <a:gd name="connsiteY0" fmla="*/ 0 h 78740"/>
                    <a:gd name="connsiteX1" fmla="*/ 401320 w 401320"/>
                    <a:gd name="connsiteY1" fmla="*/ 78740 h 78740"/>
                    <a:gd name="connsiteX2" fmla="*/ 401320 w 401320"/>
                    <a:gd name="connsiteY2" fmla="*/ 78740 h 78740"/>
                    <a:gd name="connsiteX0" fmla="*/ 0 w 401320"/>
                    <a:gd name="connsiteY0" fmla="*/ 1441 h 80181"/>
                    <a:gd name="connsiteX1" fmla="*/ 401320 w 401320"/>
                    <a:gd name="connsiteY1" fmla="*/ 80181 h 80181"/>
                    <a:gd name="connsiteX2" fmla="*/ 401320 w 401320"/>
                    <a:gd name="connsiteY2" fmla="*/ 80181 h 80181"/>
                    <a:gd name="connsiteX0" fmla="*/ 0 w 401320"/>
                    <a:gd name="connsiteY0" fmla="*/ 2043 h 80783"/>
                    <a:gd name="connsiteX1" fmla="*/ 401320 w 401320"/>
                    <a:gd name="connsiteY1" fmla="*/ 80783 h 80783"/>
                    <a:gd name="connsiteX2" fmla="*/ 401320 w 401320"/>
                    <a:gd name="connsiteY2" fmla="*/ 80783 h 80783"/>
                    <a:gd name="connsiteX0" fmla="*/ 0 w 401320"/>
                    <a:gd name="connsiteY0" fmla="*/ 2043 h 80783"/>
                    <a:gd name="connsiteX1" fmla="*/ 401320 w 401320"/>
                    <a:gd name="connsiteY1" fmla="*/ 80783 h 80783"/>
                    <a:gd name="connsiteX2" fmla="*/ 401320 w 401320"/>
                    <a:gd name="connsiteY2" fmla="*/ 19823 h 80783"/>
                    <a:gd name="connsiteX0" fmla="*/ 0 w 401320"/>
                    <a:gd name="connsiteY0" fmla="*/ 2043 h 80783"/>
                    <a:gd name="connsiteX1" fmla="*/ 401320 w 401320"/>
                    <a:gd name="connsiteY1" fmla="*/ 80783 h 80783"/>
                    <a:gd name="connsiteX0" fmla="*/ 0 w 401320"/>
                    <a:gd name="connsiteY0" fmla="*/ 5730 h 46370"/>
                    <a:gd name="connsiteX1" fmla="*/ 401320 w 401320"/>
                    <a:gd name="connsiteY1" fmla="*/ 46370 h 46370"/>
                    <a:gd name="connsiteX0" fmla="*/ 0 w 359039"/>
                    <a:gd name="connsiteY0" fmla="*/ 3255 h 61294"/>
                    <a:gd name="connsiteX1" fmla="*/ 359039 w 359039"/>
                    <a:gd name="connsiteY1" fmla="*/ 61294 h 61294"/>
                    <a:gd name="connsiteX0" fmla="*/ 0 w 334951"/>
                    <a:gd name="connsiteY0" fmla="*/ 6575 h 43627"/>
                    <a:gd name="connsiteX1" fmla="*/ 334951 w 334951"/>
                    <a:gd name="connsiteY1" fmla="*/ 43627 h 43627"/>
                    <a:gd name="connsiteX0" fmla="*/ 0 w 334951"/>
                    <a:gd name="connsiteY0" fmla="*/ 61832 h 98884"/>
                    <a:gd name="connsiteX1" fmla="*/ 334951 w 334951"/>
                    <a:gd name="connsiteY1" fmla="*/ 98884 h 98884"/>
                    <a:gd name="connsiteX0" fmla="*/ 0 w 334951"/>
                    <a:gd name="connsiteY0" fmla="*/ 69081 h 106133"/>
                    <a:gd name="connsiteX1" fmla="*/ 334951 w 334951"/>
                    <a:gd name="connsiteY1" fmla="*/ 106133 h 1061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34951" h="106133">
                      <a:moveTo>
                        <a:pt x="0" y="69081"/>
                      </a:moveTo>
                      <a:cubicBezTo>
                        <a:pt x="200846" y="-67103"/>
                        <a:pt x="224757" y="26722"/>
                        <a:pt x="334951" y="106133"/>
                      </a:cubicBezTo>
                    </a:path>
                  </a:pathLst>
                </a:custGeom>
                <a:solidFill>
                  <a:srgbClr val="42458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Freeform: Shape 108">
                  <a:extLst>
                    <a:ext uri="{FF2B5EF4-FFF2-40B4-BE49-F238E27FC236}">
                      <a16:creationId xmlns:a16="http://schemas.microsoft.com/office/drawing/2014/main" id="{E8BD472D-E39E-7738-4A4B-81966DEED561}"/>
                    </a:ext>
                  </a:extLst>
                </p:cNvPr>
                <p:cNvSpPr/>
                <p:nvPr/>
              </p:nvSpPr>
              <p:spPr>
                <a:xfrm rot="17542130">
                  <a:off x="6864374" y="6613806"/>
                  <a:ext cx="334951" cy="106133"/>
                </a:xfrm>
                <a:custGeom>
                  <a:avLst/>
                  <a:gdLst>
                    <a:gd name="connsiteX0" fmla="*/ 0 w 393700"/>
                    <a:gd name="connsiteY0" fmla="*/ 0 h 101600"/>
                    <a:gd name="connsiteX1" fmla="*/ 393700 w 393700"/>
                    <a:gd name="connsiteY1" fmla="*/ 101600 h 101600"/>
                    <a:gd name="connsiteX2" fmla="*/ 393700 w 393700"/>
                    <a:gd name="connsiteY2" fmla="*/ 101600 h 101600"/>
                    <a:gd name="connsiteX0" fmla="*/ 0 w 401320"/>
                    <a:gd name="connsiteY0" fmla="*/ 0 h 78740"/>
                    <a:gd name="connsiteX1" fmla="*/ 401320 w 401320"/>
                    <a:gd name="connsiteY1" fmla="*/ 78740 h 78740"/>
                    <a:gd name="connsiteX2" fmla="*/ 401320 w 401320"/>
                    <a:gd name="connsiteY2" fmla="*/ 78740 h 78740"/>
                    <a:gd name="connsiteX0" fmla="*/ 0 w 401320"/>
                    <a:gd name="connsiteY0" fmla="*/ 1441 h 80181"/>
                    <a:gd name="connsiteX1" fmla="*/ 401320 w 401320"/>
                    <a:gd name="connsiteY1" fmla="*/ 80181 h 80181"/>
                    <a:gd name="connsiteX2" fmla="*/ 401320 w 401320"/>
                    <a:gd name="connsiteY2" fmla="*/ 80181 h 80181"/>
                    <a:gd name="connsiteX0" fmla="*/ 0 w 401320"/>
                    <a:gd name="connsiteY0" fmla="*/ 2043 h 80783"/>
                    <a:gd name="connsiteX1" fmla="*/ 401320 w 401320"/>
                    <a:gd name="connsiteY1" fmla="*/ 80783 h 80783"/>
                    <a:gd name="connsiteX2" fmla="*/ 401320 w 401320"/>
                    <a:gd name="connsiteY2" fmla="*/ 80783 h 80783"/>
                    <a:gd name="connsiteX0" fmla="*/ 0 w 401320"/>
                    <a:gd name="connsiteY0" fmla="*/ 2043 h 80783"/>
                    <a:gd name="connsiteX1" fmla="*/ 401320 w 401320"/>
                    <a:gd name="connsiteY1" fmla="*/ 80783 h 80783"/>
                    <a:gd name="connsiteX2" fmla="*/ 401320 w 401320"/>
                    <a:gd name="connsiteY2" fmla="*/ 19823 h 80783"/>
                    <a:gd name="connsiteX0" fmla="*/ 0 w 401320"/>
                    <a:gd name="connsiteY0" fmla="*/ 2043 h 80783"/>
                    <a:gd name="connsiteX1" fmla="*/ 401320 w 401320"/>
                    <a:gd name="connsiteY1" fmla="*/ 80783 h 80783"/>
                    <a:gd name="connsiteX0" fmla="*/ 0 w 401320"/>
                    <a:gd name="connsiteY0" fmla="*/ 5730 h 46370"/>
                    <a:gd name="connsiteX1" fmla="*/ 401320 w 401320"/>
                    <a:gd name="connsiteY1" fmla="*/ 46370 h 46370"/>
                    <a:gd name="connsiteX0" fmla="*/ 0 w 359039"/>
                    <a:gd name="connsiteY0" fmla="*/ 3255 h 61294"/>
                    <a:gd name="connsiteX1" fmla="*/ 359039 w 359039"/>
                    <a:gd name="connsiteY1" fmla="*/ 61294 h 61294"/>
                    <a:gd name="connsiteX0" fmla="*/ 0 w 334951"/>
                    <a:gd name="connsiteY0" fmla="*/ 6575 h 43627"/>
                    <a:gd name="connsiteX1" fmla="*/ 334951 w 334951"/>
                    <a:gd name="connsiteY1" fmla="*/ 43627 h 43627"/>
                    <a:gd name="connsiteX0" fmla="*/ 0 w 334951"/>
                    <a:gd name="connsiteY0" fmla="*/ 61832 h 98884"/>
                    <a:gd name="connsiteX1" fmla="*/ 334951 w 334951"/>
                    <a:gd name="connsiteY1" fmla="*/ 98884 h 98884"/>
                    <a:gd name="connsiteX0" fmla="*/ 0 w 334951"/>
                    <a:gd name="connsiteY0" fmla="*/ 69081 h 106133"/>
                    <a:gd name="connsiteX1" fmla="*/ 334951 w 334951"/>
                    <a:gd name="connsiteY1" fmla="*/ 106133 h 1061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34951" h="106133">
                      <a:moveTo>
                        <a:pt x="0" y="69081"/>
                      </a:moveTo>
                      <a:cubicBezTo>
                        <a:pt x="200846" y="-67103"/>
                        <a:pt x="224757" y="26722"/>
                        <a:pt x="334951" y="106133"/>
                      </a:cubicBezTo>
                    </a:path>
                  </a:pathLst>
                </a:custGeom>
                <a:solidFill>
                  <a:srgbClr val="42458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5F07C148-70D5-FA9E-B917-9ED79BD10896}"/>
                </a:ext>
              </a:extLst>
            </p:cNvPr>
            <p:cNvGrpSpPr/>
            <p:nvPr/>
          </p:nvGrpSpPr>
          <p:grpSpPr>
            <a:xfrm>
              <a:off x="6370578" y="76928"/>
              <a:ext cx="2118793" cy="1469608"/>
              <a:chOff x="6378249" y="68515"/>
              <a:chExt cx="2118793" cy="1469608"/>
            </a:xfrm>
          </p:grpSpPr>
          <p:sp>
            <p:nvSpPr>
              <p:cNvPr id="101" name="Rectangle 2">
                <a:extLst>
                  <a:ext uri="{FF2B5EF4-FFF2-40B4-BE49-F238E27FC236}">
                    <a16:creationId xmlns:a16="http://schemas.microsoft.com/office/drawing/2014/main" id="{EBD57989-B135-EFEA-E8B1-C671E93A6858}"/>
                  </a:ext>
                </a:extLst>
              </p:cNvPr>
              <p:cNvSpPr/>
              <p:nvPr/>
            </p:nvSpPr>
            <p:spPr>
              <a:xfrm>
                <a:off x="7495086" y="150581"/>
                <a:ext cx="1001956" cy="1387542"/>
              </a:xfrm>
              <a:custGeom>
                <a:avLst/>
                <a:gdLst>
                  <a:gd name="connsiteX0" fmla="*/ 0 w 721786"/>
                  <a:gd name="connsiteY0" fmla="*/ 0 h 694041"/>
                  <a:gd name="connsiteX1" fmla="*/ 721786 w 721786"/>
                  <a:gd name="connsiteY1" fmla="*/ 0 h 694041"/>
                  <a:gd name="connsiteX2" fmla="*/ 721786 w 721786"/>
                  <a:gd name="connsiteY2" fmla="*/ 694041 h 694041"/>
                  <a:gd name="connsiteX3" fmla="*/ 0 w 721786"/>
                  <a:gd name="connsiteY3" fmla="*/ 694041 h 694041"/>
                  <a:gd name="connsiteX4" fmla="*/ 0 w 721786"/>
                  <a:gd name="connsiteY4" fmla="*/ 0 h 694041"/>
                  <a:gd name="connsiteX0" fmla="*/ 215900 w 937686"/>
                  <a:gd name="connsiteY0" fmla="*/ 0 h 694041"/>
                  <a:gd name="connsiteX1" fmla="*/ 937686 w 937686"/>
                  <a:gd name="connsiteY1" fmla="*/ 0 h 694041"/>
                  <a:gd name="connsiteX2" fmla="*/ 937686 w 937686"/>
                  <a:gd name="connsiteY2" fmla="*/ 694041 h 694041"/>
                  <a:gd name="connsiteX3" fmla="*/ 0 w 937686"/>
                  <a:gd name="connsiteY3" fmla="*/ 59041 h 694041"/>
                  <a:gd name="connsiteX4" fmla="*/ 215900 w 937686"/>
                  <a:gd name="connsiteY4" fmla="*/ 0 h 694041"/>
                  <a:gd name="connsiteX0" fmla="*/ 215900 w 975786"/>
                  <a:gd name="connsiteY0" fmla="*/ 0 h 840091"/>
                  <a:gd name="connsiteX1" fmla="*/ 937686 w 975786"/>
                  <a:gd name="connsiteY1" fmla="*/ 0 h 840091"/>
                  <a:gd name="connsiteX2" fmla="*/ 975786 w 975786"/>
                  <a:gd name="connsiteY2" fmla="*/ 840091 h 840091"/>
                  <a:gd name="connsiteX3" fmla="*/ 0 w 975786"/>
                  <a:gd name="connsiteY3" fmla="*/ 59041 h 840091"/>
                  <a:gd name="connsiteX4" fmla="*/ 215900 w 975786"/>
                  <a:gd name="connsiteY4" fmla="*/ 0 h 840091"/>
                  <a:gd name="connsiteX0" fmla="*/ 0 w 975786"/>
                  <a:gd name="connsiteY0" fmla="*/ 59041 h 840091"/>
                  <a:gd name="connsiteX1" fmla="*/ 937686 w 975786"/>
                  <a:gd name="connsiteY1" fmla="*/ 0 h 840091"/>
                  <a:gd name="connsiteX2" fmla="*/ 975786 w 975786"/>
                  <a:gd name="connsiteY2" fmla="*/ 840091 h 840091"/>
                  <a:gd name="connsiteX3" fmla="*/ 0 w 975786"/>
                  <a:gd name="connsiteY3" fmla="*/ 59041 h 840091"/>
                  <a:gd name="connsiteX0" fmla="*/ 0 w 975786"/>
                  <a:gd name="connsiteY0" fmla="*/ 0 h 781050"/>
                  <a:gd name="connsiteX1" fmla="*/ 975786 w 975786"/>
                  <a:gd name="connsiteY1" fmla="*/ 781050 h 781050"/>
                  <a:gd name="connsiteX2" fmla="*/ 0 w 975786"/>
                  <a:gd name="connsiteY2" fmla="*/ 0 h 781050"/>
                  <a:gd name="connsiteX0" fmla="*/ 0 w 990625"/>
                  <a:gd name="connsiteY0" fmla="*/ 154060 h 935110"/>
                  <a:gd name="connsiteX1" fmla="*/ 975786 w 990625"/>
                  <a:gd name="connsiteY1" fmla="*/ 935110 h 935110"/>
                  <a:gd name="connsiteX2" fmla="*/ 0 w 990625"/>
                  <a:gd name="connsiteY2" fmla="*/ 154060 h 935110"/>
                  <a:gd name="connsiteX0" fmla="*/ 0 w 990625"/>
                  <a:gd name="connsiteY0" fmla="*/ 154060 h 935110"/>
                  <a:gd name="connsiteX1" fmla="*/ 975786 w 990625"/>
                  <a:gd name="connsiteY1" fmla="*/ 935110 h 935110"/>
                  <a:gd name="connsiteX2" fmla="*/ 0 w 990625"/>
                  <a:gd name="connsiteY2" fmla="*/ 154060 h 935110"/>
                  <a:gd name="connsiteX0" fmla="*/ 0 w 1005034"/>
                  <a:gd name="connsiteY0" fmla="*/ 619198 h 1400248"/>
                  <a:gd name="connsiteX1" fmla="*/ 975786 w 1005034"/>
                  <a:gd name="connsiteY1" fmla="*/ 1400248 h 1400248"/>
                  <a:gd name="connsiteX2" fmla="*/ 0 w 1005034"/>
                  <a:gd name="connsiteY2" fmla="*/ 619198 h 1400248"/>
                  <a:gd name="connsiteX0" fmla="*/ 0 w 1011288"/>
                  <a:gd name="connsiteY0" fmla="*/ 627057 h 1408107"/>
                  <a:gd name="connsiteX1" fmla="*/ 975786 w 1011288"/>
                  <a:gd name="connsiteY1" fmla="*/ 1408107 h 1408107"/>
                  <a:gd name="connsiteX2" fmla="*/ 0 w 1011288"/>
                  <a:gd name="connsiteY2" fmla="*/ 627057 h 1408107"/>
                  <a:gd name="connsiteX0" fmla="*/ 0 w 1017610"/>
                  <a:gd name="connsiteY0" fmla="*/ 616350 h 1397400"/>
                  <a:gd name="connsiteX1" fmla="*/ 975786 w 1017610"/>
                  <a:gd name="connsiteY1" fmla="*/ 1397400 h 1397400"/>
                  <a:gd name="connsiteX2" fmla="*/ 0 w 1017610"/>
                  <a:gd name="connsiteY2" fmla="*/ 616350 h 1397400"/>
                  <a:gd name="connsiteX0" fmla="*/ 0 w 1001956"/>
                  <a:gd name="connsiteY0" fmla="*/ 606492 h 1387542"/>
                  <a:gd name="connsiteX1" fmla="*/ 975786 w 1001956"/>
                  <a:gd name="connsiteY1" fmla="*/ 1387542 h 1387542"/>
                  <a:gd name="connsiteX2" fmla="*/ 0 w 1001956"/>
                  <a:gd name="connsiteY2" fmla="*/ 606492 h 13875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1956" h="1387542">
                    <a:moveTo>
                      <a:pt x="0" y="606492"/>
                    </a:moveTo>
                    <a:cubicBezTo>
                      <a:pt x="884062" y="-307908"/>
                      <a:pt x="1082324" y="-295208"/>
                      <a:pt x="975786" y="1387542"/>
                    </a:cubicBezTo>
                    <a:cubicBezTo>
                      <a:pt x="650524" y="1127192"/>
                      <a:pt x="217312" y="904942"/>
                      <a:pt x="0" y="606492"/>
                    </a:cubicBezTo>
                    <a:close/>
                  </a:path>
                </a:pathLst>
              </a:custGeom>
              <a:solidFill>
                <a:srgbClr val="42458A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Rectangle 2">
                <a:extLst>
                  <a:ext uri="{FF2B5EF4-FFF2-40B4-BE49-F238E27FC236}">
                    <a16:creationId xmlns:a16="http://schemas.microsoft.com/office/drawing/2014/main" id="{06061DFF-4234-6081-53CD-D91F11D6D979}"/>
                  </a:ext>
                </a:extLst>
              </p:cNvPr>
              <p:cNvSpPr/>
              <p:nvPr/>
            </p:nvSpPr>
            <p:spPr>
              <a:xfrm>
                <a:off x="7794013" y="188630"/>
                <a:ext cx="606340" cy="1135139"/>
              </a:xfrm>
              <a:custGeom>
                <a:avLst/>
                <a:gdLst>
                  <a:gd name="connsiteX0" fmla="*/ 0 w 721786"/>
                  <a:gd name="connsiteY0" fmla="*/ 0 h 694041"/>
                  <a:gd name="connsiteX1" fmla="*/ 721786 w 721786"/>
                  <a:gd name="connsiteY1" fmla="*/ 0 h 694041"/>
                  <a:gd name="connsiteX2" fmla="*/ 721786 w 721786"/>
                  <a:gd name="connsiteY2" fmla="*/ 694041 h 694041"/>
                  <a:gd name="connsiteX3" fmla="*/ 0 w 721786"/>
                  <a:gd name="connsiteY3" fmla="*/ 694041 h 694041"/>
                  <a:gd name="connsiteX4" fmla="*/ 0 w 721786"/>
                  <a:gd name="connsiteY4" fmla="*/ 0 h 694041"/>
                  <a:gd name="connsiteX0" fmla="*/ 215900 w 937686"/>
                  <a:gd name="connsiteY0" fmla="*/ 0 h 694041"/>
                  <a:gd name="connsiteX1" fmla="*/ 937686 w 937686"/>
                  <a:gd name="connsiteY1" fmla="*/ 0 h 694041"/>
                  <a:gd name="connsiteX2" fmla="*/ 937686 w 937686"/>
                  <a:gd name="connsiteY2" fmla="*/ 694041 h 694041"/>
                  <a:gd name="connsiteX3" fmla="*/ 0 w 937686"/>
                  <a:gd name="connsiteY3" fmla="*/ 59041 h 694041"/>
                  <a:gd name="connsiteX4" fmla="*/ 215900 w 937686"/>
                  <a:gd name="connsiteY4" fmla="*/ 0 h 694041"/>
                  <a:gd name="connsiteX0" fmla="*/ 215900 w 975786"/>
                  <a:gd name="connsiteY0" fmla="*/ 0 h 840091"/>
                  <a:gd name="connsiteX1" fmla="*/ 937686 w 975786"/>
                  <a:gd name="connsiteY1" fmla="*/ 0 h 840091"/>
                  <a:gd name="connsiteX2" fmla="*/ 975786 w 975786"/>
                  <a:gd name="connsiteY2" fmla="*/ 840091 h 840091"/>
                  <a:gd name="connsiteX3" fmla="*/ 0 w 975786"/>
                  <a:gd name="connsiteY3" fmla="*/ 59041 h 840091"/>
                  <a:gd name="connsiteX4" fmla="*/ 215900 w 975786"/>
                  <a:gd name="connsiteY4" fmla="*/ 0 h 840091"/>
                  <a:gd name="connsiteX0" fmla="*/ 0 w 975786"/>
                  <a:gd name="connsiteY0" fmla="*/ 59041 h 840091"/>
                  <a:gd name="connsiteX1" fmla="*/ 937686 w 975786"/>
                  <a:gd name="connsiteY1" fmla="*/ 0 h 840091"/>
                  <a:gd name="connsiteX2" fmla="*/ 975786 w 975786"/>
                  <a:gd name="connsiteY2" fmla="*/ 840091 h 840091"/>
                  <a:gd name="connsiteX3" fmla="*/ 0 w 975786"/>
                  <a:gd name="connsiteY3" fmla="*/ 59041 h 840091"/>
                  <a:gd name="connsiteX0" fmla="*/ 0 w 975786"/>
                  <a:gd name="connsiteY0" fmla="*/ 0 h 781050"/>
                  <a:gd name="connsiteX1" fmla="*/ 975786 w 975786"/>
                  <a:gd name="connsiteY1" fmla="*/ 781050 h 781050"/>
                  <a:gd name="connsiteX2" fmla="*/ 0 w 975786"/>
                  <a:gd name="connsiteY2" fmla="*/ 0 h 781050"/>
                  <a:gd name="connsiteX0" fmla="*/ 0 w 990625"/>
                  <a:gd name="connsiteY0" fmla="*/ 154060 h 935110"/>
                  <a:gd name="connsiteX1" fmla="*/ 975786 w 990625"/>
                  <a:gd name="connsiteY1" fmla="*/ 935110 h 935110"/>
                  <a:gd name="connsiteX2" fmla="*/ 0 w 990625"/>
                  <a:gd name="connsiteY2" fmla="*/ 154060 h 935110"/>
                  <a:gd name="connsiteX0" fmla="*/ 0 w 990625"/>
                  <a:gd name="connsiteY0" fmla="*/ 154060 h 935110"/>
                  <a:gd name="connsiteX1" fmla="*/ 975786 w 990625"/>
                  <a:gd name="connsiteY1" fmla="*/ 935110 h 935110"/>
                  <a:gd name="connsiteX2" fmla="*/ 0 w 990625"/>
                  <a:gd name="connsiteY2" fmla="*/ 154060 h 935110"/>
                  <a:gd name="connsiteX0" fmla="*/ 0 w 1005034"/>
                  <a:gd name="connsiteY0" fmla="*/ 619198 h 1400248"/>
                  <a:gd name="connsiteX1" fmla="*/ 975786 w 1005034"/>
                  <a:gd name="connsiteY1" fmla="*/ 1400248 h 1400248"/>
                  <a:gd name="connsiteX2" fmla="*/ 0 w 1005034"/>
                  <a:gd name="connsiteY2" fmla="*/ 619198 h 1400248"/>
                  <a:gd name="connsiteX0" fmla="*/ 0 w 1011288"/>
                  <a:gd name="connsiteY0" fmla="*/ 627057 h 1408107"/>
                  <a:gd name="connsiteX1" fmla="*/ 975786 w 1011288"/>
                  <a:gd name="connsiteY1" fmla="*/ 1408107 h 1408107"/>
                  <a:gd name="connsiteX2" fmla="*/ 0 w 1011288"/>
                  <a:gd name="connsiteY2" fmla="*/ 627057 h 1408107"/>
                  <a:gd name="connsiteX0" fmla="*/ 0 w 1017610"/>
                  <a:gd name="connsiteY0" fmla="*/ 616350 h 1397400"/>
                  <a:gd name="connsiteX1" fmla="*/ 975786 w 1017610"/>
                  <a:gd name="connsiteY1" fmla="*/ 1397400 h 1397400"/>
                  <a:gd name="connsiteX2" fmla="*/ 0 w 1017610"/>
                  <a:gd name="connsiteY2" fmla="*/ 616350 h 1397400"/>
                  <a:gd name="connsiteX0" fmla="*/ 0 w 1001956"/>
                  <a:gd name="connsiteY0" fmla="*/ 606492 h 1387542"/>
                  <a:gd name="connsiteX1" fmla="*/ 975786 w 1001956"/>
                  <a:gd name="connsiteY1" fmla="*/ 1387542 h 1387542"/>
                  <a:gd name="connsiteX2" fmla="*/ 0 w 1001956"/>
                  <a:gd name="connsiteY2" fmla="*/ 606492 h 1387542"/>
                  <a:gd name="connsiteX0" fmla="*/ 0 w 954547"/>
                  <a:gd name="connsiteY0" fmla="*/ 626560 h 1356300"/>
                  <a:gd name="connsiteX1" fmla="*/ 924476 w 954547"/>
                  <a:gd name="connsiteY1" fmla="*/ 1356300 h 1356300"/>
                  <a:gd name="connsiteX2" fmla="*/ 0 w 954547"/>
                  <a:gd name="connsiteY2" fmla="*/ 626560 h 1356300"/>
                  <a:gd name="connsiteX0" fmla="*/ 0 w 802670"/>
                  <a:gd name="connsiteY0" fmla="*/ 643168 h 1331860"/>
                  <a:gd name="connsiteX1" fmla="*/ 750023 w 802670"/>
                  <a:gd name="connsiteY1" fmla="*/ 1331860 h 1331860"/>
                  <a:gd name="connsiteX2" fmla="*/ 0 w 802670"/>
                  <a:gd name="connsiteY2" fmla="*/ 643168 h 1331860"/>
                  <a:gd name="connsiteX0" fmla="*/ 0 w 844102"/>
                  <a:gd name="connsiteY0" fmla="*/ 1129836 h 1818528"/>
                  <a:gd name="connsiteX1" fmla="*/ 750023 w 844102"/>
                  <a:gd name="connsiteY1" fmla="*/ 1818528 h 1818528"/>
                  <a:gd name="connsiteX2" fmla="*/ 0 w 844102"/>
                  <a:gd name="connsiteY2" fmla="*/ 1129836 h 1818528"/>
                  <a:gd name="connsiteX0" fmla="*/ 0 w 966668"/>
                  <a:gd name="connsiteY0" fmla="*/ 1144263 h 1832955"/>
                  <a:gd name="connsiteX1" fmla="*/ 750023 w 966668"/>
                  <a:gd name="connsiteY1" fmla="*/ 1832955 h 1832955"/>
                  <a:gd name="connsiteX2" fmla="*/ 0 w 966668"/>
                  <a:gd name="connsiteY2" fmla="*/ 1144263 h 1832955"/>
                  <a:gd name="connsiteX0" fmla="*/ 0 w 916637"/>
                  <a:gd name="connsiteY0" fmla="*/ 1113123 h 1801815"/>
                  <a:gd name="connsiteX1" fmla="*/ 750023 w 916637"/>
                  <a:gd name="connsiteY1" fmla="*/ 1801815 h 1801815"/>
                  <a:gd name="connsiteX2" fmla="*/ 0 w 916637"/>
                  <a:gd name="connsiteY2" fmla="*/ 1113123 h 1801815"/>
                  <a:gd name="connsiteX0" fmla="*/ 0 w 979876"/>
                  <a:gd name="connsiteY0" fmla="*/ 1145753 h 1834445"/>
                  <a:gd name="connsiteX1" fmla="*/ 750023 w 979876"/>
                  <a:gd name="connsiteY1" fmla="*/ 1834445 h 1834445"/>
                  <a:gd name="connsiteX2" fmla="*/ 0 w 979876"/>
                  <a:gd name="connsiteY2" fmla="*/ 1145753 h 1834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79876" h="1834445">
                    <a:moveTo>
                      <a:pt x="0" y="1145753"/>
                    </a:moveTo>
                    <a:cubicBezTo>
                      <a:pt x="843014" y="-835887"/>
                      <a:pt x="1277301" y="-12497"/>
                      <a:pt x="750023" y="1834445"/>
                    </a:cubicBezTo>
                    <a:cubicBezTo>
                      <a:pt x="424761" y="1574095"/>
                      <a:pt x="217312" y="1444203"/>
                      <a:pt x="0" y="1145753"/>
                    </a:cubicBezTo>
                    <a:close/>
                  </a:path>
                </a:pathLst>
              </a:custGeom>
              <a:solidFill>
                <a:srgbClr val="F4E0C7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3" name="Rectangle 5">
                <a:extLst>
                  <a:ext uri="{FF2B5EF4-FFF2-40B4-BE49-F238E27FC236}">
                    <a16:creationId xmlns:a16="http://schemas.microsoft.com/office/drawing/2014/main" id="{E94C8AB9-D5C4-ACAB-4B57-2C133D4F576D}"/>
                  </a:ext>
                </a:extLst>
              </p:cNvPr>
              <p:cNvSpPr/>
              <p:nvPr/>
            </p:nvSpPr>
            <p:spPr>
              <a:xfrm>
                <a:off x="6378249" y="68515"/>
                <a:ext cx="995932" cy="858528"/>
              </a:xfrm>
              <a:custGeom>
                <a:avLst/>
                <a:gdLst>
                  <a:gd name="connsiteX0" fmla="*/ 0 w 1001956"/>
                  <a:gd name="connsiteY0" fmla="*/ 0 h 593667"/>
                  <a:gd name="connsiteX1" fmla="*/ 1001956 w 1001956"/>
                  <a:gd name="connsiteY1" fmla="*/ 0 h 593667"/>
                  <a:gd name="connsiteX2" fmla="*/ 1001956 w 1001956"/>
                  <a:gd name="connsiteY2" fmla="*/ 593667 h 593667"/>
                  <a:gd name="connsiteX3" fmla="*/ 0 w 1001956"/>
                  <a:gd name="connsiteY3" fmla="*/ 593667 h 593667"/>
                  <a:gd name="connsiteX4" fmla="*/ 0 w 1001956"/>
                  <a:gd name="connsiteY4" fmla="*/ 0 h 593667"/>
                  <a:gd name="connsiteX0" fmla="*/ 0 w 1001956"/>
                  <a:gd name="connsiteY0" fmla="*/ 0 h 593667"/>
                  <a:gd name="connsiteX1" fmla="*/ 1001956 w 1001956"/>
                  <a:gd name="connsiteY1" fmla="*/ 0 h 593667"/>
                  <a:gd name="connsiteX2" fmla="*/ 1001956 w 1001956"/>
                  <a:gd name="connsiteY2" fmla="*/ 593667 h 593667"/>
                  <a:gd name="connsiteX3" fmla="*/ 133350 w 1001956"/>
                  <a:gd name="connsiteY3" fmla="*/ 441267 h 593667"/>
                  <a:gd name="connsiteX4" fmla="*/ 0 w 1001956"/>
                  <a:gd name="connsiteY4" fmla="*/ 0 h 593667"/>
                  <a:gd name="connsiteX0" fmla="*/ 0 w 1059106"/>
                  <a:gd name="connsiteY0" fmla="*/ 0 h 441267"/>
                  <a:gd name="connsiteX1" fmla="*/ 1001956 w 1059106"/>
                  <a:gd name="connsiteY1" fmla="*/ 0 h 441267"/>
                  <a:gd name="connsiteX2" fmla="*/ 1059106 w 1059106"/>
                  <a:gd name="connsiteY2" fmla="*/ 307917 h 441267"/>
                  <a:gd name="connsiteX3" fmla="*/ 133350 w 1059106"/>
                  <a:gd name="connsiteY3" fmla="*/ 441267 h 441267"/>
                  <a:gd name="connsiteX4" fmla="*/ 0 w 1059106"/>
                  <a:gd name="connsiteY4" fmla="*/ 0 h 441267"/>
                  <a:gd name="connsiteX0" fmla="*/ 0 w 925756"/>
                  <a:gd name="connsiteY0" fmla="*/ 441267 h 441267"/>
                  <a:gd name="connsiteX1" fmla="*/ 868606 w 925756"/>
                  <a:gd name="connsiteY1" fmla="*/ 0 h 441267"/>
                  <a:gd name="connsiteX2" fmla="*/ 925756 w 925756"/>
                  <a:gd name="connsiteY2" fmla="*/ 307917 h 441267"/>
                  <a:gd name="connsiteX3" fmla="*/ 0 w 925756"/>
                  <a:gd name="connsiteY3" fmla="*/ 441267 h 441267"/>
                  <a:gd name="connsiteX0" fmla="*/ 0 w 925756"/>
                  <a:gd name="connsiteY0" fmla="*/ 133350 h 133350"/>
                  <a:gd name="connsiteX1" fmla="*/ 925756 w 925756"/>
                  <a:gd name="connsiteY1" fmla="*/ 0 h 133350"/>
                  <a:gd name="connsiteX2" fmla="*/ 0 w 925756"/>
                  <a:gd name="connsiteY2" fmla="*/ 133350 h 133350"/>
                  <a:gd name="connsiteX0" fmla="*/ 25473 w 951229"/>
                  <a:gd name="connsiteY0" fmla="*/ 841154 h 841154"/>
                  <a:gd name="connsiteX1" fmla="*/ 951229 w 951229"/>
                  <a:gd name="connsiteY1" fmla="*/ 707804 h 841154"/>
                  <a:gd name="connsiteX2" fmla="*/ 25473 w 951229"/>
                  <a:gd name="connsiteY2" fmla="*/ 841154 h 841154"/>
                  <a:gd name="connsiteX0" fmla="*/ 24720 w 979051"/>
                  <a:gd name="connsiteY0" fmla="*/ 849123 h 849123"/>
                  <a:gd name="connsiteX1" fmla="*/ 979051 w 979051"/>
                  <a:gd name="connsiteY1" fmla="*/ 687198 h 849123"/>
                  <a:gd name="connsiteX2" fmla="*/ 24720 w 979051"/>
                  <a:gd name="connsiteY2" fmla="*/ 849123 h 849123"/>
                  <a:gd name="connsiteX0" fmla="*/ 24720 w 979051"/>
                  <a:gd name="connsiteY0" fmla="*/ 849123 h 849123"/>
                  <a:gd name="connsiteX1" fmla="*/ 979051 w 979051"/>
                  <a:gd name="connsiteY1" fmla="*/ 687198 h 849123"/>
                  <a:gd name="connsiteX2" fmla="*/ 24720 w 979051"/>
                  <a:gd name="connsiteY2" fmla="*/ 849123 h 849123"/>
                  <a:gd name="connsiteX0" fmla="*/ 23593 w 977924"/>
                  <a:gd name="connsiteY0" fmla="*/ 879431 h 879431"/>
                  <a:gd name="connsiteX1" fmla="*/ 977924 w 977924"/>
                  <a:gd name="connsiteY1" fmla="*/ 717506 h 879431"/>
                  <a:gd name="connsiteX2" fmla="*/ 23593 w 977924"/>
                  <a:gd name="connsiteY2" fmla="*/ 879431 h 879431"/>
                  <a:gd name="connsiteX0" fmla="*/ 35930 w 990261"/>
                  <a:gd name="connsiteY0" fmla="*/ 812102 h 812102"/>
                  <a:gd name="connsiteX1" fmla="*/ 990261 w 990261"/>
                  <a:gd name="connsiteY1" fmla="*/ 650177 h 812102"/>
                  <a:gd name="connsiteX2" fmla="*/ 35930 w 990261"/>
                  <a:gd name="connsiteY2" fmla="*/ 812102 h 812102"/>
                  <a:gd name="connsiteX0" fmla="*/ 35930 w 990261"/>
                  <a:gd name="connsiteY0" fmla="*/ 812102 h 812102"/>
                  <a:gd name="connsiteX1" fmla="*/ 990261 w 990261"/>
                  <a:gd name="connsiteY1" fmla="*/ 650177 h 812102"/>
                  <a:gd name="connsiteX2" fmla="*/ 35930 w 990261"/>
                  <a:gd name="connsiteY2" fmla="*/ 812102 h 812102"/>
                  <a:gd name="connsiteX0" fmla="*/ 41601 w 995932"/>
                  <a:gd name="connsiteY0" fmla="*/ 858528 h 858528"/>
                  <a:gd name="connsiteX1" fmla="*/ 995932 w 995932"/>
                  <a:gd name="connsiteY1" fmla="*/ 696603 h 858528"/>
                  <a:gd name="connsiteX2" fmla="*/ 41601 w 995932"/>
                  <a:gd name="connsiteY2" fmla="*/ 858528 h 8585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95932" h="858528">
                    <a:moveTo>
                      <a:pt x="41601" y="858528"/>
                    </a:moveTo>
                    <a:cubicBezTo>
                      <a:pt x="340661" y="818841"/>
                      <a:pt x="687347" y="836303"/>
                      <a:pt x="995932" y="696603"/>
                    </a:cubicBezTo>
                    <a:cubicBezTo>
                      <a:pt x="577809" y="441016"/>
                      <a:pt x="-186389" y="-824222"/>
                      <a:pt x="41601" y="858528"/>
                    </a:cubicBezTo>
                    <a:close/>
                  </a:path>
                </a:pathLst>
              </a:custGeom>
              <a:solidFill>
                <a:srgbClr val="42458A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11903D35-5117-D7A4-F01F-7C010DBCFAEE}"/>
                  </a:ext>
                </a:extLst>
              </p:cNvPr>
              <p:cNvSpPr/>
              <p:nvPr/>
            </p:nvSpPr>
            <p:spPr>
              <a:xfrm>
                <a:off x="6388090" y="80808"/>
                <a:ext cx="362169" cy="845412"/>
              </a:xfrm>
              <a:custGeom>
                <a:avLst/>
                <a:gdLst>
                  <a:gd name="connsiteX0" fmla="*/ 94838 w 362169"/>
                  <a:gd name="connsiteY0" fmla="*/ 0 h 845412"/>
                  <a:gd name="connsiteX1" fmla="*/ 104052 w 362169"/>
                  <a:gd name="connsiteY1" fmla="*/ 5312 h 845412"/>
                  <a:gd name="connsiteX2" fmla="*/ 362169 w 362169"/>
                  <a:gd name="connsiteY2" fmla="*/ 728466 h 845412"/>
                  <a:gd name="connsiteX3" fmla="*/ 357434 w 362169"/>
                  <a:gd name="connsiteY3" fmla="*/ 815700 h 845412"/>
                  <a:gd name="connsiteX4" fmla="*/ 273487 w 362169"/>
                  <a:gd name="connsiteY4" fmla="*/ 823014 h 845412"/>
                  <a:gd name="connsiteX5" fmla="*/ 41602 w 362169"/>
                  <a:gd name="connsiteY5" fmla="*/ 845412 h 845412"/>
                  <a:gd name="connsiteX6" fmla="*/ 77701 w 362169"/>
                  <a:gd name="connsiteY6" fmla="*/ 10725 h 845412"/>
                  <a:gd name="connsiteX7" fmla="*/ 94838 w 362169"/>
                  <a:gd name="connsiteY7" fmla="*/ 0 h 8454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62169" h="845412">
                    <a:moveTo>
                      <a:pt x="94838" y="0"/>
                    </a:moveTo>
                    <a:lnTo>
                      <a:pt x="104052" y="5312"/>
                    </a:lnTo>
                    <a:cubicBezTo>
                      <a:pt x="255737" y="124455"/>
                      <a:pt x="362169" y="403379"/>
                      <a:pt x="362169" y="728466"/>
                    </a:cubicBezTo>
                    <a:lnTo>
                      <a:pt x="357434" y="815700"/>
                    </a:lnTo>
                    <a:lnTo>
                      <a:pt x="273487" y="823014"/>
                    </a:lnTo>
                    <a:cubicBezTo>
                      <a:pt x="194109" y="829140"/>
                      <a:pt x="116367" y="835490"/>
                      <a:pt x="41602" y="845412"/>
                    </a:cubicBezTo>
                    <a:cubicBezTo>
                      <a:pt x="-29645" y="319553"/>
                      <a:pt x="-3998" y="81583"/>
                      <a:pt x="77701" y="10725"/>
                    </a:cubicBezTo>
                    <a:lnTo>
                      <a:pt x="94838" y="0"/>
                    </a:lnTo>
                    <a:close/>
                  </a:path>
                </a:pathLst>
              </a:custGeom>
              <a:solidFill>
                <a:srgbClr val="F4E0C7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F6504D81-AD49-44A0-351F-318299CC22DF}"/>
                </a:ext>
              </a:extLst>
            </p:cNvPr>
            <p:cNvGrpSpPr/>
            <p:nvPr/>
          </p:nvGrpSpPr>
          <p:grpSpPr>
            <a:xfrm>
              <a:off x="4182121" y="2579427"/>
              <a:ext cx="5355177" cy="4069569"/>
              <a:chOff x="4182121" y="2579427"/>
              <a:chExt cx="5355177" cy="4069569"/>
            </a:xfrm>
            <a:solidFill>
              <a:srgbClr val="F4E0C7"/>
            </a:solidFill>
          </p:grpSpPr>
          <p:sp>
            <p:nvSpPr>
              <p:cNvPr id="97" name="Rectangle 40">
                <a:extLst>
                  <a:ext uri="{FF2B5EF4-FFF2-40B4-BE49-F238E27FC236}">
                    <a16:creationId xmlns:a16="http://schemas.microsoft.com/office/drawing/2014/main" id="{3E7E56FF-DCCB-68E6-65F3-6786D96B2F7C}"/>
                  </a:ext>
                </a:extLst>
              </p:cNvPr>
              <p:cNvSpPr/>
              <p:nvPr/>
            </p:nvSpPr>
            <p:spPr>
              <a:xfrm>
                <a:off x="4182121" y="2579427"/>
                <a:ext cx="5355177" cy="4069569"/>
              </a:xfrm>
              <a:custGeom>
                <a:avLst/>
                <a:gdLst>
                  <a:gd name="connsiteX0" fmla="*/ 0 w 2450111"/>
                  <a:gd name="connsiteY0" fmla="*/ 0 h 3149839"/>
                  <a:gd name="connsiteX1" fmla="*/ 2450111 w 2450111"/>
                  <a:gd name="connsiteY1" fmla="*/ 0 h 3149839"/>
                  <a:gd name="connsiteX2" fmla="*/ 2450111 w 2450111"/>
                  <a:gd name="connsiteY2" fmla="*/ 3149839 h 3149839"/>
                  <a:gd name="connsiteX3" fmla="*/ 0 w 2450111"/>
                  <a:gd name="connsiteY3" fmla="*/ 3149839 h 3149839"/>
                  <a:gd name="connsiteX4" fmla="*/ 0 w 2450111"/>
                  <a:gd name="connsiteY4" fmla="*/ 0 h 3149839"/>
                  <a:gd name="connsiteX0" fmla="*/ 0 w 2491054"/>
                  <a:gd name="connsiteY0" fmla="*/ 0 h 3313613"/>
                  <a:gd name="connsiteX1" fmla="*/ 2491054 w 2491054"/>
                  <a:gd name="connsiteY1" fmla="*/ 163774 h 3313613"/>
                  <a:gd name="connsiteX2" fmla="*/ 2491054 w 2491054"/>
                  <a:gd name="connsiteY2" fmla="*/ 3313613 h 3313613"/>
                  <a:gd name="connsiteX3" fmla="*/ 40943 w 2491054"/>
                  <a:gd name="connsiteY3" fmla="*/ 3313613 h 3313613"/>
                  <a:gd name="connsiteX4" fmla="*/ 0 w 2491054"/>
                  <a:gd name="connsiteY4" fmla="*/ 0 h 3313613"/>
                  <a:gd name="connsiteX0" fmla="*/ 0 w 2491054"/>
                  <a:gd name="connsiteY0" fmla="*/ 0 h 3313613"/>
                  <a:gd name="connsiteX1" fmla="*/ 2450110 w 2491054"/>
                  <a:gd name="connsiteY1" fmla="*/ 13649 h 3313613"/>
                  <a:gd name="connsiteX2" fmla="*/ 2491054 w 2491054"/>
                  <a:gd name="connsiteY2" fmla="*/ 3313613 h 3313613"/>
                  <a:gd name="connsiteX3" fmla="*/ 40943 w 2491054"/>
                  <a:gd name="connsiteY3" fmla="*/ 3313613 h 3313613"/>
                  <a:gd name="connsiteX4" fmla="*/ 0 w 2491054"/>
                  <a:gd name="connsiteY4" fmla="*/ 0 h 3313613"/>
                  <a:gd name="connsiteX0" fmla="*/ 0 w 2933970"/>
                  <a:gd name="connsiteY0" fmla="*/ 0 h 3313613"/>
                  <a:gd name="connsiteX1" fmla="*/ 2450110 w 2933970"/>
                  <a:gd name="connsiteY1" fmla="*/ 13649 h 3313613"/>
                  <a:gd name="connsiteX2" fmla="*/ 2933970 w 2933970"/>
                  <a:gd name="connsiteY2" fmla="*/ 1419368 h 3313613"/>
                  <a:gd name="connsiteX3" fmla="*/ 2491054 w 2933970"/>
                  <a:gd name="connsiteY3" fmla="*/ 3313613 h 3313613"/>
                  <a:gd name="connsiteX4" fmla="*/ 40943 w 2933970"/>
                  <a:gd name="connsiteY4" fmla="*/ 3313613 h 3313613"/>
                  <a:gd name="connsiteX5" fmla="*/ 0 w 2933970"/>
                  <a:gd name="connsiteY5" fmla="*/ 0 h 3313613"/>
                  <a:gd name="connsiteX0" fmla="*/ 955343 w 3889313"/>
                  <a:gd name="connsiteY0" fmla="*/ 0 h 3668454"/>
                  <a:gd name="connsiteX1" fmla="*/ 3405453 w 3889313"/>
                  <a:gd name="connsiteY1" fmla="*/ 13649 h 3668454"/>
                  <a:gd name="connsiteX2" fmla="*/ 3889313 w 3889313"/>
                  <a:gd name="connsiteY2" fmla="*/ 1419368 h 3668454"/>
                  <a:gd name="connsiteX3" fmla="*/ 3446397 w 3889313"/>
                  <a:gd name="connsiteY3" fmla="*/ 3313613 h 3668454"/>
                  <a:gd name="connsiteX4" fmla="*/ 0 w 3889313"/>
                  <a:gd name="connsiteY4" fmla="*/ 3668454 h 3668454"/>
                  <a:gd name="connsiteX5" fmla="*/ 955343 w 3889313"/>
                  <a:gd name="connsiteY5" fmla="*/ 0 h 3668454"/>
                  <a:gd name="connsiteX0" fmla="*/ 1763828 w 4697798"/>
                  <a:gd name="connsiteY0" fmla="*/ 0 h 3668454"/>
                  <a:gd name="connsiteX1" fmla="*/ 4213938 w 4697798"/>
                  <a:gd name="connsiteY1" fmla="*/ 13649 h 3668454"/>
                  <a:gd name="connsiteX2" fmla="*/ 4697798 w 4697798"/>
                  <a:gd name="connsiteY2" fmla="*/ 1419368 h 3668454"/>
                  <a:gd name="connsiteX3" fmla="*/ 4254882 w 4697798"/>
                  <a:gd name="connsiteY3" fmla="*/ 3313613 h 3668454"/>
                  <a:gd name="connsiteX4" fmla="*/ 808485 w 4697798"/>
                  <a:gd name="connsiteY4" fmla="*/ 3668454 h 3668454"/>
                  <a:gd name="connsiteX5" fmla="*/ 1763828 w 4697798"/>
                  <a:gd name="connsiteY5" fmla="*/ 0 h 3668454"/>
                  <a:gd name="connsiteX0" fmla="*/ 1675262 w 4609232"/>
                  <a:gd name="connsiteY0" fmla="*/ 0 h 3654807"/>
                  <a:gd name="connsiteX1" fmla="*/ 4125372 w 4609232"/>
                  <a:gd name="connsiteY1" fmla="*/ 13649 h 3654807"/>
                  <a:gd name="connsiteX2" fmla="*/ 4609232 w 4609232"/>
                  <a:gd name="connsiteY2" fmla="*/ 1419368 h 3654807"/>
                  <a:gd name="connsiteX3" fmla="*/ 4166316 w 4609232"/>
                  <a:gd name="connsiteY3" fmla="*/ 3313613 h 3654807"/>
                  <a:gd name="connsiteX4" fmla="*/ 829101 w 4609232"/>
                  <a:gd name="connsiteY4" fmla="*/ 3654807 h 3654807"/>
                  <a:gd name="connsiteX5" fmla="*/ 1675262 w 4609232"/>
                  <a:gd name="connsiteY5" fmla="*/ 0 h 3654807"/>
                  <a:gd name="connsiteX0" fmla="*/ 1722909 w 4656879"/>
                  <a:gd name="connsiteY0" fmla="*/ 0 h 3654807"/>
                  <a:gd name="connsiteX1" fmla="*/ 4173019 w 4656879"/>
                  <a:gd name="connsiteY1" fmla="*/ 13649 h 3654807"/>
                  <a:gd name="connsiteX2" fmla="*/ 4656879 w 4656879"/>
                  <a:gd name="connsiteY2" fmla="*/ 1419368 h 3654807"/>
                  <a:gd name="connsiteX3" fmla="*/ 4213963 w 4656879"/>
                  <a:gd name="connsiteY3" fmla="*/ 3313613 h 3654807"/>
                  <a:gd name="connsiteX4" fmla="*/ 876748 w 4656879"/>
                  <a:gd name="connsiteY4" fmla="*/ 3654807 h 3654807"/>
                  <a:gd name="connsiteX5" fmla="*/ 1722909 w 4656879"/>
                  <a:gd name="connsiteY5" fmla="*/ 0 h 3654807"/>
                  <a:gd name="connsiteX0" fmla="*/ 1725277 w 4659247"/>
                  <a:gd name="connsiteY0" fmla="*/ 0 h 3654807"/>
                  <a:gd name="connsiteX1" fmla="*/ 4175387 w 4659247"/>
                  <a:gd name="connsiteY1" fmla="*/ 13649 h 3654807"/>
                  <a:gd name="connsiteX2" fmla="*/ 4659247 w 4659247"/>
                  <a:gd name="connsiteY2" fmla="*/ 1419368 h 3654807"/>
                  <a:gd name="connsiteX3" fmla="*/ 4216331 w 4659247"/>
                  <a:gd name="connsiteY3" fmla="*/ 3313613 h 3654807"/>
                  <a:gd name="connsiteX4" fmla="*/ 879116 w 4659247"/>
                  <a:gd name="connsiteY4" fmla="*/ 3654807 h 3654807"/>
                  <a:gd name="connsiteX5" fmla="*/ 1725277 w 4659247"/>
                  <a:gd name="connsiteY5" fmla="*/ 0 h 3654807"/>
                  <a:gd name="connsiteX0" fmla="*/ 1727656 w 4661626"/>
                  <a:gd name="connsiteY0" fmla="*/ 0 h 3654807"/>
                  <a:gd name="connsiteX1" fmla="*/ 4177766 w 4661626"/>
                  <a:gd name="connsiteY1" fmla="*/ 13649 h 3654807"/>
                  <a:gd name="connsiteX2" fmla="*/ 4661626 w 4661626"/>
                  <a:gd name="connsiteY2" fmla="*/ 1419368 h 3654807"/>
                  <a:gd name="connsiteX3" fmla="*/ 4218710 w 4661626"/>
                  <a:gd name="connsiteY3" fmla="*/ 3313613 h 3654807"/>
                  <a:gd name="connsiteX4" fmla="*/ 881495 w 4661626"/>
                  <a:gd name="connsiteY4" fmla="*/ 3654807 h 3654807"/>
                  <a:gd name="connsiteX5" fmla="*/ 1727656 w 4661626"/>
                  <a:gd name="connsiteY5" fmla="*/ 0 h 3654807"/>
                  <a:gd name="connsiteX0" fmla="*/ 1727656 w 4661626"/>
                  <a:gd name="connsiteY0" fmla="*/ 13647 h 3668454"/>
                  <a:gd name="connsiteX1" fmla="*/ 4068584 w 4661626"/>
                  <a:gd name="connsiteY1" fmla="*/ 0 h 3668454"/>
                  <a:gd name="connsiteX2" fmla="*/ 4661626 w 4661626"/>
                  <a:gd name="connsiteY2" fmla="*/ 1433015 h 3668454"/>
                  <a:gd name="connsiteX3" fmla="*/ 4218710 w 4661626"/>
                  <a:gd name="connsiteY3" fmla="*/ 3327260 h 3668454"/>
                  <a:gd name="connsiteX4" fmla="*/ 881495 w 4661626"/>
                  <a:gd name="connsiteY4" fmla="*/ 3668454 h 3668454"/>
                  <a:gd name="connsiteX5" fmla="*/ 1727656 w 4661626"/>
                  <a:gd name="connsiteY5" fmla="*/ 13647 h 3668454"/>
                  <a:gd name="connsiteX0" fmla="*/ 1727656 w 4661626"/>
                  <a:gd name="connsiteY0" fmla="*/ 13647 h 3668454"/>
                  <a:gd name="connsiteX1" fmla="*/ 4068584 w 4661626"/>
                  <a:gd name="connsiteY1" fmla="*/ 0 h 3668454"/>
                  <a:gd name="connsiteX2" fmla="*/ 4661626 w 4661626"/>
                  <a:gd name="connsiteY2" fmla="*/ 1433015 h 3668454"/>
                  <a:gd name="connsiteX3" fmla="*/ 4218710 w 4661626"/>
                  <a:gd name="connsiteY3" fmla="*/ 3327260 h 3668454"/>
                  <a:gd name="connsiteX4" fmla="*/ 881495 w 4661626"/>
                  <a:gd name="connsiteY4" fmla="*/ 3668454 h 3668454"/>
                  <a:gd name="connsiteX5" fmla="*/ 1727656 w 4661626"/>
                  <a:gd name="connsiteY5" fmla="*/ 13647 h 3668454"/>
                  <a:gd name="connsiteX0" fmla="*/ 1727656 w 4661626"/>
                  <a:gd name="connsiteY0" fmla="*/ 13647 h 4067489"/>
                  <a:gd name="connsiteX1" fmla="*/ 4068584 w 4661626"/>
                  <a:gd name="connsiteY1" fmla="*/ 0 h 4067489"/>
                  <a:gd name="connsiteX2" fmla="*/ 4661626 w 4661626"/>
                  <a:gd name="connsiteY2" fmla="*/ 1433015 h 4067489"/>
                  <a:gd name="connsiteX3" fmla="*/ 3957453 w 4661626"/>
                  <a:gd name="connsiteY3" fmla="*/ 4067489 h 4067489"/>
                  <a:gd name="connsiteX4" fmla="*/ 881495 w 4661626"/>
                  <a:gd name="connsiteY4" fmla="*/ 3668454 h 4067489"/>
                  <a:gd name="connsiteX5" fmla="*/ 1727656 w 4661626"/>
                  <a:gd name="connsiteY5" fmla="*/ 13647 h 4067489"/>
                  <a:gd name="connsiteX0" fmla="*/ 1727656 w 5048025"/>
                  <a:gd name="connsiteY0" fmla="*/ 13647 h 4067489"/>
                  <a:gd name="connsiteX1" fmla="*/ 4068584 w 5048025"/>
                  <a:gd name="connsiteY1" fmla="*/ 0 h 4067489"/>
                  <a:gd name="connsiteX2" fmla="*/ 4661626 w 5048025"/>
                  <a:gd name="connsiteY2" fmla="*/ 1433015 h 4067489"/>
                  <a:gd name="connsiteX3" fmla="*/ 3957453 w 5048025"/>
                  <a:gd name="connsiteY3" fmla="*/ 4067489 h 4067489"/>
                  <a:gd name="connsiteX4" fmla="*/ 881495 w 5048025"/>
                  <a:gd name="connsiteY4" fmla="*/ 3668454 h 4067489"/>
                  <a:gd name="connsiteX5" fmla="*/ 1727656 w 5048025"/>
                  <a:gd name="connsiteY5" fmla="*/ 13647 h 4067489"/>
                  <a:gd name="connsiteX0" fmla="*/ 1727656 w 5332999"/>
                  <a:gd name="connsiteY0" fmla="*/ 13647 h 4067489"/>
                  <a:gd name="connsiteX1" fmla="*/ 4068584 w 5332999"/>
                  <a:gd name="connsiteY1" fmla="*/ 0 h 4067489"/>
                  <a:gd name="connsiteX2" fmla="*/ 4661626 w 5332999"/>
                  <a:gd name="connsiteY2" fmla="*/ 1433015 h 4067489"/>
                  <a:gd name="connsiteX3" fmla="*/ 3957453 w 5332999"/>
                  <a:gd name="connsiteY3" fmla="*/ 4067489 h 4067489"/>
                  <a:gd name="connsiteX4" fmla="*/ 881495 w 5332999"/>
                  <a:gd name="connsiteY4" fmla="*/ 3668454 h 4067489"/>
                  <a:gd name="connsiteX5" fmla="*/ 1727656 w 5332999"/>
                  <a:gd name="connsiteY5" fmla="*/ 13647 h 4067489"/>
                  <a:gd name="connsiteX0" fmla="*/ 1727656 w 5355177"/>
                  <a:gd name="connsiteY0" fmla="*/ 13647 h 4067489"/>
                  <a:gd name="connsiteX1" fmla="*/ 4068584 w 5355177"/>
                  <a:gd name="connsiteY1" fmla="*/ 0 h 4067489"/>
                  <a:gd name="connsiteX2" fmla="*/ 4661626 w 5355177"/>
                  <a:gd name="connsiteY2" fmla="*/ 1433015 h 4067489"/>
                  <a:gd name="connsiteX3" fmla="*/ 3957453 w 5355177"/>
                  <a:gd name="connsiteY3" fmla="*/ 4067489 h 4067489"/>
                  <a:gd name="connsiteX4" fmla="*/ 881495 w 5355177"/>
                  <a:gd name="connsiteY4" fmla="*/ 3668454 h 4067489"/>
                  <a:gd name="connsiteX5" fmla="*/ 1727656 w 5355177"/>
                  <a:gd name="connsiteY5" fmla="*/ 13647 h 4067489"/>
                  <a:gd name="connsiteX0" fmla="*/ 1727656 w 5355177"/>
                  <a:gd name="connsiteY0" fmla="*/ 13647 h 4069193"/>
                  <a:gd name="connsiteX1" fmla="*/ 4068584 w 5355177"/>
                  <a:gd name="connsiteY1" fmla="*/ 0 h 4069193"/>
                  <a:gd name="connsiteX2" fmla="*/ 4661626 w 5355177"/>
                  <a:gd name="connsiteY2" fmla="*/ 1433015 h 4069193"/>
                  <a:gd name="connsiteX3" fmla="*/ 3957453 w 5355177"/>
                  <a:gd name="connsiteY3" fmla="*/ 4067489 h 4069193"/>
                  <a:gd name="connsiteX4" fmla="*/ 881495 w 5355177"/>
                  <a:gd name="connsiteY4" fmla="*/ 3668454 h 4069193"/>
                  <a:gd name="connsiteX5" fmla="*/ 1727656 w 5355177"/>
                  <a:gd name="connsiteY5" fmla="*/ 13647 h 4069193"/>
                  <a:gd name="connsiteX0" fmla="*/ 1727656 w 5355177"/>
                  <a:gd name="connsiteY0" fmla="*/ 13647 h 4069569"/>
                  <a:gd name="connsiteX1" fmla="*/ 4068584 w 5355177"/>
                  <a:gd name="connsiteY1" fmla="*/ 0 h 4069569"/>
                  <a:gd name="connsiteX2" fmla="*/ 4661626 w 5355177"/>
                  <a:gd name="connsiteY2" fmla="*/ 1433015 h 4069569"/>
                  <a:gd name="connsiteX3" fmla="*/ 3957453 w 5355177"/>
                  <a:gd name="connsiteY3" fmla="*/ 4067489 h 4069569"/>
                  <a:gd name="connsiteX4" fmla="*/ 881495 w 5355177"/>
                  <a:gd name="connsiteY4" fmla="*/ 3668454 h 4069569"/>
                  <a:gd name="connsiteX5" fmla="*/ 1727656 w 5355177"/>
                  <a:gd name="connsiteY5" fmla="*/ 13647 h 406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355177" h="4069569">
                    <a:moveTo>
                      <a:pt x="1727656" y="13647"/>
                    </a:moveTo>
                    <a:lnTo>
                      <a:pt x="4068584" y="0"/>
                    </a:lnTo>
                    <a:cubicBezTo>
                      <a:pt x="4302659" y="213814"/>
                      <a:pt x="4659563" y="973541"/>
                      <a:pt x="4661626" y="1433015"/>
                    </a:cubicBezTo>
                    <a:cubicBezTo>
                      <a:pt x="5283245" y="1933802"/>
                      <a:pt x="6122577" y="3653788"/>
                      <a:pt x="3957453" y="4067489"/>
                    </a:cubicBezTo>
                    <a:cubicBezTo>
                      <a:pt x="2467677" y="4094134"/>
                      <a:pt x="1906814" y="3859524"/>
                      <a:pt x="881495" y="3668454"/>
                    </a:cubicBezTo>
                    <a:cubicBezTo>
                      <a:pt x="-1379484" y="1790545"/>
                      <a:pt x="1381912" y="308418"/>
                      <a:pt x="1727656" y="13647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ED4653BD-AAE4-2C23-C478-F8C98CCDF6E1}"/>
                  </a:ext>
                </a:extLst>
              </p:cNvPr>
              <p:cNvSpPr/>
              <p:nvPr/>
            </p:nvSpPr>
            <p:spPr>
              <a:xfrm>
                <a:off x="4852622" y="2861984"/>
                <a:ext cx="1220581" cy="3542055"/>
              </a:xfrm>
              <a:custGeom>
                <a:avLst/>
                <a:gdLst>
                  <a:gd name="connsiteX0" fmla="*/ 362857 w 362857"/>
                  <a:gd name="connsiteY0" fmla="*/ 0 h 3512457"/>
                  <a:gd name="connsiteX1" fmla="*/ 0 w 362857"/>
                  <a:gd name="connsiteY1" fmla="*/ 3512457 h 3512457"/>
                  <a:gd name="connsiteX2" fmla="*/ 0 w 362857"/>
                  <a:gd name="connsiteY2" fmla="*/ 3512457 h 3512457"/>
                  <a:gd name="connsiteX3" fmla="*/ 0 w 362857"/>
                  <a:gd name="connsiteY3" fmla="*/ 3512457 h 3512457"/>
                  <a:gd name="connsiteX0" fmla="*/ 767572 w 767572"/>
                  <a:gd name="connsiteY0" fmla="*/ 0 h 3512457"/>
                  <a:gd name="connsiteX1" fmla="*/ 404715 w 767572"/>
                  <a:gd name="connsiteY1" fmla="*/ 3512457 h 3512457"/>
                  <a:gd name="connsiteX2" fmla="*/ 404715 w 767572"/>
                  <a:gd name="connsiteY2" fmla="*/ 3512457 h 3512457"/>
                  <a:gd name="connsiteX3" fmla="*/ 404715 w 767572"/>
                  <a:gd name="connsiteY3" fmla="*/ 3512457 h 3512457"/>
                  <a:gd name="connsiteX0" fmla="*/ 1208639 w 1208639"/>
                  <a:gd name="connsiteY0" fmla="*/ 0 h 3512457"/>
                  <a:gd name="connsiteX1" fmla="*/ 845782 w 1208639"/>
                  <a:gd name="connsiteY1" fmla="*/ 3512457 h 3512457"/>
                  <a:gd name="connsiteX2" fmla="*/ 845782 w 1208639"/>
                  <a:gd name="connsiteY2" fmla="*/ 3512457 h 3512457"/>
                  <a:gd name="connsiteX3" fmla="*/ 845782 w 1208639"/>
                  <a:gd name="connsiteY3" fmla="*/ 3512457 h 3512457"/>
                  <a:gd name="connsiteX0" fmla="*/ 1208639 w 1208639"/>
                  <a:gd name="connsiteY0" fmla="*/ 0 h 3512457"/>
                  <a:gd name="connsiteX1" fmla="*/ 845782 w 1208639"/>
                  <a:gd name="connsiteY1" fmla="*/ 3512457 h 3512457"/>
                  <a:gd name="connsiteX2" fmla="*/ 845782 w 1208639"/>
                  <a:gd name="connsiteY2" fmla="*/ 3512457 h 3512457"/>
                  <a:gd name="connsiteX3" fmla="*/ 961896 w 1208639"/>
                  <a:gd name="connsiteY3" fmla="*/ 3512457 h 3512457"/>
                  <a:gd name="connsiteX0" fmla="*/ 1208639 w 1208639"/>
                  <a:gd name="connsiteY0" fmla="*/ 0 h 3512457"/>
                  <a:gd name="connsiteX1" fmla="*/ 845782 w 1208639"/>
                  <a:gd name="connsiteY1" fmla="*/ 3512457 h 3512457"/>
                  <a:gd name="connsiteX2" fmla="*/ 845782 w 1208639"/>
                  <a:gd name="connsiteY2" fmla="*/ 3512457 h 3512457"/>
                  <a:gd name="connsiteX0" fmla="*/ 1208639 w 1208639"/>
                  <a:gd name="connsiteY0" fmla="*/ 0 h 3512457"/>
                  <a:gd name="connsiteX1" fmla="*/ 845782 w 1208639"/>
                  <a:gd name="connsiteY1" fmla="*/ 3512457 h 3512457"/>
                  <a:gd name="connsiteX2" fmla="*/ 972782 w 1208639"/>
                  <a:gd name="connsiteY2" fmla="*/ 3512457 h 3512457"/>
                  <a:gd name="connsiteX0" fmla="*/ 1208639 w 1208639"/>
                  <a:gd name="connsiteY0" fmla="*/ 0 h 3512457"/>
                  <a:gd name="connsiteX1" fmla="*/ 845782 w 1208639"/>
                  <a:gd name="connsiteY1" fmla="*/ 3512457 h 3512457"/>
                  <a:gd name="connsiteX0" fmla="*/ 1161127 w 1161127"/>
                  <a:gd name="connsiteY0" fmla="*/ 0 h 3487057"/>
                  <a:gd name="connsiteX1" fmla="*/ 887170 w 1161127"/>
                  <a:gd name="connsiteY1" fmla="*/ 3487057 h 3487057"/>
                  <a:gd name="connsiteX0" fmla="*/ 1220581 w 1220581"/>
                  <a:gd name="connsiteY0" fmla="*/ 0 h 3487057"/>
                  <a:gd name="connsiteX1" fmla="*/ 946624 w 1220581"/>
                  <a:gd name="connsiteY1" fmla="*/ 3487057 h 3487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20581" h="3487057">
                    <a:moveTo>
                      <a:pt x="1220581" y="0"/>
                    </a:moveTo>
                    <a:cubicBezTo>
                      <a:pt x="-337285" y="517677"/>
                      <a:pt x="-376595" y="2876852"/>
                      <a:pt x="946624" y="348705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FC6E04DD-FE62-018F-4FBA-76E2E55AB6E0}"/>
                </a:ext>
              </a:extLst>
            </p:cNvPr>
            <p:cNvGrpSpPr/>
            <p:nvPr/>
          </p:nvGrpSpPr>
          <p:grpSpPr>
            <a:xfrm>
              <a:off x="6708427" y="3260817"/>
              <a:ext cx="2847750" cy="3542055"/>
              <a:chOff x="6656281" y="3235657"/>
              <a:chExt cx="2847750" cy="3542055"/>
            </a:xfrm>
            <a:solidFill>
              <a:srgbClr val="42458A"/>
            </a:solidFill>
          </p:grpSpPr>
          <p:sp>
            <p:nvSpPr>
              <p:cNvPr id="91" name="Rectangle 43">
                <a:extLst>
                  <a:ext uri="{FF2B5EF4-FFF2-40B4-BE49-F238E27FC236}">
                    <a16:creationId xmlns:a16="http://schemas.microsoft.com/office/drawing/2014/main" id="{48690466-B620-1418-28CA-C0E5B77FF3A8}"/>
                  </a:ext>
                </a:extLst>
              </p:cNvPr>
              <p:cNvSpPr/>
              <p:nvPr/>
            </p:nvSpPr>
            <p:spPr>
              <a:xfrm>
                <a:off x="6656281" y="3235657"/>
                <a:ext cx="2847750" cy="3542055"/>
              </a:xfrm>
              <a:custGeom>
                <a:avLst/>
                <a:gdLst>
                  <a:gd name="connsiteX0" fmla="*/ 0 w 540366"/>
                  <a:gd name="connsiteY0" fmla="*/ 0 h 1009934"/>
                  <a:gd name="connsiteX1" fmla="*/ 540366 w 540366"/>
                  <a:gd name="connsiteY1" fmla="*/ 0 h 1009934"/>
                  <a:gd name="connsiteX2" fmla="*/ 540366 w 540366"/>
                  <a:gd name="connsiteY2" fmla="*/ 1009934 h 1009934"/>
                  <a:gd name="connsiteX3" fmla="*/ 0 w 540366"/>
                  <a:gd name="connsiteY3" fmla="*/ 1009934 h 1009934"/>
                  <a:gd name="connsiteX4" fmla="*/ 0 w 540366"/>
                  <a:gd name="connsiteY4" fmla="*/ 0 h 1009934"/>
                  <a:gd name="connsiteX0" fmla="*/ 0 w 540366"/>
                  <a:gd name="connsiteY0" fmla="*/ 381000 h 1390934"/>
                  <a:gd name="connsiteX1" fmla="*/ 387966 w 540366"/>
                  <a:gd name="connsiteY1" fmla="*/ 0 h 1390934"/>
                  <a:gd name="connsiteX2" fmla="*/ 540366 w 540366"/>
                  <a:gd name="connsiteY2" fmla="*/ 1390934 h 1390934"/>
                  <a:gd name="connsiteX3" fmla="*/ 0 w 540366"/>
                  <a:gd name="connsiteY3" fmla="*/ 1390934 h 1390934"/>
                  <a:gd name="connsiteX4" fmla="*/ 0 w 540366"/>
                  <a:gd name="connsiteY4" fmla="*/ 381000 h 1390934"/>
                  <a:gd name="connsiteX0" fmla="*/ 0 w 635616"/>
                  <a:gd name="connsiteY0" fmla="*/ 381000 h 1390934"/>
                  <a:gd name="connsiteX1" fmla="*/ 387966 w 635616"/>
                  <a:gd name="connsiteY1" fmla="*/ 0 h 1390934"/>
                  <a:gd name="connsiteX2" fmla="*/ 635616 w 635616"/>
                  <a:gd name="connsiteY2" fmla="*/ 800384 h 1390934"/>
                  <a:gd name="connsiteX3" fmla="*/ 0 w 635616"/>
                  <a:gd name="connsiteY3" fmla="*/ 1390934 h 1390934"/>
                  <a:gd name="connsiteX4" fmla="*/ 0 w 635616"/>
                  <a:gd name="connsiteY4" fmla="*/ 381000 h 1390934"/>
                  <a:gd name="connsiteX0" fmla="*/ 657225 w 1292841"/>
                  <a:gd name="connsiteY0" fmla="*/ 381000 h 2981609"/>
                  <a:gd name="connsiteX1" fmla="*/ 1045191 w 1292841"/>
                  <a:gd name="connsiteY1" fmla="*/ 0 h 2981609"/>
                  <a:gd name="connsiteX2" fmla="*/ 1292841 w 1292841"/>
                  <a:gd name="connsiteY2" fmla="*/ 800384 h 2981609"/>
                  <a:gd name="connsiteX3" fmla="*/ 0 w 1292841"/>
                  <a:gd name="connsiteY3" fmla="*/ 2981609 h 2981609"/>
                  <a:gd name="connsiteX4" fmla="*/ 657225 w 1292841"/>
                  <a:gd name="connsiteY4" fmla="*/ 381000 h 2981609"/>
                  <a:gd name="connsiteX0" fmla="*/ 609600 w 1292841"/>
                  <a:gd name="connsiteY0" fmla="*/ 1752600 h 2981609"/>
                  <a:gd name="connsiteX1" fmla="*/ 1045191 w 1292841"/>
                  <a:gd name="connsiteY1" fmla="*/ 0 h 2981609"/>
                  <a:gd name="connsiteX2" fmla="*/ 1292841 w 1292841"/>
                  <a:gd name="connsiteY2" fmla="*/ 800384 h 2981609"/>
                  <a:gd name="connsiteX3" fmla="*/ 0 w 1292841"/>
                  <a:gd name="connsiteY3" fmla="*/ 2981609 h 2981609"/>
                  <a:gd name="connsiteX4" fmla="*/ 609600 w 1292841"/>
                  <a:gd name="connsiteY4" fmla="*/ 1752600 h 2981609"/>
                  <a:gd name="connsiteX0" fmla="*/ 609600 w 1862041"/>
                  <a:gd name="connsiteY0" fmla="*/ 1752600 h 2981609"/>
                  <a:gd name="connsiteX1" fmla="*/ 1045191 w 1862041"/>
                  <a:gd name="connsiteY1" fmla="*/ 0 h 2981609"/>
                  <a:gd name="connsiteX2" fmla="*/ 1292841 w 1862041"/>
                  <a:gd name="connsiteY2" fmla="*/ 800384 h 2981609"/>
                  <a:gd name="connsiteX3" fmla="*/ 0 w 1862041"/>
                  <a:gd name="connsiteY3" fmla="*/ 2981609 h 2981609"/>
                  <a:gd name="connsiteX4" fmla="*/ 609600 w 1862041"/>
                  <a:gd name="connsiteY4" fmla="*/ 1752600 h 2981609"/>
                  <a:gd name="connsiteX0" fmla="*/ 609600 w 1862041"/>
                  <a:gd name="connsiteY0" fmla="*/ 1752600 h 2981609"/>
                  <a:gd name="connsiteX1" fmla="*/ 1045191 w 1862041"/>
                  <a:gd name="connsiteY1" fmla="*/ 0 h 2981609"/>
                  <a:gd name="connsiteX2" fmla="*/ 1292841 w 1862041"/>
                  <a:gd name="connsiteY2" fmla="*/ 800384 h 2981609"/>
                  <a:gd name="connsiteX3" fmla="*/ 0 w 1862041"/>
                  <a:gd name="connsiteY3" fmla="*/ 2981609 h 2981609"/>
                  <a:gd name="connsiteX4" fmla="*/ 609600 w 1862041"/>
                  <a:gd name="connsiteY4" fmla="*/ 1752600 h 2981609"/>
                  <a:gd name="connsiteX0" fmla="*/ 609600 w 1862041"/>
                  <a:gd name="connsiteY0" fmla="*/ 1752600 h 2981609"/>
                  <a:gd name="connsiteX1" fmla="*/ 1045191 w 1862041"/>
                  <a:gd name="connsiteY1" fmla="*/ 0 h 2981609"/>
                  <a:gd name="connsiteX2" fmla="*/ 1292841 w 1862041"/>
                  <a:gd name="connsiteY2" fmla="*/ 800384 h 2981609"/>
                  <a:gd name="connsiteX3" fmla="*/ 0 w 1862041"/>
                  <a:gd name="connsiteY3" fmla="*/ 2981609 h 2981609"/>
                  <a:gd name="connsiteX4" fmla="*/ 609600 w 1862041"/>
                  <a:gd name="connsiteY4" fmla="*/ 1752600 h 2981609"/>
                  <a:gd name="connsiteX0" fmla="*/ 847725 w 1862041"/>
                  <a:gd name="connsiteY0" fmla="*/ 1981200 h 2981609"/>
                  <a:gd name="connsiteX1" fmla="*/ 1045191 w 1862041"/>
                  <a:gd name="connsiteY1" fmla="*/ 0 h 2981609"/>
                  <a:gd name="connsiteX2" fmla="*/ 1292841 w 1862041"/>
                  <a:gd name="connsiteY2" fmla="*/ 800384 h 2981609"/>
                  <a:gd name="connsiteX3" fmla="*/ 0 w 1862041"/>
                  <a:gd name="connsiteY3" fmla="*/ 2981609 h 2981609"/>
                  <a:gd name="connsiteX4" fmla="*/ 847725 w 1862041"/>
                  <a:gd name="connsiteY4" fmla="*/ 1981200 h 2981609"/>
                  <a:gd name="connsiteX0" fmla="*/ 847725 w 1862041"/>
                  <a:gd name="connsiteY0" fmla="*/ 1981200 h 2981609"/>
                  <a:gd name="connsiteX1" fmla="*/ 1045191 w 1862041"/>
                  <a:gd name="connsiteY1" fmla="*/ 0 h 2981609"/>
                  <a:gd name="connsiteX2" fmla="*/ 1292841 w 1862041"/>
                  <a:gd name="connsiteY2" fmla="*/ 800384 h 2981609"/>
                  <a:gd name="connsiteX3" fmla="*/ 0 w 1862041"/>
                  <a:gd name="connsiteY3" fmla="*/ 2981609 h 2981609"/>
                  <a:gd name="connsiteX4" fmla="*/ 847725 w 1862041"/>
                  <a:gd name="connsiteY4" fmla="*/ 1981200 h 2981609"/>
                  <a:gd name="connsiteX0" fmla="*/ 847725 w 1862041"/>
                  <a:gd name="connsiteY0" fmla="*/ 1981200 h 2981609"/>
                  <a:gd name="connsiteX1" fmla="*/ 1045191 w 1862041"/>
                  <a:gd name="connsiteY1" fmla="*/ 0 h 2981609"/>
                  <a:gd name="connsiteX2" fmla="*/ 1292841 w 1862041"/>
                  <a:gd name="connsiteY2" fmla="*/ 800384 h 2981609"/>
                  <a:gd name="connsiteX3" fmla="*/ 0 w 1862041"/>
                  <a:gd name="connsiteY3" fmla="*/ 2981609 h 2981609"/>
                  <a:gd name="connsiteX4" fmla="*/ 847725 w 1862041"/>
                  <a:gd name="connsiteY4" fmla="*/ 1981200 h 2981609"/>
                  <a:gd name="connsiteX0" fmla="*/ 847725 w 1847001"/>
                  <a:gd name="connsiteY0" fmla="*/ 1981200 h 3002846"/>
                  <a:gd name="connsiteX1" fmla="*/ 1045191 w 1847001"/>
                  <a:gd name="connsiteY1" fmla="*/ 0 h 3002846"/>
                  <a:gd name="connsiteX2" fmla="*/ 1292841 w 1847001"/>
                  <a:gd name="connsiteY2" fmla="*/ 800384 h 3002846"/>
                  <a:gd name="connsiteX3" fmla="*/ 0 w 1847001"/>
                  <a:gd name="connsiteY3" fmla="*/ 2981609 h 3002846"/>
                  <a:gd name="connsiteX4" fmla="*/ 847725 w 1847001"/>
                  <a:gd name="connsiteY4" fmla="*/ 1981200 h 3002846"/>
                  <a:gd name="connsiteX0" fmla="*/ 861180 w 1860456"/>
                  <a:gd name="connsiteY0" fmla="*/ 1981200 h 3002846"/>
                  <a:gd name="connsiteX1" fmla="*/ 1058646 w 1860456"/>
                  <a:gd name="connsiteY1" fmla="*/ 0 h 3002846"/>
                  <a:gd name="connsiteX2" fmla="*/ 1306296 w 1860456"/>
                  <a:gd name="connsiteY2" fmla="*/ 800384 h 3002846"/>
                  <a:gd name="connsiteX3" fmla="*/ 13455 w 1860456"/>
                  <a:gd name="connsiteY3" fmla="*/ 2981609 h 3002846"/>
                  <a:gd name="connsiteX4" fmla="*/ 861180 w 1860456"/>
                  <a:gd name="connsiteY4" fmla="*/ 1981200 h 3002846"/>
                  <a:gd name="connsiteX0" fmla="*/ 861342 w 1860618"/>
                  <a:gd name="connsiteY0" fmla="*/ 1981200 h 3002846"/>
                  <a:gd name="connsiteX1" fmla="*/ 1058808 w 1860618"/>
                  <a:gd name="connsiteY1" fmla="*/ 0 h 3002846"/>
                  <a:gd name="connsiteX2" fmla="*/ 1306458 w 1860618"/>
                  <a:gd name="connsiteY2" fmla="*/ 800384 h 3002846"/>
                  <a:gd name="connsiteX3" fmla="*/ 13617 w 1860618"/>
                  <a:gd name="connsiteY3" fmla="*/ 2981609 h 3002846"/>
                  <a:gd name="connsiteX4" fmla="*/ 861342 w 1860618"/>
                  <a:gd name="connsiteY4" fmla="*/ 1981200 h 3002846"/>
                  <a:gd name="connsiteX0" fmla="*/ 876201 w 1321317"/>
                  <a:gd name="connsiteY0" fmla="*/ 1981200 h 3518532"/>
                  <a:gd name="connsiteX1" fmla="*/ 1073667 w 1321317"/>
                  <a:gd name="connsiteY1" fmla="*/ 0 h 3518532"/>
                  <a:gd name="connsiteX2" fmla="*/ 1321317 w 1321317"/>
                  <a:gd name="connsiteY2" fmla="*/ 800384 h 3518532"/>
                  <a:gd name="connsiteX3" fmla="*/ 295793 w 1321317"/>
                  <a:gd name="connsiteY3" fmla="*/ 3406442 h 3518532"/>
                  <a:gd name="connsiteX4" fmla="*/ 28476 w 1321317"/>
                  <a:gd name="connsiteY4" fmla="*/ 2981609 h 3518532"/>
                  <a:gd name="connsiteX5" fmla="*/ 876201 w 1321317"/>
                  <a:gd name="connsiteY5" fmla="*/ 1981200 h 3518532"/>
                  <a:gd name="connsiteX0" fmla="*/ 1709227 w 2154343"/>
                  <a:gd name="connsiteY0" fmla="*/ 1981200 h 3559152"/>
                  <a:gd name="connsiteX1" fmla="*/ 1906693 w 2154343"/>
                  <a:gd name="connsiteY1" fmla="*/ 0 h 3559152"/>
                  <a:gd name="connsiteX2" fmla="*/ 2154343 w 2154343"/>
                  <a:gd name="connsiteY2" fmla="*/ 800384 h 3559152"/>
                  <a:gd name="connsiteX3" fmla="*/ 1128819 w 2154343"/>
                  <a:gd name="connsiteY3" fmla="*/ 3406442 h 3559152"/>
                  <a:gd name="connsiteX4" fmla="*/ 861502 w 2154343"/>
                  <a:gd name="connsiteY4" fmla="*/ 2981609 h 3559152"/>
                  <a:gd name="connsiteX5" fmla="*/ 1709227 w 2154343"/>
                  <a:gd name="connsiteY5" fmla="*/ 1981200 h 3559152"/>
                  <a:gd name="connsiteX0" fmla="*/ 1709227 w 2154343"/>
                  <a:gd name="connsiteY0" fmla="*/ 1981200 h 3542055"/>
                  <a:gd name="connsiteX1" fmla="*/ 1906693 w 2154343"/>
                  <a:gd name="connsiteY1" fmla="*/ 0 h 3542055"/>
                  <a:gd name="connsiteX2" fmla="*/ 2154343 w 2154343"/>
                  <a:gd name="connsiteY2" fmla="*/ 800384 h 3542055"/>
                  <a:gd name="connsiteX3" fmla="*/ 1128819 w 2154343"/>
                  <a:gd name="connsiteY3" fmla="*/ 3406442 h 3542055"/>
                  <a:gd name="connsiteX4" fmla="*/ 861502 w 2154343"/>
                  <a:gd name="connsiteY4" fmla="*/ 2981609 h 3542055"/>
                  <a:gd name="connsiteX5" fmla="*/ 1709227 w 2154343"/>
                  <a:gd name="connsiteY5" fmla="*/ 1981200 h 3542055"/>
                  <a:gd name="connsiteX0" fmla="*/ 1709227 w 2446761"/>
                  <a:gd name="connsiteY0" fmla="*/ 1981200 h 3542055"/>
                  <a:gd name="connsiteX1" fmla="*/ 1906693 w 2446761"/>
                  <a:gd name="connsiteY1" fmla="*/ 0 h 3542055"/>
                  <a:gd name="connsiteX2" fmla="*/ 2154343 w 2446761"/>
                  <a:gd name="connsiteY2" fmla="*/ 800384 h 3542055"/>
                  <a:gd name="connsiteX3" fmla="*/ 1128819 w 2446761"/>
                  <a:gd name="connsiteY3" fmla="*/ 3406442 h 3542055"/>
                  <a:gd name="connsiteX4" fmla="*/ 861502 w 2446761"/>
                  <a:gd name="connsiteY4" fmla="*/ 2981609 h 3542055"/>
                  <a:gd name="connsiteX5" fmla="*/ 1709227 w 2446761"/>
                  <a:gd name="connsiteY5" fmla="*/ 1981200 h 3542055"/>
                  <a:gd name="connsiteX0" fmla="*/ 1709227 w 2847750"/>
                  <a:gd name="connsiteY0" fmla="*/ 1981200 h 3542055"/>
                  <a:gd name="connsiteX1" fmla="*/ 1906693 w 2847750"/>
                  <a:gd name="connsiteY1" fmla="*/ 0 h 3542055"/>
                  <a:gd name="connsiteX2" fmla="*/ 2154343 w 2847750"/>
                  <a:gd name="connsiteY2" fmla="*/ 800384 h 3542055"/>
                  <a:gd name="connsiteX3" fmla="*/ 1128819 w 2847750"/>
                  <a:gd name="connsiteY3" fmla="*/ 3406442 h 3542055"/>
                  <a:gd name="connsiteX4" fmla="*/ 861502 w 2847750"/>
                  <a:gd name="connsiteY4" fmla="*/ 2981609 h 3542055"/>
                  <a:gd name="connsiteX5" fmla="*/ 1709227 w 2847750"/>
                  <a:gd name="connsiteY5" fmla="*/ 1981200 h 35420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847750" h="3542055">
                    <a:moveTo>
                      <a:pt x="1709227" y="1981200"/>
                    </a:moveTo>
                    <a:cubicBezTo>
                      <a:pt x="2127474" y="1130300"/>
                      <a:pt x="1840871" y="660400"/>
                      <a:pt x="1906693" y="0"/>
                    </a:cubicBezTo>
                    <a:cubicBezTo>
                      <a:pt x="2094018" y="76295"/>
                      <a:pt x="2147993" y="581214"/>
                      <a:pt x="2154343" y="800384"/>
                    </a:cubicBezTo>
                    <a:cubicBezTo>
                      <a:pt x="3070331" y="1397758"/>
                      <a:pt x="3388993" y="3423905"/>
                      <a:pt x="1128819" y="3406442"/>
                    </a:cubicBezTo>
                    <a:cubicBezTo>
                      <a:pt x="913346" y="3769980"/>
                      <a:pt x="-1123299" y="3324983"/>
                      <a:pt x="861502" y="2981609"/>
                    </a:cubicBezTo>
                    <a:cubicBezTo>
                      <a:pt x="744027" y="2190939"/>
                      <a:pt x="1417127" y="2076545"/>
                      <a:pt x="1709227" y="1981200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ADE57B73-86B3-E149-763A-A032B525BF86}"/>
                  </a:ext>
                </a:extLst>
              </p:cNvPr>
              <p:cNvSpPr/>
              <p:nvPr/>
            </p:nvSpPr>
            <p:spPr>
              <a:xfrm>
                <a:off x="8348980" y="5215116"/>
                <a:ext cx="401320" cy="80783"/>
              </a:xfrm>
              <a:custGeom>
                <a:avLst/>
                <a:gdLst>
                  <a:gd name="connsiteX0" fmla="*/ 0 w 393700"/>
                  <a:gd name="connsiteY0" fmla="*/ 0 h 101600"/>
                  <a:gd name="connsiteX1" fmla="*/ 393700 w 393700"/>
                  <a:gd name="connsiteY1" fmla="*/ 101600 h 101600"/>
                  <a:gd name="connsiteX2" fmla="*/ 393700 w 393700"/>
                  <a:gd name="connsiteY2" fmla="*/ 101600 h 101600"/>
                  <a:gd name="connsiteX0" fmla="*/ 0 w 401320"/>
                  <a:gd name="connsiteY0" fmla="*/ 0 h 78740"/>
                  <a:gd name="connsiteX1" fmla="*/ 401320 w 401320"/>
                  <a:gd name="connsiteY1" fmla="*/ 78740 h 78740"/>
                  <a:gd name="connsiteX2" fmla="*/ 401320 w 401320"/>
                  <a:gd name="connsiteY2" fmla="*/ 78740 h 78740"/>
                  <a:gd name="connsiteX0" fmla="*/ 0 w 401320"/>
                  <a:gd name="connsiteY0" fmla="*/ 1441 h 80181"/>
                  <a:gd name="connsiteX1" fmla="*/ 401320 w 401320"/>
                  <a:gd name="connsiteY1" fmla="*/ 80181 h 80181"/>
                  <a:gd name="connsiteX2" fmla="*/ 401320 w 401320"/>
                  <a:gd name="connsiteY2" fmla="*/ 80181 h 80181"/>
                  <a:gd name="connsiteX0" fmla="*/ 0 w 401320"/>
                  <a:gd name="connsiteY0" fmla="*/ 2043 h 80783"/>
                  <a:gd name="connsiteX1" fmla="*/ 401320 w 401320"/>
                  <a:gd name="connsiteY1" fmla="*/ 80783 h 80783"/>
                  <a:gd name="connsiteX2" fmla="*/ 401320 w 401320"/>
                  <a:gd name="connsiteY2" fmla="*/ 80783 h 807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01320" h="80783">
                    <a:moveTo>
                      <a:pt x="0" y="2043"/>
                    </a:moveTo>
                    <a:cubicBezTo>
                      <a:pt x="149013" y="-9810"/>
                      <a:pt x="267547" y="31676"/>
                      <a:pt x="401320" y="80783"/>
                    </a:cubicBezTo>
                    <a:lnTo>
                      <a:pt x="401320" y="80783"/>
                    </a:ln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3614E539-C97B-4C8E-5B32-8B9397AC4290}"/>
                  </a:ext>
                </a:extLst>
              </p:cNvPr>
              <p:cNvSpPr/>
              <p:nvPr/>
            </p:nvSpPr>
            <p:spPr>
              <a:xfrm>
                <a:off x="7516672" y="6204522"/>
                <a:ext cx="401320" cy="46370"/>
              </a:xfrm>
              <a:custGeom>
                <a:avLst/>
                <a:gdLst>
                  <a:gd name="connsiteX0" fmla="*/ 0 w 393700"/>
                  <a:gd name="connsiteY0" fmla="*/ 0 h 101600"/>
                  <a:gd name="connsiteX1" fmla="*/ 393700 w 393700"/>
                  <a:gd name="connsiteY1" fmla="*/ 101600 h 101600"/>
                  <a:gd name="connsiteX2" fmla="*/ 393700 w 393700"/>
                  <a:gd name="connsiteY2" fmla="*/ 101600 h 101600"/>
                  <a:gd name="connsiteX0" fmla="*/ 0 w 401320"/>
                  <a:gd name="connsiteY0" fmla="*/ 0 h 78740"/>
                  <a:gd name="connsiteX1" fmla="*/ 401320 w 401320"/>
                  <a:gd name="connsiteY1" fmla="*/ 78740 h 78740"/>
                  <a:gd name="connsiteX2" fmla="*/ 401320 w 401320"/>
                  <a:gd name="connsiteY2" fmla="*/ 78740 h 78740"/>
                  <a:gd name="connsiteX0" fmla="*/ 0 w 401320"/>
                  <a:gd name="connsiteY0" fmla="*/ 1441 h 80181"/>
                  <a:gd name="connsiteX1" fmla="*/ 401320 w 401320"/>
                  <a:gd name="connsiteY1" fmla="*/ 80181 h 80181"/>
                  <a:gd name="connsiteX2" fmla="*/ 401320 w 401320"/>
                  <a:gd name="connsiteY2" fmla="*/ 80181 h 80181"/>
                  <a:gd name="connsiteX0" fmla="*/ 0 w 401320"/>
                  <a:gd name="connsiteY0" fmla="*/ 2043 h 80783"/>
                  <a:gd name="connsiteX1" fmla="*/ 401320 w 401320"/>
                  <a:gd name="connsiteY1" fmla="*/ 80783 h 80783"/>
                  <a:gd name="connsiteX2" fmla="*/ 401320 w 401320"/>
                  <a:gd name="connsiteY2" fmla="*/ 80783 h 80783"/>
                  <a:gd name="connsiteX0" fmla="*/ 0 w 401320"/>
                  <a:gd name="connsiteY0" fmla="*/ 2043 h 80783"/>
                  <a:gd name="connsiteX1" fmla="*/ 401320 w 401320"/>
                  <a:gd name="connsiteY1" fmla="*/ 80783 h 80783"/>
                  <a:gd name="connsiteX2" fmla="*/ 401320 w 401320"/>
                  <a:gd name="connsiteY2" fmla="*/ 19823 h 80783"/>
                  <a:gd name="connsiteX0" fmla="*/ 0 w 401320"/>
                  <a:gd name="connsiteY0" fmla="*/ 2043 h 80783"/>
                  <a:gd name="connsiteX1" fmla="*/ 401320 w 401320"/>
                  <a:gd name="connsiteY1" fmla="*/ 80783 h 80783"/>
                  <a:gd name="connsiteX0" fmla="*/ 0 w 401320"/>
                  <a:gd name="connsiteY0" fmla="*/ 5730 h 46370"/>
                  <a:gd name="connsiteX1" fmla="*/ 401320 w 401320"/>
                  <a:gd name="connsiteY1" fmla="*/ 46370 h 46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01320" h="46370">
                    <a:moveTo>
                      <a:pt x="0" y="5730"/>
                    </a:moveTo>
                    <a:cubicBezTo>
                      <a:pt x="149013" y="-6123"/>
                      <a:pt x="267547" y="-2737"/>
                      <a:pt x="401320" y="46370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7E89CA3E-8119-9D7E-AF38-30A177A82E97}"/>
                  </a:ext>
                </a:extLst>
              </p:cNvPr>
              <p:cNvSpPr/>
              <p:nvPr/>
            </p:nvSpPr>
            <p:spPr>
              <a:xfrm rot="17542130">
                <a:off x="7124414" y="6546297"/>
                <a:ext cx="334951" cy="106133"/>
              </a:xfrm>
              <a:custGeom>
                <a:avLst/>
                <a:gdLst>
                  <a:gd name="connsiteX0" fmla="*/ 0 w 393700"/>
                  <a:gd name="connsiteY0" fmla="*/ 0 h 101600"/>
                  <a:gd name="connsiteX1" fmla="*/ 393700 w 393700"/>
                  <a:gd name="connsiteY1" fmla="*/ 101600 h 101600"/>
                  <a:gd name="connsiteX2" fmla="*/ 393700 w 393700"/>
                  <a:gd name="connsiteY2" fmla="*/ 101600 h 101600"/>
                  <a:gd name="connsiteX0" fmla="*/ 0 w 401320"/>
                  <a:gd name="connsiteY0" fmla="*/ 0 h 78740"/>
                  <a:gd name="connsiteX1" fmla="*/ 401320 w 401320"/>
                  <a:gd name="connsiteY1" fmla="*/ 78740 h 78740"/>
                  <a:gd name="connsiteX2" fmla="*/ 401320 w 401320"/>
                  <a:gd name="connsiteY2" fmla="*/ 78740 h 78740"/>
                  <a:gd name="connsiteX0" fmla="*/ 0 w 401320"/>
                  <a:gd name="connsiteY0" fmla="*/ 1441 h 80181"/>
                  <a:gd name="connsiteX1" fmla="*/ 401320 w 401320"/>
                  <a:gd name="connsiteY1" fmla="*/ 80181 h 80181"/>
                  <a:gd name="connsiteX2" fmla="*/ 401320 w 401320"/>
                  <a:gd name="connsiteY2" fmla="*/ 80181 h 80181"/>
                  <a:gd name="connsiteX0" fmla="*/ 0 w 401320"/>
                  <a:gd name="connsiteY0" fmla="*/ 2043 h 80783"/>
                  <a:gd name="connsiteX1" fmla="*/ 401320 w 401320"/>
                  <a:gd name="connsiteY1" fmla="*/ 80783 h 80783"/>
                  <a:gd name="connsiteX2" fmla="*/ 401320 w 401320"/>
                  <a:gd name="connsiteY2" fmla="*/ 80783 h 80783"/>
                  <a:gd name="connsiteX0" fmla="*/ 0 w 401320"/>
                  <a:gd name="connsiteY0" fmla="*/ 2043 h 80783"/>
                  <a:gd name="connsiteX1" fmla="*/ 401320 w 401320"/>
                  <a:gd name="connsiteY1" fmla="*/ 80783 h 80783"/>
                  <a:gd name="connsiteX2" fmla="*/ 401320 w 401320"/>
                  <a:gd name="connsiteY2" fmla="*/ 19823 h 80783"/>
                  <a:gd name="connsiteX0" fmla="*/ 0 w 401320"/>
                  <a:gd name="connsiteY0" fmla="*/ 2043 h 80783"/>
                  <a:gd name="connsiteX1" fmla="*/ 401320 w 401320"/>
                  <a:gd name="connsiteY1" fmla="*/ 80783 h 80783"/>
                  <a:gd name="connsiteX0" fmla="*/ 0 w 401320"/>
                  <a:gd name="connsiteY0" fmla="*/ 5730 h 46370"/>
                  <a:gd name="connsiteX1" fmla="*/ 401320 w 401320"/>
                  <a:gd name="connsiteY1" fmla="*/ 46370 h 46370"/>
                  <a:gd name="connsiteX0" fmla="*/ 0 w 359039"/>
                  <a:gd name="connsiteY0" fmla="*/ 3255 h 61294"/>
                  <a:gd name="connsiteX1" fmla="*/ 359039 w 359039"/>
                  <a:gd name="connsiteY1" fmla="*/ 61294 h 61294"/>
                  <a:gd name="connsiteX0" fmla="*/ 0 w 334951"/>
                  <a:gd name="connsiteY0" fmla="*/ 6575 h 43627"/>
                  <a:gd name="connsiteX1" fmla="*/ 334951 w 334951"/>
                  <a:gd name="connsiteY1" fmla="*/ 43627 h 43627"/>
                  <a:gd name="connsiteX0" fmla="*/ 0 w 334951"/>
                  <a:gd name="connsiteY0" fmla="*/ 61832 h 98884"/>
                  <a:gd name="connsiteX1" fmla="*/ 334951 w 334951"/>
                  <a:gd name="connsiteY1" fmla="*/ 98884 h 98884"/>
                  <a:gd name="connsiteX0" fmla="*/ 0 w 334951"/>
                  <a:gd name="connsiteY0" fmla="*/ 69081 h 106133"/>
                  <a:gd name="connsiteX1" fmla="*/ 334951 w 334951"/>
                  <a:gd name="connsiteY1" fmla="*/ 106133 h 106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4951" h="106133">
                    <a:moveTo>
                      <a:pt x="0" y="69081"/>
                    </a:moveTo>
                    <a:cubicBezTo>
                      <a:pt x="200846" y="-67103"/>
                      <a:pt x="224757" y="26722"/>
                      <a:pt x="334951" y="106133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60AC2DA2-EFBD-27F6-BA5E-33A26916C0A3}"/>
                  </a:ext>
                </a:extLst>
              </p:cNvPr>
              <p:cNvSpPr/>
              <p:nvPr/>
            </p:nvSpPr>
            <p:spPr>
              <a:xfrm rot="17542130">
                <a:off x="6891460" y="6513996"/>
                <a:ext cx="334951" cy="106133"/>
              </a:xfrm>
              <a:custGeom>
                <a:avLst/>
                <a:gdLst>
                  <a:gd name="connsiteX0" fmla="*/ 0 w 393700"/>
                  <a:gd name="connsiteY0" fmla="*/ 0 h 101600"/>
                  <a:gd name="connsiteX1" fmla="*/ 393700 w 393700"/>
                  <a:gd name="connsiteY1" fmla="*/ 101600 h 101600"/>
                  <a:gd name="connsiteX2" fmla="*/ 393700 w 393700"/>
                  <a:gd name="connsiteY2" fmla="*/ 101600 h 101600"/>
                  <a:gd name="connsiteX0" fmla="*/ 0 w 401320"/>
                  <a:gd name="connsiteY0" fmla="*/ 0 h 78740"/>
                  <a:gd name="connsiteX1" fmla="*/ 401320 w 401320"/>
                  <a:gd name="connsiteY1" fmla="*/ 78740 h 78740"/>
                  <a:gd name="connsiteX2" fmla="*/ 401320 w 401320"/>
                  <a:gd name="connsiteY2" fmla="*/ 78740 h 78740"/>
                  <a:gd name="connsiteX0" fmla="*/ 0 w 401320"/>
                  <a:gd name="connsiteY0" fmla="*/ 1441 h 80181"/>
                  <a:gd name="connsiteX1" fmla="*/ 401320 w 401320"/>
                  <a:gd name="connsiteY1" fmla="*/ 80181 h 80181"/>
                  <a:gd name="connsiteX2" fmla="*/ 401320 w 401320"/>
                  <a:gd name="connsiteY2" fmla="*/ 80181 h 80181"/>
                  <a:gd name="connsiteX0" fmla="*/ 0 w 401320"/>
                  <a:gd name="connsiteY0" fmla="*/ 2043 h 80783"/>
                  <a:gd name="connsiteX1" fmla="*/ 401320 w 401320"/>
                  <a:gd name="connsiteY1" fmla="*/ 80783 h 80783"/>
                  <a:gd name="connsiteX2" fmla="*/ 401320 w 401320"/>
                  <a:gd name="connsiteY2" fmla="*/ 80783 h 80783"/>
                  <a:gd name="connsiteX0" fmla="*/ 0 w 401320"/>
                  <a:gd name="connsiteY0" fmla="*/ 2043 h 80783"/>
                  <a:gd name="connsiteX1" fmla="*/ 401320 w 401320"/>
                  <a:gd name="connsiteY1" fmla="*/ 80783 h 80783"/>
                  <a:gd name="connsiteX2" fmla="*/ 401320 w 401320"/>
                  <a:gd name="connsiteY2" fmla="*/ 19823 h 80783"/>
                  <a:gd name="connsiteX0" fmla="*/ 0 w 401320"/>
                  <a:gd name="connsiteY0" fmla="*/ 2043 h 80783"/>
                  <a:gd name="connsiteX1" fmla="*/ 401320 w 401320"/>
                  <a:gd name="connsiteY1" fmla="*/ 80783 h 80783"/>
                  <a:gd name="connsiteX0" fmla="*/ 0 w 401320"/>
                  <a:gd name="connsiteY0" fmla="*/ 5730 h 46370"/>
                  <a:gd name="connsiteX1" fmla="*/ 401320 w 401320"/>
                  <a:gd name="connsiteY1" fmla="*/ 46370 h 46370"/>
                  <a:gd name="connsiteX0" fmla="*/ 0 w 359039"/>
                  <a:gd name="connsiteY0" fmla="*/ 3255 h 61294"/>
                  <a:gd name="connsiteX1" fmla="*/ 359039 w 359039"/>
                  <a:gd name="connsiteY1" fmla="*/ 61294 h 61294"/>
                  <a:gd name="connsiteX0" fmla="*/ 0 w 334951"/>
                  <a:gd name="connsiteY0" fmla="*/ 6575 h 43627"/>
                  <a:gd name="connsiteX1" fmla="*/ 334951 w 334951"/>
                  <a:gd name="connsiteY1" fmla="*/ 43627 h 43627"/>
                  <a:gd name="connsiteX0" fmla="*/ 0 w 334951"/>
                  <a:gd name="connsiteY0" fmla="*/ 61832 h 98884"/>
                  <a:gd name="connsiteX1" fmla="*/ 334951 w 334951"/>
                  <a:gd name="connsiteY1" fmla="*/ 98884 h 98884"/>
                  <a:gd name="connsiteX0" fmla="*/ 0 w 334951"/>
                  <a:gd name="connsiteY0" fmla="*/ 69081 h 106133"/>
                  <a:gd name="connsiteX1" fmla="*/ 334951 w 334951"/>
                  <a:gd name="connsiteY1" fmla="*/ 106133 h 106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4951" h="106133">
                    <a:moveTo>
                      <a:pt x="0" y="69081"/>
                    </a:moveTo>
                    <a:cubicBezTo>
                      <a:pt x="200846" y="-67103"/>
                      <a:pt x="224757" y="26722"/>
                      <a:pt x="334951" y="106133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F4D8BE3F-13AF-4E32-C1B7-BA6DE07D10AE}"/>
                  </a:ext>
                </a:extLst>
              </p:cNvPr>
              <p:cNvSpPr/>
              <p:nvPr/>
            </p:nvSpPr>
            <p:spPr>
              <a:xfrm rot="17542130">
                <a:off x="6711975" y="6478416"/>
                <a:ext cx="334951" cy="106133"/>
              </a:xfrm>
              <a:custGeom>
                <a:avLst/>
                <a:gdLst>
                  <a:gd name="connsiteX0" fmla="*/ 0 w 393700"/>
                  <a:gd name="connsiteY0" fmla="*/ 0 h 101600"/>
                  <a:gd name="connsiteX1" fmla="*/ 393700 w 393700"/>
                  <a:gd name="connsiteY1" fmla="*/ 101600 h 101600"/>
                  <a:gd name="connsiteX2" fmla="*/ 393700 w 393700"/>
                  <a:gd name="connsiteY2" fmla="*/ 101600 h 101600"/>
                  <a:gd name="connsiteX0" fmla="*/ 0 w 401320"/>
                  <a:gd name="connsiteY0" fmla="*/ 0 h 78740"/>
                  <a:gd name="connsiteX1" fmla="*/ 401320 w 401320"/>
                  <a:gd name="connsiteY1" fmla="*/ 78740 h 78740"/>
                  <a:gd name="connsiteX2" fmla="*/ 401320 w 401320"/>
                  <a:gd name="connsiteY2" fmla="*/ 78740 h 78740"/>
                  <a:gd name="connsiteX0" fmla="*/ 0 w 401320"/>
                  <a:gd name="connsiteY0" fmla="*/ 1441 h 80181"/>
                  <a:gd name="connsiteX1" fmla="*/ 401320 w 401320"/>
                  <a:gd name="connsiteY1" fmla="*/ 80181 h 80181"/>
                  <a:gd name="connsiteX2" fmla="*/ 401320 w 401320"/>
                  <a:gd name="connsiteY2" fmla="*/ 80181 h 80181"/>
                  <a:gd name="connsiteX0" fmla="*/ 0 w 401320"/>
                  <a:gd name="connsiteY0" fmla="*/ 2043 h 80783"/>
                  <a:gd name="connsiteX1" fmla="*/ 401320 w 401320"/>
                  <a:gd name="connsiteY1" fmla="*/ 80783 h 80783"/>
                  <a:gd name="connsiteX2" fmla="*/ 401320 w 401320"/>
                  <a:gd name="connsiteY2" fmla="*/ 80783 h 80783"/>
                  <a:gd name="connsiteX0" fmla="*/ 0 w 401320"/>
                  <a:gd name="connsiteY0" fmla="*/ 2043 h 80783"/>
                  <a:gd name="connsiteX1" fmla="*/ 401320 w 401320"/>
                  <a:gd name="connsiteY1" fmla="*/ 80783 h 80783"/>
                  <a:gd name="connsiteX2" fmla="*/ 401320 w 401320"/>
                  <a:gd name="connsiteY2" fmla="*/ 19823 h 80783"/>
                  <a:gd name="connsiteX0" fmla="*/ 0 w 401320"/>
                  <a:gd name="connsiteY0" fmla="*/ 2043 h 80783"/>
                  <a:gd name="connsiteX1" fmla="*/ 401320 w 401320"/>
                  <a:gd name="connsiteY1" fmla="*/ 80783 h 80783"/>
                  <a:gd name="connsiteX0" fmla="*/ 0 w 401320"/>
                  <a:gd name="connsiteY0" fmla="*/ 5730 h 46370"/>
                  <a:gd name="connsiteX1" fmla="*/ 401320 w 401320"/>
                  <a:gd name="connsiteY1" fmla="*/ 46370 h 46370"/>
                  <a:gd name="connsiteX0" fmla="*/ 0 w 359039"/>
                  <a:gd name="connsiteY0" fmla="*/ 3255 h 61294"/>
                  <a:gd name="connsiteX1" fmla="*/ 359039 w 359039"/>
                  <a:gd name="connsiteY1" fmla="*/ 61294 h 61294"/>
                  <a:gd name="connsiteX0" fmla="*/ 0 w 334951"/>
                  <a:gd name="connsiteY0" fmla="*/ 6575 h 43627"/>
                  <a:gd name="connsiteX1" fmla="*/ 334951 w 334951"/>
                  <a:gd name="connsiteY1" fmla="*/ 43627 h 43627"/>
                  <a:gd name="connsiteX0" fmla="*/ 0 w 334951"/>
                  <a:gd name="connsiteY0" fmla="*/ 61832 h 98884"/>
                  <a:gd name="connsiteX1" fmla="*/ 334951 w 334951"/>
                  <a:gd name="connsiteY1" fmla="*/ 98884 h 98884"/>
                  <a:gd name="connsiteX0" fmla="*/ 0 w 334951"/>
                  <a:gd name="connsiteY0" fmla="*/ 69081 h 106133"/>
                  <a:gd name="connsiteX1" fmla="*/ 334951 w 334951"/>
                  <a:gd name="connsiteY1" fmla="*/ 106133 h 106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4951" h="106133">
                    <a:moveTo>
                      <a:pt x="0" y="69081"/>
                    </a:moveTo>
                    <a:cubicBezTo>
                      <a:pt x="200846" y="-67103"/>
                      <a:pt x="224757" y="26722"/>
                      <a:pt x="334951" y="106133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88991131-4B95-E482-B845-E466F43C7319}"/>
                </a:ext>
              </a:extLst>
            </p:cNvPr>
            <p:cNvGrpSpPr/>
            <p:nvPr/>
          </p:nvGrpSpPr>
          <p:grpSpPr>
            <a:xfrm>
              <a:off x="6732995" y="4853928"/>
              <a:ext cx="851156" cy="634689"/>
              <a:chOff x="6732995" y="4853928"/>
              <a:chExt cx="851156" cy="634689"/>
            </a:xfrm>
            <a:solidFill>
              <a:srgbClr val="F4E0C7"/>
            </a:solidFill>
          </p:grpSpPr>
          <p:sp>
            <p:nvSpPr>
              <p:cNvPr id="88" name="Rectangle 49">
                <a:extLst>
                  <a:ext uri="{FF2B5EF4-FFF2-40B4-BE49-F238E27FC236}">
                    <a16:creationId xmlns:a16="http://schemas.microsoft.com/office/drawing/2014/main" id="{2A7A30D2-C221-846F-0DE7-0A7B348A96F2}"/>
                  </a:ext>
                </a:extLst>
              </p:cNvPr>
              <p:cNvSpPr/>
              <p:nvPr/>
            </p:nvSpPr>
            <p:spPr>
              <a:xfrm>
                <a:off x="6732995" y="4853928"/>
                <a:ext cx="851156" cy="634689"/>
              </a:xfrm>
              <a:custGeom>
                <a:avLst/>
                <a:gdLst>
                  <a:gd name="connsiteX0" fmla="*/ 0 w 621982"/>
                  <a:gd name="connsiteY0" fmla="*/ 0 h 202272"/>
                  <a:gd name="connsiteX1" fmla="*/ 621982 w 621982"/>
                  <a:gd name="connsiteY1" fmla="*/ 0 h 202272"/>
                  <a:gd name="connsiteX2" fmla="*/ 621982 w 621982"/>
                  <a:gd name="connsiteY2" fmla="*/ 202272 h 202272"/>
                  <a:gd name="connsiteX3" fmla="*/ 0 w 621982"/>
                  <a:gd name="connsiteY3" fmla="*/ 202272 h 202272"/>
                  <a:gd name="connsiteX4" fmla="*/ 0 w 621982"/>
                  <a:gd name="connsiteY4" fmla="*/ 0 h 202272"/>
                  <a:gd name="connsiteX0" fmla="*/ 0 w 621982"/>
                  <a:gd name="connsiteY0" fmla="*/ 0 h 484212"/>
                  <a:gd name="connsiteX1" fmla="*/ 621982 w 621982"/>
                  <a:gd name="connsiteY1" fmla="*/ 0 h 484212"/>
                  <a:gd name="connsiteX2" fmla="*/ 621982 w 621982"/>
                  <a:gd name="connsiteY2" fmla="*/ 202272 h 484212"/>
                  <a:gd name="connsiteX3" fmla="*/ 7620 w 621982"/>
                  <a:gd name="connsiteY3" fmla="*/ 484212 h 484212"/>
                  <a:gd name="connsiteX4" fmla="*/ 0 w 621982"/>
                  <a:gd name="connsiteY4" fmla="*/ 0 h 484212"/>
                  <a:gd name="connsiteX0" fmla="*/ 0 w 621982"/>
                  <a:gd name="connsiteY0" fmla="*/ 0 h 579133"/>
                  <a:gd name="connsiteX1" fmla="*/ 621982 w 621982"/>
                  <a:gd name="connsiteY1" fmla="*/ 0 h 579133"/>
                  <a:gd name="connsiteX2" fmla="*/ 621982 w 621982"/>
                  <a:gd name="connsiteY2" fmla="*/ 202272 h 579133"/>
                  <a:gd name="connsiteX3" fmla="*/ 385762 w 621982"/>
                  <a:gd name="connsiteY3" fmla="*/ 579133 h 579133"/>
                  <a:gd name="connsiteX4" fmla="*/ 7620 w 621982"/>
                  <a:gd name="connsiteY4" fmla="*/ 484212 h 579133"/>
                  <a:gd name="connsiteX5" fmla="*/ 0 w 621982"/>
                  <a:gd name="connsiteY5" fmla="*/ 0 h 579133"/>
                  <a:gd name="connsiteX0" fmla="*/ 0 w 621982"/>
                  <a:gd name="connsiteY0" fmla="*/ 0 h 579133"/>
                  <a:gd name="connsiteX1" fmla="*/ 621982 w 621982"/>
                  <a:gd name="connsiteY1" fmla="*/ 0 h 579133"/>
                  <a:gd name="connsiteX2" fmla="*/ 385762 w 621982"/>
                  <a:gd name="connsiteY2" fmla="*/ 579133 h 579133"/>
                  <a:gd name="connsiteX3" fmla="*/ 7620 w 621982"/>
                  <a:gd name="connsiteY3" fmla="*/ 484212 h 579133"/>
                  <a:gd name="connsiteX4" fmla="*/ 0 w 621982"/>
                  <a:gd name="connsiteY4" fmla="*/ 0 h 579133"/>
                  <a:gd name="connsiteX0" fmla="*/ 0 w 492442"/>
                  <a:gd name="connsiteY0" fmla="*/ 0 h 579133"/>
                  <a:gd name="connsiteX1" fmla="*/ 492442 w 492442"/>
                  <a:gd name="connsiteY1" fmla="*/ 45720 h 579133"/>
                  <a:gd name="connsiteX2" fmla="*/ 385762 w 492442"/>
                  <a:gd name="connsiteY2" fmla="*/ 579133 h 579133"/>
                  <a:gd name="connsiteX3" fmla="*/ 7620 w 492442"/>
                  <a:gd name="connsiteY3" fmla="*/ 484212 h 579133"/>
                  <a:gd name="connsiteX4" fmla="*/ 0 w 492442"/>
                  <a:gd name="connsiteY4" fmla="*/ 0 h 579133"/>
                  <a:gd name="connsiteX0" fmla="*/ 0 w 730913"/>
                  <a:gd name="connsiteY0" fmla="*/ 0 h 583491"/>
                  <a:gd name="connsiteX1" fmla="*/ 492442 w 730913"/>
                  <a:gd name="connsiteY1" fmla="*/ 45720 h 583491"/>
                  <a:gd name="connsiteX2" fmla="*/ 385762 w 730913"/>
                  <a:gd name="connsiteY2" fmla="*/ 579133 h 583491"/>
                  <a:gd name="connsiteX3" fmla="*/ 7620 w 730913"/>
                  <a:gd name="connsiteY3" fmla="*/ 484212 h 583491"/>
                  <a:gd name="connsiteX4" fmla="*/ 0 w 730913"/>
                  <a:gd name="connsiteY4" fmla="*/ 0 h 583491"/>
                  <a:gd name="connsiteX0" fmla="*/ 0 w 730913"/>
                  <a:gd name="connsiteY0" fmla="*/ 0 h 626126"/>
                  <a:gd name="connsiteX1" fmla="*/ 492442 w 730913"/>
                  <a:gd name="connsiteY1" fmla="*/ 45720 h 626126"/>
                  <a:gd name="connsiteX2" fmla="*/ 385762 w 730913"/>
                  <a:gd name="connsiteY2" fmla="*/ 579133 h 626126"/>
                  <a:gd name="connsiteX3" fmla="*/ 7620 w 730913"/>
                  <a:gd name="connsiteY3" fmla="*/ 484212 h 626126"/>
                  <a:gd name="connsiteX4" fmla="*/ 0 w 730913"/>
                  <a:gd name="connsiteY4" fmla="*/ 0 h 626126"/>
                  <a:gd name="connsiteX0" fmla="*/ 0 w 730913"/>
                  <a:gd name="connsiteY0" fmla="*/ 0 h 634689"/>
                  <a:gd name="connsiteX1" fmla="*/ 492442 w 730913"/>
                  <a:gd name="connsiteY1" fmla="*/ 45720 h 634689"/>
                  <a:gd name="connsiteX2" fmla="*/ 385762 w 730913"/>
                  <a:gd name="connsiteY2" fmla="*/ 579133 h 634689"/>
                  <a:gd name="connsiteX3" fmla="*/ 7620 w 730913"/>
                  <a:gd name="connsiteY3" fmla="*/ 484212 h 634689"/>
                  <a:gd name="connsiteX4" fmla="*/ 0 w 730913"/>
                  <a:gd name="connsiteY4" fmla="*/ 0 h 634689"/>
                  <a:gd name="connsiteX0" fmla="*/ 120243 w 851156"/>
                  <a:gd name="connsiteY0" fmla="*/ 0 h 634689"/>
                  <a:gd name="connsiteX1" fmla="*/ 612685 w 851156"/>
                  <a:gd name="connsiteY1" fmla="*/ 45720 h 634689"/>
                  <a:gd name="connsiteX2" fmla="*/ 506005 w 851156"/>
                  <a:gd name="connsiteY2" fmla="*/ 579133 h 634689"/>
                  <a:gd name="connsiteX3" fmla="*/ 127863 w 851156"/>
                  <a:gd name="connsiteY3" fmla="*/ 484212 h 634689"/>
                  <a:gd name="connsiteX4" fmla="*/ 120243 w 851156"/>
                  <a:gd name="connsiteY4" fmla="*/ 0 h 6346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1156" h="634689">
                    <a:moveTo>
                      <a:pt x="120243" y="0"/>
                    </a:moveTo>
                    <a:lnTo>
                      <a:pt x="612685" y="45720"/>
                    </a:lnTo>
                    <a:cubicBezTo>
                      <a:pt x="577125" y="223524"/>
                      <a:pt x="1234985" y="629929"/>
                      <a:pt x="506005" y="579133"/>
                    </a:cubicBezTo>
                    <a:cubicBezTo>
                      <a:pt x="318998" y="715133"/>
                      <a:pt x="208190" y="569192"/>
                      <a:pt x="127863" y="484212"/>
                    </a:cubicBezTo>
                    <a:cubicBezTo>
                      <a:pt x="-156617" y="231368"/>
                      <a:pt x="122783" y="161404"/>
                      <a:pt x="120243" y="0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01DB7BA9-8AE4-B73E-C1B0-8F05104521C4}"/>
                  </a:ext>
                </a:extLst>
              </p:cNvPr>
              <p:cNvSpPr/>
              <p:nvPr/>
            </p:nvSpPr>
            <p:spPr>
              <a:xfrm>
                <a:off x="6861714" y="5143500"/>
                <a:ext cx="34385" cy="205740"/>
              </a:xfrm>
              <a:custGeom>
                <a:avLst/>
                <a:gdLst>
                  <a:gd name="connsiteX0" fmla="*/ 22860 w 22860"/>
                  <a:gd name="connsiteY0" fmla="*/ 0 h 205740"/>
                  <a:gd name="connsiteX1" fmla="*/ 0 w 22860"/>
                  <a:gd name="connsiteY1" fmla="*/ 205740 h 205740"/>
                  <a:gd name="connsiteX2" fmla="*/ 0 w 22860"/>
                  <a:gd name="connsiteY2" fmla="*/ 205740 h 205740"/>
                  <a:gd name="connsiteX0" fmla="*/ 29304 w 29304"/>
                  <a:gd name="connsiteY0" fmla="*/ 0 h 205740"/>
                  <a:gd name="connsiteX1" fmla="*/ 6444 w 29304"/>
                  <a:gd name="connsiteY1" fmla="*/ 205740 h 205740"/>
                  <a:gd name="connsiteX2" fmla="*/ 6444 w 29304"/>
                  <a:gd name="connsiteY2" fmla="*/ 205740 h 205740"/>
                  <a:gd name="connsiteX0" fmla="*/ 34385 w 34385"/>
                  <a:gd name="connsiteY0" fmla="*/ 0 h 205740"/>
                  <a:gd name="connsiteX1" fmla="*/ 11525 w 34385"/>
                  <a:gd name="connsiteY1" fmla="*/ 205740 h 205740"/>
                  <a:gd name="connsiteX2" fmla="*/ 11525 w 34385"/>
                  <a:gd name="connsiteY2" fmla="*/ 205740 h 205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4385" h="205740">
                    <a:moveTo>
                      <a:pt x="34385" y="0"/>
                    </a:moveTo>
                    <a:cubicBezTo>
                      <a:pt x="-1810" y="68580"/>
                      <a:pt x="-9430" y="122873"/>
                      <a:pt x="11525" y="205740"/>
                    </a:cubicBezTo>
                    <a:lnTo>
                      <a:pt x="11525" y="205740"/>
                    </a:ln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92328D9F-8808-BAB9-CE26-43CAB4D8CF15}"/>
                  </a:ext>
                </a:extLst>
              </p:cNvPr>
              <p:cNvSpPr/>
              <p:nvPr/>
            </p:nvSpPr>
            <p:spPr>
              <a:xfrm rot="19483736">
                <a:off x="7177008" y="5241225"/>
                <a:ext cx="34385" cy="205740"/>
              </a:xfrm>
              <a:custGeom>
                <a:avLst/>
                <a:gdLst>
                  <a:gd name="connsiteX0" fmla="*/ 22860 w 22860"/>
                  <a:gd name="connsiteY0" fmla="*/ 0 h 205740"/>
                  <a:gd name="connsiteX1" fmla="*/ 0 w 22860"/>
                  <a:gd name="connsiteY1" fmla="*/ 205740 h 205740"/>
                  <a:gd name="connsiteX2" fmla="*/ 0 w 22860"/>
                  <a:gd name="connsiteY2" fmla="*/ 205740 h 205740"/>
                  <a:gd name="connsiteX0" fmla="*/ 29304 w 29304"/>
                  <a:gd name="connsiteY0" fmla="*/ 0 h 205740"/>
                  <a:gd name="connsiteX1" fmla="*/ 6444 w 29304"/>
                  <a:gd name="connsiteY1" fmla="*/ 205740 h 205740"/>
                  <a:gd name="connsiteX2" fmla="*/ 6444 w 29304"/>
                  <a:gd name="connsiteY2" fmla="*/ 205740 h 205740"/>
                  <a:gd name="connsiteX0" fmla="*/ 34385 w 34385"/>
                  <a:gd name="connsiteY0" fmla="*/ 0 h 205740"/>
                  <a:gd name="connsiteX1" fmla="*/ 11525 w 34385"/>
                  <a:gd name="connsiteY1" fmla="*/ 205740 h 205740"/>
                  <a:gd name="connsiteX2" fmla="*/ 11525 w 34385"/>
                  <a:gd name="connsiteY2" fmla="*/ 205740 h 205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4385" h="205740">
                    <a:moveTo>
                      <a:pt x="34385" y="0"/>
                    </a:moveTo>
                    <a:cubicBezTo>
                      <a:pt x="-1810" y="68580"/>
                      <a:pt x="-9430" y="122873"/>
                      <a:pt x="11525" y="205740"/>
                    </a:cubicBezTo>
                    <a:lnTo>
                      <a:pt x="11525" y="205740"/>
                    </a:ln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7" name="Rectangle 42">
              <a:extLst>
                <a:ext uri="{FF2B5EF4-FFF2-40B4-BE49-F238E27FC236}">
                  <a16:creationId xmlns:a16="http://schemas.microsoft.com/office/drawing/2014/main" id="{E31ACA46-932A-0D16-7A53-84C87DC1A291}"/>
                </a:ext>
              </a:extLst>
            </p:cNvPr>
            <p:cNvSpPr/>
            <p:nvPr/>
          </p:nvSpPr>
          <p:spPr>
            <a:xfrm>
              <a:off x="6701426" y="2633370"/>
              <a:ext cx="1978172" cy="2552923"/>
            </a:xfrm>
            <a:custGeom>
              <a:avLst/>
              <a:gdLst>
                <a:gd name="connsiteX0" fmla="*/ 0 w 647700"/>
                <a:gd name="connsiteY0" fmla="*/ 0 h 1321633"/>
                <a:gd name="connsiteX1" fmla="*/ 647700 w 647700"/>
                <a:gd name="connsiteY1" fmla="*/ 0 h 1321633"/>
                <a:gd name="connsiteX2" fmla="*/ 647700 w 647700"/>
                <a:gd name="connsiteY2" fmla="*/ 1321633 h 1321633"/>
                <a:gd name="connsiteX3" fmla="*/ 0 w 647700"/>
                <a:gd name="connsiteY3" fmla="*/ 1321633 h 1321633"/>
                <a:gd name="connsiteX4" fmla="*/ 0 w 647700"/>
                <a:gd name="connsiteY4" fmla="*/ 0 h 1321633"/>
                <a:gd name="connsiteX0" fmla="*/ 304800 w 952500"/>
                <a:gd name="connsiteY0" fmla="*/ 0 h 1321633"/>
                <a:gd name="connsiteX1" fmla="*/ 952500 w 952500"/>
                <a:gd name="connsiteY1" fmla="*/ 0 h 1321633"/>
                <a:gd name="connsiteX2" fmla="*/ 952500 w 952500"/>
                <a:gd name="connsiteY2" fmla="*/ 1321633 h 1321633"/>
                <a:gd name="connsiteX3" fmla="*/ 0 w 952500"/>
                <a:gd name="connsiteY3" fmla="*/ 742513 h 1321633"/>
                <a:gd name="connsiteX4" fmla="*/ 304800 w 952500"/>
                <a:gd name="connsiteY4" fmla="*/ 0 h 1321633"/>
                <a:gd name="connsiteX0" fmla="*/ 304800 w 1478280"/>
                <a:gd name="connsiteY0" fmla="*/ 0 h 742513"/>
                <a:gd name="connsiteX1" fmla="*/ 952500 w 1478280"/>
                <a:gd name="connsiteY1" fmla="*/ 0 h 742513"/>
                <a:gd name="connsiteX2" fmla="*/ 1478280 w 1478280"/>
                <a:gd name="connsiteY2" fmla="*/ 536773 h 742513"/>
                <a:gd name="connsiteX3" fmla="*/ 0 w 1478280"/>
                <a:gd name="connsiteY3" fmla="*/ 742513 h 742513"/>
                <a:gd name="connsiteX4" fmla="*/ 304800 w 1478280"/>
                <a:gd name="connsiteY4" fmla="*/ 0 h 742513"/>
                <a:gd name="connsiteX0" fmla="*/ 304800 w 1478280"/>
                <a:gd name="connsiteY0" fmla="*/ 0 h 1680408"/>
                <a:gd name="connsiteX1" fmla="*/ 952500 w 1478280"/>
                <a:gd name="connsiteY1" fmla="*/ 0 h 1680408"/>
                <a:gd name="connsiteX2" fmla="*/ 1478280 w 1478280"/>
                <a:gd name="connsiteY2" fmla="*/ 536773 h 1680408"/>
                <a:gd name="connsiteX3" fmla="*/ 0 w 1478280"/>
                <a:gd name="connsiteY3" fmla="*/ 742513 h 1680408"/>
                <a:gd name="connsiteX4" fmla="*/ 304800 w 1478280"/>
                <a:gd name="connsiteY4" fmla="*/ 0 h 1680408"/>
                <a:gd name="connsiteX0" fmla="*/ 817466 w 1990946"/>
                <a:gd name="connsiteY0" fmla="*/ 0 h 2244436"/>
                <a:gd name="connsiteX1" fmla="*/ 1465166 w 1990946"/>
                <a:gd name="connsiteY1" fmla="*/ 0 h 2244436"/>
                <a:gd name="connsiteX2" fmla="*/ 1990946 w 1990946"/>
                <a:gd name="connsiteY2" fmla="*/ 536773 h 2244436"/>
                <a:gd name="connsiteX3" fmla="*/ 512666 w 1990946"/>
                <a:gd name="connsiteY3" fmla="*/ 742513 h 2244436"/>
                <a:gd name="connsiteX4" fmla="*/ 817466 w 1990946"/>
                <a:gd name="connsiteY4" fmla="*/ 0 h 2244436"/>
                <a:gd name="connsiteX0" fmla="*/ 804275 w 1978172"/>
                <a:gd name="connsiteY0" fmla="*/ 0 h 2248123"/>
                <a:gd name="connsiteX1" fmla="*/ 1451975 w 1978172"/>
                <a:gd name="connsiteY1" fmla="*/ 0 h 2248123"/>
                <a:gd name="connsiteX2" fmla="*/ 1977755 w 1978172"/>
                <a:gd name="connsiteY2" fmla="*/ 536773 h 2248123"/>
                <a:gd name="connsiteX3" fmla="*/ 499475 w 1978172"/>
                <a:gd name="connsiteY3" fmla="*/ 742513 h 2248123"/>
                <a:gd name="connsiteX4" fmla="*/ 804275 w 1978172"/>
                <a:gd name="connsiteY4" fmla="*/ 0 h 2248123"/>
                <a:gd name="connsiteX0" fmla="*/ 804275 w 1978172"/>
                <a:gd name="connsiteY0" fmla="*/ 209550 h 2457673"/>
                <a:gd name="connsiteX1" fmla="*/ 1451975 w 1978172"/>
                <a:gd name="connsiteY1" fmla="*/ 0 h 2457673"/>
                <a:gd name="connsiteX2" fmla="*/ 1977755 w 1978172"/>
                <a:gd name="connsiteY2" fmla="*/ 746323 h 2457673"/>
                <a:gd name="connsiteX3" fmla="*/ 499475 w 1978172"/>
                <a:gd name="connsiteY3" fmla="*/ 952063 h 2457673"/>
                <a:gd name="connsiteX4" fmla="*/ 804275 w 1978172"/>
                <a:gd name="connsiteY4" fmla="*/ 209550 h 2457673"/>
                <a:gd name="connsiteX0" fmla="*/ 804275 w 1978172"/>
                <a:gd name="connsiteY0" fmla="*/ 304800 h 2552923"/>
                <a:gd name="connsiteX1" fmla="*/ 1594850 w 1978172"/>
                <a:gd name="connsiteY1" fmla="*/ 0 h 2552923"/>
                <a:gd name="connsiteX2" fmla="*/ 1977755 w 1978172"/>
                <a:gd name="connsiteY2" fmla="*/ 841573 h 2552923"/>
                <a:gd name="connsiteX3" fmla="*/ 499475 w 1978172"/>
                <a:gd name="connsiteY3" fmla="*/ 1047313 h 2552923"/>
                <a:gd name="connsiteX4" fmla="*/ 804275 w 1978172"/>
                <a:gd name="connsiteY4" fmla="*/ 304800 h 2552923"/>
                <a:gd name="connsiteX0" fmla="*/ 804275 w 1978172"/>
                <a:gd name="connsiteY0" fmla="*/ 304800 h 2552923"/>
                <a:gd name="connsiteX1" fmla="*/ 1594850 w 1978172"/>
                <a:gd name="connsiteY1" fmla="*/ 0 h 2552923"/>
                <a:gd name="connsiteX2" fmla="*/ 1977755 w 1978172"/>
                <a:gd name="connsiteY2" fmla="*/ 841573 h 2552923"/>
                <a:gd name="connsiteX3" fmla="*/ 499475 w 1978172"/>
                <a:gd name="connsiteY3" fmla="*/ 1047313 h 2552923"/>
                <a:gd name="connsiteX4" fmla="*/ 804275 w 1978172"/>
                <a:gd name="connsiteY4" fmla="*/ 304800 h 2552923"/>
                <a:gd name="connsiteX0" fmla="*/ 804275 w 1978172"/>
                <a:gd name="connsiteY0" fmla="*/ 304800 h 2552923"/>
                <a:gd name="connsiteX1" fmla="*/ 1594850 w 1978172"/>
                <a:gd name="connsiteY1" fmla="*/ 0 h 2552923"/>
                <a:gd name="connsiteX2" fmla="*/ 1977755 w 1978172"/>
                <a:gd name="connsiteY2" fmla="*/ 841573 h 2552923"/>
                <a:gd name="connsiteX3" fmla="*/ 499475 w 1978172"/>
                <a:gd name="connsiteY3" fmla="*/ 1047313 h 2552923"/>
                <a:gd name="connsiteX4" fmla="*/ 804275 w 1978172"/>
                <a:gd name="connsiteY4" fmla="*/ 304800 h 2552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8172" h="2552923">
                  <a:moveTo>
                    <a:pt x="804275" y="304800"/>
                  </a:moveTo>
                  <a:lnTo>
                    <a:pt x="1594850" y="0"/>
                  </a:lnTo>
                  <a:cubicBezTo>
                    <a:pt x="1874885" y="356724"/>
                    <a:pt x="1983470" y="665824"/>
                    <a:pt x="1977755" y="841573"/>
                  </a:cubicBezTo>
                  <a:cubicBezTo>
                    <a:pt x="2020300" y="3335218"/>
                    <a:pt x="-1209945" y="2838013"/>
                    <a:pt x="499475" y="1047313"/>
                  </a:cubicBezTo>
                  <a:lnTo>
                    <a:pt x="804275" y="304800"/>
                  </a:lnTo>
                  <a:close/>
                </a:path>
              </a:pathLst>
            </a:custGeom>
            <a:solidFill>
              <a:srgbClr val="42458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8D72CF02-21AE-1ED5-219B-4058506CCB80}"/>
                </a:ext>
              </a:extLst>
            </p:cNvPr>
            <p:cNvSpPr/>
            <p:nvPr/>
          </p:nvSpPr>
          <p:spPr>
            <a:xfrm rot="1546519">
              <a:off x="7572838" y="630996"/>
              <a:ext cx="261871" cy="264008"/>
            </a:xfrm>
            <a:prstGeom prst="ellipse">
              <a:avLst/>
            </a:prstGeom>
            <a:solidFill>
              <a:srgbClr val="42458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D4F1F916-EC02-37F4-C15F-58D80023C68A}"/>
                </a:ext>
              </a:extLst>
            </p:cNvPr>
            <p:cNvGrpSpPr/>
            <p:nvPr/>
          </p:nvGrpSpPr>
          <p:grpSpPr>
            <a:xfrm>
              <a:off x="5215276" y="546986"/>
              <a:ext cx="3447193" cy="2459035"/>
              <a:chOff x="5215276" y="546986"/>
              <a:chExt cx="3447193" cy="2459035"/>
            </a:xfrm>
          </p:grpSpPr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019137C5-6691-AA21-2DBC-C21A1AB54D7D}"/>
                  </a:ext>
                </a:extLst>
              </p:cNvPr>
              <p:cNvGrpSpPr/>
              <p:nvPr/>
            </p:nvGrpSpPr>
            <p:grpSpPr>
              <a:xfrm>
                <a:off x="5215276" y="546986"/>
                <a:ext cx="3447193" cy="2459035"/>
                <a:chOff x="5215276" y="546986"/>
                <a:chExt cx="3447193" cy="2459035"/>
              </a:xfrm>
            </p:grpSpPr>
            <p:sp>
              <p:nvSpPr>
                <p:cNvPr id="42" name="Rectangle 14">
                  <a:extLst>
                    <a:ext uri="{FF2B5EF4-FFF2-40B4-BE49-F238E27FC236}">
                      <a16:creationId xmlns:a16="http://schemas.microsoft.com/office/drawing/2014/main" id="{8A586D80-66D6-A0E9-FE72-5C500F0E298A}"/>
                    </a:ext>
                  </a:extLst>
                </p:cNvPr>
                <p:cNvSpPr/>
                <p:nvPr/>
              </p:nvSpPr>
              <p:spPr>
                <a:xfrm>
                  <a:off x="5543882" y="546986"/>
                  <a:ext cx="3079510" cy="2285705"/>
                </a:xfrm>
                <a:custGeom>
                  <a:avLst/>
                  <a:gdLst>
                    <a:gd name="connsiteX0" fmla="*/ 0 w 2656840"/>
                    <a:gd name="connsiteY0" fmla="*/ 0 h 1387542"/>
                    <a:gd name="connsiteX1" fmla="*/ 2656840 w 2656840"/>
                    <a:gd name="connsiteY1" fmla="*/ 0 h 1387542"/>
                    <a:gd name="connsiteX2" fmla="*/ 2656840 w 2656840"/>
                    <a:gd name="connsiteY2" fmla="*/ 1387542 h 1387542"/>
                    <a:gd name="connsiteX3" fmla="*/ 0 w 2656840"/>
                    <a:gd name="connsiteY3" fmla="*/ 1387542 h 1387542"/>
                    <a:gd name="connsiteX4" fmla="*/ 0 w 2656840"/>
                    <a:gd name="connsiteY4" fmla="*/ 0 h 1387542"/>
                    <a:gd name="connsiteX0" fmla="*/ 0 w 2656840"/>
                    <a:gd name="connsiteY0" fmla="*/ 0 h 2009842"/>
                    <a:gd name="connsiteX1" fmla="*/ 2656840 w 2656840"/>
                    <a:gd name="connsiteY1" fmla="*/ 0 h 2009842"/>
                    <a:gd name="connsiteX2" fmla="*/ 2644140 w 2656840"/>
                    <a:gd name="connsiteY2" fmla="*/ 2009842 h 2009842"/>
                    <a:gd name="connsiteX3" fmla="*/ 0 w 2656840"/>
                    <a:gd name="connsiteY3" fmla="*/ 1387542 h 2009842"/>
                    <a:gd name="connsiteX4" fmla="*/ 0 w 2656840"/>
                    <a:gd name="connsiteY4" fmla="*/ 0 h 2009842"/>
                    <a:gd name="connsiteX0" fmla="*/ 0 w 2656840"/>
                    <a:gd name="connsiteY0" fmla="*/ 1387542 h 2009842"/>
                    <a:gd name="connsiteX1" fmla="*/ 2656840 w 2656840"/>
                    <a:gd name="connsiteY1" fmla="*/ 0 h 2009842"/>
                    <a:gd name="connsiteX2" fmla="*/ 2644140 w 2656840"/>
                    <a:gd name="connsiteY2" fmla="*/ 2009842 h 2009842"/>
                    <a:gd name="connsiteX3" fmla="*/ 0 w 2656840"/>
                    <a:gd name="connsiteY3" fmla="*/ 1387542 h 2009842"/>
                    <a:gd name="connsiteX0" fmla="*/ 0 w 2644140"/>
                    <a:gd name="connsiteY0" fmla="*/ 0 h 622300"/>
                    <a:gd name="connsiteX1" fmla="*/ 2644140 w 2644140"/>
                    <a:gd name="connsiteY1" fmla="*/ 622300 h 622300"/>
                    <a:gd name="connsiteX2" fmla="*/ 0 w 2644140"/>
                    <a:gd name="connsiteY2" fmla="*/ 0 h 622300"/>
                    <a:gd name="connsiteX0" fmla="*/ 0 w 2644140"/>
                    <a:gd name="connsiteY0" fmla="*/ 0 h 622300"/>
                    <a:gd name="connsiteX1" fmla="*/ 2644140 w 2644140"/>
                    <a:gd name="connsiteY1" fmla="*/ 622300 h 622300"/>
                    <a:gd name="connsiteX2" fmla="*/ 0 w 2644140"/>
                    <a:gd name="connsiteY2" fmla="*/ 0 h 622300"/>
                    <a:gd name="connsiteX0" fmla="*/ 0 w 2644140"/>
                    <a:gd name="connsiteY0" fmla="*/ 290801 h 913101"/>
                    <a:gd name="connsiteX1" fmla="*/ 2644140 w 2644140"/>
                    <a:gd name="connsiteY1" fmla="*/ 913101 h 913101"/>
                    <a:gd name="connsiteX2" fmla="*/ 0 w 2644140"/>
                    <a:gd name="connsiteY2" fmla="*/ 290801 h 913101"/>
                    <a:gd name="connsiteX0" fmla="*/ 0 w 2644140"/>
                    <a:gd name="connsiteY0" fmla="*/ 263651 h 885951"/>
                    <a:gd name="connsiteX1" fmla="*/ 2644140 w 2644140"/>
                    <a:gd name="connsiteY1" fmla="*/ 885951 h 885951"/>
                    <a:gd name="connsiteX2" fmla="*/ 0 w 2644140"/>
                    <a:gd name="connsiteY2" fmla="*/ 263651 h 885951"/>
                    <a:gd name="connsiteX0" fmla="*/ 0 w 2644140"/>
                    <a:gd name="connsiteY0" fmla="*/ 263651 h 885951"/>
                    <a:gd name="connsiteX1" fmla="*/ 2644140 w 2644140"/>
                    <a:gd name="connsiteY1" fmla="*/ 885951 h 885951"/>
                    <a:gd name="connsiteX2" fmla="*/ 0 w 2644140"/>
                    <a:gd name="connsiteY2" fmla="*/ 263651 h 885951"/>
                    <a:gd name="connsiteX0" fmla="*/ 0 w 2644140"/>
                    <a:gd name="connsiteY0" fmla="*/ 773202 h 1395502"/>
                    <a:gd name="connsiteX1" fmla="*/ 2644140 w 2644140"/>
                    <a:gd name="connsiteY1" fmla="*/ 1395502 h 1395502"/>
                    <a:gd name="connsiteX2" fmla="*/ 0 w 2644140"/>
                    <a:gd name="connsiteY2" fmla="*/ 773202 h 1395502"/>
                    <a:gd name="connsiteX0" fmla="*/ 386416 w 3030556"/>
                    <a:gd name="connsiteY0" fmla="*/ 773202 h 1418085"/>
                    <a:gd name="connsiteX1" fmla="*/ 3030556 w 3030556"/>
                    <a:gd name="connsiteY1" fmla="*/ 1395502 h 1418085"/>
                    <a:gd name="connsiteX2" fmla="*/ 386416 w 3030556"/>
                    <a:gd name="connsiteY2" fmla="*/ 773202 h 1418085"/>
                    <a:gd name="connsiteX0" fmla="*/ 370495 w 3014635"/>
                    <a:gd name="connsiteY0" fmla="*/ 773202 h 2235442"/>
                    <a:gd name="connsiteX1" fmla="*/ 3014635 w 3014635"/>
                    <a:gd name="connsiteY1" fmla="*/ 1395502 h 2235442"/>
                    <a:gd name="connsiteX2" fmla="*/ 370495 w 3014635"/>
                    <a:gd name="connsiteY2" fmla="*/ 773202 h 2235442"/>
                    <a:gd name="connsiteX0" fmla="*/ 366697 w 3010837"/>
                    <a:gd name="connsiteY0" fmla="*/ 773202 h 2263562"/>
                    <a:gd name="connsiteX1" fmla="*/ 3010837 w 3010837"/>
                    <a:gd name="connsiteY1" fmla="*/ 1395502 h 2263562"/>
                    <a:gd name="connsiteX2" fmla="*/ 366697 w 3010837"/>
                    <a:gd name="connsiteY2" fmla="*/ 773202 h 2263562"/>
                    <a:gd name="connsiteX0" fmla="*/ 421467 w 3065607"/>
                    <a:gd name="connsiteY0" fmla="*/ 773202 h 2305234"/>
                    <a:gd name="connsiteX1" fmla="*/ 3065607 w 3065607"/>
                    <a:gd name="connsiteY1" fmla="*/ 1395502 h 2305234"/>
                    <a:gd name="connsiteX2" fmla="*/ 421467 w 3065607"/>
                    <a:gd name="connsiteY2" fmla="*/ 773202 h 2305234"/>
                    <a:gd name="connsiteX0" fmla="*/ 444682 w 3088822"/>
                    <a:gd name="connsiteY0" fmla="*/ 773202 h 2282500"/>
                    <a:gd name="connsiteX1" fmla="*/ 3088822 w 3088822"/>
                    <a:gd name="connsiteY1" fmla="*/ 1395502 h 2282500"/>
                    <a:gd name="connsiteX2" fmla="*/ 444682 w 3088822"/>
                    <a:gd name="connsiteY2" fmla="*/ 773202 h 2282500"/>
                    <a:gd name="connsiteX0" fmla="*/ 421468 w 3065608"/>
                    <a:gd name="connsiteY0" fmla="*/ 773202 h 2285705"/>
                    <a:gd name="connsiteX1" fmla="*/ 3065608 w 3065608"/>
                    <a:gd name="connsiteY1" fmla="*/ 1395502 h 2285705"/>
                    <a:gd name="connsiteX2" fmla="*/ 421468 w 3065608"/>
                    <a:gd name="connsiteY2" fmla="*/ 773202 h 2285705"/>
                    <a:gd name="connsiteX0" fmla="*/ 435370 w 3079510"/>
                    <a:gd name="connsiteY0" fmla="*/ 773202 h 2285705"/>
                    <a:gd name="connsiteX1" fmla="*/ 3079510 w 3079510"/>
                    <a:gd name="connsiteY1" fmla="*/ 1395502 h 2285705"/>
                    <a:gd name="connsiteX2" fmla="*/ 435370 w 3079510"/>
                    <a:gd name="connsiteY2" fmla="*/ 773202 h 22857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079510" h="2285705">
                      <a:moveTo>
                        <a:pt x="435370" y="773202"/>
                      </a:moveTo>
                      <a:cubicBezTo>
                        <a:pt x="796050" y="-390965"/>
                        <a:pt x="2541030" y="-285131"/>
                        <a:pt x="3079510" y="1395502"/>
                      </a:cubicBezTo>
                      <a:cubicBezTo>
                        <a:pt x="2452130" y="3156569"/>
                        <a:pt x="-1248650" y="1958535"/>
                        <a:pt x="435370" y="773202"/>
                      </a:cubicBezTo>
                      <a:close/>
                    </a:path>
                  </a:pathLst>
                </a:custGeom>
                <a:solidFill>
                  <a:srgbClr val="42458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Oval 25">
                  <a:extLst>
                    <a:ext uri="{FF2B5EF4-FFF2-40B4-BE49-F238E27FC236}">
                      <a16:creationId xmlns:a16="http://schemas.microsoft.com/office/drawing/2014/main" id="{31806DD9-636D-4118-AF1E-53E6D813510C}"/>
                    </a:ext>
                  </a:extLst>
                </p:cNvPr>
                <p:cNvSpPr/>
                <p:nvPr/>
              </p:nvSpPr>
              <p:spPr>
                <a:xfrm rot="1331110">
                  <a:off x="6283215" y="1088273"/>
                  <a:ext cx="257818" cy="449288"/>
                </a:xfrm>
                <a:custGeom>
                  <a:avLst/>
                  <a:gdLst>
                    <a:gd name="connsiteX0" fmla="*/ 0 w 254310"/>
                    <a:gd name="connsiteY0" fmla="*/ 228274 h 456548"/>
                    <a:gd name="connsiteX1" fmla="*/ 127155 w 254310"/>
                    <a:gd name="connsiteY1" fmla="*/ 0 h 456548"/>
                    <a:gd name="connsiteX2" fmla="*/ 254310 w 254310"/>
                    <a:gd name="connsiteY2" fmla="*/ 228274 h 456548"/>
                    <a:gd name="connsiteX3" fmla="*/ 127155 w 254310"/>
                    <a:gd name="connsiteY3" fmla="*/ 456548 h 456548"/>
                    <a:gd name="connsiteX4" fmla="*/ 0 w 254310"/>
                    <a:gd name="connsiteY4" fmla="*/ 228274 h 456548"/>
                    <a:gd name="connsiteX0" fmla="*/ 1699 w 256009"/>
                    <a:gd name="connsiteY0" fmla="*/ 229729 h 458003"/>
                    <a:gd name="connsiteX1" fmla="*/ 81971 w 256009"/>
                    <a:gd name="connsiteY1" fmla="*/ 0 h 458003"/>
                    <a:gd name="connsiteX2" fmla="*/ 256009 w 256009"/>
                    <a:gd name="connsiteY2" fmla="*/ 229729 h 458003"/>
                    <a:gd name="connsiteX3" fmla="*/ 128854 w 256009"/>
                    <a:gd name="connsiteY3" fmla="*/ 458003 h 458003"/>
                    <a:gd name="connsiteX4" fmla="*/ 1699 w 256009"/>
                    <a:gd name="connsiteY4" fmla="*/ 229729 h 458003"/>
                    <a:gd name="connsiteX0" fmla="*/ 3082 w 257392"/>
                    <a:gd name="connsiteY0" fmla="*/ 229729 h 468450"/>
                    <a:gd name="connsiteX1" fmla="*/ 83354 w 257392"/>
                    <a:gd name="connsiteY1" fmla="*/ 0 h 468450"/>
                    <a:gd name="connsiteX2" fmla="*/ 257392 w 257392"/>
                    <a:gd name="connsiteY2" fmla="*/ 229729 h 468450"/>
                    <a:gd name="connsiteX3" fmla="*/ 155070 w 257392"/>
                    <a:gd name="connsiteY3" fmla="*/ 468450 h 468450"/>
                    <a:gd name="connsiteX4" fmla="*/ 3082 w 257392"/>
                    <a:gd name="connsiteY4" fmla="*/ 229729 h 468450"/>
                    <a:gd name="connsiteX0" fmla="*/ 1417 w 155332"/>
                    <a:gd name="connsiteY0" fmla="*/ 235107 h 478670"/>
                    <a:gd name="connsiteX1" fmla="*/ 81689 w 155332"/>
                    <a:gd name="connsiteY1" fmla="*/ 5378 h 478670"/>
                    <a:gd name="connsiteX2" fmla="*/ 153405 w 155332"/>
                    <a:gd name="connsiteY2" fmla="*/ 473828 h 478670"/>
                    <a:gd name="connsiteX3" fmla="*/ 1417 w 155332"/>
                    <a:gd name="connsiteY3" fmla="*/ 235107 h 478670"/>
                    <a:gd name="connsiteX0" fmla="*/ 1417 w 185660"/>
                    <a:gd name="connsiteY0" fmla="*/ 235107 h 485793"/>
                    <a:gd name="connsiteX1" fmla="*/ 81689 w 185660"/>
                    <a:gd name="connsiteY1" fmla="*/ 5378 h 485793"/>
                    <a:gd name="connsiteX2" fmla="*/ 153405 w 185660"/>
                    <a:gd name="connsiteY2" fmla="*/ 473828 h 485793"/>
                    <a:gd name="connsiteX3" fmla="*/ 1417 w 185660"/>
                    <a:gd name="connsiteY3" fmla="*/ 235107 h 485793"/>
                    <a:gd name="connsiteX0" fmla="*/ 193 w 152333"/>
                    <a:gd name="connsiteY0" fmla="*/ 235047 h 512395"/>
                    <a:gd name="connsiteX1" fmla="*/ 80465 w 152333"/>
                    <a:gd name="connsiteY1" fmla="*/ 5318 h 512395"/>
                    <a:gd name="connsiteX2" fmla="*/ 152181 w 152333"/>
                    <a:gd name="connsiteY2" fmla="*/ 473768 h 512395"/>
                    <a:gd name="connsiteX3" fmla="*/ 60953 w 152333"/>
                    <a:gd name="connsiteY3" fmla="*/ 457924 h 512395"/>
                    <a:gd name="connsiteX4" fmla="*/ 193 w 152333"/>
                    <a:gd name="connsiteY4" fmla="*/ 235047 h 512395"/>
                    <a:gd name="connsiteX0" fmla="*/ 150 w 83586"/>
                    <a:gd name="connsiteY0" fmla="*/ 234461 h 462477"/>
                    <a:gd name="connsiteX1" fmla="*/ 80422 w 83586"/>
                    <a:gd name="connsiteY1" fmla="*/ 4732 h 462477"/>
                    <a:gd name="connsiteX2" fmla="*/ 60910 w 83586"/>
                    <a:gd name="connsiteY2" fmla="*/ 457338 h 462477"/>
                    <a:gd name="connsiteX3" fmla="*/ 150 w 83586"/>
                    <a:gd name="connsiteY3" fmla="*/ 234461 h 462477"/>
                    <a:gd name="connsiteX0" fmla="*/ 583 w 128681"/>
                    <a:gd name="connsiteY0" fmla="*/ 234236 h 456630"/>
                    <a:gd name="connsiteX1" fmla="*/ 80855 w 128681"/>
                    <a:gd name="connsiteY1" fmla="*/ 4507 h 456630"/>
                    <a:gd name="connsiteX2" fmla="*/ 125866 w 128681"/>
                    <a:gd name="connsiteY2" fmla="*/ 451374 h 456630"/>
                    <a:gd name="connsiteX3" fmla="*/ 583 w 128681"/>
                    <a:gd name="connsiteY3" fmla="*/ 234236 h 456630"/>
                    <a:gd name="connsiteX0" fmla="*/ 45011 w 45011"/>
                    <a:gd name="connsiteY0" fmla="*/ 446867 h 446867"/>
                    <a:gd name="connsiteX1" fmla="*/ 0 w 45011"/>
                    <a:gd name="connsiteY1" fmla="*/ 0 h 446867"/>
                    <a:gd name="connsiteX2" fmla="*/ 45011 w 45011"/>
                    <a:gd name="connsiteY2" fmla="*/ 446867 h 446867"/>
                    <a:gd name="connsiteX0" fmla="*/ 103481 w 138388"/>
                    <a:gd name="connsiteY0" fmla="*/ 449639 h 449639"/>
                    <a:gd name="connsiteX1" fmla="*/ 58470 w 138388"/>
                    <a:gd name="connsiteY1" fmla="*/ 2772 h 449639"/>
                    <a:gd name="connsiteX2" fmla="*/ 103481 w 138388"/>
                    <a:gd name="connsiteY2" fmla="*/ 449639 h 449639"/>
                    <a:gd name="connsiteX0" fmla="*/ 125225 w 200959"/>
                    <a:gd name="connsiteY0" fmla="*/ 448771 h 449288"/>
                    <a:gd name="connsiteX1" fmla="*/ 80214 w 200959"/>
                    <a:gd name="connsiteY1" fmla="*/ 1904 h 449288"/>
                    <a:gd name="connsiteX2" fmla="*/ 125225 w 200959"/>
                    <a:gd name="connsiteY2" fmla="*/ 448771 h 449288"/>
                    <a:gd name="connsiteX0" fmla="*/ 125225 w 257818"/>
                    <a:gd name="connsiteY0" fmla="*/ 448771 h 449288"/>
                    <a:gd name="connsiteX1" fmla="*/ 80214 w 257818"/>
                    <a:gd name="connsiteY1" fmla="*/ 1904 h 449288"/>
                    <a:gd name="connsiteX2" fmla="*/ 125225 w 257818"/>
                    <a:gd name="connsiteY2" fmla="*/ 448771 h 4492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57818" h="449288">
                      <a:moveTo>
                        <a:pt x="125225" y="448771"/>
                      </a:moveTo>
                      <a:cubicBezTo>
                        <a:pt x="14061" y="467609"/>
                        <a:pt x="-67868" y="-34655"/>
                        <a:pt x="80214" y="1904"/>
                      </a:cubicBezTo>
                      <a:cubicBezTo>
                        <a:pt x="228296" y="38463"/>
                        <a:pt x="370014" y="442303"/>
                        <a:pt x="125225" y="44877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Freeform: Shape 43">
                  <a:extLst>
                    <a:ext uri="{FF2B5EF4-FFF2-40B4-BE49-F238E27FC236}">
                      <a16:creationId xmlns:a16="http://schemas.microsoft.com/office/drawing/2014/main" id="{FEAAF279-3858-C1A6-F948-FD9448CF1525}"/>
                    </a:ext>
                  </a:extLst>
                </p:cNvPr>
                <p:cNvSpPr/>
                <p:nvPr/>
              </p:nvSpPr>
              <p:spPr>
                <a:xfrm rot="1331110">
                  <a:off x="6351623" y="1143939"/>
                  <a:ext cx="174006" cy="415535"/>
                </a:xfrm>
                <a:custGeom>
                  <a:avLst/>
                  <a:gdLst>
                    <a:gd name="connsiteX0" fmla="*/ 46980 w 174006"/>
                    <a:gd name="connsiteY0" fmla="*/ 0 h 415535"/>
                    <a:gd name="connsiteX1" fmla="*/ 50891 w 174006"/>
                    <a:gd name="connsiteY1" fmla="*/ 2685 h 415535"/>
                    <a:gd name="connsiteX2" fmla="*/ 82873 w 174006"/>
                    <a:gd name="connsiteY2" fmla="*/ 414436 h 415535"/>
                    <a:gd name="connsiteX3" fmla="*/ 74857 w 174006"/>
                    <a:gd name="connsiteY3" fmla="*/ 415535 h 415535"/>
                    <a:gd name="connsiteX4" fmla="*/ 67102 w 174006"/>
                    <a:gd name="connsiteY4" fmla="*/ 406124 h 415535"/>
                    <a:gd name="connsiteX5" fmla="*/ 35073 w 174006"/>
                    <a:gd name="connsiteY5" fmla="*/ 6111 h 415535"/>
                    <a:gd name="connsiteX6" fmla="*/ 46980 w 174006"/>
                    <a:gd name="connsiteY6" fmla="*/ 0 h 4155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74006" h="415535">
                      <a:moveTo>
                        <a:pt x="46980" y="0"/>
                      </a:moveTo>
                      <a:lnTo>
                        <a:pt x="50891" y="2685"/>
                      </a:lnTo>
                      <a:cubicBezTo>
                        <a:pt x="165090" y="97285"/>
                        <a:pt x="243717" y="371250"/>
                        <a:pt x="82873" y="414436"/>
                      </a:cubicBezTo>
                      <a:lnTo>
                        <a:pt x="74857" y="415535"/>
                      </a:lnTo>
                      <a:lnTo>
                        <a:pt x="67102" y="406124"/>
                      </a:lnTo>
                      <a:cubicBezTo>
                        <a:pt x="3067" y="310347"/>
                        <a:pt x="-29357" y="62201"/>
                        <a:pt x="35073" y="6111"/>
                      </a:cubicBezTo>
                      <a:lnTo>
                        <a:pt x="4698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Oval 25">
                  <a:extLst>
                    <a:ext uri="{FF2B5EF4-FFF2-40B4-BE49-F238E27FC236}">
                      <a16:creationId xmlns:a16="http://schemas.microsoft.com/office/drawing/2014/main" id="{D41D7133-38D1-9878-EF61-2D181D6BA753}"/>
                    </a:ext>
                  </a:extLst>
                </p:cNvPr>
                <p:cNvSpPr/>
                <p:nvPr/>
              </p:nvSpPr>
              <p:spPr>
                <a:xfrm rot="1331110">
                  <a:off x="7140710" y="1120998"/>
                  <a:ext cx="321715" cy="560638"/>
                </a:xfrm>
                <a:custGeom>
                  <a:avLst/>
                  <a:gdLst>
                    <a:gd name="connsiteX0" fmla="*/ 0 w 254310"/>
                    <a:gd name="connsiteY0" fmla="*/ 228274 h 456548"/>
                    <a:gd name="connsiteX1" fmla="*/ 127155 w 254310"/>
                    <a:gd name="connsiteY1" fmla="*/ 0 h 456548"/>
                    <a:gd name="connsiteX2" fmla="*/ 254310 w 254310"/>
                    <a:gd name="connsiteY2" fmla="*/ 228274 h 456548"/>
                    <a:gd name="connsiteX3" fmla="*/ 127155 w 254310"/>
                    <a:gd name="connsiteY3" fmla="*/ 456548 h 456548"/>
                    <a:gd name="connsiteX4" fmla="*/ 0 w 254310"/>
                    <a:gd name="connsiteY4" fmla="*/ 228274 h 456548"/>
                    <a:gd name="connsiteX0" fmla="*/ 1699 w 256009"/>
                    <a:gd name="connsiteY0" fmla="*/ 229729 h 458003"/>
                    <a:gd name="connsiteX1" fmla="*/ 81971 w 256009"/>
                    <a:gd name="connsiteY1" fmla="*/ 0 h 458003"/>
                    <a:gd name="connsiteX2" fmla="*/ 256009 w 256009"/>
                    <a:gd name="connsiteY2" fmla="*/ 229729 h 458003"/>
                    <a:gd name="connsiteX3" fmla="*/ 128854 w 256009"/>
                    <a:gd name="connsiteY3" fmla="*/ 458003 h 458003"/>
                    <a:gd name="connsiteX4" fmla="*/ 1699 w 256009"/>
                    <a:gd name="connsiteY4" fmla="*/ 229729 h 458003"/>
                    <a:gd name="connsiteX0" fmla="*/ 3082 w 257392"/>
                    <a:gd name="connsiteY0" fmla="*/ 229729 h 468450"/>
                    <a:gd name="connsiteX1" fmla="*/ 83354 w 257392"/>
                    <a:gd name="connsiteY1" fmla="*/ 0 h 468450"/>
                    <a:gd name="connsiteX2" fmla="*/ 257392 w 257392"/>
                    <a:gd name="connsiteY2" fmla="*/ 229729 h 468450"/>
                    <a:gd name="connsiteX3" fmla="*/ 155070 w 257392"/>
                    <a:gd name="connsiteY3" fmla="*/ 468450 h 468450"/>
                    <a:gd name="connsiteX4" fmla="*/ 3082 w 257392"/>
                    <a:gd name="connsiteY4" fmla="*/ 229729 h 468450"/>
                    <a:gd name="connsiteX0" fmla="*/ 1417 w 155332"/>
                    <a:gd name="connsiteY0" fmla="*/ 235107 h 478670"/>
                    <a:gd name="connsiteX1" fmla="*/ 81689 w 155332"/>
                    <a:gd name="connsiteY1" fmla="*/ 5378 h 478670"/>
                    <a:gd name="connsiteX2" fmla="*/ 153405 w 155332"/>
                    <a:gd name="connsiteY2" fmla="*/ 473828 h 478670"/>
                    <a:gd name="connsiteX3" fmla="*/ 1417 w 155332"/>
                    <a:gd name="connsiteY3" fmla="*/ 235107 h 478670"/>
                    <a:gd name="connsiteX0" fmla="*/ 1417 w 185660"/>
                    <a:gd name="connsiteY0" fmla="*/ 235107 h 485793"/>
                    <a:gd name="connsiteX1" fmla="*/ 81689 w 185660"/>
                    <a:gd name="connsiteY1" fmla="*/ 5378 h 485793"/>
                    <a:gd name="connsiteX2" fmla="*/ 153405 w 185660"/>
                    <a:gd name="connsiteY2" fmla="*/ 473828 h 485793"/>
                    <a:gd name="connsiteX3" fmla="*/ 1417 w 185660"/>
                    <a:gd name="connsiteY3" fmla="*/ 235107 h 485793"/>
                    <a:gd name="connsiteX0" fmla="*/ 193 w 152333"/>
                    <a:gd name="connsiteY0" fmla="*/ 235047 h 512395"/>
                    <a:gd name="connsiteX1" fmla="*/ 80465 w 152333"/>
                    <a:gd name="connsiteY1" fmla="*/ 5318 h 512395"/>
                    <a:gd name="connsiteX2" fmla="*/ 152181 w 152333"/>
                    <a:gd name="connsiteY2" fmla="*/ 473768 h 512395"/>
                    <a:gd name="connsiteX3" fmla="*/ 60953 w 152333"/>
                    <a:gd name="connsiteY3" fmla="*/ 457924 h 512395"/>
                    <a:gd name="connsiteX4" fmla="*/ 193 w 152333"/>
                    <a:gd name="connsiteY4" fmla="*/ 235047 h 512395"/>
                    <a:gd name="connsiteX0" fmla="*/ 150 w 83586"/>
                    <a:gd name="connsiteY0" fmla="*/ 234461 h 462477"/>
                    <a:gd name="connsiteX1" fmla="*/ 80422 w 83586"/>
                    <a:gd name="connsiteY1" fmla="*/ 4732 h 462477"/>
                    <a:gd name="connsiteX2" fmla="*/ 60910 w 83586"/>
                    <a:gd name="connsiteY2" fmla="*/ 457338 h 462477"/>
                    <a:gd name="connsiteX3" fmla="*/ 150 w 83586"/>
                    <a:gd name="connsiteY3" fmla="*/ 234461 h 462477"/>
                    <a:gd name="connsiteX0" fmla="*/ 583 w 128681"/>
                    <a:gd name="connsiteY0" fmla="*/ 234236 h 456630"/>
                    <a:gd name="connsiteX1" fmla="*/ 80855 w 128681"/>
                    <a:gd name="connsiteY1" fmla="*/ 4507 h 456630"/>
                    <a:gd name="connsiteX2" fmla="*/ 125866 w 128681"/>
                    <a:gd name="connsiteY2" fmla="*/ 451374 h 456630"/>
                    <a:gd name="connsiteX3" fmla="*/ 583 w 128681"/>
                    <a:gd name="connsiteY3" fmla="*/ 234236 h 456630"/>
                    <a:gd name="connsiteX0" fmla="*/ 45011 w 45011"/>
                    <a:gd name="connsiteY0" fmla="*/ 446867 h 446867"/>
                    <a:gd name="connsiteX1" fmla="*/ 0 w 45011"/>
                    <a:gd name="connsiteY1" fmla="*/ 0 h 446867"/>
                    <a:gd name="connsiteX2" fmla="*/ 45011 w 45011"/>
                    <a:gd name="connsiteY2" fmla="*/ 446867 h 446867"/>
                    <a:gd name="connsiteX0" fmla="*/ 103481 w 138388"/>
                    <a:gd name="connsiteY0" fmla="*/ 449639 h 449639"/>
                    <a:gd name="connsiteX1" fmla="*/ 58470 w 138388"/>
                    <a:gd name="connsiteY1" fmla="*/ 2772 h 449639"/>
                    <a:gd name="connsiteX2" fmla="*/ 103481 w 138388"/>
                    <a:gd name="connsiteY2" fmla="*/ 449639 h 449639"/>
                    <a:gd name="connsiteX0" fmla="*/ 125225 w 200959"/>
                    <a:gd name="connsiteY0" fmla="*/ 448771 h 449288"/>
                    <a:gd name="connsiteX1" fmla="*/ 80214 w 200959"/>
                    <a:gd name="connsiteY1" fmla="*/ 1904 h 449288"/>
                    <a:gd name="connsiteX2" fmla="*/ 125225 w 200959"/>
                    <a:gd name="connsiteY2" fmla="*/ 448771 h 449288"/>
                    <a:gd name="connsiteX0" fmla="*/ 125225 w 257818"/>
                    <a:gd name="connsiteY0" fmla="*/ 448771 h 449288"/>
                    <a:gd name="connsiteX1" fmla="*/ 80214 w 257818"/>
                    <a:gd name="connsiteY1" fmla="*/ 1904 h 449288"/>
                    <a:gd name="connsiteX2" fmla="*/ 125225 w 257818"/>
                    <a:gd name="connsiteY2" fmla="*/ 448771 h 4492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57818" h="449288">
                      <a:moveTo>
                        <a:pt x="125225" y="448771"/>
                      </a:moveTo>
                      <a:cubicBezTo>
                        <a:pt x="14061" y="467609"/>
                        <a:pt x="-67868" y="-34655"/>
                        <a:pt x="80214" y="1904"/>
                      </a:cubicBezTo>
                      <a:cubicBezTo>
                        <a:pt x="228296" y="38463"/>
                        <a:pt x="370014" y="442303"/>
                        <a:pt x="125225" y="44877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Freeform: Shape 45">
                  <a:extLst>
                    <a:ext uri="{FF2B5EF4-FFF2-40B4-BE49-F238E27FC236}">
                      <a16:creationId xmlns:a16="http://schemas.microsoft.com/office/drawing/2014/main" id="{1E4D4B25-7F67-A8C8-E0BA-10CF2593CDD1}"/>
                    </a:ext>
                  </a:extLst>
                </p:cNvPr>
                <p:cNvSpPr/>
                <p:nvPr/>
              </p:nvSpPr>
              <p:spPr>
                <a:xfrm rot="1331110">
                  <a:off x="7123213" y="1182077"/>
                  <a:ext cx="217131" cy="518520"/>
                </a:xfrm>
                <a:custGeom>
                  <a:avLst/>
                  <a:gdLst>
                    <a:gd name="connsiteX0" fmla="*/ 46980 w 174006"/>
                    <a:gd name="connsiteY0" fmla="*/ 0 h 415535"/>
                    <a:gd name="connsiteX1" fmla="*/ 50891 w 174006"/>
                    <a:gd name="connsiteY1" fmla="*/ 2685 h 415535"/>
                    <a:gd name="connsiteX2" fmla="*/ 82873 w 174006"/>
                    <a:gd name="connsiteY2" fmla="*/ 414436 h 415535"/>
                    <a:gd name="connsiteX3" fmla="*/ 74857 w 174006"/>
                    <a:gd name="connsiteY3" fmla="*/ 415535 h 415535"/>
                    <a:gd name="connsiteX4" fmla="*/ 67102 w 174006"/>
                    <a:gd name="connsiteY4" fmla="*/ 406124 h 415535"/>
                    <a:gd name="connsiteX5" fmla="*/ 35073 w 174006"/>
                    <a:gd name="connsiteY5" fmla="*/ 6111 h 415535"/>
                    <a:gd name="connsiteX6" fmla="*/ 46980 w 174006"/>
                    <a:gd name="connsiteY6" fmla="*/ 0 h 4155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74006" h="415535">
                      <a:moveTo>
                        <a:pt x="46980" y="0"/>
                      </a:moveTo>
                      <a:lnTo>
                        <a:pt x="50891" y="2685"/>
                      </a:lnTo>
                      <a:cubicBezTo>
                        <a:pt x="165090" y="97285"/>
                        <a:pt x="243717" y="371250"/>
                        <a:pt x="82873" y="414436"/>
                      </a:cubicBezTo>
                      <a:lnTo>
                        <a:pt x="74857" y="415535"/>
                      </a:lnTo>
                      <a:lnTo>
                        <a:pt x="67102" y="406124"/>
                      </a:lnTo>
                      <a:cubicBezTo>
                        <a:pt x="3067" y="310347"/>
                        <a:pt x="-29357" y="62201"/>
                        <a:pt x="35073" y="6111"/>
                      </a:cubicBezTo>
                      <a:lnTo>
                        <a:pt x="4698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Freeform: Shape 46">
                  <a:extLst>
                    <a:ext uri="{FF2B5EF4-FFF2-40B4-BE49-F238E27FC236}">
                      <a16:creationId xmlns:a16="http://schemas.microsoft.com/office/drawing/2014/main" id="{22B8D132-A91C-95E9-F0DF-15FFF5FF3B41}"/>
                    </a:ext>
                  </a:extLst>
                </p:cNvPr>
                <p:cNvSpPr/>
                <p:nvPr/>
              </p:nvSpPr>
              <p:spPr>
                <a:xfrm>
                  <a:off x="5543882" y="1340716"/>
                  <a:ext cx="3079510" cy="1482565"/>
                </a:xfrm>
                <a:custGeom>
                  <a:avLst/>
                  <a:gdLst>
                    <a:gd name="connsiteX0" fmla="*/ 394941 w 3079510"/>
                    <a:gd name="connsiteY0" fmla="*/ 0 h 1482565"/>
                    <a:gd name="connsiteX1" fmla="*/ 455156 w 3079510"/>
                    <a:gd name="connsiteY1" fmla="*/ 10587 h 1482565"/>
                    <a:gd name="connsiteX2" fmla="*/ 2918763 w 3079510"/>
                    <a:gd name="connsiteY2" fmla="*/ 566361 h 1482565"/>
                    <a:gd name="connsiteX3" fmla="*/ 3074922 w 3079510"/>
                    <a:gd name="connsiteY3" fmla="*/ 579351 h 1482565"/>
                    <a:gd name="connsiteX4" fmla="*/ 3079510 w 3079510"/>
                    <a:gd name="connsiteY4" fmla="*/ 592361 h 1482565"/>
                    <a:gd name="connsiteX5" fmla="*/ 360343 w 3079510"/>
                    <a:gd name="connsiteY5" fmla="*/ 25621 h 1482565"/>
                    <a:gd name="connsiteX6" fmla="*/ 394941 w 3079510"/>
                    <a:gd name="connsiteY6" fmla="*/ 0 h 1482565"/>
                    <a:gd name="connsiteX0" fmla="*/ 394941 w 3079510"/>
                    <a:gd name="connsiteY0" fmla="*/ 0 h 1482565"/>
                    <a:gd name="connsiteX1" fmla="*/ 455156 w 3079510"/>
                    <a:gd name="connsiteY1" fmla="*/ 10587 h 1482565"/>
                    <a:gd name="connsiteX2" fmla="*/ 914068 w 3079510"/>
                    <a:gd name="connsiteY2" fmla="*/ 249959 h 1482565"/>
                    <a:gd name="connsiteX3" fmla="*/ 2918763 w 3079510"/>
                    <a:gd name="connsiteY3" fmla="*/ 566361 h 1482565"/>
                    <a:gd name="connsiteX4" fmla="*/ 3074922 w 3079510"/>
                    <a:gd name="connsiteY4" fmla="*/ 579351 h 1482565"/>
                    <a:gd name="connsiteX5" fmla="*/ 3079510 w 3079510"/>
                    <a:gd name="connsiteY5" fmla="*/ 592361 h 1482565"/>
                    <a:gd name="connsiteX6" fmla="*/ 360343 w 3079510"/>
                    <a:gd name="connsiteY6" fmla="*/ 25621 h 1482565"/>
                    <a:gd name="connsiteX7" fmla="*/ 394941 w 3079510"/>
                    <a:gd name="connsiteY7" fmla="*/ 0 h 1482565"/>
                    <a:gd name="connsiteX0" fmla="*/ 394941 w 3079510"/>
                    <a:gd name="connsiteY0" fmla="*/ 0 h 1482565"/>
                    <a:gd name="connsiteX1" fmla="*/ 455156 w 3079510"/>
                    <a:gd name="connsiteY1" fmla="*/ 10587 h 1482565"/>
                    <a:gd name="connsiteX2" fmla="*/ 914068 w 3079510"/>
                    <a:gd name="connsiteY2" fmla="*/ 249959 h 1482565"/>
                    <a:gd name="connsiteX3" fmla="*/ 2918763 w 3079510"/>
                    <a:gd name="connsiteY3" fmla="*/ 566361 h 1482565"/>
                    <a:gd name="connsiteX4" fmla="*/ 3074922 w 3079510"/>
                    <a:gd name="connsiteY4" fmla="*/ 579351 h 1482565"/>
                    <a:gd name="connsiteX5" fmla="*/ 3079510 w 3079510"/>
                    <a:gd name="connsiteY5" fmla="*/ 592361 h 1482565"/>
                    <a:gd name="connsiteX6" fmla="*/ 360343 w 3079510"/>
                    <a:gd name="connsiteY6" fmla="*/ 25621 h 1482565"/>
                    <a:gd name="connsiteX7" fmla="*/ 394941 w 3079510"/>
                    <a:gd name="connsiteY7" fmla="*/ 0 h 1482565"/>
                    <a:gd name="connsiteX0" fmla="*/ 394941 w 3079510"/>
                    <a:gd name="connsiteY0" fmla="*/ 0 h 1482565"/>
                    <a:gd name="connsiteX1" fmla="*/ 455156 w 3079510"/>
                    <a:gd name="connsiteY1" fmla="*/ 10587 h 1482565"/>
                    <a:gd name="connsiteX2" fmla="*/ 914068 w 3079510"/>
                    <a:gd name="connsiteY2" fmla="*/ 249959 h 1482565"/>
                    <a:gd name="connsiteX3" fmla="*/ 2918763 w 3079510"/>
                    <a:gd name="connsiteY3" fmla="*/ 566361 h 1482565"/>
                    <a:gd name="connsiteX4" fmla="*/ 3074922 w 3079510"/>
                    <a:gd name="connsiteY4" fmla="*/ 579351 h 1482565"/>
                    <a:gd name="connsiteX5" fmla="*/ 3079510 w 3079510"/>
                    <a:gd name="connsiteY5" fmla="*/ 592361 h 1482565"/>
                    <a:gd name="connsiteX6" fmla="*/ 360343 w 3079510"/>
                    <a:gd name="connsiteY6" fmla="*/ 25621 h 1482565"/>
                    <a:gd name="connsiteX7" fmla="*/ 394941 w 3079510"/>
                    <a:gd name="connsiteY7" fmla="*/ 0 h 1482565"/>
                    <a:gd name="connsiteX0" fmla="*/ 394941 w 3079510"/>
                    <a:gd name="connsiteY0" fmla="*/ 0 h 1482565"/>
                    <a:gd name="connsiteX1" fmla="*/ 455156 w 3079510"/>
                    <a:gd name="connsiteY1" fmla="*/ 10587 h 1482565"/>
                    <a:gd name="connsiteX2" fmla="*/ 914068 w 3079510"/>
                    <a:gd name="connsiteY2" fmla="*/ 249959 h 1482565"/>
                    <a:gd name="connsiteX3" fmla="*/ 2918763 w 3079510"/>
                    <a:gd name="connsiteY3" fmla="*/ 566361 h 1482565"/>
                    <a:gd name="connsiteX4" fmla="*/ 3074922 w 3079510"/>
                    <a:gd name="connsiteY4" fmla="*/ 579351 h 1482565"/>
                    <a:gd name="connsiteX5" fmla="*/ 3079510 w 3079510"/>
                    <a:gd name="connsiteY5" fmla="*/ 592361 h 1482565"/>
                    <a:gd name="connsiteX6" fmla="*/ 360343 w 3079510"/>
                    <a:gd name="connsiteY6" fmla="*/ 25621 h 1482565"/>
                    <a:gd name="connsiteX7" fmla="*/ 394941 w 3079510"/>
                    <a:gd name="connsiteY7" fmla="*/ 0 h 1482565"/>
                    <a:gd name="connsiteX0" fmla="*/ 394941 w 3079510"/>
                    <a:gd name="connsiteY0" fmla="*/ 0 h 1482565"/>
                    <a:gd name="connsiteX1" fmla="*/ 455156 w 3079510"/>
                    <a:gd name="connsiteY1" fmla="*/ 10587 h 1482565"/>
                    <a:gd name="connsiteX2" fmla="*/ 914068 w 3079510"/>
                    <a:gd name="connsiteY2" fmla="*/ 249959 h 1482565"/>
                    <a:gd name="connsiteX3" fmla="*/ 2918763 w 3079510"/>
                    <a:gd name="connsiteY3" fmla="*/ 566361 h 1482565"/>
                    <a:gd name="connsiteX4" fmla="*/ 3074922 w 3079510"/>
                    <a:gd name="connsiteY4" fmla="*/ 579351 h 1482565"/>
                    <a:gd name="connsiteX5" fmla="*/ 3079510 w 3079510"/>
                    <a:gd name="connsiteY5" fmla="*/ 592361 h 1482565"/>
                    <a:gd name="connsiteX6" fmla="*/ 360343 w 3079510"/>
                    <a:gd name="connsiteY6" fmla="*/ 25621 h 1482565"/>
                    <a:gd name="connsiteX7" fmla="*/ 394941 w 3079510"/>
                    <a:gd name="connsiteY7" fmla="*/ 0 h 14825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079510" h="1482565">
                      <a:moveTo>
                        <a:pt x="394941" y="0"/>
                      </a:moveTo>
                      <a:lnTo>
                        <a:pt x="455156" y="10587"/>
                      </a:lnTo>
                      <a:cubicBezTo>
                        <a:pt x="554377" y="26847"/>
                        <a:pt x="598717" y="147805"/>
                        <a:pt x="914068" y="249959"/>
                      </a:cubicBezTo>
                      <a:cubicBezTo>
                        <a:pt x="1324669" y="342588"/>
                        <a:pt x="2050621" y="117762"/>
                        <a:pt x="2918763" y="566361"/>
                      </a:cubicBezTo>
                      <a:lnTo>
                        <a:pt x="3074922" y="579351"/>
                      </a:lnTo>
                      <a:lnTo>
                        <a:pt x="3079510" y="592361"/>
                      </a:lnTo>
                      <a:cubicBezTo>
                        <a:pt x="2461933" y="2325912"/>
                        <a:pt x="-1133751" y="1192110"/>
                        <a:pt x="360343" y="25621"/>
                      </a:cubicBezTo>
                      <a:lnTo>
                        <a:pt x="394941" y="0"/>
                      </a:lnTo>
                      <a:close/>
                    </a:path>
                  </a:pathLst>
                </a:custGeom>
                <a:solidFill>
                  <a:srgbClr val="F4E0C7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Freeform: Shape 47">
                  <a:extLst>
                    <a:ext uri="{FF2B5EF4-FFF2-40B4-BE49-F238E27FC236}">
                      <a16:creationId xmlns:a16="http://schemas.microsoft.com/office/drawing/2014/main" id="{178C99A2-BCC8-006D-B935-20EC8E908A29}"/>
                    </a:ext>
                  </a:extLst>
                </p:cNvPr>
                <p:cNvSpPr/>
                <p:nvPr/>
              </p:nvSpPr>
              <p:spPr>
                <a:xfrm>
                  <a:off x="6919394" y="588786"/>
                  <a:ext cx="444500" cy="279400"/>
                </a:xfrm>
                <a:custGeom>
                  <a:avLst/>
                  <a:gdLst>
                    <a:gd name="connsiteX0" fmla="*/ 444500 w 444500"/>
                    <a:gd name="connsiteY0" fmla="*/ 0 h 279400"/>
                    <a:gd name="connsiteX1" fmla="*/ 0 w 444500"/>
                    <a:gd name="connsiteY1" fmla="*/ 279400 h 279400"/>
                    <a:gd name="connsiteX2" fmla="*/ 0 w 444500"/>
                    <a:gd name="connsiteY2" fmla="*/ 279400 h 279400"/>
                    <a:gd name="connsiteX0" fmla="*/ 444500 w 444500"/>
                    <a:gd name="connsiteY0" fmla="*/ 0 h 279400"/>
                    <a:gd name="connsiteX1" fmla="*/ 0 w 444500"/>
                    <a:gd name="connsiteY1" fmla="*/ 279400 h 279400"/>
                    <a:gd name="connsiteX2" fmla="*/ 0 w 444500"/>
                    <a:gd name="connsiteY2" fmla="*/ 279400 h 279400"/>
                    <a:gd name="connsiteX0" fmla="*/ 444500 w 444500"/>
                    <a:gd name="connsiteY0" fmla="*/ 0 h 279400"/>
                    <a:gd name="connsiteX1" fmla="*/ 0 w 444500"/>
                    <a:gd name="connsiteY1" fmla="*/ 279400 h 279400"/>
                    <a:gd name="connsiteX2" fmla="*/ 0 w 444500"/>
                    <a:gd name="connsiteY2" fmla="*/ 279400 h 279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44500" h="279400">
                      <a:moveTo>
                        <a:pt x="444500" y="0"/>
                      </a:moveTo>
                      <a:cubicBezTo>
                        <a:pt x="283633" y="42333"/>
                        <a:pt x="97367" y="71967"/>
                        <a:pt x="0" y="279400"/>
                      </a:cubicBezTo>
                      <a:lnTo>
                        <a:pt x="0" y="279400"/>
                      </a:ln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Freeform: Shape 48">
                  <a:extLst>
                    <a:ext uri="{FF2B5EF4-FFF2-40B4-BE49-F238E27FC236}">
                      <a16:creationId xmlns:a16="http://schemas.microsoft.com/office/drawing/2014/main" id="{58DEFD5E-646F-4D17-D3EF-80032CE8DB6D}"/>
                    </a:ext>
                  </a:extLst>
                </p:cNvPr>
                <p:cNvSpPr/>
                <p:nvPr/>
              </p:nvSpPr>
              <p:spPr>
                <a:xfrm>
                  <a:off x="6656656" y="548206"/>
                  <a:ext cx="444500" cy="279400"/>
                </a:xfrm>
                <a:custGeom>
                  <a:avLst/>
                  <a:gdLst>
                    <a:gd name="connsiteX0" fmla="*/ 444500 w 444500"/>
                    <a:gd name="connsiteY0" fmla="*/ 0 h 279400"/>
                    <a:gd name="connsiteX1" fmla="*/ 0 w 444500"/>
                    <a:gd name="connsiteY1" fmla="*/ 279400 h 279400"/>
                    <a:gd name="connsiteX2" fmla="*/ 0 w 444500"/>
                    <a:gd name="connsiteY2" fmla="*/ 279400 h 279400"/>
                    <a:gd name="connsiteX0" fmla="*/ 444500 w 444500"/>
                    <a:gd name="connsiteY0" fmla="*/ 0 h 279400"/>
                    <a:gd name="connsiteX1" fmla="*/ 0 w 444500"/>
                    <a:gd name="connsiteY1" fmla="*/ 279400 h 279400"/>
                    <a:gd name="connsiteX2" fmla="*/ 0 w 444500"/>
                    <a:gd name="connsiteY2" fmla="*/ 279400 h 279400"/>
                    <a:gd name="connsiteX0" fmla="*/ 444500 w 444500"/>
                    <a:gd name="connsiteY0" fmla="*/ 0 h 279400"/>
                    <a:gd name="connsiteX1" fmla="*/ 0 w 444500"/>
                    <a:gd name="connsiteY1" fmla="*/ 279400 h 279400"/>
                    <a:gd name="connsiteX2" fmla="*/ 0 w 444500"/>
                    <a:gd name="connsiteY2" fmla="*/ 279400 h 279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44500" h="279400">
                      <a:moveTo>
                        <a:pt x="444500" y="0"/>
                      </a:moveTo>
                      <a:cubicBezTo>
                        <a:pt x="283633" y="42333"/>
                        <a:pt x="97367" y="71967"/>
                        <a:pt x="0" y="279400"/>
                      </a:cubicBezTo>
                      <a:lnTo>
                        <a:pt x="0" y="279400"/>
                      </a:ln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Freeform: Shape 49">
                  <a:extLst>
                    <a:ext uri="{FF2B5EF4-FFF2-40B4-BE49-F238E27FC236}">
                      <a16:creationId xmlns:a16="http://schemas.microsoft.com/office/drawing/2014/main" id="{9277E621-A5C8-D3AA-6081-916554279E21}"/>
                    </a:ext>
                  </a:extLst>
                </p:cNvPr>
                <p:cNvSpPr/>
                <p:nvPr/>
              </p:nvSpPr>
              <p:spPr>
                <a:xfrm rot="3624423">
                  <a:off x="7113271" y="816702"/>
                  <a:ext cx="197650" cy="172339"/>
                </a:xfrm>
                <a:custGeom>
                  <a:avLst/>
                  <a:gdLst>
                    <a:gd name="connsiteX0" fmla="*/ 444500 w 444500"/>
                    <a:gd name="connsiteY0" fmla="*/ 0 h 279400"/>
                    <a:gd name="connsiteX1" fmla="*/ 0 w 444500"/>
                    <a:gd name="connsiteY1" fmla="*/ 279400 h 279400"/>
                    <a:gd name="connsiteX2" fmla="*/ 0 w 444500"/>
                    <a:gd name="connsiteY2" fmla="*/ 279400 h 279400"/>
                    <a:gd name="connsiteX0" fmla="*/ 444500 w 444500"/>
                    <a:gd name="connsiteY0" fmla="*/ 0 h 279400"/>
                    <a:gd name="connsiteX1" fmla="*/ 0 w 444500"/>
                    <a:gd name="connsiteY1" fmla="*/ 279400 h 279400"/>
                    <a:gd name="connsiteX2" fmla="*/ 0 w 444500"/>
                    <a:gd name="connsiteY2" fmla="*/ 279400 h 279400"/>
                    <a:gd name="connsiteX0" fmla="*/ 444500 w 444500"/>
                    <a:gd name="connsiteY0" fmla="*/ 0 h 279400"/>
                    <a:gd name="connsiteX1" fmla="*/ 0 w 444500"/>
                    <a:gd name="connsiteY1" fmla="*/ 279400 h 279400"/>
                    <a:gd name="connsiteX2" fmla="*/ 0 w 444500"/>
                    <a:gd name="connsiteY2" fmla="*/ 279400 h 279400"/>
                    <a:gd name="connsiteX0" fmla="*/ 487489 w 487489"/>
                    <a:gd name="connsiteY0" fmla="*/ 0 h 379396"/>
                    <a:gd name="connsiteX1" fmla="*/ 42989 w 487489"/>
                    <a:gd name="connsiteY1" fmla="*/ 279400 h 379396"/>
                    <a:gd name="connsiteX2" fmla="*/ 0 w 487489"/>
                    <a:gd name="connsiteY2" fmla="*/ 379395 h 379396"/>
                    <a:gd name="connsiteX0" fmla="*/ 487489 w 487489"/>
                    <a:gd name="connsiteY0" fmla="*/ 0 h 379396"/>
                    <a:gd name="connsiteX1" fmla="*/ 0 w 487489"/>
                    <a:gd name="connsiteY1" fmla="*/ 379395 h 379396"/>
                    <a:gd name="connsiteX0" fmla="*/ 430421 w 430420"/>
                    <a:gd name="connsiteY0" fmla="*/ 0 h 364268"/>
                    <a:gd name="connsiteX1" fmla="*/ 0 w 430420"/>
                    <a:gd name="connsiteY1" fmla="*/ 364267 h 364268"/>
                    <a:gd name="connsiteX0" fmla="*/ 430421 w 430420"/>
                    <a:gd name="connsiteY0" fmla="*/ 0 h 364268"/>
                    <a:gd name="connsiteX1" fmla="*/ 0 w 430420"/>
                    <a:gd name="connsiteY1" fmla="*/ 364267 h 364268"/>
                    <a:gd name="connsiteX0" fmla="*/ 435606 w 435605"/>
                    <a:gd name="connsiteY0" fmla="*/ 0 h 364268"/>
                    <a:gd name="connsiteX1" fmla="*/ 5185 w 435605"/>
                    <a:gd name="connsiteY1" fmla="*/ 364267 h 364268"/>
                    <a:gd name="connsiteX0" fmla="*/ 434283 w 434282"/>
                    <a:gd name="connsiteY0" fmla="*/ 0 h 364268"/>
                    <a:gd name="connsiteX1" fmla="*/ 3862 w 434282"/>
                    <a:gd name="connsiteY1" fmla="*/ 364267 h 3642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434282" h="364268">
                      <a:moveTo>
                        <a:pt x="434283" y="0"/>
                      </a:moveTo>
                      <a:cubicBezTo>
                        <a:pt x="53403" y="7160"/>
                        <a:pt x="-19222" y="90109"/>
                        <a:pt x="3862" y="364267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Freeform: Shape 50">
                  <a:extLst>
                    <a:ext uri="{FF2B5EF4-FFF2-40B4-BE49-F238E27FC236}">
                      <a16:creationId xmlns:a16="http://schemas.microsoft.com/office/drawing/2014/main" id="{AC7D1BEB-C631-B9C3-7B41-7345117EF793}"/>
                    </a:ext>
                  </a:extLst>
                </p:cNvPr>
                <p:cNvSpPr/>
                <p:nvPr/>
              </p:nvSpPr>
              <p:spPr>
                <a:xfrm rot="1427930">
                  <a:off x="6257600" y="826658"/>
                  <a:ext cx="196714" cy="172339"/>
                </a:xfrm>
                <a:custGeom>
                  <a:avLst/>
                  <a:gdLst>
                    <a:gd name="connsiteX0" fmla="*/ 444500 w 444500"/>
                    <a:gd name="connsiteY0" fmla="*/ 0 h 279400"/>
                    <a:gd name="connsiteX1" fmla="*/ 0 w 444500"/>
                    <a:gd name="connsiteY1" fmla="*/ 279400 h 279400"/>
                    <a:gd name="connsiteX2" fmla="*/ 0 w 444500"/>
                    <a:gd name="connsiteY2" fmla="*/ 279400 h 279400"/>
                    <a:gd name="connsiteX0" fmla="*/ 444500 w 444500"/>
                    <a:gd name="connsiteY0" fmla="*/ 0 h 279400"/>
                    <a:gd name="connsiteX1" fmla="*/ 0 w 444500"/>
                    <a:gd name="connsiteY1" fmla="*/ 279400 h 279400"/>
                    <a:gd name="connsiteX2" fmla="*/ 0 w 444500"/>
                    <a:gd name="connsiteY2" fmla="*/ 279400 h 279400"/>
                    <a:gd name="connsiteX0" fmla="*/ 444500 w 444500"/>
                    <a:gd name="connsiteY0" fmla="*/ 0 h 279400"/>
                    <a:gd name="connsiteX1" fmla="*/ 0 w 444500"/>
                    <a:gd name="connsiteY1" fmla="*/ 279400 h 279400"/>
                    <a:gd name="connsiteX2" fmla="*/ 0 w 444500"/>
                    <a:gd name="connsiteY2" fmla="*/ 279400 h 279400"/>
                    <a:gd name="connsiteX0" fmla="*/ 487489 w 487489"/>
                    <a:gd name="connsiteY0" fmla="*/ 0 h 379396"/>
                    <a:gd name="connsiteX1" fmla="*/ 42989 w 487489"/>
                    <a:gd name="connsiteY1" fmla="*/ 279400 h 379396"/>
                    <a:gd name="connsiteX2" fmla="*/ 0 w 487489"/>
                    <a:gd name="connsiteY2" fmla="*/ 379395 h 379396"/>
                    <a:gd name="connsiteX0" fmla="*/ 487489 w 487489"/>
                    <a:gd name="connsiteY0" fmla="*/ 0 h 379396"/>
                    <a:gd name="connsiteX1" fmla="*/ 0 w 487489"/>
                    <a:gd name="connsiteY1" fmla="*/ 379395 h 379396"/>
                    <a:gd name="connsiteX0" fmla="*/ 430421 w 430420"/>
                    <a:gd name="connsiteY0" fmla="*/ 0 h 364268"/>
                    <a:gd name="connsiteX1" fmla="*/ 0 w 430420"/>
                    <a:gd name="connsiteY1" fmla="*/ 364267 h 364268"/>
                    <a:gd name="connsiteX0" fmla="*/ 430421 w 430420"/>
                    <a:gd name="connsiteY0" fmla="*/ 0 h 364268"/>
                    <a:gd name="connsiteX1" fmla="*/ 0 w 430420"/>
                    <a:gd name="connsiteY1" fmla="*/ 364267 h 364268"/>
                    <a:gd name="connsiteX0" fmla="*/ 435606 w 435605"/>
                    <a:gd name="connsiteY0" fmla="*/ 0 h 364268"/>
                    <a:gd name="connsiteX1" fmla="*/ 5185 w 435605"/>
                    <a:gd name="connsiteY1" fmla="*/ 364267 h 364268"/>
                    <a:gd name="connsiteX0" fmla="*/ 434283 w 434282"/>
                    <a:gd name="connsiteY0" fmla="*/ 0 h 364268"/>
                    <a:gd name="connsiteX1" fmla="*/ 3862 w 434282"/>
                    <a:gd name="connsiteY1" fmla="*/ 364267 h 364268"/>
                    <a:gd name="connsiteX0" fmla="*/ 432226 w 432225"/>
                    <a:gd name="connsiteY0" fmla="*/ 0 h 364268"/>
                    <a:gd name="connsiteX1" fmla="*/ 1805 w 432225"/>
                    <a:gd name="connsiteY1" fmla="*/ 364267 h 3642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432225" h="364268">
                      <a:moveTo>
                        <a:pt x="432226" y="0"/>
                      </a:moveTo>
                      <a:cubicBezTo>
                        <a:pt x="180122" y="55208"/>
                        <a:pt x="-21279" y="90109"/>
                        <a:pt x="1805" y="364267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Freeform: Shape 51">
                  <a:extLst>
                    <a:ext uri="{FF2B5EF4-FFF2-40B4-BE49-F238E27FC236}">
                      <a16:creationId xmlns:a16="http://schemas.microsoft.com/office/drawing/2014/main" id="{F8D0C955-5521-C3E7-9877-8531A38A077D}"/>
                    </a:ext>
                  </a:extLst>
                </p:cNvPr>
                <p:cNvSpPr/>
                <p:nvPr/>
              </p:nvSpPr>
              <p:spPr>
                <a:xfrm>
                  <a:off x="5959274" y="1642886"/>
                  <a:ext cx="421940" cy="392685"/>
                </a:xfrm>
                <a:custGeom>
                  <a:avLst/>
                  <a:gdLst>
                    <a:gd name="connsiteX0" fmla="*/ 419100 w 471451"/>
                    <a:gd name="connsiteY0" fmla="*/ 0 h 276120"/>
                    <a:gd name="connsiteX1" fmla="*/ 434340 w 471451"/>
                    <a:gd name="connsiteY1" fmla="*/ 251460 h 276120"/>
                    <a:gd name="connsiteX2" fmla="*/ 0 w 471451"/>
                    <a:gd name="connsiteY2" fmla="*/ 266700 h 276120"/>
                    <a:gd name="connsiteX3" fmla="*/ 0 w 471451"/>
                    <a:gd name="connsiteY3" fmla="*/ 266700 h 276120"/>
                    <a:gd name="connsiteX0" fmla="*/ 419100 w 419100"/>
                    <a:gd name="connsiteY0" fmla="*/ 0 h 266700"/>
                    <a:gd name="connsiteX1" fmla="*/ 0 w 419100"/>
                    <a:gd name="connsiteY1" fmla="*/ 266700 h 266700"/>
                    <a:gd name="connsiteX2" fmla="*/ 0 w 419100"/>
                    <a:gd name="connsiteY2" fmla="*/ 266700 h 266700"/>
                    <a:gd name="connsiteX0" fmla="*/ 419100 w 421878"/>
                    <a:gd name="connsiteY0" fmla="*/ 0 h 273445"/>
                    <a:gd name="connsiteX1" fmla="*/ 0 w 421878"/>
                    <a:gd name="connsiteY1" fmla="*/ 266700 h 273445"/>
                    <a:gd name="connsiteX2" fmla="*/ 0 w 421878"/>
                    <a:gd name="connsiteY2" fmla="*/ 266700 h 273445"/>
                    <a:gd name="connsiteX0" fmla="*/ 419100 w 421940"/>
                    <a:gd name="connsiteY0" fmla="*/ 0 h 392685"/>
                    <a:gd name="connsiteX1" fmla="*/ 0 w 421940"/>
                    <a:gd name="connsiteY1" fmla="*/ 266700 h 392685"/>
                    <a:gd name="connsiteX2" fmla="*/ 0 w 421940"/>
                    <a:gd name="connsiteY2" fmla="*/ 266700 h 3926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21940" h="392685">
                      <a:moveTo>
                        <a:pt x="419100" y="0"/>
                      </a:moveTo>
                      <a:cubicBezTo>
                        <a:pt x="454660" y="462280"/>
                        <a:pt x="147320" y="467360"/>
                        <a:pt x="0" y="266700"/>
                      </a:cubicBezTo>
                      <a:lnTo>
                        <a:pt x="0" y="266700"/>
                      </a:ln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Freeform: Shape 52">
                  <a:extLst>
                    <a:ext uri="{FF2B5EF4-FFF2-40B4-BE49-F238E27FC236}">
                      <a16:creationId xmlns:a16="http://schemas.microsoft.com/office/drawing/2014/main" id="{25E31084-6D33-205A-C38B-50C3715E163F}"/>
                    </a:ext>
                  </a:extLst>
                </p:cNvPr>
                <p:cNvSpPr/>
                <p:nvPr/>
              </p:nvSpPr>
              <p:spPr>
                <a:xfrm flipH="1">
                  <a:off x="6380266" y="1625298"/>
                  <a:ext cx="541394" cy="506732"/>
                </a:xfrm>
                <a:custGeom>
                  <a:avLst/>
                  <a:gdLst>
                    <a:gd name="connsiteX0" fmla="*/ 419100 w 471451"/>
                    <a:gd name="connsiteY0" fmla="*/ 0 h 276120"/>
                    <a:gd name="connsiteX1" fmla="*/ 434340 w 471451"/>
                    <a:gd name="connsiteY1" fmla="*/ 251460 h 276120"/>
                    <a:gd name="connsiteX2" fmla="*/ 0 w 471451"/>
                    <a:gd name="connsiteY2" fmla="*/ 266700 h 276120"/>
                    <a:gd name="connsiteX3" fmla="*/ 0 w 471451"/>
                    <a:gd name="connsiteY3" fmla="*/ 266700 h 276120"/>
                    <a:gd name="connsiteX0" fmla="*/ 419100 w 419100"/>
                    <a:gd name="connsiteY0" fmla="*/ 0 h 266700"/>
                    <a:gd name="connsiteX1" fmla="*/ 0 w 419100"/>
                    <a:gd name="connsiteY1" fmla="*/ 266700 h 266700"/>
                    <a:gd name="connsiteX2" fmla="*/ 0 w 419100"/>
                    <a:gd name="connsiteY2" fmla="*/ 266700 h 266700"/>
                    <a:gd name="connsiteX0" fmla="*/ 419100 w 421878"/>
                    <a:gd name="connsiteY0" fmla="*/ 0 h 273445"/>
                    <a:gd name="connsiteX1" fmla="*/ 0 w 421878"/>
                    <a:gd name="connsiteY1" fmla="*/ 266700 h 273445"/>
                    <a:gd name="connsiteX2" fmla="*/ 0 w 421878"/>
                    <a:gd name="connsiteY2" fmla="*/ 266700 h 273445"/>
                    <a:gd name="connsiteX0" fmla="*/ 419100 w 421940"/>
                    <a:gd name="connsiteY0" fmla="*/ 0 h 392685"/>
                    <a:gd name="connsiteX1" fmla="*/ 0 w 421940"/>
                    <a:gd name="connsiteY1" fmla="*/ 266700 h 392685"/>
                    <a:gd name="connsiteX2" fmla="*/ 0 w 421940"/>
                    <a:gd name="connsiteY2" fmla="*/ 266700 h 392685"/>
                    <a:gd name="connsiteX0" fmla="*/ 419100 w 421940"/>
                    <a:gd name="connsiteY0" fmla="*/ 0 h 392685"/>
                    <a:gd name="connsiteX1" fmla="*/ 0 w 421940"/>
                    <a:gd name="connsiteY1" fmla="*/ 266700 h 392685"/>
                    <a:gd name="connsiteX2" fmla="*/ 12110 w 421940"/>
                    <a:gd name="connsiteY2" fmla="*/ 339226 h 392685"/>
                    <a:gd name="connsiteX0" fmla="*/ 419100 w 421940"/>
                    <a:gd name="connsiteY0" fmla="*/ 0 h 392685"/>
                    <a:gd name="connsiteX1" fmla="*/ 0 w 421940"/>
                    <a:gd name="connsiteY1" fmla="*/ 266700 h 392685"/>
                    <a:gd name="connsiteX0" fmla="*/ 405856 w 408812"/>
                    <a:gd name="connsiteY0" fmla="*/ 0 h 441405"/>
                    <a:gd name="connsiteX1" fmla="*/ 0 w 408812"/>
                    <a:gd name="connsiteY1" fmla="*/ 336754 h 441405"/>
                    <a:gd name="connsiteX0" fmla="*/ 428561 w 431323"/>
                    <a:gd name="connsiteY0" fmla="*/ 0 h 485109"/>
                    <a:gd name="connsiteX1" fmla="*/ 0 w 431323"/>
                    <a:gd name="connsiteY1" fmla="*/ 394445 h 485109"/>
                    <a:gd name="connsiteX0" fmla="*/ 428561 w 431092"/>
                    <a:gd name="connsiteY0" fmla="*/ 0 h 446124"/>
                    <a:gd name="connsiteX1" fmla="*/ 0 w 431092"/>
                    <a:gd name="connsiteY1" fmla="*/ 394445 h 446124"/>
                    <a:gd name="connsiteX0" fmla="*/ 428561 w 430185"/>
                    <a:gd name="connsiteY0" fmla="*/ 0 h 438457"/>
                    <a:gd name="connsiteX1" fmla="*/ 0 w 430185"/>
                    <a:gd name="connsiteY1" fmla="*/ 394445 h 4384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430185" h="438457">
                      <a:moveTo>
                        <a:pt x="428561" y="0"/>
                      </a:moveTo>
                      <a:cubicBezTo>
                        <a:pt x="456552" y="414891"/>
                        <a:pt x="115154" y="506507"/>
                        <a:pt x="0" y="394445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Freeform: Shape 53">
                  <a:extLst>
                    <a:ext uri="{FF2B5EF4-FFF2-40B4-BE49-F238E27FC236}">
                      <a16:creationId xmlns:a16="http://schemas.microsoft.com/office/drawing/2014/main" id="{BE05A8CE-8383-93A2-B846-A9E00CF5D837}"/>
                    </a:ext>
                  </a:extLst>
                </p:cNvPr>
                <p:cNvSpPr/>
                <p:nvPr/>
              </p:nvSpPr>
              <p:spPr>
                <a:xfrm>
                  <a:off x="6800332" y="1584834"/>
                  <a:ext cx="1862137" cy="348565"/>
                </a:xfrm>
                <a:custGeom>
                  <a:avLst/>
                  <a:gdLst>
                    <a:gd name="connsiteX0" fmla="*/ 0 w 1862137"/>
                    <a:gd name="connsiteY0" fmla="*/ 0 h 200025"/>
                    <a:gd name="connsiteX1" fmla="*/ 1862137 w 1862137"/>
                    <a:gd name="connsiteY1" fmla="*/ 200025 h 200025"/>
                    <a:gd name="connsiteX2" fmla="*/ 1862137 w 1862137"/>
                    <a:gd name="connsiteY2" fmla="*/ 200025 h 200025"/>
                    <a:gd name="connsiteX0" fmla="*/ 0 w 1862137"/>
                    <a:gd name="connsiteY0" fmla="*/ 120900 h 320925"/>
                    <a:gd name="connsiteX1" fmla="*/ 1862137 w 1862137"/>
                    <a:gd name="connsiteY1" fmla="*/ 320925 h 320925"/>
                    <a:gd name="connsiteX2" fmla="*/ 1862137 w 1862137"/>
                    <a:gd name="connsiteY2" fmla="*/ 320925 h 320925"/>
                    <a:gd name="connsiteX0" fmla="*/ 0 w 1862137"/>
                    <a:gd name="connsiteY0" fmla="*/ 148540 h 348565"/>
                    <a:gd name="connsiteX1" fmla="*/ 1862137 w 1862137"/>
                    <a:gd name="connsiteY1" fmla="*/ 348565 h 348565"/>
                    <a:gd name="connsiteX2" fmla="*/ 1862137 w 1862137"/>
                    <a:gd name="connsiteY2" fmla="*/ 348565 h 3485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62137" h="348565">
                      <a:moveTo>
                        <a:pt x="0" y="148540"/>
                      </a:moveTo>
                      <a:cubicBezTo>
                        <a:pt x="868362" y="-189597"/>
                        <a:pt x="1374775" y="124727"/>
                        <a:pt x="1862137" y="348565"/>
                      </a:cubicBezTo>
                      <a:lnTo>
                        <a:pt x="1862137" y="348565"/>
                      </a:ln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Freeform: Shape 54">
                  <a:extLst>
                    <a:ext uri="{FF2B5EF4-FFF2-40B4-BE49-F238E27FC236}">
                      <a16:creationId xmlns:a16="http://schemas.microsoft.com/office/drawing/2014/main" id="{052793B5-1912-2879-3D4C-A1E7FC15217C}"/>
                    </a:ext>
                  </a:extLst>
                </p:cNvPr>
                <p:cNvSpPr/>
                <p:nvPr/>
              </p:nvSpPr>
              <p:spPr>
                <a:xfrm>
                  <a:off x="6886058" y="1815989"/>
                  <a:ext cx="1757362" cy="393635"/>
                </a:xfrm>
                <a:custGeom>
                  <a:avLst/>
                  <a:gdLst>
                    <a:gd name="connsiteX0" fmla="*/ 0 w 1766887"/>
                    <a:gd name="connsiteY0" fmla="*/ 0 h 414338"/>
                    <a:gd name="connsiteX1" fmla="*/ 1766887 w 1766887"/>
                    <a:gd name="connsiteY1" fmla="*/ 414338 h 414338"/>
                    <a:gd name="connsiteX2" fmla="*/ 1766887 w 1766887"/>
                    <a:gd name="connsiteY2" fmla="*/ 414338 h 414338"/>
                    <a:gd name="connsiteX0" fmla="*/ 0 w 1766887"/>
                    <a:gd name="connsiteY0" fmla="*/ 1878 h 416216"/>
                    <a:gd name="connsiteX1" fmla="*/ 1766887 w 1766887"/>
                    <a:gd name="connsiteY1" fmla="*/ 416216 h 416216"/>
                    <a:gd name="connsiteX2" fmla="*/ 1766887 w 1766887"/>
                    <a:gd name="connsiteY2" fmla="*/ 416216 h 416216"/>
                    <a:gd name="connsiteX0" fmla="*/ 0 w 1766887"/>
                    <a:gd name="connsiteY0" fmla="*/ 2782 h 417120"/>
                    <a:gd name="connsiteX1" fmla="*/ 1766887 w 1766887"/>
                    <a:gd name="connsiteY1" fmla="*/ 417120 h 417120"/>
                    <a:gd name="connsiteX2" fmla="*/ 1766887 w 1766887"/>
                    <a:gd name="connsiteY2" fmla="*/ 417120 h 417120"/>
                    <a:gd name="connsiteX0" fmla="*/ 0 w 1757362"/>
                    <a:gd name="connsiteY0" fmla="*/ 3109 h 393635"/>
                    <a:gd name="connsiteX1" fmla="*/ 1757362 w 1757362"/>
                    <a:gd name="connsiteY1" fmla="*/ 393635 h 393635"/>
                    <a:gd name="connsiteX2" fmla="*/ 1757362 w 1757362"/>
                    <a:gd name="connsiteY2" fmla="*/ 393635 h 3936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757362" h="393635">
                      <a:moveTo>
                        <a:pt x="0" y="3109"/>
                      </a:moveTo>
                      <a:cubicBezTo>
                        <a:pt x="1274762" y="-25465"/>
                        <a:pt x="1244600" y="145984"/>
                        <a:pt x="1757362" y="393635"/>
                      </a:cubicBezTo>
                      <a:lnTo>
                        <a:pt x="1757362" y="393635"/>
                      </a:ln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Freeform: Shape 55">
                  <a:extLst>
                    <a:ext uri="{FF2B5EF4-FFF2-40B4-BE49-F238E27FC236}">
                      <a16:creationId xmlns:a16="http://schemas.microsoft.com/office/drawing/2014/main" id="{0CF67514-F53F-441D-7E9B-9B4BA57B4440}"/>
                    </a:ext>
                  </a:extLst>
                </p:cNvPr>
                <p:cNvSpPr/>
                <p:nvPr/>
              </p:nvSpPr>
              <p:spPr>
                <a:xfrm>
                  <a:off x="6838215" y="1895564"/>
                  <a:ext cx="1509712" cy="519114"/>
                </a:xfrm>
                <a:custGeom>
                  <a:avLst/>
                  <a:gdLst>
                    <a:gd name="connsiteX0" fmla="*/ 0 w 1766887"/>
                    <a:gd name="connsiteY0" fmla="*/ 0 h 414338"/>
                    <a:gd name="connsiteX1" fmla="*/ 1766887 w 1766887"/>
                    <a:gd name="connsiteY1" fmla="*/ 414338 h 414338"/>
                    <a:gd name="connsiteX2" fmla="*/ 1766887 w 1766887"/>
                    <a:gd name="connsiteY2" fmla="*/ 414338 h 414338"/>
                    <a:gd name="connsiteX0" fmla="*/ 0 w 1766887"/>
                    <a:gd name="connsiteY0" fmla="*/ 1878 h 416216"/>
                    <a:gd name="connsiteX1" fmla="*/ 1766887 w 1766887"/>
                    <a:gd name="connsiteY1" fmla="*/ 416216 h 416216"/>
                    <a:gd name="connsiteX2" fmla="*/ 1766887 w 1766887"/>
                    <a:gd name="connsiteY2" fmla="*/ 416216 h 416216"/>
                    <a:gd name="connsiteX0" fmla="*/ 0 w 1766887"/>
                    <a:gd name="connsiteY0" fmla="*/ 2782 h 417120"/>
                    <a:gd name="connsiteX1" fmla="*/ 1766887 w 1766887"/>
                    <a:gd name="connsiteY1" fmla="*/ 417120 h 417120"/>
                    <a:gd name="connsiteX2" fmla="*/ 1766887 w 1766887"/>
                    <a:gd name="connsiteY2" fmla="*/ 417120 h 417120"/>
                    <a:gd name="connsiteX0" fmla="*/ 0 w 1757362"/>
                    <a:gd name="connsiteY0" fmla="*/ 3109 h 393635"/>
                    <a:gd name="connsiteX1" fmla="*/ 1757362 w 1757362"/>
                    <a:gd name="connsiteY1" fmla="*/ 393635 h 393635"/>
                    <a:gd name="connsiteX2" fmla="*/ 1757362 w 1757362"/>
                    <a:gd name="connsiteY2" fmla="*/ 393635 h 393635"/>
                    <a:gd name="connsiteX0" fmla="*/ 0 w 1757362"/>
                    <a:gd name="connsiteY0" fmla="*/ 3109 h 522223"/>
                    <a:gd name="connsiteX1" fmla="*/ 1757362 w 1757362"/>
                    <a:gd name="connsiteY1" fmla="*/ 393635 h 522223"/>
                    <a:gd name="connsiteX2" fmla="*/ 1509712 w 1757362"/>
                    <a:gd name="connsiteY2" fmla="*/ 522223 h 522223"/>
                    <a:gd name="connsiteX0" fmla="*/ 0 w 1509712"/>
                    <a:gd name="connsiteY0" fmla="*/ 0 h 519114"/>
                    <a:gd name="connsiteX1" fmla="*/ 1509712 w 1509712"/>
                    <a:gd name="connsiteY1" fmla="*/ 519114 h 519114"/>
                    <a:gd name="connsiteX0" fmla="*/ 0 w 1509712"/>
                    <a:gd name="connsiteY0" fmla="*/ 0 h 519114"/>
                    <a:gd name="connsiteX1" fmla="*/ 1509712 w 1509712"/>
                    <a:gd name="connsiteY1" fmla="*/ 519114 h 519114"/>
                    <a:gd name="connsiteX0" fmla="*/ 0 w 1509712"/>
                    <a:gd name="connsiteY0" fmla="*/ 0 h 519114"/>
                    <a:gd name="connsiteX1" fmla="*/ 1509712 w 1509712"/>
                    <a:gd name="connsiteY1" fmla="*/ 519114 h 5191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509712" h="519114">
                      <a:moveTo>
                        <a:pt x="0" y="0"/>
                      </a:moveTo>
                      <a:cubicBezTo>
                        <a:pt x="655637" y="111125"/>
                        <a:pt x="1239837" y="274638"/>
                        <a:pt x="1509712" y="519114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Freeform: Shape 80">
                  <a:extLst>
                    <a:ext uri="{FF2B5EF4-FFF2-40B4-BE49-F238E27FC236}">
                      <a16:creationId xmlns:a16="http://schemas.microsoft.com/office/drawing/2014/main" id="{B68C56D6-F6CD-337F-8C15-D2B92AA67A59}"/>
                    </a:ext>
                  </a:extLst>
                </p:cNvPr>
                <p:cNvSpPr/>
                <p:nvPr/>
              </p:nvSpPr>
              <p:spPr>
                <a:xfrm>
                  <a:off x="5752372" y="1481661"/>
                  <a:ext cx="323849" cy="138114"/>
                </a:xfrm>
                <a:custGeom>
                  <a:avLst/>
                  <a:gdLst>
                    <a:gd name="connsiteX0" fmla="*/ 0 w 1766887"/>
                    <a:gd name="connsiteY0" fmla="*/ 0 h 414338"/>
                    <a:gd name="connsiteX1" fmla="*/ 1766887 w 1766887"/>
                    <a:gd name="connsiteY1" fmla="*/ 414338 h 414338"/>
                    <a:gd name="connsiteX2" fmla="*/ 1766887 w 1766887"/>
                    <a:gd name="connsiteY2" fmla="*/ 414338 h 414338"/>
                    <a:gd name="connsiteX0" fmla="*/ 0 w 1766887"/>
                    <a:gd name="connsiteY0" fmla="*/ 1878 h 416216"/>
                    <a:gd name="connsiteX1" fmla="*/ 1766887 w 1766887"/>
                    <a:gd name="connsiteY1" fmla="*/ 416216 h 416216"/>
                    <a:gd name="connsiteX2" fmla="*/ 1766887 w 1766887"/>
                    <a:gd name="connsiteY2" fmla="*/ 416216 h 416216"/>
                    <a:gd name="connsiteX0" fmla="*/ 0 w 1766887"/>
                    <a:gd name="connsiteY0" fmla="*/ 2782 h 417120"/>
                    <a:gd name="connsiteX1" fmla="*/ 1766887 w 1766887"/>
                    <a:gd name="connsiteY1" fmla="*/ 417120 h 417120"/>
                    <a:gd name="connsiteX2" fmla="*/ 1766887 w 1766887"/>
                    <a:gd name="connsiteY2" fmla="*/ 417120 h 417120"/>
                    <a:gd name="connsiteX0" fmla="*/ 0 w 1757362"/>
                    <a:gd name="connsiteY0" fmla="*/ 3109 h 393635"/>
                    <a:gd name="connsiteX1" fmla="*/ 1757362 w 1757362"/>
                    <a:gd name="connsiteY1" fmla="*/ 393635 h 393635"/>
                    <a:gd name="connsiteX2" fmla="*/ 1757362 w 1757362"/>
                    <a:gd name="connsiteY2" fmla="*/ 393635 h 393635"/>
                    <a:gd name="connsiteX0" fmla="*/ 0 w 1757362"/>
                    <a:gd name="connsiteY0" fmla="*/ 3109 h 522223"/>
                    <a:gd name="connsiteX1" fmla="*/ 1757362 w 1757362"/>
                    <a:gd name="connsiteY1" fmla="*/ 393635 h 522223"/>
                    <a:gd name="connsiteX2" fmla="*/ 1509712 w 1757362"/>
                    <a:gd name="connsiteY2" fmla="*/ 522223 h 522223"/>
                    <a:gd name="connsiteX0" fmla="*/ 0 w 1509712"/>
                    <a:gd name="connsiteY0" fmla="*/ 0 h 519114"/>
                    <a:gd name="connsiteX1" fmla="*/ 1509712 w 1509712"/>
                    <a:gd name="connsiteY1" fmla="*/ 519114 h 519114"/>
                    <a:gd name="connsiteX0" fmla="*/ 0 w 1509712"/>
                    <a:gd name="connsiteY0" fmla="*/ 0 h 519114"/>
                    <a:gd name="connsiteX1" fmla="*/ 1509712 w 1509712"/>
                    <a:gd name="connsiteY1" fmla="*/ 519114 h 519114"/>
                    <a:gd name="connsiteX0" fmla="*/ 0 w 1509712"/>
                    <a:gd name="connsiteY0" fmla="*/ 0 h 519114"/>
                    <a:gd name="connsiteX1" fmla="*/ 1509712 w 1509712"/>
                    <a:gd name="connsiteY1" fmla="*/ 519114 h 519114"/>
                    <a:gd name="connsiteX0" fmla="*/ 0 w 323849"/>
                    <a:gd name="connsiteY0" fmla="*/ 0 h 138114"/>
                    <a:gd name="connsiteX1" fmla="*/ 323849 w 323849"/>
                    <a:gd name="connsiteY1" fmla="*/ 138114 h 138114"/>
                    <a:gd name="connsiteX0" fmla="*/ 0 w 385868"/>
                    <a:gd name="connsiteY0" fmla="*/ 0 h 138114"/>
                    <a:gd name="connsiteX1" fmla="*/ 323849 w 385868"/>
                    <a:gd name="connsiteY1" fmla="*/ 138114 h 138114"/>
                    <a:gd name="connsiteX0" fmla="*/ 0 w 323849"/>
                    <a:gd name="connsiteY0" fmla="*/ 0 h 138114"/>
                    <a:gd name="connsiteX1" fmla="*/ 323849 w 323849"/>
                    <a:gd name="connsiteY1" fmla="*/ 138114 h 1381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23849" h="138114">
                      <a:moveTo>
                        <a:pt x="0" y="0"/>
                      </a:moveTo>
                      <a:cubicBezTo>
                        <a:pt x="265112" y="58737"/>
                        <a:pt x="263524" y="74613"/>
                        <a:pt x="323849" y="138114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Freeform: Shape 81">
                  <a:extLst>
                    <a:ext uri="{FF2B5EF4-FFF2-40B4-BE49-F238E27FC236}">
                      <a16:creationId xmlns:a16="http://schemas.microsoft.com/office/drawing/2014/main" id="{5A4BBADA-D326-F3B2-004E-20589A5E9725}"/>
                    </a:ext>
                  </a:extLst>
                </p:cNvPr>
                <p:cNvSpPr/>
                <p:nvPr/>
              </p:nvSpPr>
              <p:spPr>
                <a:xfrm>
                  <a:off x="5274422" y="1582290"/>
                  <a:ext cx="742949" cy="104730"/>
                </a:xfrm>
                <a:custGeom>
                  <a:avLst/>
                  <a:gdLst>
                    <a:gd name="connsiteX0" fmla="*/ 0 w 1766887"/>
                    <a:gd name="connsiteY0" fmla="*/ 0 h 414338"/>
                    <a:gd name="connsiteX1" fmla="*/ 1766887 w 1766887"/>
                    <a:gd name="connsiteY1" fmla="*/ 414338 h 414338"/>
                    <a:gd name="connsiteX2" fmla="*/ 1766887 w 1766887"/>
                    <a:gd name="connsiteY2" fmla="*/ 414338 h 414338"/>
                    <a:gd name="connsiteX0" fmla="*/ 0 w 1766887"/>
                    <a:gd name="connsiteY0" fmla="*/ 1878 h 416216"/>
                    <a:gd name="connsiteX1" fmla="*/ 1766887 w 1766887"/>
                    <a:gd name="connsiteY1" fmla="*/ 416216 h 416216"/>
                    <a:gd name="connsiteX2" fmla="*/ 1766887 w 1766887"/>
                    <a:gd name="connsiteY2" fmla="*/ 416216 h 416216"/>
                    <a:gd name="connsiteX0" fmla="*/ 0 w 1766887"/>
                    <a:gd name="connsiteY0" fmla="*/ 2782 h 417120"/>
                    <a:gd name="connsiteX1" fmla="*/ 1766887 w 1766887"/>
                    <a:gd name="connsiteY1" fmla="*/ 417120 h 417120"/>
                    <a:gd name="connsiteX2" fmla="*/ 1766887 w 1766887"/>
                    <a:gd name="connsiteY2" fmla="*/ 417120 h 417120"/>
                    <a:gd name="connsiteX0" fmla="*/ 0 w 1757362"/>
                    <a:gd name="connsiteY0" fmla="*/ 3109 h 393635"/>
                    <a:gd name="connsiteX1" fmla="*/ 1757362 w 1757362"/>
                    <a:gd name="connsiteY1" fmla="*/ 393635 h 393635"/>
                    <a:gd name="connsiteX2" fmla="*/ 1757362 w 1757362"/>
                    <a:gd name="connsiteY2" fmla="*/ 393635 h 393635"/>
                    <a:gd name="connsiteX0" fmla="*/ 0 w 1757362"/>
                    <a:gd name="connsiteY0" fmla="*/ 3109 h 522223"/>
                    <a:gd name="connsiteX1" fmla="*/ 1757362 w 1757362"/>
                    <a:gd name="connsiteY1" fmla="*/ 393635 h 522223"/>
                    <a:gd name="connsiteX2" fmla="*/ 1509712 w 1757362"/>
                    <a:gd name="connsiteY2" fmla="*/ 522223 h 522223"/>
                    <a:gd name="connsiteX0" fmla="*/ 0 w 1509712"/>
                    <a:gd name="connsiteY0" fmla="*/ 0 h 519114"/>
                    <a:gd name="connsiteX1" fmla="*/ 1509712 w 1509712"/>
                    <a:gd name="connsiteY1" fmla="*/ 519114 h 519114"/>
                    <a:gd name="connsiteX0" fmla="*/ 0 w 1509712"/>
                    <a:gd name="connsiteY0" fmla="*/ 0 h 519114"/>
                    <a:gd name="connsiteX1" fmla="*/ 1509712 w 1509712"/>
                    <a:gd name="connsiteY1" fmla="*/ 519114 h 519114"/>
                    <a:gd name="connsiteX0" fmla="*/ 0 w 1509712"/>
                    <a:gd name="connsiteY0" fmla="*/ 0 h 519114"/>
                    <a:gd name="connsiteX1" fmla="*/ 1509712 w 1509712"/>
                    <a:gd name="connsiteY1" fmla="*/ 519114 h 519114"/>
                    <a:gd name="connsiteX0" fmla="*/ 0 w 323849"/>
                    <a:gd name="connsiteY0" fmla="*/ 0 h 138114"/>
                    <a:gd name="connsiteX1" fmla="*/ 323849 w 323849"/>
                    <a:gd name="connsiteY1" fmla="*/ 138114 h 138114"/>
                    <a:gd name="connsiteX0" fmla="*/ 0 w 385868"/>
                    <a:gd name="connsiteY0" fmla="*/ 0 h 138114"/>
                    <a:gd name="connsiteX1" fmla="*/ 323849 w 385868"/>
                    <a:gd name="connsiteY1" fmla="*/ 138114 h 138114"/>
                    <a:gd name="connsiteX0" fmla="*/ 0 w 323849"/>
                    <a:gd name="connsiteY0" fmla="*/ 0 h 138114"/>
                    <a:gd name="connsiteX1" fmla="*/ 323849 w 323849"/>
                    <a:gd name="connsiteY1" fmla="*/ 138114 h 138114"/>
                    <a:gd name="connsiteX0" fmla="*/ 0 w 333374"/>
                    <a:gd name="connsiteY0" fmla="*/ 0 h 114302"/>
                    <a:gd name="connsiteX1" fmla="*/ 333374 w 333374"/>
                    <a:gd name="connsiteY1" fmla="*/ 114302 h 114302"/>
                    <a:gd name="connsiteX0" fmla="*/ 0 w 742949"/>
                    <a:gd name="connsiteY0" fmla="*/ 0 h 85727"/>
                    <a:gd name="connsiteX1" fmla="*/ 742949 w 742949"/>
                    <a:gd name="connsiteY1" fmla="*/ 85727 h 85727"/>
                    <a:gd name="connsiteX0" fmla="*/ 0 w 742949"/>
                    <a:gd name="connsiteY0" fmla="*/ 19003 h 104730"/>
                    <a:gd name="connsiteX1" fmla="*/ 742949 w 742949"/>
                    <a:gd name="connsiteY1" fmla="*/ 104730 h 1047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742949" h="104730">
                      <a:moveTo>
                        <a:pt x="0" y="19003"/>
                      </a:moveTo>
                      <a:cubicBezTo>
                        <a:pt x="231775" y="-36560"/>
                        <a:pt x="682624" y="41229"/>
                        <a:pt x="742949" y="104730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4" name="Freeform: Shape 83">
                  <a:extLst>
                    <a:ext uri="{FF2B5EF4-FFF2-40B4-BE49-F238E27FC236}">
                      <a16:creationId xmlns:a16="http://schemas.microsoft.com/office/drawing/2014/main" id="{23628FE6-87CD-2FC8-4300-40160F18F636}"/>
                    </a:ext>
                  </a:extLst>
                </p:cNvPr>
                <p:cNvSpPr/>
                <p:nvPr/>
              </p:nvSpPr>
              <p:spPr>
                <a:xfrm rot="20644035">
                  <a:off x="5215276" y="1799940"/>
                  <a:ext cx="824043" cy="103412"/>
                </a:xfrm>
                <a:custGeom>
                  <a:avLst/>
                  <a:gdLst>
                    <a:gd name="connsiteX0" fmla="*/ 0 w 1766887"/>
                    <a:gd name="connsiteY0" fmla="*/ 0 h 414338"/>
                    <a:gd name="connsiteX1" fmla="*/ 1766887 w 1766887"/>
                    <a:gd name="connsiteY1" fmla="*/ 414338 h 414338"/>
                    <a:gd name="connsiteX2" fmla="*/ 1766887 w 1766887"/>
                    <a:gd name="connsiteY2" fmla="*/ 414338 h 414338"/>
                    <a:gd name="connsiteX0" fmla="*/ 0 w 1766887"/>
                    <a:gd name="connsiteY0" fmla="*/ 1878 h 416216"/>
                    <a:gd name="connsiteX1" fmla="*/ 1766887 w 1766887"/>
                    <a:gd name="connsiteY1" fmla="*/ 416216 h 416216"/>
                    <a:gd name="connsiteX2" fmla="*/ 1766887 w 1766887"/>
                    <a:gd name="connsiteY2" fmla="*/ 416216 h 416216"/>
                    <a:gd name="connsiteX0" fmla="*/ 0 w 1766887"/>
                    <a:gd name="connsiteY0" fmla="*/ 2782 h 417120"/>
                    <a:gd name="connsiteX1" fmla="*/ 1766887 w 1766887"/>
                    <a:gd name="connsiteY1" fmla="*/ 417120 h 417120"/>
                    <a:gd name="connsiteX2" fmla="*/ 1766887 w 1766887"/>
                    <a:gd name="connsiteY2" fmla="*/ 417120 h 417120"/>
                    <a:gd name="connsiteX0" fmla="*/ 0 w 1757362"/>
                    <a:gd name="connsiteY0" fmla="*/ 3109 h 393635"/>
                    <a:gd name="connsiteX1" fmla="*/ 1757362 w 1757362"/>
                    <a:gd name="connsiteY1" fmla="*/ 393635 h 393635"/>
                    <a:gd name="connsiteX2" fmla="*/ 1757362 w 1757362"/>
                    <a:gd name="connsiteY2" fmla="*/ 393635 h 393635"/>
                    <a:gd name="connsiteX0" fmla="*/ 0 w 1757362"/>
                    <a:gd name="connsiteY0" fmla="*/ 3109 h 522223"/>
                    <a:gd name="connsiteX1" fmla="*/ 1757362 w 1757362"/>
                    <a:gd name="connsiteY1" fmla="*/ 393635 h 522223"/>
                    <a:gd name="connsiteX2" fmla="*/ 1509712 w 1757362"/>
                    <a:gd name="connsiteY2" fmla="*/ 522223 h 522223"/>
                    <a:gd name="connsiteX0" fmla="*/ 0 w 1509712"/>
                    <a:gd name="connsiteY0" fmla="*/ 0 h 519114"/>
                    <a:gd name="connsiteX1" fmla="*/ 1509712 w 1509712"/>
                    <a:gd name="connsiteY1" fmla="*/ 519114 h 519114"/>
                    <a:gd name="connsiteX0" fmla="*/ 0 w 1509712"/>
                    <a:gd name="connsiteY0" fmla="*/ 0 h 519114"/>
                    <a:gd name="connsiteX1" fmla="*/ 1509712 w 1509712"/>
                    <a:gd name="connsiteY1" fmla="*/ 519114 h 519114"/>
                    <a:gd name="connsiteX0" fmla="*/ 0 w 1509712"/>
                    <a:gd name="connsiteY0" fmla="*/ 0 h 519114"/>
                    <a:gd name="connsiteX1" fmla="*/ 1509712 w 1509712"/>
                    <a:gd name="connsiteY1" fmla="*/ 519114 h 519114"/>
                    <a:gd name="connsiteX0" fmla="*/ 0 w 323849"/>
                    <a:gd name="connsiteY0" fmla="*/ 0 h 138114"/>
                    <a:gd name="connsiteX1" fmla="*/ 323849 w 323849"/>
                    <a:gd name="connsiteY1" fmla="*/ 138114 h 138114"/>
                    <a:gd name="connsiteX0" fmla="*/ 0 w 385868"/>
                    <a:gd name="connsiteY0" fmla="*/ 0 h 138114"/>
                    <a:gd name="connsiteX1" fmla="*/ 323849 w 385868"/>
                    <a:gd name="connsiteY1" fmla="*/ 138114 h 138114"/>
                    <a:gd name="connsiteX0" fmla="*/ 0 w 323849"/>
                    <a:gd name="connsiteY0" fmla="*/ 0 h 138114"/>
                    <a:gd name="connsiteX1" fmla="*/ 323849 w 323849"/>
                    <a:gd name="connsiteY1" fmla="*/ 138114 h 138114"/>
                    <a:gd name="connsiteX0" fmla="*/ 0 w 333374"/>
                    <a:gd name="connsiteY0" fmla="*/ 0 h 114302"/>
                    <a:gd name="connsiteX1" fmla="*/ 333374 w 333374"/>
                    <a:gd name="connsiteY1" fmla="*/ 114302 h 114302"/>
                    <a:gd name="connsiteX0" fmla="*/ 0 w 742949"/>
                    <a:gd name="connsiteY0" fmla="*/ 0 h 85727"/>
                    <a:gd name="connsiteX1" fmla="*/ 742949 w 742949"/>
                    <a:gd name="connsiteY1" fmla="*/ 85727 h 85727"/>
                    <a:gd name="connsiteX0" fmla="*/ 0 w 742949"/>
                    <a:gd name="connsiteY0" fmla="*/ 19003 h 104730"/>
                    <a:gd name="connsiteX1" fmla="*/ 742949 w 742949"/>
                    <a:gd name="connsiteY1" fmla="*/ 104730 h 104730"/>
                    <a:gd name="connsiteX0" fmla="*/ 0 w 824043"/>
                    <a:gd name="connsiteY0" fmla="*/ 59571 h 59571"/>
                    <a:gd name="connsiteX1" fmla="*/ 824043 w 824043"/>
                    <a:gd name="connsiteY1" fmla="*/ 34723 h 59571"/>
                    <a:gd name="connsiteX0" fmla="*/ 0 w 824043"/>
                    <a:gd name="connsiteY0" fmla="*/ 103412 h 103412"/>
                    <a:gd name="connsiteX1" fmla="*/ 824043 w 824043"/>
                    <a:gd name="connsiteY1" fmla="*/ 78564 h 1034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824043" h="103412">
                      <a:moveTo>
                        <a:pt x="0" y="103412"/>
                      </a:moveTo>
                      <a:cubicBezTo>
                        <a:pt x="280812" y="-71876"/>
                        <a:pt x="763718" y="15063"/>
                        <a:pt x="824043" y="78564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38">
                  <a:extLst>
                    <a:ext uri="{FF2B5EF4-FFF2-40B4-BE49-F238E27FC236}">
                      <a16:creationId xmlns:a16="http://schemas.microsoft.com/office/drawing/2014/main" id="{89C6879C-F136-836C-6F9F-25CA95DA3458}"/>
                    </a:ext>
                  </a:extLst>
                </p:cNvPr>
                <p:cNvSpPr/>
                <p:nvPr/>
              </p:nvSpPr>
              <p:spPr>
                <a:xfrm>
                  <a:off x="5897816" y="2504542"/>
                  <a:ext cx="2379409" cy="501479"/>
                </a:xfrm>
                <a:custGeom>
                  <a:avLst/>
                  <a:gdLst>
                    <a:gd name="connsiteX0" fmla="*/ 0 w 1751858"/>
                    <a:gd name="connsiteY0" fmla="*/ 0 h 210758"/>
                    <a:gd name="connsiteX1" fmla="*/ 1751858 w 1751858"/>
                    <a:gd name="connsiteY1" fmla="*/ 0 h 210758"/>
                    <a:gd name="connsiteX2" fmla="*/ 1751858 w 1751858"/>
                    <a:gd name="connsiteY2" fmla="*/ 210758 h 210758"/>
                    <a:gd name="connsiteX3" fmla="*/ 0 w 1751858"/>
                    <a:gd name="connsiteY3" fmla="*/ 210758 h 210758"/>
                    <a:gd name="connsiteX4" fmla="*/ 0 w 1751858"/>
                    <a:gd name="connsiteY4" fmla="*/ 0 h 210758"/>
                    <a:gd name="connsiteX0" fmla="*/ 0 w 2376698"/>
                    <a:gd name="connsiteY0" fmla="*/ 0 h 210758"/>
                    <a:gd name="connsiteX1" fmla="*/ 1751858 w 2376698"/>
                    <a:gd name="connsiteY1" fmla="*/ 0 h 210758"/>
                    <a:gd name="connsiteX2" fmla="*/ 2376698 w 2376698"/>
                    <a:gd name="connsiteY2" fmla="*/ 119318 h 210758"/>
                    <a:gd name="connsiteX3" fmla="*/ 0 w 2376698"/>
                    <a:gd name="connsiteY3" fmla="*/ 210758 h 210758"/>
                    <a:gd name="connsiteX4" fmla="*/ 0 w 2376698"/>
                    <a:gd name="connsiteY4" fmla="*/ 0 h 210758"/>
                    <a:gd name="connsiteX0" fmla="*/ 0 w 2376698"/>
                    <a:gd name="connsiteY0" fmla="*/ 0 h 210758"/>
                    <a:gd name="connsiteX1" fmla="*/ 2292878 w 2376698"/>
                    <a:gd name="connsiteY1" fmla="*/ 45720 h 210758"/>
                    <a:gd name="connsiteX2" fmla="*/ 2376698 w 2376698"/>
                    <a:gd name="connsiteY2" fmla="*/ 119318 h 210758"/>
                    <a:gd name="connsiteX3" fmla="*/ 0 w 2376698"/>
                    <a:gd name="connsiteY3" fmla="*/ 210758 h 210758"/>
                    <a:gd name="connsiteX4" fmla="*/ 0 w 2376698"/>
                    <a:gd name="connsiteY4" fmla="*/ 0 h 210758"/>
                    <a:gd name="connsiteX0" fmla="*/ 38100 w 2414798"/>
                    <a:gd name="connsiteY0" fmla="*/ 0 h 119318"/>
                    <a:gd name="connsiteX1" fmla="*/ 2330978 w 2414798"/>
                    <a:gd name="connsiteY1" fmla="*/ 45720 h 119318"/>
                    <a:gd name="connsiteX2" fmla="*/ 2414798 w 2414798"/>
                    <a:gd name="connsiteY2" fmla="*/ 119318 h 119318"/>
                    <a:gd name="connsiteX3" fmla="*/ 0 w 2414798"/>
                    <a:gd name="connsiteY3" fmla="*/ 104078 h 119318"/>
                    <a:gd name="connsiteX4" fmla="*/ 38100 w 2414798"/>
                    <a:gd name="connsiteY4" fmla="*/ 0 h 119318"/>
                    <a:gd name="connsiteX0" fmla="*/ 38100 w 2414798"/>
                    <a:gd name="connsiteY0" fmla="*/ 0 h 424145"/>
                    <a:gd name="connsiteX1" fmla="*/ 2330978 w 2414798"/>
                    <a:gd name="connsiteY1" fmla="*/ 45720 h 424145"/>
                    <a:gd name="connsiteX2" fmla="*/ 2414798 w 2414798"/>
                    <a:gd name="connsiteY2" fmla="*/ 119318 h 424145"/>
                    <a:gd name="connsiteX3" fmla="*/ 0 w 2414798"/>
                    <a:gd name="connsiteY3" fmla="*/ 104078 h 424145"/>
                    <a:gd name="connsiteX4" fmla="*/ 38100 w 2414798"/>
                    <a:gd name="connsiteY4" fmla="*/ 0 h 424145"/>
                    <a:gd name="connsiteX0" fmla="*/ 38100 w 2414798"/>
                    <a:gd name="connsiteY0" fmla="*/ 0 h 502179"/>
                    <a:gd name="connsiteX1" fmla="*/ 2330978 w 2414798"/>
                    <a:gd name="connsiteY1" fmla="*/ 45720 h 502179"/>
                    <a:gd name="connsiteX2" fmla="*/ 2414798 w 2414798"/>
                    <a:gd name="connsiteY2" fmla="*/ 119318 h 502179"/>
                    <a:gd name="connsiteX3" fmla="*/ 0 w 2414798"/>
                    <a:gd name="connsiteY3" fmla="*/ 104078 h 502179"/>
                    <a:gd name="connsiteX4" fmla="*/ 38100 w 2414798"/>
                    <a:gd name="connsiteY4" fmla="*/ 0 h 502179"/>
                    <a:gd name="connsiteX0" fmla="*/ 38100 w 2414798"/>
                    <a:gd name="connsiteY0" fmla="*/ 0 h 502179"/>
                    <a:gd name="connsiteX1" fmla="*/ 2330978 w 2414798"/>
                    <a:gd name="connsiteY1" fmla="*/ 45720 h 502179"/>
                    <a:gd name="connsiteX2" fmla="*/ 2414798 w 2414798"/>
                    <a:gd name="connsiteY2" fmla="*/ 119318 h 502179"/>
                    <a:gd name="connsiteX3" fmla="*/ 0 w 2414798"/>
                    <a:gd name="connsiteY3" fmla="*/ 104078 h 502179"/>
                    <a:gd name="connsiteX4" fmla="*/ 38100 w 2414798"/>
                    <a:gd name="connsiteY4" fmla="*/ 0 h 502179"/>
                    <a:gd name="connsiteX0" fmla="*/ 38100 w 2414798"/>
                    <a:gd name="connsiteY0" fmla="*/ 0 h 502179"/>
                    <a:gd name="connsiteX1" fmla="*/ 2330978 w 2414798"/>
                    <a:gd name="connsiteY1" fmla="*/ 45720 h 502179"/>
                    <a:gd name="connsiteX2" fmla="*/ 2414798 w 2414798"/>
                    <a:gd name="connsiteY2" fmla="*/ 119318 h 502179"/>
                    <a:gd name="connsiteX3" fmla="*/ 0 w 2414798"/>
                    <a:gd name="connsiteY3" fmla="*/ 104078 h 502179"/>
                    <a:gd name="connsiteX4" fmla="*/ 38100 w 2414798"/>
                    <a:gd name="connsiteY4" fmla="*/ 0 h 502179"/>
                    <a:gd name="connsiteX0" fmla="*/ 38100 w 2414798"/>
                    <a:gd name="connsiteY0" fmla="*/ 0 h 502179"/>
                    <a:gd name="connsiteX1" fmla="*/ 2323358 w 2414798"/>
                    <a:gd name="connsiteY1" fmla="*/ 15240 h 502179"/>
                    <a:gd name="connsiteX2" fmla="*/ 2414798 w 2414798"/>
                    <a:gd name="connsiteY2" fmla="*/ 119318 h 502179"/>
                    <a:gd name="connsiteX3" fmla="*/ 0 w 2414798"/>
                    <a:gd name="connsiteY3" fmla="*/ 104078 h 502179"/>
                    <a:gd name="connsiteX4" fmla="*/ 38100 w 2414798"/>
                    <a:gd name="connsiteY4" fmla="*/ 0 h 502179"/>
                    <a:gd name="connsiteX0" fmla="*/ 38100 w 2414798"/>
                    <a:gd name="connsiteY0" fmla="*/ 6985 h 509164"/>
                    <a:gd name="connsiteX1" fmla="*/ 2367808 w 2414798"/>
                    <a:gd name="connsiteY1" fmla="*/ 0 h 509164"/>
                    <a:gd name="connsiteX2" fmla="*/ 2414798 w 2414798"/>
                    <a:gd name="connsiteY2" fmla="*/ 126303 h 509164"/>
                    <a:gd name="connsiteX3" fmla="*/ 0 w 2414798"/>
                    <a:gd name="connsiteY3" fmla="*/ 111063 h 509164"/>
                    <a:gd name="connsiteX4" fmla="*/ 38100 w 2414798"/>
                    <a:gd name="connsiteY4" fmla="*/ 6985 h 509164"/>
                    <a:gd name="connsiteX0" fmla="*/ 38100 w 2416328"/>
                    <a:gd name="connsiteY0" fmla="*/ 7556 h 509735"/>
                    <a:gd name="connsiteX1" fmla="*/ 2367808 w 2416328"/>
                    <a:gd name="connsiteY1" fmla="*/ 571 h 509735"/>
                    <a:gd name="connsiteX2" fmla="*/ 2414798 w 2416328"/>
                    <a:gd name="connsiteY2" fmla="*/ 126874 h 509735"/>
                    <a:gd name="connsiteX3" fmla="*/ 0 w 2416328"/>
                    <a:gd name="connsiteY3" fmla="*/ 111634 h 509735"/>
                    <a:gd name="connsiteX4" fmla="*/ 38100 w 2416328"/>
                    <a:gd name="connsiteY4" fmla="*/ 7556 h 509735"/>
                    <a:gd name="connsiteX0" fmla="*/ 38100 w 2431684"/>
                    <a:gd name="connsiteY0" fmla="*/ 7479 h 509658"/>
                    <a:gd name="connsiteX1" fmla="*/ 2367808 w 2431684"/>
                    <a:gd name="connsiteY1" fmla="*/ 494 h 509658"/>
                    <a:gd name="connsiteX2" fmla="*/ 2414798 w 2431684"/>
                    <a:gd name="connsiteY2" fmla="*/ 126797 h 509658"/>
                    <a:gd name="connsiteX3" fmla="*/ 0 w 2431684"/>
                    <a:gd name="connsiteY3" fmla="*/ 111557 h 509658"/>
                    <a:gd name="connsiteX4" fmla="*/ 38100 w 2431684"/>
                    <a:gd name="connsiteY4" fmla="*/ 7479 h 509658"/>
                    <a:gd name="connsiteX0" fmla="*/ 38100 w 2423710"/>
                    <a:gd name="connsiteY0" fmla="*/ 7466 h 509645"/>
                    <a:gd name="connsiteX1" fmla="*/ 2367808 w 2423710"/>
                    <a:gd name="connsiteY1" fmla="*/ 481 h 509645"/>
                    <a:gd name="connsiteX2" fmla="*/ 2414798 w 2423710"/>
                    <a:gd name="connsiteY2" fmla="*/ 126784 h 509645"/>
                    <a:gd name="connsiteX3" fmla="*/ 0 w 2423710"/>
                    <a:gd name="connsiteY3" fmla="*/ 111544 h 509645"/>
                    <a:gd name="connsiteX4" fmla="*/ 38100 w 2423710"/>
                    <a:gd name="connsiteY4" fmla="*/ 7466 h 509645"/>
                    <a:gd name="connsiteX0" fmla="*/ 38100 w 2418186"/>
                    <a:gd name="connsiteY0" fmla="*/ 7024 h 509203"/>
                    <a:gd name="connsiteX1" fmla="*/ 2367808 w 2418186"/>
                    <a:gd name="connsiteY1" fmla="*/ 39 h 509203"/>
                    <a:gd name="connsiteX2" fmla="*/ 2414798 w 2418186"/>
                    <a:gd name="connsiteY2" fmla="*/ 126342 h 509203"/>
                    <a:gd name="connsiteX3" fmla="*/ 0 w 2418186"/>
                    <a:gd name="connsiteY3" fmla="*/ 111102 h 509203"/>
                    <a:gd name="connsiteX4" fmla="*/ 38100 w 2418186"/>
                    <a:gd name="connsiteY4" fmla="*/ 7024 h 509203"/>
                    <a:gd name="connsiteX0" fmla="*/ 31750 w 2411836"/>
                    <a:gd name="connsiteY0" fmla="*/ 7024 h 515233"/>
                    <a:gd name="connsiteX1" fmla="*/ 2361458 w 2411836"/>
                    <a:gd name="connsiteY1" fmla="*/ 39 h 515233"/>
                    <a:gd name="connsiteX2" fmla="*/ 2408448 w 2411836"/>
                    <a:gd name="connsiteY2" fmla="*/ 126342 h 515233"/>
                    <a:gd name="connsiteX3" fmla="*/ 0 w 2411836"/>
                    <a:gd name="connsiteY3" fmla="*/ 120627 h 515233"/>
                    <a:gd name="connsiteX4" fmla="*/ 31750 w 2411836"/>
                    <a:gd name="connsiteY4" fmla="*/ 7024 h 515233"/>
                    <a:gd name="connsiteX0" fmla="*/ 37595 w 2417681"/>
                    <a:gd name="connsiteY0" fmla="*/ 7024 h 515233"/>
                    <a:gd name="connsiteX1" fmla="*/ 2367303 w 2417681"/>
                    <a:gd name="connsiteY1" fmla="*/ 39 h 515233"/>
                    <a:gd name="connsiteX2" fmla="*/ 2414293 w 2417681"/>
                    <a:gd name="connsiteY2" fmla="*/ 126342 h 515233"/>
                    <a:gd name="connsiteX3" fmla="*/ 5845 w 2417681"/>
                    <a:gd name="connsiteY3" fmla="*/ 120627 h 515233"/>
                    <a:gd name="connsiteX4" fmla="*/ 37595 w 2417681"/>
                    <a:gd name="connsiteY4" fmla="*/ 7024 h 515233"/>
                    <a:gd name="connsiteX0" fmla="*/ 16480 w 2396566"/>
                    <a:gd name="connsiteY0" fmla="*/ 7024 h 527445"/>
                    <a:gd name="connsiteX1" fmla="*/ 2346188 w 2396566"/>
                    <a:gd name="connsiteY1" fmla="*/ 39 h 527445"/>
                    <a:gd name="connsiteX2" fmla="*/ 2393178 w 2396566"/>
                    <a:gd name="connsiteY2" fmla="*/ 126342 h 527445"/>
                    <a:gd name="connsiteX3" fmla="*/ 10130 w 2396566"/>
                    <a:gd name="connsiteY3" fmla="*/ 139677 h 527445"/>
                    <a:gd name="connsiteX4" fmla="*/ 16480 w 2396566"/>
                    <a:gd name="connsiteY4" fmla="*/ 7024 h 527445"/>
                    <a:gd name="connsiteX0" fmla="*/ 16480 w 2396566"/>
                    <a:gd name="connsiteY0" fmla="*/ 7024 h 501479"/>
                    <a:gd name="connsiteX1" fmla="*/ 2346188 w 2396566"/>
                    <a:gd name="connsiteY1" fmla="*/ 39 h 501479"/>
                    <a:gd name="connsiteX2" fmla="*/ 2393178 w 2396566"/>
                    <a:gd name="connsiteY2" fmla="*/ 126342 h 501479"/>
                    <a:gd name="connsiteX3" fmla="*/ 10130 w 2396566"/>
                    <a:gd name="connsiteY3" fmla="*/ 139677 h 501479"/>
                    <a:gd name="connsiteX4" fmla="*/ 16480 w 2396566"/>
                    <a:gd name="connsiteY4" fmla="*/ 7024 h 5014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96566" h="501479">
                      <a:moveTo>
                        <a:pt x="16480" y="7024"/>
                      </a:moveTo>
                      <a:cubicBezTo>
                        <a:pt x="910313" y="578524"/>
                        <a:pt x="1962895" y="198159"/>
                        <a:pt x="2346188" y="39"/>
                      </a:cubicBezTo>
                      <a:cubicBezTo>
                        <a:pt x="2409476" y="-2310"/>
                        <a:pt x="2396565" y="103291"/>
                        <a:pt x="2393178" y="126342"/>
                      </a:cubicBezTo>
                      <a:cubicBezTo>
                        <a:pt x="1992105" y="418442"/>
                        <a:pt x="836018" y="793092"/>
                        <a:pt x="10130" y="139677"/>
                      </a:cubicBezTo>
                      <a:cubicBezTo>
                        <a:pt x="-11037" y="60534"/>
                        <a:pt x="5897" y="44892"/>
                        <a:pt x="16480" y="7024"/>
                      </a:cubicBezTo>
                      <a:close/>
                    </a:path>
                  </a:pathLst>
                </a:custGeom>
                <a:solidFill>
                  <a:srgbClr val="452069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19">
                  <a:extLst>
                    <a:ext uri="{FF2B5EF4-FFF2-40B4-BE49-F238E27FC236}">
                      <a16:creationId xmlns:a16="http://schemas.microsoft.com/office/drawing/2014/main" id="{206F3148-C568-5FBC-288D-9FD81102EBF4}"/>
                    </a:ext>
                  </a:extLst>
                </p:cNvPr>
                <p:cNvSpPr/>
                <p:nvPr/>
              </p:nvSpPr>
              <p:spPr>
                <a:xfrm>
                  <a:off x="6279322" y="1513410"/>
                  <a:ext cx="338957" cy="215900"/>
                </a:xfrm>
                <a:custGeom>
                  <a:avLst/>
                  <a:gdLst>
                    <a:gd name="connsiteX0" fmla="*/ 0 w 719957"/>
                    <a:gd name="connsiteY0" fmla="*/ 0 h 520700"/>
                    <a:gd name="connsiteX1" fmla="*/ 719957 w 719957"/>
                    <a:gd name="connsiteY1" fmla="*/ 0 h 520700"/>
                    <a:gd name="connsiteX2" fmla="*/ 719957 w 719957"/>
                    <a:gd name="connsiteY2" fmla="*/ 520700 h 520700"/>
                    <a:gd name="connsiteX3" fmla="*/ 0 w 719957"/>
                    <a:gd name="connsiteY3" fmla="*/ 520700 h 520700"/>
                    <a:gd name="connsiteX4" fmla="*/ 0 w 719957"/>
                    <a:gd name="connsiteY4" fmla="*/ 0 h 520700"/>
                    <a:gd name="connsiteX0" fmla="*/ 0 w 719957"/>
                    <a:gd name="connsiteY0" fmla="*/ 0 h 520700"/>
                    <a:gd name="connsiteX1" fmla="*/ 719957 w 719957"/>
                    <a:gd name="connsiteY1" fmla="*/ 0 h 520700"/>
                    <a:gd name="connsiteX2" fmla="*/ 719957 w 719957"/>
                    <a:gd name="connsiteY2" fmla="*/ 520700 h 520700"/>
                    <a:gd name="connsiteX3" fmla="*/ 137160 w 719957"/>
                    <a:gd name="connsiteY3" fmla="*/ 474980 h 520700"/>
                    <a:gd name="connsiteX4" fmla="*/ 0 w 719957"/>
                    <a:gd name="connsiteY4" fmla="*/ 0 h 520700"/>
                    <a:gd name="connsiteX0" fmla="*/ 0 w 697097"/>
                    <a:gd name="connsiteY0" fmla="*/ 335280 h 520700"/>
                    <a:gd name="connsiteX1" fmla="*/ 697097 w 697097"/>
                    <a:gd name="connsiteY1" fmla="*/ 0 h 520700"/>
                    <a:gd name="connsiteX2" fmla="*/ 697097 w 697097"/>
                    <a:gd name="connsiteY2" fmla="*/ 520700 h 520700"/>
                    <a:gd name="connsiteX3" fmla="*/ 114300 w 697097"/>
                    <a:gd name="connsiteY3" fmla="*/ 474980 h 520700"/>
                    <a:gd name="connsiteX4" fmla="*/ 0 w 697097"/>
                    <a:gd name="connsiteY4" fmla="*/ 335280 h 520700"/>
                    <a:gd name="connsiteX0" fmla="*/ 0 w 697097"/>
                    <a:gd name="connsiteY0" fmla="*/ 76200 h 261620"/>
                    <a:gd name="connsiteX1" fmla="*/ 201797 w 697097"/>
                    <a:gd name="connsiteY1" fmla="*/ 0 h 261620"/>
                    <a:gd name="connsiteX2" fmla="*/ 697097 w 697097"/>
                    <a:gd name="connsiteY2" fmla="*/ 261620 h 261620"/>
                    <a:gd name="connsiteX3" fmla="*/ 114300 w 697097"/>
                    <a:gd name="connsiteY3" fmla="*/ 215900 h 261620"/>
                    <a:gd name="connsiteX4" fmla="*/ 0 w 697097"/>
                    <a:gd name="connsiteY4" fmla="*/ 76200 h 261620"/>
                    <a:gd name="connsiteX0" fmla="*/ 0 w 338957"/>
                    <a:gd name="connsiteY0" fmla="*/ 76200 h 215900"/>
                    <a:gd name="connsiteX1" fmla="*/ 201797 w 338957"/>
                    <a:gd name="connsiteY1" fmla="*/ 0 h 215900"/>
                    <a:gd name="connsiteX2" fmla="*/ 338957 w 338957"/>
                    <a:gd name="connsiteY2" fmla="*/ 93980 h 215900"/>
                    <a:gd name="connsiteX3" fmla="*/ 114300 w 338957"/>
                    <a:gd name="connsiteY3" fmla="*/ 215900 h 215900"/>
                    <a:gd name="connsiteX4" fmla="*/ 0 w 338957"/>
                    <a:gd name="connsiteY4" fmla="*/ 76200 h 21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38957" h="215900">
                      <a:moveTo>
                        <a:pt x="0" y="76200"/>
                      </a:moveTo>
                      <a:lnTo>
                        <a:pt x="201797" y="0"/>
                      </a:lnTo>
                      <a:lnTo>
                        <a:pt x="338957" y="93980"/>
                      </a:lnTo>
                      <a:lnTo>
                        <a:pt x="114300" y="215900"/>
                      </a:lnTo>
                      <a:lnTo>
                        <a:pt x="0" y="76200"/>
                      </a:lnTo>
                      <a:close/>
                    </a:path>
                  </a:pathLst>
                </a:custGeom>
                <a:solidFill>
                  <a:srgbClr val="F2B7C3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7" name="Rectangle 19">
                  <a:extLst>
                    <a:ext uri="{FF2B5EF4-FFF2-40B4-BE49-F238E27FC236}">
                      <a16:creationId xmlns:a16="http://schemas.microsoft.com/office/drawing/2014/main" id="{13698DC0-452A-BF8F-264E-ADD0C91B42A1}"/>
                    </a:ext>
                  </a:extLst>
                </p:cNvPr>
                <p:cNvSpPr/>
                <p:nvPr/>
              </p:nvSpPr>
              <p:spPr>
                <a:xfrm>
                  <a:off x="6305858" y="1565023"/>
                  <a:ext cx="227756" cy="145070"/>
                </a:xfrm>
                <a:custGeom>
                  <a:avLst/>
                  <a:gdLst>
                    <a:gd name="connsiteX0" fmla="*/ 0 w 719957"/>
                    <a:gd name="connsiteY0" fmla="*/ 0 h 520700"/>
                    <a:gd name="connsiteX1" fmla="*/ 719957 w 719957"/>
                    <a:gd name="connsiteY1" fmla="*/ 0 h 520700"/>
                    <a:gd name="connsiteX2" fmla="*/ 719957 w 719957"/>
                    <a:gd name="connsiteY2" fmla="*/ 520700 h 520700"/>
                    <a:gd name="connsiteX3" fmla="*/ 0 w 719957"/>
                    <a:gd name="connsiteY3" fmla="*/ 520700 h 520700"/>
                    <a:gd name="connsiteX4" fmla="*/ 0 w 719957"/>
                    <a:gd name="connsiteY4" fmla="*/ 0 h 520700"/>
                    <a:gd name="connsiteX0" fmla="*/ 0 w 719957"/>
                    <a:gd name="connsiteY0" fmla="*/ 0 h 520700"/>
                    <a:gd name="connsiteX1" fmla="*/ 719957 w 719957"/>
                    <a:gd name="connsiteY1" fmla="*/ 0 h 520700"/>
                    <a:gd name="connsiteX2" fmla="*/ 719957 w 719957"/>
                    <a:gd name="connsiteY2" fmla="*/ 520700 h 520700"/>
                    <a:gd name="connsiteX3" fmla="*/ 137160 w 719957"/>
                    <a:gd name="connsiteY3" fmla="*/ 474980 h 520700"/>
                    <a:gd name="connsiteX4" fmla="*/ 0 w 719957"/>
                    <a:gd name="connsiteY4" fmla="*/ 0 h 520700"/>
                    <a:gd name="connsiteX0" fmla="*/ 0 w 697097"/>
                    <a:gd name="connsiteY0" fmla="*/ 335280 h 520700"/>
                    <a:gd name="connsiteX1" fmla="*/ 697097 w 697097"/>
                    <a:gd name="connsiteY1" fmla="*/ 0 h 520700"/>
                    <a:gd name="connsiteX2" fmla="*/ 697097 w 697097"/>
                    <a:gd name="connsiteY2" fmla="*/ 520700 h 520700"/>
                    <a:gd name="connsiteX3" fmla="*/ 114300 w 697097"/>
                    <a:gd name="connsiteY3" fmla="*/ 474980 h 520700"/>
                    <a:gd name="connsiteX4" fmla="*/ 0 w 697097"/>
                    <a:gd name="connsiteY4" fmla="*/ 335280 h 520700"/>
                    <a:gd name="connsiteX0" fmla="*/ 0 w 697097"/>
                    <a:gd name="connsiteY0" fmla="*/ 76200 h 261620"/>
                    <a:gd name="connsiteX1" fmla="*/ 201797 w 697097"/>
                    <a:gd name="connsiteY1" fmla="*/ 0 h 261620"/>
                    <a:gd name="connsiteX2" fmla="*/ 697097 w 697097"/>
                    <a:gd name="connsiteY2" fmla="*/ 261620 h 261620"/>
                    <a:gd name="connsiteX3" fmla="*/ 114300 w 697097"/>
                    <a:gd name="connsiteY3" fmla="*/ 215900 h 261620"/>
                    <a:gd name="connsiteX4" fmla="*/ 0 w 697097"/>
                    <a:gd name="connsiteY4" fmla="*/ 76200 h 261620"/>
                    <a:gd name="connsiteX0" fmla="*/ 0 w 338957"/>
                    <a:gd name="connsiteY0" fmla="*/ 76200 h 215900"/>
                    <a:gd name="connsiteX1" fmla="*/ 201797 w 338957"/>
                    <a:gd name="connsiteY1" fmla="*/ 0 h 215900"/>
                    <a:gd name="connsiteX2" fmla="*/ 338957 w 338957"/>
                    <a:gd name="connsiteY2" fmla="*/ 93980 h 215900"/>
                    <a:gd name="connsiteX3" fmla="*/ 114300 w 338957"/>
                    <a:gd name="connsiteY3" fmla="*/ 215900 h 215900"/>
                    <a:gd name="connsiteX4" fmla="*/ 0 w 338957"/>
                    <a:gd name="connsiteY4" fmla="*/ 76200 h 21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38957" h="215900">
                      <a:moveTo>
                        <a:pt x="0" y="76200"/>
                      </a:moveTo>
                      <a:lnTo>
                        <a:pt x="201797" y="0"/>
                      </a:lnTo>
                      <a:lnTo>
                        <a:pt x="338957" y="93980"/>
                      </a:lnTo>
                      <a:lnTo>
                        <a:pt x="114300" y="215900"/>
                      </a:lnTo>
                      <a:lnTo>
                        <a:pt x="0" y="76200"/>
                      </a:lnTo>
                      <a:close/>
                    </a:path>
                  </a:pathLst>
                </a:custGeom>
                <a:solidFill>
                  <a:srgbClr val="EA8A9F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1" name="Oval 112">
                <a:extLst>
                  <a:ext uri="{FF2B5EF4-FFF2-40B4-BE49-F238E27FC236}">
                    <a16:creationId xmlns:a16="http://schemas.microsoft.com/office/drawing/2014/main" id="{40E96A5B-D332-4EF0-A7BB-81F6BE887421}"/>
                  </a:ext>
                </a:extLst>
              </p:cNvPr>
              <p:cNvSpPr/>
              <p:nvPr/>
            </p:nvSpPr>
            <p:spPr>
              <a:xfrm rot="726670">
                <a:off x="8107814" y="1252568"/>
                <a:ext cx="367852" cy="351970"/>
              </a:xfrm>
              <a:custGeom>
                <a:avLst/>
                <a:gdLst>
                  <a:gd name="connsiteX0" fmla="*/ 0 w 352198"/>
                  <a:gd name="connsiteY0" fmla="*/ 163510 h 327019"/>
                  <a:gd name="connsiteX1" fmla="*/ 176099 w 352198"/>
                  <a:gd name="connsiteY1" fmla="*/ 0 h 327019"/>
                  <a:gd name="connsiteX2" fmla="*/ 352198 w 352198"/>
                  <a:gd name="connsiteY2" fmla="*/ 163510 h 327019"/>
                  <a:gd name="connsiteX3" fmla="*/ 176099 w 352198"/>
                  <a:gd name="connsiteY3" fmla="*/ 327020 h 327019"/>
                  <a:gd name="connsiteX4" fmla="*/ 0 w 352198"/>
                  <a:gd name="connsiteY4" fmla="*/ 163510 h 327019"/>
                  <a:gd name="connsiteX0" fmla="*/ 6 w 352204"/>
                  <a:gd name="connsiteY0" fmla="*/ 186792 h 350302"/>
                  <a:gd name="connsiteX1" fmla="*/ 171109 w 352204"/>
                  <a:gd name="connsiteY1" fmla="*/ 0 h 350302"/>
                  <a:gd name="connsiteX2" fmla="*/ 352204 w 352204"/>
                  <a:gd name="connsiteY2" fmla="*/ 186792 h 350302"/>
                  <a:gd name="connsiteX3" fmla="*/ 176105 w 352204"/>
                  <a:gd name="connsiteY3" fmla="*/ 350302 h 350302"/>
                  <a:gd name="connsiteX4" fmla="*/ 6 w 352204"/>
                  <a:gd name="connsiteY4" fmla="*/ 186792 h 350302"/>
                  <a:gd name="connsiteX0" fmla="*/ 5 w 358198"/>
                  <a:gd name="connsiteY0" fmla="*/ 186911 h 350720"/>
                  <a:gd name="connsiteX1" fmla="*/ 171108 w 358198"/>
                  <a:gd name="connsiteY1" fmla="*/ 119 h 350720"/>
                  <a:gd name="connsiteX2" fmla="*/ 358198 w 358198"/>
                  <a:gd name="connsiteY2" fmla="*/ 214850 h 350720"/>
                  <a:gd name="connsiteX3" fmla="*/ 176104 w 358198"/>
                  <a:gd name="connsiteY3" fmla="*/ 350421 h 350720"/>
                  <a:gd name="connsiteX4" fmla="*/ 5 w 358198"/>
                  <a:gd name="connsiteY4" fmla="*/ 186911 h 350720"/>
                  <a:gd name="connsiteX0" fmla="*/ 5 w 367852"/>
                  <a:gd name="connsiteY0" fmla="*/ 187159 h 351970"/>
                  <a:gd name="connsiteX1" fmla="*/ 171108 w 367852"/>
                  <a:gd name="connsiteY1" fmla="*/ 367 h 351970"/>
                  <a:gd name="connsiteX2" fmla="*/ 367852 w 367852"/>
                  <a:gd name="connsiteY2" fmla="*/ 237382 h 351970"/>
                  <a:gd name="connsiteX3" fmla="*/ 176104 w 367852"/>
                  <a:gd name="connsiteY3" fmla="*/ 350669 h 351970"/>
                  <a:gd name="connsiteX4" fmla="*/ 5 w 367852"/>
                  <a:gd name="connsiteY4" fmla="*/ 187159 h 351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7852" h="351970">
                    <a:moveTo>
                      <a:pt x="5" y="187159"/>
                    </a:moveTo>
                    <a:cubicBezTo>
                      <a:pt x="-828" y="128775"/>
                      <a:pt x="109800" y="-8004"/>
                      <a:pt x="171108" y="367"/>
                    </a:cubicBezTo>
                    <a:cubicBezTo>
                      <a:pt x="232416" y="8738"/>
                      <a:pt x="367852" y="147078"/>
                      <a:pt x="367852" y="237382"/>
                    </a:cubicBezTo>
                    <a:cubicBezTo>
                      <a:pt x="367852" y="327686"/>
                      <a:pt x="237412" y="359040"/>
                      <a:pt x="176104" y="350669"/>
                    </a:cubicBezTo>
                    <a:cubicBezTo>
                      <a:pt x="114796" y="342298"/>
                      <a:pt x="838" y="245543"/>
                      <a:pt x="5" y="187159"/>
                    </a:cubicBezTo>
                    <a:close/>
                  </a:path>
                </a:pathLst>
              </a:custGeom>
              <a:solidFill>
                <a:srgbClr val="42458A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9A331B39-E409-9396-2B6A-983529085807}"/>
              </a:ext>
            </a:extLst>
          </p:cNvPr>
          <p:cNvGrpSpPr/>
          <p:nvPr/>
        </p:nvGrpSpPr>
        <p:grpSpPr>
          <a:xfrm flipH="1">
            <a:off x="322047" y="326209"/>
            <a:ext cx="5554905" cy="6205582"/>
            <a:chOff x="4182121" y="76928"/>
            <a:chExt cx="6051502" cy="6760348"/>
          </a:xfrm>
        </p:grpSpPr>
        <p:sp>
          <p:nvSpPr>
            <p:cNvPr id="5" name="Rectangle 89">
              <a:extLst>
                <a:ext uri="{FF2B5EF4-FFF2-40B4-BE49-F238E27FC236}">
                  <a16:creationId xmlns:a16="http://schemas.microsoft.com/office/drawing/2014/main" id="{FC604A9B-5E35-DD05-37C3-B7AFC5C085F6}"/>
                </a:ext>
              </a:extLst>
            </p:cNvPr>
            <p:cNvSpPr/>
            <p:nvPr/>
          </p:nvSpPr>
          <p:spPr>
            <a:xfrm>
              <a:off x="9148277" y="4046953"/>
              <a:ext cx="1085346" cy="1330331"/>
            </a:xfrm>
            <a:custGeom>
              <a:avLst/>
              <a:gdLst>
                <a:gd name="connsiteX0" fmla="*/ 0 w 828245"/>
                <a:gd name="connsiteY0" fmla="*/ 0 h 618420"/>
                <a:gd name="connsiteX1" fmla="*/ 828245 w 828245"/>
                <a:gd name="connsiteY1" fmla="*/ 0 h 618420"/>
                <a:gd name="connsiteX2" fmla="*/ 828245 w 828245"/>
                <a:gd name="connsiteY2" fmla="*/ 618420 h 618420"/>
                <a:gd name="connsiteX3" fmla="*/ 0 w 828245"/>
                <a:gd name="connsiteY3" fmla="*/ 618420 h 618420"/>
                <a:gd name="connsiteX4" fmla="*/ 0 w 828245"/>
                <a:gd name="connsiteY4" fmla="*/ 0 h 618420"/>
                <a:gd name="connsiteX0" fmla="*/ 0 w 828245"/>
                <a:gd name="connsiteY0" fmla="*/ 618420 h 618420"/>
                <a:gd name="connsiteX1" fmla="*/ 828245 w 828245"/>
                <a:gd name="connsiteY1" fmla="*/ 0 h 618420"/>
                <a:gd name="connsiteX2" fmla="*/ 828245 w 828245"/>
                <a:gd name="connsiteY2" fmla="*/ 618420 h 618420"/>
                <a:gd name="connsiteX3" fmla="*/ 0 w 828245"/>
                <a:gd name="connsiteY3" fmla="*/ 618420 h 618420"/>
                <a:gd name="connsiteX0" fmla="*/ 222633 w 1050878"/>
                <a:gd name="connsiteY0" fmla="*/ 604772 h 604772"/>
                <a:gd name="connsiteX1" fmla="*/ 0 w 1050878"/>
                <a:gd name="connsiteY1" fmla="*/ 0 h 604772"/>
                <a:gd name="connsiteX2" fmla="*/ 1050878 w 1050878"/>
                <a:gd name="connsiteY2" fmla="*/ 604772 h 604772"/>
                <a:gd name="connsiteX3" fmla="*/ 222633 w 1050878"/>
                <a:gd name="connsiteY3" fmla="*/ 604772 h 604772"/>
                <a:gd name="connsiteX0" fmla="*/ 222633 w 222633"/>
                <a:gd name="connsiteY0" fmla="*/ 604772 h 604772"/>
                <a:gd name="connsiteX1" fmla="*/ 0 w 222633"/>
                <a:gd name="connsiteY1" fmla="*/ 0 h 604772"/>
                <a:gd name="connsiteX2" fmla="*/ 222633 w 222633"/>
                <a:gd name="connsiteY2" fmla="*/ 604772 h 604772"/>
                <a:gd name="connsiteX0" fmla="*/ 318168 w 318168"/>
                <a:gd name="connsiteY0" fmla="*/ 741250 h 741250"/>
                <a:gd name="connsiteX1" fmla="*/ 0 w 318168"/>
                <a:gd name="connsiteY1" fmla="*/ 0 h 741250"/>
                <a:gd name="connsiteX2" fmla="*/ 318168 w 318168"/>
                <a:gd name="connsiteY2" fmla="*/ 741250 h 741250"/>
                <a:gd name="connsiteX0" fmla="*/ 318168 w 1101827"/>
                <a:gd name="connsiteY0" fmla="*/ 741250 h 741250"/>
                <a:gd name="connsiteX1" fmla="*/ 0 w 1101827"/>
                <a:gd name="connsiteY1" fmla="*/ 0 h 741250"/>
                <a:gd name="connsiteX2" fmla="*/ 318168 w 1101827"/>
                <a:gd name="connsiteY2" fmla="*/ 741250 h 741250"/>
                <a:gd name="connsiteX0" fmla="*/ 127100 w 956340"/>
                <a:gd name="connsiteY0" fmla="*/ 513587 h 513587"/>
                <a:gd name="connsiteX1" fmla="*/ 0 w 956340"/>
                <a:gd name="connsiteY1" fmla="*/ 31644 h 513587"/>
                <a:gd name="connsiteX2" fmla="*/ 127100 w 956340"/>
                <a:gd name="connsiteY2" fmla="*/ 513587 h 513587"/>
                <a:gd name="connsiteX0" fmla="*/ 127100 w 1066403"/>
                <a:gd name="connsiteY0" fmla="*/ 1301512 h 1301512"/>
                <a:gd name="connsiteX1" fmla="*/ 0 w 1066403"/>
                <a:gd name="connsiteY1" fmla="*/ 819569 h 1301512"/>
                <a:gd name="connsiteX2" fmla="*/ 127100 w 1066403"/>
                <a:gd name="connsiteY2" fmla="*/ 1301512 h 1301512"/>
                <a:gd name="connsiteX0" fmla="*/ 154396 w 1085346"/>
                <a:gd name="connsiteY0" fmla="*/ 1330331 h 1330331"/>
                <a:gd name="connsiteX1" fmla="*/ 0 w 1085346"/>
                <a:gd name="connsiteY1" fmla="*/ 807445 h 1330331"/>
                <a:gd name="connsiteX2" fmla="*/ 154396 w 1085346"/>
                <a:gd name="connsiteY2" fmla="*/ 1330331 h 1330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85346" h="1330331">
                  <a:moveTo>
                    <a:pt x="154396" y="1330331"/>
                  </a:moveTo>
                  <a:lnTo>
                    <a:pt x="0" y="807445"/>
                  </a:lnTo>
                  <a:cubicBezTo>
                    <a:pt x="570080" y="-828863"/>
                    <a:pt x="2040913" y="373565"/>
                    <a:pt x="154396" y="1330331"/>
                  </a:cubicBezTo>
                  <a:close/>
                </a:path>
              </a:pathLst>
            </a:custGeom>
            <a:gradFill>
              <a:gsLst>
                <a:gs pos="0">
                  <a:srgbClr val="452069"/>
                </a:gs>
                <a:gs pos="100000">
                  <a:srgbClr val="42458A"/>
                </a:gs>
              </a:gsLst>
              <a:lin ang="5400000" scaled="1"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5C899BBB-5E65-6878-9AAE-4FDD2A00136A}"/>
                </a:ext>
              </a:extLst>
            </p:cNvPr>
            <p:cNvGrpSpPr/>
            <p:nvPr/>
          </p:nvGrpSpPr>
          <p:grpSpPr>
            <a:xfrm>
              <a:off x="5095533" y="5946709"/>
              <a:ext cx="1006206" cy="890567"/>
              <a:chOff x="4754542" y="5870030"/>
              <a:chExt cx="1006206" cy="890567"/>
            </a:xfrm>
          </p:grpSpPr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EF26D603-BF04-749E-5A01-A96286288DDF}"/>
                  </a:ext>
                </a:extLst>
              </p:cNvPr>
              <p:cNvSpPr/>
              <p:nvPr/>
            </p:nvSpPr>
            <p:spPr>
              <a:xfrm rot="18674978">
                <a:off x="4812841" y="5812690"/>
                <a:ext cx="890567" cy="1005247"/>
              </a:xfrm>
              <a:custGeom>
                <a:avLst/>
                <a:gdLst>
                  <a:gd name="connsiteX0" fmla="*/ 889576 w 890567"/>
                  <a:gd name="connsiteY0" fmla="*/ 403423 h 1005247"/>
                  <a:gd name="connsiteX1" fmla="*/ 890567 w 890567"/>
                  <a:gd name="connsiteY1" fmla="*/ 429599 h 1005247"/>
                  <a:gd name="connsiteX2" fmla="*/ 787223 w 890567"/>
                  <a:gd name="connsiteY2" fmla="*/ 974300 h 1005247"/>
                  <a:gd name="connsiteX3" fmla="*/ 773135 w 890567"/>
                  <a:gd name="connsiteY3" fmla="*/ 1005247 h 1005247"/>
                  <a:gd name="connsiteX4" fmla="*/ 703845 w 890567"/>
                  <a:gd name="connsiteY4" fmla="*/ 929468 h 1005247"/>
                  <a:gd name="connsiteX5" fmla="*/ 847000 w 890567"/>
                  <a:gd name="connsiteY5" fmla="*/ 448378 h 1005247"/>
                  <a:gd name="connsiteX6" fmla="*/ 889576 w 890567"/>
                  <a:gd name="connsiteY6" fmla="*/ 403423 h 10052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90567" h="1005247">
                    <a:moveTo>
                      <a:pt x="889576" y="403423"/>
                    </a:moveTo>
                    <a:lnTo>
                      <a:pt x="890567" y="429599"/>
                    </a:lnTo>
                    <a:cubicBezTo>
                      <a:pt x="890567" y="626825"/>
                      <a:pt x="853130" y="812380"/>
                      <a:pt x="787223" y="974300"/>
                    </a:cubicBezTo>
                    <a:lnTo>
                      <a:pt x="773135" y="1005247"/>
                    </a:lnTo>
                    <a:lnTo>
                      <a:pt x="703845" y="929468"/>
                    </a:lnTo>
                    <a:cubicBezTo>
                      <a:pt x="288450" y="1007161"/>
                      <a:pt x="-719825" y="-817483"/>
                      <a:pt x="847000" y="448378"/>
                    </a:cubicBezTo>
                    <a:lnTo>
                      <a:pt x="889576" y="403423"/>
                    </a:lnTo>
                    <a:close/>
                  </a:path>
                </a:pathLst>
              </a:custGeom>
              <a:solidFill>
                <a:srgbClr val="42458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6EA5C4A1-D4DB-658B-2399-7DD712D649BE}"/>
                  </a:ext>
                </a:extLst>
              </p:cNvPr>
              <p:cNvGrpSpPr/>
              <p:nvPr/>
            </p:nvGrpSpPr>
            <p:grpSpPr>
              <a:xfrm>
                <a:off x="4754542" y="6107295"/>
                <a:ext cx="518573" cy="419842"/>
                <a:chOff x="6978783" y="6499397"/>
                <a:chExt cx="518573" cy="419842"/>
              </a:xfrm>
            </p:grpSpPr>
            <p:sp>
              <p:nvSpPr>
                <p:cNvPr id="80" name="Freeform: Shape 79">
                  <a:extLst>
                    <a:ext uri="{FF2B5EF4-FFF2-40B4-BE49-F238E27FC236}">
                      <a16:creationId xmlns:a16="http://schemas.microsoft.com/office/drawing/2014/main" id="{43B2FE41-C5A4-35FE-EB2A-1146633E3FD5}"/>
                    </a:ext>
                  </a:extLst>
                </p:cNvPr>
                <p:cNvSpPr/>
                <p:nvPr/>
              </p:nvSpPr>
              <p:spPr>
                <a:xfrm rot="17542130">
                  <a:off x="7276814" y="6698697"/>
                  <a:ext cx="334951" cy="106133"/>
                </a:xfrm>
                <a:custGeom>
                  <a:avLst/>
                  <a:gdLst>
                    <a:gd name="connsiteX0" fmla="*/ 0 w 393700"/>
                    <a:gd name="connsiteY0" fmla="*/ 0 h 101600"/>
                    <a:gd name="connsiteX1" fmla="*/ 393700 w 393700"/>
                    <a:gd name="connsiteY1" fmla="*/ 101600 h 101600"/>
                    <a:gd name="connsiteX2" fmla="*/ 393700 w 393700"/>
                    <a:gd name="connsiteY2" fmla="*/ 101600 h 101600"/>
                    <a:gd name="connsiteX0" fmla="*/ 0 w 401320"/>
                    <a:gd name="connsiteY0" fmla="*/ 0 h 78740"/>
                    <a:gd name="connsiteX1" fmla="*/ 401320 w 401320"/>
                    <a:gd name="connsiteY1" fmla="*/ 78740 h 78740"/>
                    <a:gd name="connsiteX2" fmla="*/ 401320 w 401320"/>
                    <a:gd name="connsiteY2" fmla="*/ 78740 h 78740"/>
                    <a:gd name="connsiteX0" fmla="*/ 0 w 401320"/>
                    <a:gd name="connsiteY0" fmla="*/ 1441 h 80181"/>
                    <a:gd name="connsiteX1" fmla="*/ 401320 w 401320"/>
                    <a:gd name="connsiteY1" fmla="*/ 80181 h 80181"/>
                    <a:gd name="connsiteX2" fmla="*/ 401320 w 401320"/>
                    <a:gd name="connsiteY2" fmla="*/ 80181 h 80181"/>
                    <a:gd name="connsiteX0" fmla="*/ 0 w 401320"/>
                    <a:gd name="connsiteY0" fmla="*/ 2043 h 80783"/>
                    <a:gd name="connsiteX1" fmla="*/ 401320 w 401320"/>
                    <a:gd name="connsiteY1" fmla="*/ 80783 h 80783"/>
                    <a:gd name="connsiteX2" fmla="*/ 401320 w 401320"/>
                    <a:gd name="connsiteY2" fmla="*/ 80783 h 80783"/>
                    <a:gd name="connsiteX0" fmla="*/ 0 w 401320"/>
                    <a:gd name="connsiteY0" fmla="*/ 2043 h 80783"/>
                    <a:gd name="connsiteX1" fmla="*/ 401320 w 401320"/>
                    <a:gd name="connsiteY1" fmla="*/ 80783 h 80783"/>
                    <a:gd name="connsiteX2" fmla="*/ 401320 w 401320"/>
                    <a:gd name="connsiteY2" fmla="*/ 19823 h 80783"/>
                    <a:gd name="connsiteX0" fmla="*/ 0 w 401320"/>
                    <a:gd name="connsiteY0" fmla="*/ 2043 h 80783"/>
                    <a:gd name="connsiteX1" fmla="*/ 401320 w 401320"/>
                    <a:gd name="connsiteY1" fmla="*/ 80783 h 80783"/>
                    <a:gd name="connsiteX0" fmla="*/ 0 w 401320"/>
                    <a:gd name="connsiteY0" fmla="*/ 5730 h 46370"/>
                    <a:gd name="connsiteX1" fmla="*/ 401320 w 401320"/>
                    <a:gd name="connsiteY1" fmla="*/ 46370 h 46370"/>
                    <a:gd name="connsiteX0" fmla="*/ 0 w 359039"/>
                    <a:gd name="connsiteY0" fmla="*/ 3255 h 61294"/>
                    <a:gd name="connsiteX1" fmla="*/ 359039 w 359039"/>
                    <a:gd name="connsiteY1" fmla="*/ 61294 h 61294"/>
                    <a:gd name="connsiteX0" fmla="*/ 0 w 334951"/>
                    <a:gd name="connsiteY0" fmla="*/ 6575 h 43627"/>
                    <a:gd name="connsiteX1" fmla="*/ 334951 w 334951"/>
                    <a:gd name="connsiteY1" fmla="*/ 43627 h 43627"/>
                    <a:gd name="connsiteX0" fmla="*/ 0 w 334951"/>
                    <a:gd name="connsiteY0" fmla="*/ 61832 h 98884"/>
                    <a:gd name="connsiteX1" fmla="*/ 334951 w 334951"/>
                    <a:gd name="connsiteY1" fmla="*/ 98884 h 98884"/>
                    <a:gd name="connsiteX0" fmla="*/ 0 w 334951"/>
                    <a:gd name="connsiteY0" fmla="*/ 69081 h 106133"/>
                    <a:gd name="connsiteX1" fmla="*/ 334951 w 334951"/>
                    <a:gd name="connsiteY1" fmla="*/ 106133 h 1061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34951" h="106133">
                      <a:moveTo>
                        <a:pt x="0" y="69081"/>
                      </a:moveTo>
                      <a:cubicBezTo>
                        <a:pt x="200846" y="-67103"/>
                        <a:pt x="224757" y="26722"/>
                        <a:pt x="334951" y="106133"/>
                      </a:cubicBezTo>
                    </a:path>
                  </a:pathLst>
                </a:custGeom>
                <a:solidFill>
                  <a:srgbClr val="42458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Freeform: Shape 82">
                  <a:extLst>
                    <a:ext uri="{FF2B5EF4-FFF2-40B4-BE49-F238E27FC236}">
                      <a16:creationId xmlns:a16="http://schemas.microsoft.com/office/drawing/2014/main" id="{34348DD6-4D97-2ADF-7674-CE31AA615EA6}"/>
                    </a:ext>
                  </a:extLst>
                </p:cNvPr>
                <p:cNvSpPr/>
                <p:nvPr/>
              </p:nvSpPr>
              <p:spPr>
                <a:xfrm rot="17542130">
                  <a:off x="7043860" y="6666396"/>
                  <a:ext cx="334951" cy="106133"/>
                </a:xfrm>
                <a:custGeom>
                  <a:avLst/>
                  <a:gdLst>
                    <a:gd name="connsiteX0" fmla="*/ 0 w 393700"/>
                    <a:gd name="connsiteY0" fmla="*/ 0 h 101600"/>
                    <a:gd name="connsiteX1" fmla="*/ 393700 w 393700"/>
                    <a:gd name="connsiteY1" fmla="*/ 101600 h 101600"/>
                    <a:gd name="connsiteX2" fmla="*/ 393700 w 393700"/>
                    <a:gd name="connsiteY2" fmla="*/ 101600 h 101600"/>
                    <a:gd name="connsiteX0" fmla="*/ 0 w 401320"/>
                    <a:gd name="connsiteY0" fmla="*/ 0 h 78740"/>
                    <a:gd name="connsiteX1" fmla="*/ 401320 w 401320"/>
                    <a:gd name="connsiteY1" fmla="*/ 78740 h 78740"/>
                    <a:gd name="connsiteX2" fmla="*/ 401320 w 401320"/>
                    <a:gd name="connsiteY2" fmla="*/ 78740 h 78740"/>
                    <a:gd name="connsiteX0" fmla="*/ 0 w 401320"/>
                    <a:gd name="connsiteY0" fmla="*/ 1441 h 80181"/>
                    <a:gd name="connsiteX1" fmla="*/ 401320 w 401320"/>
                    <a:gd name="connsiteY1" fmla="*/ 80181 h 80181"/>
                    <a:gd name="connsiteX2" fmla="*/ 401320 w 401320"/>
                    <a:gd name="connsiteY2" fmla="*/ 80181 h 80181"/>
                    <a:gd name="connsiteX0" fmla="*/ 0 w 401320"/>
                    <a:gd name="connsiteY0" fmla="*/ 2043 h 80783"/>
                    <a:gd name="connsiteX1" fmla="*/ 401320 w 401320"/>
                    <a:gd name="connsiteY1" fmla="*/ 80783 h 80783"/>
                    <a:gd name="connsiteX2" fmla="*/ 401320 w 401320"/>
                    <a:gd name="connsiteY2" fmla="*/ 80783 h 80783"/>
                    <a:gd name="connsiteX0" fmla="*/ 0 w 401320"/>
                    <a:gd name="connsiteY0" fmla="*/ 2043 h 80783"/>
                    <a:gd name="connsiteX1" fmla="*/ 401320 w 401320"/>
                    <a:gd name="connsiteY1" fmla="*/ 80783 h 80783"/>
                    <a:gd name="connsiteX2" fmla="*/ 401320 w 401320"/>
                    <a:gd name="connsiteY2" fmla="*/ 19823 h 80783"/>
                    <a:gd name="connsiteX0" fmla="*/ 0 w 401320"/>
                    <a:gd name="connsiteY0" fmla="*/ 2043 h 80783"/>
                    <a:gd name="connsiteX1" fmla="*/ 401320 w 401320"/>
                    <a:gd name="connsiteY1" fmla="*/ 80783 h 80783"/>
                    <a:gd name="connsiteX0" fmla="*/ 0 w 401320"/>
                    <a:gd name="connsiteY0" fmla="*/ 5730 h 46370"/>
                    <a:gd name="connsiteX1" fmla="*/ 401320 w 401320"/>
                    <a:gd name="connsiteY1" fmla="*/ 46370 h 46370"/>
                    <a:gd name="connsiteX0" fmla="*/ 0 w 359039"/>
                    <a:gd name="connsiteY0" fmla="*/ 3255 h 61294"/>
                    <a:gd name="connsiteX1" fmla="*/ 359039 w 359039"/>
                    <a:gd name="connsiteY1" fmla="*/ 61294 h 61294"/>
                    <a:gd name="connsiteX0" fmla="*/ 0 w 334951"/>
                    <a:gd name="connsiteY0" fmla="*/ 6575 h 43627"/>
                    <a:gd name="connsiteX1" fmla="*/ 334951 w 334951"/>
                    <a:gd name="connsiteY1" fmla="*/ 43627 h 43627"/>
                    <a:gd name="connsiteX0" fmla="*/ 0 w 334951"/>
                    <a:gd name="connsiteY0" fmla="*/ 61832 h 98884"/>
                    <a:gd name="connsiteX1" fmla="*/ 334951 w 334951"/>
                    <a:gd name="connsiteY1" fmla="*/ 98884 h 98884"/>
                    <a:gd name="connsiteX0" fmla="*/ 0 w 334951"/>
                    <a:gd name="connsiteY0" fmla="*/ 69081 h 106133"/>
                    <a:gd name="connsiteX1" fmla="*/ 334951 w 334951"/>
                    <a:gd name="connsiteY1" fmla="*/ 106133 h 1061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34951" h="106133">
                      <a:moveTo>
                        <a:pt x="0" y="69081"/>
                      </a:moveTo>
                      <a:cubicBezTo>
                        <a:pt x="200846" y="-67103"/>
                        <a:pt x="224757" y="26722"/>
                        <a:pt x="334951" y="106133"/>
                      </a:cubicBezTo>
                    </a:path>
                  </a:pathLst>
                </a:custGeom>
                <a:solidFill>
                  <a:srgbClr val="42458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9" name="Freeform: Shape 98">
                  <a:extLst>
                    <a:ext uri="{FF2B5EF4-FFF2-40B4-BE49-F238E27FC236}">
                      <a16:creationId xmlns:a16="http://schemas.microsoft.com/office/drawing/2014/main" id="{14EA0B52-FE28-3CA2-C002-B8765D2794CC}"/>
                    </a:ext>
                  </a:extLst>
                </p:cNvPr>
                <p:cNvSpPr/>
                <p:nvPr/>
              </p:nvSpPr>
              <p:spPr>
                <a:xfrm rot="17542130">
                  <a:off x="6864374" y="6613806"/>
                  <a:ext cx="334951" cy="106133"/>
                </a:xfrm>
                <a:custGeom>
                  <a:avLst/>
                  <a:gdLst>
                    <a:gd name="connsiteX0" fmla="*/ 0 w 393700"/>
                    <a:gd name="connsiteY0" fmla="*/ 0 h 101600"/>
                    <a:gd name="connsiteX1" fmla="*/ 393700 w 393700"/>
                    <a:gd name="connsiteY1" fmla="*/ 101600 h 101600"/>
                    <a:gd name="connsiteX2" fmla="*/ 393700 w 393700"/>
                    <a:gd name="connsiteY2" fmla="*/ 101600 h 101600"/>
                    <a:gd name="connsiteX0" fmla="*/ 0 w 401320"/>
                    <a:gd name="connsiteY0" fmla="*/ 0 h 78740"/>
                    <a:gd name="connsiteX1" fmla="*/ 401320 w 401320"/>
                    <a:gd name="connsiteY1" fmla="*/ 78740 h 78740"/>
                    <a:gd name="connsiteX2" fmla="*/ 401320 w 401320"/>
                    <a:gd name="connsiteY2" fmla="*/ 78740 h 78740"/>
                    <a:gd name="connsiteX0" fmla="*/ 0 w 401320"/>
                    <a:gd name="connsiteY0" fmla="*/ 1441 h 80181"/>
                    <a:gd name="connsiteX1" fmla="*/ 401320 w 401320"/>
                    <a:gd name="connsiteY1" fmla="*/ 80181 h 80181"/>
                    <a:gd name="connsiteX2" fmla="*/ 401320 w 401320"/>
                    <a:gd name="connsiteY2" fmla="*/ 80181 h 80181"/>
                    <a:gd name="connsiteX0" fmla="*/ 0 w 401320"/>
                    <a:gd name="connsiteY0" fmla="*/ 2043 h 80783"/>
                    <a:gd name="connsiteX1" fmla="*/ 401320 w 401320"/>
                    <a:gd name="connsiteY1" fmla="*/ 80783 h 80783"/>
                    <a:gd name="connsiteX2" fmla="*/ 401320 w 401320"/>
                    <a:gd name="connsiteY2" fmla="*/ 80783 h 80783"/>
                    <a:gd name="connsiteX0" fmla="*/ 0 w 401320"/>
                    <a:gd name="connsiteY0" fmla="*/ 2043 h 80783"/>
                    <a:gd name="connsiteX1" fmla="*/ 401320 w 401320"/>
                    <a:gd name="connsiteY1" fmla="*/ 80783 h 80783"/>
                    <a:gd name="connsiteX2" fmla="*/ 401320 w 401320"/>
                    <a:gd name="connsiteY2" fmla="*/ 19823 h 80783"/>
                    <a:gd name="connsiteX0" fmla="*/ 0 w 401320"/>
                    <a:gd name="connsiteY0" fmla="*/ 2043 h 80783"/>
                    <a:gd name="connsiteX1" fmla="*/ 401320 w 401320"/>
                    <a:gd name="connsiteY1" fmla="*/ 80783 h 80783"/>
                    <a:gd name="connsiteX0" fmla="*/ 0 w 401320"/>
                    <a:gd name="connsiteY0" fmla="*/ 5730 h 46370"/>
                    <a:gd name="connsiteX1" fmla="*/ 401320 w 401320"/>
                    <a:gd name="connsiteY1" fmla="*/ 46370 h 46370"/>
                    <a:gd name="connsiteX0" fmla="*/ 0 w 359039"/>
                    <a:gd name="connsiteY0" fmla="*/ 3255 h 61294"/>
                    <a:gd name="connsiteX1" fmla="*/ 359039 w 359039"/>
                    <a:gd name="connsiteY1" fmla="*/ 61294 h 61294"/>
                    <a:gd name="connsiteX0" fmla="*/ 0 w 334951"/>
                    <a:gd name="connsiteY0" fmla="*/ 6575 h 43627"/>
                    <a:gd name="connsiteX1" fmla="*/ 334951 w 334951"/>
                    <a:gd name="connsiteY1" fmla="*/ 43627 h 43627"/>
                    <a:gd name="connsiteX0" fmla="*/ 0 w 334951"/>
                    <a:gd name="connsiteY0" fmla="*/ 61832 h 98884"/>
                    <a:gd name="connsiteX1" fmla="*/ 334951 w 334951"/>
                    <a:gd name="connsiteY1" fmla="*/ 98884 h 98884"/>
                    <a:gd name="connsiteX0" fmla="*/ 0 w 334951"/>
                    <a:gd name="connsiteY0" fmla="*/ 69081 h 106133"/>
                    <a:gd name="connsiteX1" fmla="*/ 334951 w 334951"/>
                    <a:gd name="connsiteY1" fmla="*/ 106133 h 1061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34951" h="106133">
                      <a:moveTo>
                        <a:pt x="0" y="69081"/>
                      </a:moveTo>
                      <a:cubicBezTo>
                        <a:pt x="200846" y="-67103"/>
                        <a:pt x="224757" y="26722"/>
                        <a:pt x="334951" y="106133"/>
                      </a:cubicBezTo>
                    </a:path>
                  </a:pathLst>
                </a:custGeom>
                <a:solidFill>
                  <a:srgbClr val="42458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8D77E11F-E97B-F3A1-5F7A-B51350EE46F3}"/>
                </a:ext>
              </a:extLst>
            </p:cNvPr>
            <p:cNvGrpSpPr/>
            <p:nvPr/>
          </p:nvGrpSpPr>
          <p:grpSpPr>
            <a:xfrm>
              <a:off x="6370578" y="76928"/>
              <a:ext cx="2118793" cy="1469608"/>
              <a:chOff x="6378249" y="68515"/>
              <a:chExt cx="2118793" cy="1469608"/>
            </a:xfrm>
          </p:grpSpPr>
          <p:sp>
            <p:nvSpPr>
              <p:cNvPr id="74" name="Rectangle 2">
                <a:extLst>
                  <a:ext uri="{FF2B5EF4-FFF2-40B4-BE49-F238E27FC236}">
                    <a16:creationId xmlns:a16="http://schemas.microsoft.com/office/drawing/2014/main" id="{028BE91A-FA40-D33F-C314-12DCFD862FD0}"/>
                  </a:ext>
                </a:extLst>
              </p:cNvPr>
              <p:cNvSpPr/>
              <p:nvPr/>
            </p:nvSpPr>
            <p:spPr>
              <a:xfrm>
                <a:off x="7495086" y="150581"/>
                <a:ext cx="1001956" cy="1387542"/>
              </a:xfrm>
              <a:custGeom>
                <a:avLst/>
                <a:gdLst>
                  <a:gd name="connsiteX0" fmla="*/ 0 w 721786"/>
                  <a:gd name="connsiteY0" fmla="*/ 0 h 694041"/>
                  <a:gd name="connsiteX1" fmla="*/ 721786 w 721786"/>
                  <a:gd name="connsiteY1" fmla="*/ 0 h 694041"/>
                  <a:gd name="connsiteX2" fmla="*/ 721786 w 721786"/>
                  <a:gd name="connsiteY2" fmla="*/ 694041 h 694041"/>
                  <a:gd name="connsiteX3" fmla="*/ 0 w 721786"/>
                  <a:gd name="connsiteY3" fmla="*/ 694041 h 694041"/>
                  <a:gd name="connsiteX4" fmla="*/ 0 w 721786"/>
                  <a:gd name="connsiteY4" fmla="*/ 0 h 694041"/>
                  <a:gd name="connsiteX0" fmla="*/ 215900 w 937686"/>
                  <a:gd name="connsiteY0" fmla="*/ 0 h 694041"/>
                  <a:gd name="connsiteX1" fmla="*/ 937686 w 937686"/>
                  <a:gd name="connsiteY1" fmla="*/ 0 h 694041"/>
                  <a:gd name="connsiteX2" fmla="*/ 937686 w 937686"/>
                  <a:gd name="connsiteY2" fmla="*/ 694041 h 694041"/>
                  <a:gd name="connsiteX3" fmla="*/ 0 w 937686"/>
                  <a:gd name="connsiteY3" fmla="*/ 59041 h 694041"/>
                  <a:gd name="connsiteX4" fmla="*/ 215900 w 937686"/>
                  <a:gd name="connsiteY4" fmla="*/ 0 h 694041"/>
                  <a:gd name="connsiteX0" fmla="*/ 215900 w 975786"/>
                  <a:gd name="connsiteY0" fmla="*/ 0 h 840091"/>
                  <a:gd name="connsiteX1" fmla="*/ 937686 w 975786"/>
                  <a:gd name="connsiteY1" fmla="*/ 0 h 840091"/>
                  <a:gd name="connsiteX2" fmla="*/ 975786 w 975786"/>
                  <a:gd name="connsiteY2" fmla="*/ 840091 h 840091"/>
                  <a:gd name="connsiteX3" fmla="*/ 0 w 975786"/>
                  <a:gd name="connsiteY3" fmla="*/ 59041 h 840091"/>
                  <a:gd name="connsiteX4" fmla="*/ 215900 w 975786"/>
                  <a:gd name="connsiteY4" fmla="*/ 0 h 840091"/>
                  <a:gd name="connsiteX0" fmla="*/ 0 w 975786"/>
                  <a:gd name="connsiteY0" fmla="*/ 59041 h 840091"/>
                  <a:gd name="connsiteX1" fmla="*/ 937686 w 975786"/>
                  <a:gd name="connsiteY1" fmla="*/ 0 h 840091"/>
                  <a:gd name="connsiteX2" fmla="*/ 975786 w 975786"/>
                  <a:gd name="connsiteY2" fmla="*/ 840091 h 840091"/>
                  <a:gd name="connsiteX3" fmla="*/ 0 w 975786"/>
                  <a:gd name="connsiteY3" fmla="*/ 59041 h 840091"/>
                  <a:gd name="connsiteX0" fmla="*/ 0 w 975786"/>
                  <a:gd name="connsiteY0" fmla="*/ 0 h 781050"/>
                  <a:gd name="connsiteX1" fmla="*/ 975786 w 975786"/>
                  <a:gd name="connsiteY1" fmla="*/ 781050 h 781050"/>
                  <a:gd name="connsiteX2" fmla="*/ 0 w 975786"/>
                  <a:gd name="connsiteY2" fmla="*/ 0 h 781050"/>
                  <a:gd name="connsiteX0" fmla="*/ 0 w 990625"/>
                  <a:gd name="connsiteY0" fmla="*/ 154060 h 935110"/>
                  <a:gd name="connsiteX1" fmla="*/ 975786 w 990625"/>
                  <a:gd name="connsiteY1" fmla="*/ 935110 h 935110"/>
                  <a:gd name="connsiteX2" fmla="*/ 0 w 990625"/>
                  <a:gd name="connsiteY2" fmla="*/ 154060 h 935110"/>
                  <a:gd name="connsiteX0" fmla="*/ 0 w 990625"/>
                  <a:gd name="connsiteY0" fmla="*/ 154060 h 935110"/>
                  <a:gd name="connsiteX1" fmla="*/ 975786 w 990625"/>
                  <a:gd name="connsiteY1" fmla="*/ 935110 h 935110"/>
                  <a:gd name="connsiteX2" fmla="*/ 0 w 990625"/>
                  <a:gd name="connsiteY2" fmla="*/ 154060 h 935110"/>
                  <a:gd name="connsiteX0" fmla="*/ 0 w 1005034"/>
                  <a:gd name="connsiteY0" fmla="*/ 619198 h 1400248"/>
                  <a:gd name="connsiteX1" fmla="*/ 975786 w 1005034"/>
                  <a:gd name="connsiteY1" fmla="*/ 1400248 h 1400248"/>
                  <a:gd name="connsiteX2" fmla="*/ 0 w 1005034"/>
                  <a:gd name="connsiteY2" fmla="*/ 619198 h 1400248"/>
                  <a:gd name="connsiteX0" fmla="*/ 0 w 1011288"/>
                  <a:gd name="connsiteY0" fmla="*/ 627057 h 1408107"/>
                  <a:gd name="connsiteX1" fmla="*/ 975786 w 1011288"/>
                  <a:gd name="connsiteY1" fmla="*/ 1408107 h 1408107"/>
                  <a:gd name="connsiteX2" fmla="*/ 0 w 1011288"/>
                  <a:gd name="connsiteY2" fmla="*/ 627057 h 1408107"/>
                  <a:gd name="connsiteX0" fmla="*/ 0 w 1017610"/>
                  <a:gd name="connsiteY0" fmla="*/ 616350 h 1397400"/>
                  <a:gd name="connsiteX1" fmla="*/ 975786 w 1017610"/>
                  <a:gd name="connsiteY1" fmla="*/ 1397400 h 1397400"/>
                  <a:gd name="connsiteX2" fmla="*/ 0 w 1017610"/>
                  <a:gd name="connsiteY2" fmla="*/ 616350 h 1397400"/>
                  <a:gd name="connsiteX0" fmla="*/ 0 w 1001956"/>
                  <a:gd name="connsiteY0" fmla="*/ 606492 h 1387542"/>
                  <a:gd name="connsiteX1" fmla="*/ 975786 w 1001956"/>
                  <a:gd name="connsiteY1" fmla="*/ 1387542 h 1387542"/>
                  <a:gd name="connsiteX2" fmla="*/ 0 w 1001956"/>
                  <a:gd name="connsiteY2" fmla="*/ 606492 h 13875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1956" h="1387542">
                    <a:moveTo>
                      <a:pt x="0" y="606492"/>
                    </a:moveTo>
                    <a:cubicBezTo>
                      <a:pt x="884062" y="-307908"/>
                      <a:pt x="1082324" y="-295208"/>
                      <a:pt x="975786" y="1387542"/>
                    </a:cubicBezTo>
                    <a:cubicBezTo>
                      <a:pt x="650524" y="1127192"/>
                      <a:pt x="217312" y="904942"/>
                      <a:pt x="0" y="606492"/>
                    </a:cubicBezTo>
                    <a:close/>
                  </a:path>
                </a:pathLst>
              </a:custGeom>
              <a:solidFill>
                <a:srgbClr val="42458A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ectangle 2">
                <a:extLst>
                  <a:ext uri="{FF2B5EF4-FFF2-40B4-BE49-F238E27FC236}">
                    <a16:creationId xmlns:a16="http://schemas.microsoft.com/office/drawing/2014/main" id="{02D18F7E-302A-27D9-B92B-B29B74371613}"/>
                  </a:ext>
                </a:extLst>
              </p:cNvPr>
              <p:cNvSpPr/>
              <p:nvPr/>
            </p:nvSpPr>
            <p:spPr>
              <a:xfrm>
                <a:off x="7794013" y="188630"/>
                <a:ext cx="606340" cy="1135139"/>
              </a:xfrm>
              <a:custGeom>
                <a:avLst/>
                <a:gdLst>
                  <a:gd name="connsiteX0" fmla="*/ 0 w 721786"/>
                  <a:gd name="connsiteY0" fmla="*/ 0 h 694041"/>
                  <a:gd name="connsiteX1" fmla="*/ 721786 w 721786"/>
                  <a:gd name="connsiteY1" fmla="*/ 0 h 694041"/>
                  <a:gd name="connsiteX2" fmla="*/ 721786 w 721786"/>
                  <a:gd name="connsiteY2" fmla="*/ 694041 h 694041"/>
                  <a:gd name="connsiteX3" fmla="*/ 0 w 721786"/>
                  <a:gd name="connsiteY3" fmla="*/ 694041 h 694041"/>
                  <a:gd name="connsiteX4" fmla="*/ 0 w 721786"/>
                  <a:gd name="connsiteY4" fmla="*/ 0 h 694041"/>
                  <a:gd name="connsiteX0" fmla="*/ 215900 w 937686"/>
                  <a:gd name="connsiteY0" fmla="*/ 0 h 694041"/>
                  <a:gd name="connsiteX1" fmla="*/ 937686 w 937686"/>
                  <a:gd name="connsiteY1" fmla="*/ 0 h 694041"/>
                  <a:gd name="connsiteX2" fmla="*/ 937686 w 937686"/>
                  <a:gd name="connsiteY2" fmla="*/ 694041 h 694041"/>
                  <a:gd name="connsiteX3" fmla="*/ 0 w 937686"/>
                  <a:gd name="connsiteY3" fmla="*/ 59041 h 694041"/>
                  <a:gd name="connsiteX4" fmla="*/ 215900 w 937686"/>
                  <a:gd name="connsiteY4" fmla="*/ 0 h 694041"/>
                  <a:gd name="connsiteX0" fmla="*/ 215900 w 975786"/>
                  <a:gd name="connsiteY0" fmla="*/ 0 h 840091"/>
                  <a:gd name="connsiteX1" fmla="*/ 937686 w 975786"/>
                  <a:gd name="connsiteY1" fmla="*/ 0 h 840091"/>
                  <a:gd name="connsiteX2" fmla="*/ 975786 w 975786"/>
                  <a:gd name="connsiteY2" fmla="*/ 840091 h 840091"/>
                  <a:gd name="connsiteX3" fmla="*/ 0 w 975786"/>
                  <a:gd name="connsiteY3" fmla="*/ 59041 h 840091"/>
                  <a:gd name="connsiteX4" fmla="*/ 215900 w 975786"/>
                  <a:gd name="connsiteY4" fmla="*/ 0 h 840091"/>
                  <a:gd name="connsiteX0" fmla="*/ 0 w 975786"/>
                  <a:gd name="connsiteY0" fmla="*/ 59041 h 840091"/>
                  <a:gd name="connsiteX1" fmla="*/ 937686 w 975786"/>
                  <a:gd name="connsiteY1" fmla="*/ 0 h 840091"/>
                  <a:gd name="connsiteX2" fmla="*/ 975786 w 975786"/>
                  <a:gd name="connsiteY2" fmla="*/ 840091 h 840091"/>
                  <a:gd name="connsiteX3" fmla="*/ 0 w 975786"/>
                  <a:gd name="connsiteY3" fmla="*/ 59041 h 840091"/>
                  <a:gd name="connsiteX0" fmla="*/ 0 w 975786"/>
                  <a:gd name="connsiteY0" fmla="*/ 0 h 781050"/>
                  <a:gd name="connsiteX1" fmla="*/ 975786 w 975786"/>
                  <a:gd name="connsiteY1" fmla="*/ 781050 h 781050"/>
                  <a:gd name="connsiteX2" fmla="*/ 0 w 975786"/>
                  <a:gd name="connsiteY2" fmla="*/ 0 h 781050"/>
                  <a:gd name="connsiteX0" fmla="*/ 0 w 990625"/>
                  <a:gd name="connsiteY0" fmla="*/ 154060 h 935110"/>
                  <a:gd name="connsiteX1" fmla="*/ 975786 w 990625"/>
                  <a:gd name="connsiteY1" fmla="*/ 935110 h 935110"/>
                  <a:gd name="connsiteX2" fmla="*/ 0 w 990625"/>
                  <a:gd name="connsiteY2" fmla="*/ 154060 h 935110"/>
                  <a:gd name="connsiteX0" fmla="*/ 0 w 990625"/>
                  <a:gd name="connsiteY0" fmla="*/ 154060 h 935110"/>
                  <a:gd name="connsiteX1" fmla="*/ 975786 w 990625"/>
                  <a:gd name="connsiteY1" fmla="*/ 935110 h 935110"/>
                  <a:gd name="connsiteX2" fmla="*/ 0 w 990625"/>
                  <a:gd name="connsiteY2" fmla="*/ 154060 h 935110"/>
                  <a:gd name="connsiteX0" fmla="*/ 0 w 1005034"/>
                  <a:gd name="connsiteY0" fmla="*/ 619198 h 1400248"/>
                  <a:gd name="connsiteX1" fmla="*/ 975786 w 1005034"/>
                  <a:gd name="connsiteY1" fmla="*/ 1400248 h 1400248"/>
                  <a:gd name="connsiteX2" fmla="*/ 0 w 1005034"/>
                  <a:gd name="connsiteY2" fmla="*/ 619198 h 1400248"/>
                  <a:gd name="connsiteX0" fmla="*/ 0 w 1011288"/>
                  <a:gd name="connsiteY0" fmla="*/ 627057 h 1408107"/>
                  <a:gd name="connsiteX1" fmla="*/ 975786 w 1011288"/>
                  <a:gd name="connsiteY1" fmla="*/ 1408107 h 1408107"/>
                  <a:gd name="connsiteX2" fmla="*/ 0 w 1011288"/>
                  <a:gd name="connsiteY2" fmla="*/ 627057 h 1408107"/>
                  <a:gd name="connsiteX0" fmla="*/ 0 w 1017610"/>
                  <a:gd name="connsiteY0" fmla="*/ 616350 h 1397400"/>
                  <a:gd name="connsiteX1" fmla="*/ 975786 w 1017610"/>
                  <a:gd name="connsiteY1" fmla="*/ 1397400 h 1397400"/>
                  <a:gd name="connsiteX2" fmla="*/ 0 w 1017610"/>
                  <a:gd name="connsiteY2" fmla="*/ 616350 h 1397400"/>
                  <a:gd name="connsiteX0" fmla="*/ 0 w 1001956"/>
                  <a:gd name="connsiteY0" fmla="*/ 606492 h 1387542"/>
                  <a:gd name="connsiteX1" fmla="*/ 975786 w 1001956"/>
                  <a:gd name="connsiteY1" fmla="*/ 1387542 h 1387542"/>
                  <a:gd name="connsiteX2" fmla="*/ 0 w 1001956"/>
                  <a:gd name="connsiteY2" fmla="*/ 606492 h 1387542"/>
                  <a:gd name="connsiteX0" fmla="*/ 0 w 954547"/>
                  <a:gd name="connsiteY0" fmla="*/ 626560 h 1356300"/>
                  <a:gd name="connsiteX1" fmla="*/ 924476 w 954547"/>
                  <a:gd name="connsiteY1" fmla="*/ 1356300 h 1356300"/>
                  <a:gd name="connsiteX2" fmla="*/ 0 w 954547"/>
                  <a:gd name="connsiteY2" fmla="*/ 626560 h 1356300"/>
                  <a:gd name="connsiteX0" fmla="*/ 0 w 802670"/>
                  <a:gd name="connsiteY0" fmla="*/ 643168 h 1331860"/>
                  <a:gd name="connsiteX1" fmla="*/ 750023 w 802670"/>
                  <a:gd name="connsiteY1" fmla="*/ 1331860 h 1331860"/>
                  <a:gd name="connsiteX2" fmla="*/ 0 w 802670"/>
                  <a:gd name="connsiteY2" fmla="*/ 643168 h 1331860"/>
                  <a:gd name="connsiteX0" fmla="*/ 0 w 844102"/>
                  <a:gd name="connsiteY0" fmla="*/ 1129836 h 1818528"/>
                  <a:gd name="connsiteX1" fmla="*/ 750023 w 844102"/>
                  <a:gd name="connsiteY1" fmla="*/ 1818528 h 1818528"/>
                  <a:gd name="connsiteX2" fmla="*/ 0 w 844102"/>
                  <a:gd name="connsiteY2" fmla="*/ 1129836 h 1818528"/>
                  <a:gd name="connsiteX0" fmla="*/ 0 w 966668"/>
                  <a:gd name="connsiteY0" fmla="*/ 1144263 h 1832955"/>
                  <a:gd name="connsiteX1" fmla="*/ 750023 w 966668"/>
                  <a:gd name="connsiteY1" fmla="*/ 1832955 h 1832955"/>
                  <a:gd name="connsiteX2" fmla="*/ 0 w 966668"/>
                  <a:gd name="connsiteY2" fmla="*/ 1144263 h 1832955"/>
                  <a:gd name="connsiteX0" fmla="*/ 0 w 916637"/>
                  <a:gd name="connsiteY0" fmla="*/ 1113123 h 1801815"/>
                  <a:gd name="connsiteX1" fmla="*/ 750023 w 916637"/>
                  <a:gd name="connsiteY1" fmla="*/ 1801815 h 1801815"/>
                  <a:gd name="connsiteX2" fmla="*/ 0 w 916637"/>
                  <a:gd name="connsiteY2" fmla="*/ 1113123 h 1801815"/>
                  <a:gd name="connsiteX0" fmla="*/ 0 w 979876"/>
                  <a:gd name="connsiteY0" fmla="*/ 1145753 h 1834445"/>
                  <a:gd name="connsiteX1" fmla="*/ 750023 w 979876"/>
                  <a:gd name="connsiteY1" fmla="*/ 1834445 h 1834445"/>
                  <a:gd name="connsiteX2" fmla="*/ 0 w 979876"/>
                  <a:gd name="connsiteY2" fmla="*/ 1145753 h 1834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79876" h="1834445">
                    <a:moveTo>
                      <a:pt x="0" y="1145753"/>
                    </a:moveTo>
                    <a:cubicBezTo>
                      <a:pt x="843014" y="-835887"/>
                      <a:pt x="1277301" y="-12497"/>
                      <a:pt x="750023" y="1834445"/>
                    </a:cubicBezTo>
                    <a:cubicBezTo>
                      <a:pt x="424761" y="1574095"/>
                      <a:pt x="217312" y="1444203"/>
                      <a:pt x="0" y="1145753"/>
                    </a:cubicBezTo>
                    <a:close/>
                  </a:path>
                </a:pathLst>
              </a:custGeom>
              <a:solidFill>
                <a:srgbClr val="F4E0C7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6" name="Rectangle 5">
                <a:extLst>
                  <a:ext uri="{FF2B5EF4-FFF2-40B4-BE49-F238E27FC236}">
                    <a16:creationId xmlns:a16="http://schemas.microsoft.com/office/drawing/2014/main" id="{957E43D0-7F29-4461-7063-A721FE065631}"/>
                  </a:ext>
                </a:extLst>
              </p:cNvPr>
              <p:cNvSpPr/>
              <p:nvPr/>
            </p:nvSpPr>
            <p:spPr>
              <a:xfrm>
                <a:off x="6378249" y="68515"/>
                <a:ext cx="995932" cy="858528"/>
              </a:xfrm>
              <a:custGeom>
                <a:avLst/>
                <a:gdLst>
                  <a:gd name="connsiteX0" fmla="*/ 0 w 1001956"/>
                  <a:gd name="connsiteY0" fmla="*/ 0 h 593667"/>
                  <a:gd name="connsiteX1" fmla="*/ 1001956 w 1001956"/>
                  <a:gd name="connsiteY1" fmla="*/ 0 h 593667"/>
                  <a:gd name="connsiteX2" fmla="*/ 1001956 w 1001956"/>
                  <a:gd name="connsiteY2" fmla="*/ 593667 h 593667"/>
                  <a:gd name="connsiteX3" fmla="*/ 0 w 1001956"/>
                  <a:gd name="connsiteY3" fmla="*/ 593667 h 593667"/>
                  <a:gd name="connsiteX4" fmla="*/ 0 w 1001956"/>
                  <a:gd name="connsiteY4" fmla="*/ 0 h 593667"/>
                  <a:gd name="connsiteX0" fmla="*/ 0 w 1001956"/>
                  <a:gd name="connsiteY0" fmla="*/ 0 h 593667"/>
                  <a:gd name="connsiteX1" fmla="*/ 1001956 w 1001956"/>
                  <a:gd name="connsiteY1" fmla="*/ 0 h 593667"/>
                  <a:gd name="connsiteX2" fmla="*/ 1001956 w 1001956"/>
                  <a:gd name="connsiteY2" fmla="*/ 593667 h 593667"/>
                  <a:gd name="connsiteX3" fmla="*/ 133350 w 1001956"/>
                  <a:gd name="connsiteY3" fmla="*/ 441267 h 593667"/>
                  <a:gd name="connsiteX4" fmla="*/ 0 w 1001956"/>
                  <a:gd name="connsiteY4" fmla="*/ 0 h 593667"/>
                  <a:gd name="connsiteX0" fmla="*/ 0 w 1059106"/>
                  <a:gd name="connsiteY0" fmla="*/ 0 h 441267"/>
                  <a:gd name="connsiteX1" fmla="*/ 1001956 w 1059106"/>
                  <a:gd name="connsiteY1" fmla="*/ 0 h 441267"/>
                  <a:gd name="connsiteX2" fmla="*/ 1059106 w 1059106"/>
                  <a:gd name="connsiteY2" fmla="*/ 307917 h 441267"/>
                  <a:gd name="connsiteX3" fmla="*/ 133350 w 1059106"/>
                  <a:gd name="connsiteY3" fmla="*/ 441267 h 441267"/>
                  <a:gd name="connsiteX4" fmla="*/ 0 w 1059106"/>
                  <a:gd name="connsiteY4" fmla="*/ 0 h 441267"/>
                  <a:gd name="connsiteX0" fmla="*/ 0 w 925756"/>
                  <a:gd name="connsiteY0" fmla="*/ 441267 h 441267"/>
                  <a:gd name="connsiteX1" fmla="*/ 868606 w 925756"/>
                  <a:gd name="connsiteY1" fmla="*/ 0 h 441267"/>
                  <a:gd name="connsiteX2" fmla="*/ 925756 w 925756"/>
                  <a:gd name="connsiteY2" fmla="*/ 307917 h 441267"/>
                  <a:gd name="connsiteX3" fmla="*/ 0 w 925756"/>
                  <a:gd name="connsiteY3" fmla="*/ 441267 h 441267"/>
                  <a:gd name="connsiteX0" fmla="*/ 0 w 925756"/>
                  <a:gd name="connsiteY0" fmla="*/ 133350 h 133350"/>
                  <a:gd name="connsiteX1" fmla="*/ 925756 w 925756"/>
                  <a:gd name="connsiteY1" fmla="*/ 0 h 133350"/>
                  <a:gd name="connsiteX2" fmla="*/ 0 w 925756"/>
                  <a:gd name="connsiteY2" fmla="*/ 133350 h 133350"/>
                  <a:gd name="connsiteX0" fmla="*/ 25473 w 951229"/>
                  <a:gd name="connsiteY0" fmla="*/ 841154 h 841154"/>
                  <a:gd name="connsiteX1" fmla="*/ 951229 w 951229"/>
                  <a:gd name="connsiteY1" fmla="*/ 707804 h 841154"/>
                  <a:gd name="connsiteX2" fmla="*/ 25473 w 951229"/>
                  <a:gd name="connsiteY2" fmla="*/ 841154 h 841154"/>
                  <a:gd name="connsiteX0" fmla="*/ 24720 w 979051"/>
                  <a:gd name="connsiteY0" fmla="*/ 849123 h 849123"/>
                  <a:gd name="connsiteX1" fmla="*/ 979051 w 979051"/>
                  <a:gd name="connsiteY1" fmla="*/ 687198 h 849123"/>
                  <a:gd name="connsiteX2" fmla="*/ 24720 w 979051"/>
                  <a:gd name="connsiteY2" fmla="*/ 849123 h 849123"/>
                  <a:gd name="connsiteX0" fmla="*/ 24720 w 979051"/>
                  <a:gd name="connsiteY0" fmla="*/ 849123 h 849123"/>
                  <a:gd name="connsiteX1" fmla="*/ 979051 w 979051"/>
                  <a:gd name="connsiteY1" fmla="*/ 687198 h 849123"/>
                  <a:gd name="connsiteX2" fmla="*/ 24720 w 979051"/>
                  <a:gd name="connsiteY2" fmla="*/ 849123 h 849123"/>
                  <a:gd name="connsiteX0" fmla="*/ 23593 w 977924"/>
                  <a:gd name="connsiteY0" fmla="*/ 879431 h 879431"/>
                  <a:gd name="connsiteX1" fmla="*/ 977924 w 977924"/>
                  <a:gd name="connsiteY1" fmla="*/ 717506 h 879431"/>
                  <a:gd name="connsiteX2" fmla="*/ 23593 w 977924"/>
                  <a:gd name="connsiteY2" fmla="*/ 879431 h 879431"/>
                  <a:gd name="connsiteX0" fmla="*/ 35930 w 990261"/>
                  <a:gd name="connsiteY0" fmla="*/ 812102 h 812102"/>
                  <a:gd name="connsiteX1" fmla="*/ 990261 w 990261"/>
                  <a:gd name="connsiteY1" fmla="*/ 650177 h 812102"/>
                  <a:gd name="connsiteX2" fmla="*/ 35930 w 990261"/>
                  <a:gd name="connsiteY2" fmla="*/ 812102 h 812102"/>
                  <a:gd name="connsiteX0" fmla="*/ 35930 w 990261"/>
                  <a:gd name="connsiteY0" fmla="*/ 812102 h 812102"/>
                  <a:gd name="connsiteX1" fmla="*/ 990261 w 990261"/>
                  <a:gd name="connsiteY1" fmla="*/ 650177 h 812102"/>
                  <a:gd name="connsiteX2" fmla="*/ 35930 w 990261"/>
                  <a:gd name="connsiteY2" fmla="*/ 812102 h 812102"/>
                  <a:gd name="connsiteX0" fmla="*/ 41601 w 995932"/>
                  <a:gd name="connsiteY0" fmla="*/ 858528 h 858528"/>
                  <a:gd name="connsiteX1" fmla="*/ 995932 w 995932"/>
                  <a:gd name="connsiteY1" fmla="*/ 696603 h 858528"/>
                  <a:gd name="connsiteX2" fmla="*/ 41601 w 995932"/>
                  <a:gd name="connsiteY2" fmla="*/ 858528 h 8585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95932" h="858528">
                    <a:moveTo>
                      <a:pt x="41601" y="858528"/>
                    </a:moveTo>
                    <a:cubicBezTo>
                      <a:pt x="340661" y="818841"/>
                      <a:pt x="687347" y="836303"/>
                      <a:pt x="995932" y="696603"/>
                    </a:cubicBezTo>
                    <a:cubicBezTo>
                      <a:pt x="577809" y="441016"/>
                      <a:pt x="-186389" y="-824222"/>
                      <a:pt x="41601" y="858528"/>
                    </a:cubicBezTo>
                    <a:close/>
                  </a:path>
                </a:pathLst>
              </a:custGeom>
              <a:solidFill>
                <a:srgbClr val="42458A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239C3C77-4A4B-DAD0-A8A4-6D74CB28903E}"/>
                  </a:ext>
                </a:extLst>
              </p:cNvPr>
              <p:cNvSpPr/>
              <p:nvPr/>
            </p:nvSpPr>
            <p:spPr>
              <a:xfrm>
                <a:off x="6388090" y="80808"/>
                <a:ext cx="362169" cy="845412"/>
              </a:xfrm>
              <a:custGeom>
                <a:avLst/>
                <a:gdLst>
                  <a:gd name="connsiteX0" fmla="*/ 94838 w 362169"/>
                  <a:gd name="connsiteY0" fmla="*/ 0 h 845412"/>
                  <a:gd name="connsiteX1" fmla="*/ 104052 w 362169"/>
                  <a:gd name="connsiteY1" fmla="*/ 5312 h 845412"/>
                  <a:gd name="connsiteX2" fmla="*/ 362169 w 362169"/>
                  <a:gd name="connsiteY2" fmla="*/ 728466 h 845412"/>
                  <a:gd name="connsiteX3" fmla="*/ 357434 w 362169"/>
                  <a:gd name="connsiteY3" fmla="*/ 815700 h 845412"/>
                  <a:gd name="connsiteX4" fmla="*/ 273487 w 362169"/>
                  <a:gd name="connsiteY4" fmla="*/ 823014 h 845412"/>
                  <a:gd name="connsiteX5" fmla="*/ 41602 w 362169"/>
                  <a:gd name="connsiteY5" fmla="*/ 845412 h 845412"/>
                  <a:gd name="connsiteX6" fmla="*/ 77701 w 362169"/>
                  <a:gd name="connsiteY6" fmla="*/ 10725 h 845412"/>
                  <a:gd name="connsiteX7" fmla="*/ 94838 w 362169"/>
                  <a:gd name="connsiteY7" fmla="*/ 0 h 8454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62169" h="845412">
                    <a:moveTo>
                      <a:pt x="94838" y="0"/>
                    </a:moveTo>
                    <a:lnTo>
                      <a:pt x="104052" y="5312"/>
                    </a:lnTo>
                    <a:cubicBezTo>
                      <a:pt x="255737" y="124455"/>
                      <a:pt x="362169" y="403379"/>
                      <a:pt x="362169" y="728466"/>
                    </a:cubicBezTo>
                    <a:lnTo>
                      <a:pt x="357434" y="815700"/>
                    </a:lnTo>
                    <a:lnTo>
                      <a:pt x="273487" y="823014"/>
                    </a:lnTo>
                    <a:cubicBezTo>
                      <a:pt x="194109" y="829140"/>
                      <a:pt x="116367" y="835490"/>
                      <a:pt x="41602" y="845412"/>
                    </a:cubicBezTo>
                    <a:cubicBezTo>
                      <a:pt x="-29645" y="319553"/>
                      <a:pt x="-3998" y="81583"/>
                      <a:pt x="77701" y="10725"/>
                    </a:cubicBezTo>
                    <a:lnTo>
                      <a:pt x="94838" y="0"/>
                    </a:lnTo>
                    <a:close/>
                  </a:path>
                </a:pathLst>
              </a:custGeom>
              <a:solidFill>
                <a:srgbClr val="F4E0C7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3DFE3C9-642F-8C60-F124-0789374DDEA1}"/>
                </a:ext>
              </a:extLst>
            </p:cNvPr>
            <p:cNvGrpSpPr/>
            <p:nvPr/>
          </p:nvGrpSpPr>
          <p:grpSpPr>
            <a:xfrm>
              <a:off x="4182121" y="2579427"/>
              <a:ext cx="5355177" cy="4069569"/>
              <a:chOff x="4182121" y="2579427"/>
              <a:chExt cx="5355177" cy="4069569"/>
            </a:xfrm>
            <a:solidFill>
              <a:srgbClr val="F4E0C7"/>
            </a:solidFill>
          </p:grpSpPr>
          <p:sp>
            <p:nvSpPr>
              <p:cNvPr id="72" name="Rectangle 40">
                <a:extLst>
                  <a:ext uri="{FF2B5EF4-FFF2-40B4-BE49-F238E27FC236}">
                    <a16:creationId xmlns:a16="http://schemas.microsoft.com/office/drawing/2014/main" id="{B1DF1154-EB44-681E-2F23-ACA684819439}"/>
                  </a:ext>
                </a:extLst>
              </p:cNvPr>
              <p:cNvSpPr/>
              <p:nvPr/>
            </p:nvSpPr>
            <p:spPr>
              <a:xfrm>
                <a:off x="4182121" y="2579427"/>
                <a:ext cx="5355177" cy="4069569"/>
              </a:xfrm>
              <a:custGeom>
                <a:avLst/>
                <a:gdLst>
                  <a:gd name="connsiteX0" fmla="*/ 0 w 2450111"/>
                  <a:gd name="connsiteY0" fmla="*/ 0 h 3149839"/>
                  <a:gd name="connsiteX1" fmla="*/ 2450111 w 2450111"/>
                  <a:gd name="connsiteY1" fmla="*/ 0 h 3149839"/>
                  <a:gd name="connsiteX2" fmla="*/ 2450111 w 2450111"/>
                  <a:gd name="connsiteY2" fmla="*/ 3149839 h 3149839"/>
                  <a:gd name="connsiteX3" fmla="*/ 0 w 2450111"/>
                  <a:gd name="connsiteY3" fmla="*/ 3149839 h 3149839"/>
                  <a:gd name="connsiteX4" fmla="*/ 0 w 2450111"/>
                  <a:gd name="connsiteY4" fmla="*/ 0 h 3149839"/>
                  <a:gd name="connsiteX0" fmla="*/ 0 w 2491054"/>
                  <a:gd name="connsiteY0" fmla="*/ 0 h 3313613"/>
                  <a:gd name="connsiteX1" fmla="*/ 2491054 w 2491054"/>
                  <a:gd name="connsiteY1" fmla="*/ 163774 h 3313613"/>
                  <a:gd name="connsiteX2" fmla="*/ 2491054 w 2491054"/>
                  <a:gd name="connsiteY2" fmla="*/ 3313613 h 3313613"/>
                  <a:gd name="connsiteX3" fmla="*/ 40943 w 2491054"/>
                  <a:gd name="connsiteY3" fmla="*/ 3313613 h 3313613"/>
                  <a:gd name="connsiteX4" fmla="*/ 0 w 2491054"/>
                  <a:gd name="connsiteY4" fmla="*/ 0 h 3313613"/>
                  <a:gd name="connsiteX0" fmla="*/ 0 w 2491054"/>
                  <a:gd name="connsiteY0" fmla="*/ 0 h 3313613"/>
                  <a:gd name="connsiteX1" fmla="*/ 2450110 w 2491054"/>
                  <a:gd name="connsiteY1" fmla="*/ 13649 h 3313613"/>
                  <a:gd name="connsiteX2" fmla="*/ 2491054 w 2491054"/>
                  <a:gd name="connsiteY2" fmla="*/ 3313613 h 3313613"/>
                  <a:gd name="connsiteX3" fmla="*/ 40943 w 2491054"/>
                  <a:gd name="connsiteY3" fmla="*/ 3313613 h 3313613"/>
                  <a:gd name="connsiteX4" fmla="*/ 0 w 2491054"/>
                  <a:gd name="connsiteY4" fmla="*/ 0 h 3313613"/>
                  <a:gd name="connsiteX0" fmla="*/ 0 w 2933970"/>
                  <a:gd name="connsiteY0" fmla="*/ 0 h 3313613"/>
                  <a:gd name="connsiteX1" fmla="*/ 2450110 w 2933970"/>
                  <a:gd name="connsiteY1" fmla="*/ 13649 h 3313613"/>
                  <a:gd name="connsiteX2" fmla="*/ 2933970 w 2933970"/>
                  <a:gd name="connsiteY2" fmla="*/ 1419368 h 3313613"/>
                  <a:gd name="connsiteX3" fmla="*/ 2491054 w 2933970"/>
                  <a:gd name="connsiteY3" fmla="*/ 3313613 h 3313613"/>
                  <a:gd name="connsiteX4" fmla="*/ 40943 w 2933970"/>
                  <a:gd name="connsiteY4" fmla="*/ 3313613 h 3313613"/>
                  <a:gd name="connsiteX5" fmla="*/ 0 w 2933970"/>
                  <a:gd name="connsiteY5" fmla="*/ 0 h 3313613"/>
                  <a:gd name="connsiteX0" fmla="*/ 955343 w 3889313"/>
                  <a:gd name="connsiteY0" fmla="*/ 0 h 3668454"/>
                  <a:gd name="connsiteX1" fmla="*/ 3405453 w 3889313"/>
                  <a:gd name="connsiteY1" fmla="*/ 13649 h 3668454"/>
                  <a:gd name="connsiteX2" fmla="*/ 3889313 w 3889313"/>
                  <a:gd name="connsiteY2" fmla="*/ 1419368 h 3668454"/>
                  <a:gd name="connsiteX3" fmla="*/ 3446397 w 3889313"/>
                  <a:gd name="connsiteY3" fmla="*/ 3313613 h 3668454"/>
                  <a:gd name="connsiteX4" fmla="*/ 0 w 3889313"/>
                  <a:gd name="connsiteY4" fmla="*/ 3668454 h 3668454"/>
                  <a:gd name="connsiteX5" fmla="*/ 955343 w 3889313"/>
                  <a:gd name="connsiteY5" fmla="*/ 0 h 3668454"/>
                  <a:gd name="connsiteX0" fmla="*/ 1763828 w 4697798"/>
                  <a:gd name="connsiteY0" fmla="*/ 0 h 3668454"/>
                  <a:gd name="connsiteX1" fmla="*/ 4213938 w 4697798"/>
                  <a:gd name="connsiteY1" fmla="*/ 13649 h 3668454"/>
                  <a:gd name="connsiteX2" fmla="*/ 4697798 w 4697798"/>
                  <a:gd name="connsiteY2" fmla="*/ 1419368 h 3668454"/>
                  <a:gd name="connsiteX3" fmla="*/ 4254882 w 4697798"/>
                  <a:gd name="connsiteY3" fmla="*/ 3313613 h 3668454"/>
                  <a:gd name="connsiteX4" fmla="*/ 808485 w 4697798"/>
                  <a:gd name="connsiteY4" fmla="*/ 3668454 h 3668454"/>
                  <a:gd name="connsiteX5" fmla="*/ 1763828 w 4697798"/>
                  <a:gd name="connsiteY5" fmla="*/ 0 h 3668454"/>
                  <a:gd name="connsiteX0" fmla="*/ 1675262 w 4609232"/>
                  <a:gd name="connsiteY0" fmla="*/ 0 h 3654807"/>
                  <a:gd name="connsiteX1" fmla="*/ 4125372 w 4609232"/>
                  <a:gd name="connsiteY1" fmla="*/ 13649 h 3654807"/>
                  <a:gd name="connsiteX2" fmla="*/ 4609232 w 4609232"/>
                  <a:gd name="connsiteY2" fmla="*/ 1419368 h 3654807"/>
                  <a:gd name="connsiteX3" fmla="*/ 4166316 w 4609232"/>
                  <a:gd name="connsiteY3" fmla="*/ 3313613 h 3654807"/>
                  <a:gd name="connsiteX4" fmla="*/ 829101 w 4609232"/>
                  <a:gd name="connsiteY4" fmla="*/ 3654807 h 3654807"/>
                  <a:gd name="connsiteX5" fmla="*/ 1675262 w 4609232"/>
                  <a:gd name="connsiteY5" fmla="*/ 0 h 3654807"/>
                  <a:gd name="connsiteX0" fmla="*/ 1722909 w 4656879"/>
                  <a:gd name="connsiteY0" fmla="*/ 0 h 3654807"/>
                  <a:gd name="connsiteX1" fmla="*/ 4173019 w 4656879"/>
                  <a:gd name="connsiteY1" fmla="*/ 13649 h 3654807"/>
                  <a:gd name="connsiteX2" fmla="*/ 4656879 w 4656879"/>
                  <a:gd name="connsiteY2" fmla="*/ 1419368 h 3654807"/>
                  <a:gd name="connsiteX3" fmla="*/ 4213963 w 4656879"/>
                  <a:gd name="connsiteY3" fmla="*/ 3313613 h 3654807"/>
                  <a:gd name="connsiteX4" fmla="*/ 876748 w 4656879"/>
                  <a:gd name="connsiteY4" fmla="*/ 3654807 h 3654807"/>
                  <a:gd name="connsiteX5" fmla="*/ 1722909 w 4656879"/>
                  <a:gd name="connsiteY5" fmla="*/ 0 h 3654807"/>
                  <a:gd name="connsiteX0" fmla="*/ 1725277 w 4659247"/>
                  <a:gd name="connsiteY0" fmla="*/ 0 h 3654807"/>
                  <a:gd name="connsiteX1" fmla="*/ 4175387 w 4659247"/>
                  <a:gd name="connsiteY1" fmla="*/ 13649 h 3654807"/>
                  <a:gd name="connsiteX2" fmla="*/ 4659247 w 4659247"/>
                  <a:gd name="connsiteY2" fmla="*/ 1419368 h 3654807"/>
                  <a:gd name="connsiteX3" fmla="*/ 4216331 w 4659247"/>
                  <a:gd name="connsiteY3" fmla="*/ 3313613 h 3654807"/>
                  <a:gd name="connsiteX4" fmla="*/ 879116 w 4659247"/>
                  <a:gd name="connsiteY4" fmla="*/ 3654807 h 3654807"/>
                  <a:gd name="connsiteX5" fmla="*/ 1725277 w 4659247"/>
                  <a:gd name="connsiteY5" fmla="*/ 0 h 3654807"/>
                  <a:gd name="connsiteX0" fmla="*/ 1727656 w 4661626"/>
                  <a:gd name="connsiteY0" fmla="*/ 0 h 3654807"/>
                  <a:gd name="connsiteX1" fmla="*/ 4177766 w 4661626"/>
                  <a:gd name="connsiteY1" fmla="*/ 13649 h 3654807"/>
                  <a:gd name="connsiteX2" fmla="*/ 4661626 w 4661626"/>
                  <a:gd name="connsiteY2" fmla="*/ 1419368 h 3654807"/>
                  <a:gd name="connsiteX3" fmla="*/ 4218710 w 4661626"/>
                  <a:gd name="connsiteY3" fmla="*/ 3313613 h 3654807"/>
                  <a:gd name="connsiteX4" fmla="*/ 881495 w 4661626"/>
                  <a:gd name="connsiteY4" fmla="*/ 3654807 h 3654807"/>
                  <a:gd name="connsiteX5" fmla="*/ 1727656 w 4661626"/>
                  <a:gd name="connsiteY5" fmla="*/ 0 h 3654807"/>
                  <a:gd name="connsiteX0" fmla="*/ 1727656 w 4661626"/>
                  <a:gd name="connsiteY0" fmla="*/ 13647 h 3668454"/>
                  <a:gd name="connsiteX1" fmla="*/ 4068584 w 4661626"/>
                  <a:gd name="connsiteY1" fmla="*/ 0 h 3668454"/>
                  <a:gd name="connsiteX2" fmla="*/ 4661626 w 4661626"/>
                  <a:gd name="connsiteY2" fmla="*/ 1433015 h 3668454"/>
                  <a:gd name="connsiteX3" fmla="*/ 4218710 w 4661626"/>
                  <a:gd name="connsiteY3" fmla="*/ 3327260 h 3668454"/>
                  <a:gd name="connsiteX4" fmla="*/ 881495 w 4661626"/>
                  <a:gd name="connsiteY4" fmla="*/ 3668454 h 3668454"/>
                  <a:gd name="connsiteX5" fmla="*/ 1727656 w 4661626"/>
                  <a:gd name="connsiteY5" fmla="*/ 13647 h 3668454"/>
                  <a:gd name="connsiteX0" fmla="*/ 1727656 w 4661626"/>
                  <a:gd name="connsiteY0" fmla="*/ 13647 h 3668454"/>
                  <a:gd name="connsiteX1" fmla="*/ 4068584 w 4661626"/>
                  <a:gd name="connsiteY1" fmla="*/ 0 h 3668454"/>
                  <a:gd name="connsiteX2" fmla="*/ 4661626 w 4661626"/>
                  <a:gd name="connsiteY2" fmla="*/ 1433015 h 3668454"/>
                  <a:gd name="connsiteX3" fmla="*/ 4218710 w 4661626"/>
                  <a:gd name="connsiteY3" fmla="*/ 3327260 h 3668454"/>
                  <a:gd name="connsiteX4" fmla="*/ 881495 w 4661626"/>
                  <a:gd name="connsiteY4" fmla="*/ 3668454 h 3668454"/>
                  <a:gd name="connsiteX5" fmla="*/ 1727656 w 4661626"/>
                  <a:gd name="connsiteY5" fmla="*/ 13647 h 3668454"/>
                  <a:gd name="connsiteX0" fmla="*/ 1727656 w 4661626"/>
                  <a:gd name="connsiteY0" fmla="*/ 13647 h 4067489"/>
                  <a:gd name="connsiteX1" fmla="*/ 4068584 w 4661626"/>
                  <a:gd name="connsiteY1" fmla="*/ 0 h 4067489"/>
                  <a:gd name="connsiteX2" fmla="*/ 4661626 w 4661626"/>
                  <a:gd name="connsiteY2" fmla="*/ 1433015 h 4067489"/>
                  <a:gd name="connsiteX3" fmla="*/ 3957453 w 4661626"/>
                  <a:gd name="connsiteY3" fmla="*/ 4067489 h 4067489"/>
                  <a:gd name="connsiteX4" fmla="*/ 881495 w 4661626"/>
                  <a:gd name="connsiteY4" fmla="*/ 3668454 h 4067489"/>
                  <a:gd name="connsiteX5" fmla="*/ 1727656 w 4661626"/>
                  <a:gd name="connsiteY5" fmla="*/ 13647 h 4067489"/>
                  <a:gd name="connsiteX0" fmla="*/ 1727656 w 5048025"/>
                  <a:gd name="connsiteY0" fmla="*/ 13647 h 4067489"/>
                  <a:gd name="connsiteX1" fmla="*/ 4068584 w 5048025"/>
                  <a:gd name="connsiteY1" fmla="*/ 0 h 4067489"/>
                  <a:gd name="connsiteX2" fmla="*/ 4661626 w 5048025"/>
                  <a:gd name="connsiteY2" fmla="*/ 1433015 h 4067489"/>
                  <a:gd name="connsiteX3" fmla="*/ 3957453 w 5048025"/>
                  <a:gd name="connsiteY3" fmla="*/ 4067489 h 4067489"/>
                  <a:gd name="connsiteX4" fmla="*/ 881495 w 5048025"/>
                  <a:gd name="connsiteY4" fmla="*/ 3668454 h 4067489"/>
                  <a:gd name="connsiteX5" fmla="*/ 1727656 w 5048025"/>
                  <a:gd name="connsiteY5" fmla="*/ 13647 h 4067489"/>
                  <a:gd name="connsiteX0" fmla="*/ 1727656 w 5332999"/>
                  <a:gd name="connsiteY0" fmla="*/ 13647 h 4067489"/>
                  <a:gd name="connsiteX1" fmla="*/ 4068584 w 5332999"/>
                  <a:gd name="connsiteY1" fmla="*/ 0 h 4067489"/>
                  <a:gd name="connsiteX2" fmla="*/ 4661626 w 5332999"/>
                  <a:gd name="connsiteY2" fmla="*/ 1433015 h 4067489"/>
                  <a:gd name="connsiteX3" fmla="*/ 3957453 w 5332999"/>
                  <a:gd name="connsiteY3" fmla="*/ 4067489 h 4067489"/>
                  <a:gd name="connsiteX4" fmla="*/ 881495 w 5332999"/>
                  <a:gd name="connsiteY4" fmla="*/ 3668454 h 4067489"/>
                  <a:gd name="connsiteX5" fmla="*/ 1727656 w 5332999"/>
                  <a:gd name="connsiteY5" fmla="*/ 13647 h 4067489"/>
                  <a:gd name="connsiteX0" fmla="*/ 1727656 w 5355177"/>
                  <a:gd name="connsiteY0" fmla="*/ 13647 h 4067489"/>
                  <a:gd name="connsiteX1" fmla="*/ 4068584 w 5355177"/>
                  <a:gd name="connsiteY1" fmla="*/ 0 h 4067489"/>
                  <a:gd name="connsiteX2" fmla="*/ 4661626 w 5355177"/>
                  <a:gd name="connsiteY2" fmla="*/ 1433015 h 4067489"/>
                  <a:gd name="connsiteX3" fmla="*/ 3957453 w 5355177"/>
                  <a:gd name="connsiteY3" fmla="*/ 4067489 h 4067489"/>
                  <a:gd name="connsiteX4" fmla="*/ 881495 w 5355177"/>
                  <a:gd name="connsiteY4" fmla="*/ 3668454 h 4067489"/>
                  <a:gd name="connsiteX5" fmla="*/ 1727656 w 5355177"/>
                  <a:gd name="connsiteY5" fmla="*/ 13647 h 4067489"/>
                  <a:gd name="connsiteX0" fmla="*/ 1727656 w 5355177"/>
                  <a:gd name="connsiteY0" fmla="*/ 13647 h 4069193"/>
                  <a:gd name="connsiteX1" fmla="*/ 4068584 w 5355177"/>
                  <a:gd name="connsiteY1" fmla="*/ 0 h 4069193"/>
                  <a:gd name="connsiteX2" fmla="*/ 4661626 w 5355177"/>
                  <a:gd name="connsiteY2" fmla="*/ 1433015 h 4069193"/>
                  <a:gd name="connsiteX3" fmla="*/ 3957453 w 5355177"/>
                  <a:gd name="connsiteY3" fmla="*/ 4067489 h 4069193"/>
                  <a:gd name="connsiteX4" fmla="*/ 881495 w 5355177"/>
                  <a:gd name="connsiteY4" fmla="*/ 3668454 h 4069193"/>
                  <a:gd name="connsiteX5" fmla="*/ 1727656 w 5355177"/>
                  <a:gd name="connsiteY5" fmla="*/ 13647 h 4069193"/>
                  <a:gd name="connsiteX0" fmla="*/ 1727656 w 5355177"/>
                  <a:gd name="connsiteY0" fmla="*/ 13647 h 4069569"/>
                  <a:gd name="connsiteX1" fmla="*/ 4068584 w 5355177"/>
                  <a:gd name="connsiteY1" fmla="*/ 0 h 4069569"/>
                  <a:gd name="connsiteX2" fmla="*/ 4661626 w 5355177"/>
                  <a:gd name="connsiteY2" fmla="*/ 1433015 h 4069569"/>
                  <a:gd name="connsiteX3" fmla="*/ 3957453 w 5355177"/>
                  <a:gd name="connsiteY3" fmla="*/ 4067489 h 4069569"/>
                  <a:gd name="connsiteX4" fmla="*/ 881495 w 5355177"/>
                  <a:gd name="connsiteY4" fmla="*/ 3668454 h 4069569"/>
                  <a:gd name="connsiteX5" fmla="*/ 1727656 w 5355177"/>
                  <a:gd name="connsiteY5" fmla="*/ 13647 h 406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355177" h="4069569">
                    <a:moveTo>
                      <a:pt x="1727656" y="13647"/>
                    </a:moveTo>
                    <a:lnTo>
                      <a:pt x="4068584" y="0"/>
                    </a:lnTo>
                    <a:cubicBezTo>
                      <a:pt x="4302659" y="213814"/>
                      <a:pt x="4659563" y="973541"/>
                      <a:pt x="4661626" y="1433015"/>
                    </a:cubicBezTo>
                    <a:cubicBezTo>
                      <a:pt x="5283245" y="1933802"/>
                      <a:pt x="6122577" y="3653788"/>
                      <a:pt x="3957453" y="4067489"/>
                    </a:cubicBezTo>
                    <a:cubicBezTo>
                      <a:pt x="2467677" y="4094134"/>
                      <a:pt x="1906814" y="3859524"/>
                      <a:pt x="881495" y="3668454"/>
                    </a:cubicBezTo>
                    <a:cubicBezTo>
                      <a:pt x="-1379484" y="1790545"/>
                      <a:pt x="1381912" y="308418"/>
                      <a:pt x="1727656" y="13647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629CE6E3-7333-4BB4-CA2E-F60B58AC401E}"/>
                  </a:ext>
                </a:extLst>
              </p:cNvPr>
              <p:cNvSpPr/>
              <p:nvPr/>
            </p:nvSpPr>
            <p:spPr>
              <a:xfrm>
                <a:off x="4852622" y="2861984"/>
                <a:ext cx="1220581" cy="3542055"/>
              </a:xfrm>
              <a:custGeom>
                <a:avLst/>
                <a:gdLst>
                  <a:gd name="connsiteX0" fmla="*/ 362857 w 362857"/>
                  <a:gd name="connsiteY0" fmla="*/ 0 h 3512457"/>
                  <a:gd name="connsiteX1" fmla="*/ 0 w 362857"/>
                  <a:gd name="connsiteY1" fmla="*/ 3512457 h 3512457"/>
                  <a:gd name="connsiteX2" fmla="*/ 0 w 362857"/>
                  <a:gd name="connsiteY2" fmla="*/ 3512457 h 3512457"/>
                  <a:gd name="connsiteX3" fmla="*/ 0 w 362857"/>
                  <a:gd name="connsiteY3" fmla="*/ 3512457 h 3512457"/>
                  <a:gd name="connsiteX0" fmla="*/ 767572 w 767572"/>
                  <a:gd name="connsiteY0" fmla="*/ 0 h 3512457"/>
                  <a:gd name="connsiteX1" fmla="*/ 404715 w 767572"/>
                  <a:gd name="connsiteY1" fmla="*/ 3512457 h 3512457"/>
                  <a:gd name="connsiteX2" fmla="*/ 404715 w 767572"/>
                  <a:gd name="connsiteY2" fmla="*/ 3512457 h 3512457"/>
                  <a:gd name="connsiteX3" fmla="*/ 404715 w 767572"/>
                  <a:gd name="connsiteY3" fmla="*/ 3512457 h 3512457"/>
                  <a:gd name="connsiteX0" fmla="*/ 1208639 w 1208639"/>
                  <a:gd name="connsiteY0" fmla="*/ 0 h 3512457"/>
                  <a:gd name="connsiteX1" fmla="*/ 845782 w 1208639"/>
                  <a:gd name="connsiteY1" fmla="*/ 3512457 h 3512457"/>
                  <a:gd name="connsiteX2" fmla="*/ 845782 w 1208639"/>
                  <a:gd name="connsiteY2" fmla="*/ 3512457 h 3512457"/>
                  <a:gd name="connsiteX3" fmla="*/ 845782 w 1208639"/>
                  <a:gd name="connsiteY3" fmla="*/ 3512457 h 3512457"/>
                  <a:gd name="connsiteX0" fmla="*/ 1208639 w 1208639"/>
                  <a:gd name="connsiteY0" fmla="*/ 0 h 3512457"/>
                  <a:gd name="connsiteX1" fmla="*/ 845782 w 1208639"/>
                  <a:gd name="connsiteY1" fmla="*/ 3512457 h 3512457"/>
                  <a:gd name="connsiteX2" fmla="*/ 845782 w 1208639"/>
                  <a:gd name="connsiteY2" fmla="*/ 3512457 h 3512457"/>
                  <a:gd name="connsiteX3" fmla="*/ 961896 w 1208639"/>
                  <a:gd name="connsiteY3" fmla="*/ 3512457 h 3512457"/>
                  <a:gd name="connsiteX0" fmla="*/ 1208639 w 1208639"/>
                  <a:gd name="connsiteY0" fmla="*/ 0 h 3512457"/>
                  <a:gd name="connsiteX1" fmla="*/ 845782 w 1208639"/>
                  <a:gd name="connsiteY1" fmla="*/ 3512457 h 3512457"/>
                  <a:gd name="connsiteX2" fmla="*/ 845782 w 1208639"/>
                  <a:gd name="connsiteY2" fmla="*/ 3512457 h 3512457"/>
                  <a:gd name="connsiteX0" fmla="*/ 1208639 w 1208639"/>
                  <a:gd name="connsiteY0" fmla="*/ 0 h 3512457"/>
                  <a:gd name="connsiteX1" fmla="*/ 845782 w 1208639"/>
                  <a:gd name="connsiteY1" fmla="*/ 3512457 h 3512457"/>
                  <a:gd name="connsiteX2" fmla="*/ 972782 w 1208639"/>
                  <a:gd name="connsiteY2" fmla="*/ 3512457 h 3512457"/>
                  <a:gd name="connsiteX0" fmla="*/ 1208639 w 1208639"/>
                  <a:gd name="connsiteY0" fmla="*/ 0 h 3512457"/>
                  <a:gd name="connsiteX1" fmla="*/ 845782 w 1208639"/>
                  <a:gd name="connsiteY1" fmla="*/ 3512457 h 3512457"/>
                  <a:gd name="connsiteX0" fmla="*/ 1161127 w 1161127"/>
                  <a:gd name="connsiteY0" fmla="*/ 0 h 3487057"/>
                  <a:gd name="connsiteX1" fmla="*/ 887170 w 1161127"/>
                  <a:gd name="connsiteY1" fmla="*/ 3487057 h 3487057"/>
                  <a:gd name="connsiteX0" fmla="*/ 1220581 w 1220581"/>
                  <a:gd name="connsiteY0" fmla="*/ 0 h 3487057"/>
                  <a:gd name="connsiteX1" fmla="*/ 946624 w 1220581"/>
                  <a:gd name="connsiteY1" fmla="*/ 3487057 h 3487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20581" h="3487057">
                    <a:moveTo>
                      <a:pt x="1220581" y="0"/>
                    </a:moveTo>
                    <a:cubicBezTo>
                      <a:pt x="-337285" y="517677"/>
                      <a:pt x="-376595" y="2876852"/>
                      <a:pt x="946624" y="348705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D03754A-5DDF-EEAD-F32E-C676025CEE97}"/>
                </a:ext>
              </a:extLst>
            </p:cNvPr>
            <p:cNvGrpSpPr/>
            <p:nvPr/>
          </p:nvGrpSpPr>
          <p:grpSpPr>
            <a:xfrm>
              <a:off x="6708427" y="3260817"/>
              <a:ext cx="2847750" cy="3542055"/>
              <a:chOff x="6656281" y="3235657"/>
              <a:chExt cx="2847750" cy="3542055"/>
            </a:xfrm>
            <a:solidFill>
              <a:srgbClr val="42458A"/>
            </a:solidFill>
          </p:grpSpPr>
          <p:sp>
            <p:nvSpPr>
              <p:cNvPr id="66" name="Rectangle 43">
                <a:extLst>
                  <a:ext uri="{FF2B5EF4-FFF2-40B4-BE49-F238E27FC236}">
                    <a16:creationId xmlns:a16="http://schemas.microsoft.com/office/drawing/2014/main" id="{5DF65448-A788-3A95-BA62-B88EB39BCCE1}"/>
                  </a:ext>
                </a:extLst>
              </p:cNvPr>
              <p:cNvSpPr/>
              <p:nvPr/>
            </p:nvSpPr>
            <p:spPr>
              <a:xfrm>
                <a:off x="6656281" y="3235657"/>
                <a:ext cx="2847750" cy="3542055"/>
              </a:xfrm>
              <a:custGeom>
                <a:avLst/>
                <a:gdLst>
                  <a:gd name="connsiteX0" fmla="*/ 0 w 540366"/>
                  <a:gd name="connsiteY0" fmla="*/ 0 h 1009934"/>
                  <a:gd name="connsiteX1" fmla="*/ 540366 w 540366"/>
                  <a:gd name="connsiteY1" fmla="*/ 0 h 1009934"/>
                  <a:gd name="connsiteX2" fmla="*/ 540366 w 540366"/>
                  <a:gd name="connsiteY2" fmla="*/ 1009934 h 1009934"/>
                  <a:gd name="connsiteX3" fmla="*/ 0 w 540366"/>
                  <a:gd name="connsiteY3" fmla="*/ 1009934 h 1009934"/>
                  <a:gd name="connsiteX4" fmla="*/ 0 w 540366"/>
                  <a:gd name="connsiteY4" fmla="*/ 0 h 1009934"/>
                  <a:gd name="connsiteX0" fmla="*/ 0 w 540366"/>
                  <a:gd name="connsiteY0" fmla="*/ 381000 h 1390934"/>
                  <a:gd name="connsiteX1" fmla="*/ 387966 w 540366"/>
                  <a:gd name="connsiteY1" fmla="*/ 0 h 1390934"/>
                  <a:gd name="connsiteX2" fmla="*/ 540366 w 540366"/>
                  <a:gd name="connsiteY2" fmla="*/ 1390934 h 1390934"/>
                  <a:gd name="connsiteX3" fmla="*/ 0 w 540366"/>
                  <a:gd name="connsiteY3" fmla="*/ 1390934 h 1390934"/>
                  <a:gd name="connsiteX4" fmla="*/ 0 w 540366"/>
                  <a:gd name="connsiteY4" fmla="*/ 381000 h 1390934"/>
                  <a:gd name="connsiteX0" fmla="*/ 0 w 635616"/>
                  <a:gd name="connsiteY0" fmla="*/ 381000 h 1390934"/>
                  <a:gd name="connsiteX1" fmla="*/ 387966 w 635616"/>
                  <a:gd name="connsiteY1" fmla="*/ 0 h 1390934"/>
                  <a:gd name="connsiteX2" fmla="*/ 635616 w 635616"/>
                  <a:gd name="connsiteY2" fmla="*/ 800384 h 1390934"/>
                  <a:gd name="connsiteX3" fmla="*/ 0 w 635616"/>
                  <a:gd name="connsiteY3" fmla="*/ 1390934 h 1390934"/>
                  <a:gd name="connsiteX4" fmla="*/ 0 w 635616"/>
                  <a:gd name="connsiteY4" fmla="*/ 381000 h 1390934"/>
                  <a:gd name="connsiteX0" fmla="*/ 657225 w 1292841"/>
                  <a:gd name="connsiteY0" fmla="*/ 381000 h 2981609"/>
                  <a:gd name="connsiteX1" fmla="*/ 1045191 w 1292841"/>
                  <a:gd name="connsiteY1" fmla="*/ 0 h 2981609"/>
                  <a:gd name="connsiteX2" fmla="*/ 1292841 w 1292841"/>
                  <a:gd name="connsiteY2" fmla="*/ 800384 h 2981609"/>
                  <a:gd name="connsiteX3" fmla="*/ 0 w 1292841"/>
                  <a:gd name="connsiteY3" fmla="*/ 2981609 h 2981609"/>
                  <a:gd name="connsiteX4" fmla="*/ 657225 w 1292841"/>
                  <a:gd name="connsiteY4" fmla="*/ 381000 h 2981609"/>
                  <a:gd name="connsiteX0" fmla="*/ 609600 w 1292841"/>
                  <a:gd name="connsiteY0" fmla="*/ 1752600 h 2981609"/>
                  <a:gd name="connsiteX1" fmla="*/ 1045191 w 1292841"/>
                  <a:gd name="connsiteY1" fmla="*/ 0 h 2981609"/>
                  <a:gd name="connsiteX2" fmla="*/ 1292841 w 1292841"/>
                  <a:gd name="connsiteY2" fmla="*/ 800384 h 2981609"/>
                  <a:gd name="connsiteX3" fmla="*/ 0 w 1292841"/>
                  <a:gd name="connsiteY3" fmla="*/ 2981609 h 2981609"/>
                  <a:gd name="connsiteX4" fmla="*/ 609600 w 1292841"/>
                  <a:gd name="connsiteY4" fmla="*/ 1752600 h 2981609"/>
                  <a:gd name="connsiteX0" fmla="*/ 609600 w 1862041"/>
                  <a:gd name="connsiteY0" fmla="*/ 1752600 h 2981609"/>
                  <a:gd name="connsiteX1" fmla="*/ 1045191 w 1862041"/>
                  <a:gd name="connsiteY1" fmla="*/ 0 h 2981609"/>
                  <a:gd name="connsiteX2" fmla="*/ 1292841 w 1862041"/>
                  <a:gd name="connsiteY2" fmla="*/ 800384 h 2981609"/>
                  <a:gd name="connsiteX3" fmla="*/ 0 w 1862041"/>
                  <a:gd name="connsiteY3" fmla="*/ 2981609 h 2981609"/>
                  <a:gd name="connsiteX4" fmla="*/ 609600 w 1862041"/>
                  <a:gd name="connsiteY4" fmla="*/ 1752600 h 2981609"/>
                  <a:gd name="connsiteX0" fmla="*/ 609600 w 1862041"/>
                  <a:gd name="connsiteY0" fmla="*/ 1752600 h 2981609"/>
                  <a:gd name="connsiteX1" fmla="*/ 1045191 w 1862041"/>
                  <a:gd name="connsiteY1" fmla="*/ 0 h 2981609"/>
                  <a:gd name="connsiteX2" fmla="*/ 1292841 w 1862041"/>
                  <a:gd name="connsiteY2" fmla="*/ 800384 h 2981609"/>
                  <a:gd name="connsiteX3" fmla="*/ 0 w 1862041"/>
                  <a:gd name="connsiteY3" fmla="*/ 2981609 h 2981609"/>
                  <a:gd name="connsiteX4" fmla="*/ 609600 w 1862041"/>
                  <a:gd name="connsiteY4" fmla="*/ 1752600 h 2981609"/>
                  <a:gd name="connsiteX0" fmla="*/ 609600 w 1862041"/>
                  <a:gd name="connsiteY0" fmla="*/ 1752600 h 2981609"/>
                  <a:gd name="connsiteX1" fmla="*/ 1045191 w 1862041"/>
                  <a:gd name="connsiteY1" fmla="*/ 0 h 2981609"/>
                  <a:gd name="connsiteX2" fmla="*/ 1292841 w 1862041"/>
                  <a:gd name="connsiteY2" fmla="*/ 800384 h 2981609"/>
                  <a:gd name="connsiteX3" fmla="*/ 0 w 1862041"/>
                  <a:gd name="connsiteY3" fmla="*/ 2981609 h 2981609"/>
                  <a:gd name="connsiteX4" fmla="*/ 609600 w 1862041"/>
                  <a:gd name="connsiteY4" fmla="*/ 1752600 h 2981609"/>
                  <a:gd name="connsiteX0" fmla="*/ 847725 w 1862041"/>
                  <a:gd name="connsiteY0" fmla="*/ 1981200 h 2981609"/>
                  <a:gd name="connsiteX1" fmla="*/ 1045191 w 1862041"/>
                  <a:gd name="connsiteY1" fmla="*/ 0 h 2981609"/>
                  <a:gd name="connsiteX2" fmla="*/ 1292841 w 1862041"/>
                  <a:gd name="connsiteY2" fmla="*/ 800384 h 2981609"/>
                  <a:gd name="connsiteX3" fmla="*/ 0 w 1862041"/>
                  <a:gd name="connsiteY3" fmla="*/ 2981609 h 2981609"/>
                  <a:gd name="connsiteX4" fmla="*/ 847725 w 1862041"/>
                  <a:gd name="connsiteY4" fmla="*/ 1981200 h 2981609"/>
                  <a:gd name="connsiteX0" fmla="*/ 847725 w 1862041"/>
                  <a:gd name="connsiteY0" fmla="*/ 1981200 h 2981609"/>
                  <a:gd name="connsiteX1" fmla="*/ 1045191 w 1862041"/>
                  <a:gd name="connsiteY1" fmla="*/ 0 h 2981609"/>
                  <a:gd name="connsiteX2" fmla="*/ 1292841 w 1862041"/>
                  <a:gd name="connsiteY2" fmla="*/ 800384 h 2981609"/>
                  <a:gd name="connsiteX3" fmla="*/ 0 w 1862041"/>
                  <a:gd name="connsiteY3" fmla="*/ 2981609 h 2981609"/>
                  <a:gd name="connsiteX4" fmla="*/ 847725 w 1862041"/>
                  <a:gd name="connsiteY4" fmla="*/ 1981200 h 2981609"/>
                  <a:gd name="connsiteX0" fmla="*/ 847725 w 1862041"/>
                  <a:gd name="connsiteY0" fmla="*/ 1981200 h 2981609"/>
                  <a:gd name="connsiteX1" fmla="*/ 1045191 w 1862041"/>
                  <a:gd name="connsiteY1" fmla="*/ 0 h 2981609"/>
                  <a:gd name="connsiteX2" fmla="*/ 1292841 w 1862041"/>
                  <a:gd name="connsiteY2" fmla="*/ 800384 h 2981609"/>
                  <a:gd name="connsiteX3" fmla="*/ 0 w 1862041"/>
                  <a:gd name="connsiteY3" fmla="*/ 2981609 h 2981609"/>
                  <a:gd name="connsiteX4" fmla="*/ 847725 w 1862041"/>
                  <a:gd name="connsiteY4" fmla="*/ 1981200 h 2981609"/>
                  <a:gd name="connsiteX0" fmla="*/ 847725 w 1847001"/>
                  <a:gd name="connsiteY0" fmla="*/ 1981200 h 3002846"/>
                  <a:gd name="connsiteX1" fmla="*/ 1045191 w 1847001"/>
                  <a:gd name="connsiteY1" fmla="*/ 0 h 3002846"/>
                  <a:gd name="connsiteX2" fmla="*/ 1292841 w 1847001"/>
                  <a:gd name="connsiteY2" fmla="*/ 800384 h 3002846"/>
                  <a:gd name="connsiteX3" fmla="*/ 0 w 1847001"/>
                  <a:gd name="connsiteY3" fmla="*/ 2981609 h 3002846"/>
                  <a:gd name="connsiteX4" fmla="*/ 847725 w 1847001"/>
                  <a:gd name="connsiteY4" fmla="*/ 1981200 h 3002846"/>
                  <a:gd name="connsiteX0" fmla="*/ 861180 w 1860456"/>
                  <a:gd name="connsiteY0" fmla="*/ 1981200 h 3002846"/>
                  <a:gd name="connsiteX1" fmla="*/ 1058646 w 1860456"/>
                  <a:gd name="connsiteY1" fmla="*/ 0 h 3002846"/>
                  <a:gd name="connsiteX2" fmla="*/ 1306296 w 1860456"/>
                  <a:gd name="connsiteY2" fmla="*/ 800384 h 3002846"/>
                  <a:gd name="connsiteX3" fmla="*/ 13455 w 1860456"/>
                  <a:gd name="connsiteY3" fmla="*/ 2981609 h 3002846"/>
                  <a:gd name="connsiteX4" fmla="*/ 861180 w 1860456"/>
                  <a:gd name="connsiteY4" fmla="*/ 1981200 h 3002846"/>
                  <a:gd name="connsiteX0" fmla="*/ 861342 w 1860618"/>
                  <a:gd name="connsiteY0" fmla="*/ 1981200 h 3002846"/>
                  <a:gd name="connsiteX1" fmla="*/ 1058808 w 1860618"/>
                  <a:gd name="connsiteY1" fmla="*/ 0 h 3002846"/>
                  <a:gd name="connsiteX2" fmla="*/ 1306458 w 1860618"/>
                  <a:gd name="connsiteY2" fmla="*/ 800384 h 3002846"/>
                  <a:gd name="connsiteX3" fmla="*/ 13617 w 1860618"/>
                  <a:gd name="connsiteY3" fmla="*/ 2981609 h 3002846"/>
                  <a:gd name="connsiteX4" fmla="*/ 861342 w 1860618"/>
                  <a:gd name="connsiteY4" fmla="*/ 1981200 h 3002846"/>
                  <a:gd name="connsiteX0" fmla="*/ 876201 w 1321317"/>
                  <a:gd name="connsiteY0" fmla="*/ 1981200 h 3518532"/>
                  <a:gd name="connsiteX1" fmla="*/ 1073667 w 1321317"/>
                  <a:gd name="connsiteY1" fmla="*/ 0 h 3518532"/>
                  <a:gd name="connsiteX2" fmla="*/ 1321317 w 1321317"/>
                  <a:gd name="connsiteY2" fmla="*/ 800384 h 3518532"/>
                  <a:gd name="connsiteX3" fmla="*/ 295793 w 1321317"/>
                  <a:gd name="connsiteY3" fmla="*/ 3406442 h 3518532"/>
                  <a:gd name="connsiteX4" fmla="*/ 28476 w 1321317"/>
                  <a:gd name="connsiteY4" fmla="*/ 2981609 h 3518532"/>
                  <a:gd name="connsiteX5" fmla="*/ 876201 w 1321317"/>
                  <a:gd name="connsiteY5" fmla="*/ 1981200 h 3518532"/>
                  <a:gd name="connsiteX0" fmla="*/ 1709227 w 2154343"/>
                  <a:gd name="connsiteY0" fmla="*/ 1981200 h 3559152"/>
                  <a:gd name="connsiteX1" fmla="*/ 1906693 w 2154343"/>
                  <a:gd name="connsiteY1" fmla="*/ 0 h 3559152"/>
                  <a:gd name="connsiteX2" fmla="*/ 2154343 w 2154343"/>
                  <a:gd name="connsiteY2" fmla="*/ 800384 h 3559152"/>
                  <a:gd name="connsiteX3" fmla="*/ 1128819 w 2154343"/>
                  <a:gd name="connsiteY3" fmla="*/ 3406442 h 3559152"/>
                  <a:gd name="connsiteX4" fmla="*/ 861502 w 2154343"/>
                  <a:gd name="connsiteY4" fmla="*/ 2981609 h 3559152"/>
                  <a:gd name="connsiteX5" fmla="*/ 1709227 w 2154343"/>
                  <a:gd name="connsiteY5" fmla="*/ 1981200 h 3559152"/>
                  <a:gd name="connsiteX0" fmla="*/ 1709227 w 2154343"/>
                  <a:gd name="connsiteY0" fmla="*/ 1981200 h 3542055"/>
                  <a:gd name="connsiteX1" fmla="*/ 1906693 w 2154343"/>
                  <a:gd name="connsiteY1" fmla="*/ 0 h 3542055"/>
                  <a:gd name="connsiteX2" fmla="*/ 2154343 w 2154343"/>
                  <a:gd name="connsiteY2" fmla="*/ 800384 h 3542055"/>
                  <a:gd name="connsiteX3" fmla="*/ 1128819 w 2154343"/>
                  <a:gd name="connsiteY3" fmla="*/ 3406442 h 3542055"/>
                  <a:gd name="connsiteX4" fmla="*/ 861502 w 2154343"/>
                  <a:gd name="connsiteY4" fmla="*/ 2981609 h 3542055"/>
                  <a:gd name="connsiteX5" fmla="*/ 1709227 w 2154343"/>
                  <a:gd name="connsiteY5" fmla="*/ 1981200 h 3542055"/>
                  <a:gd name="connsiteX0" fmla="*/ 1709227 w 2446761"/>
                  <a:gd name="connsiteY0" fmla="*/ 1981200 h 3542055"/>
                  <a:gd name="connsiteX1" fmla="*/ 1906693 w 2446761"/>
                  <a:gd name="connsiteY1" fmla="*/ 0 h 3542055"/>
                  <a:gd name="connsiteX2" fmla="*/ 2154343 w 2446761"/>
                  <a:gd name="connsiteY2" fmla="*/ 800384 h 3542055"/>
                  <a:gd name="connsiteX3" fmla="*/ 1128819 w 2446761"/>
                  <a:gd name="connsiteY3" fmla="*/ 3406442 h 3542055"/>
                  <a:gd name="connsiteX4" fmla="*/ 861502 w 2446761"/>
                  <a:gd name="connsiteY4" fmla="*/ 2981609 h 3542055"/>
                  <a:gd name="connsiteX5" fmla="*/ 1709227 w 2446761"/>
                  <a:gd name="connsiteY5" fmla="*/ 1981200 h 3542055"/>
                  <a:gd name="connsiteX0" fmla="*/ 1709227 w 2847750"/>
                  <a:gd name="connsiteY0" fmla="*/ 1981200 h 3542055"/>
                  <a:gd name="connsiteX1" fmla="*/ 1906693 w 2847750"/>
                  <a:gd name="connsiteY1" fmla="*/ 0 h 3542055"/>
                  <a:gd name="connsiteX2" fmla="*/ 2154343 w 2847750"/>
                  <a:gd name="connsiteY2" fmla="*/ 800384 h 3542055"/>
                  <a:gd name="connsiteX3" fmla="*/ 1128819 w 2847750"/>
                  <a:gd name="connsiteY3" fmla="*/ 3406442 h 3542055"/>
                  <a:gd name="connsiteX4" fmla="*/ 861502 w 2847750"/>
                  <a:gd name="connsiteY4" fmla="*/ 2981609 h 3542055"/>
                  <a:gd name="connsiteX5" fmla="*/ 1709227 w 2847750"/>
                  <a:gd name="connsiteY5" fmla="*/ 1981200 h 35420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847750" h="3542055">
                    <a:moveTo>
                      <a:pt x="1709227" y="1981200"/>
                    </a:moveTo>
                    <a:cubicBezTo>
                      <a:pt x="2127474" y="1130300"/>
                      <a:pt x="1840871" y="660400"/>
                      <a:pt x="1906693" y="0"/>
                    </a:cubicBezTo>
                    <a:cubicBezTo>
                      <a:pt x="2094018" y="76295"/>
                      <a:pt x="2147993" y="581214"/>
                      <a:pt x="2154343" y="800384"/>
                    </a:cubicBezTo>
                    <a:cubicBezTo>
                      <a:pt x="3070331" y="1397758"/>
                      <a:pt x="3388993" y="3423905"/>
                      <a:pt x="1128819" y="3406442"/>
                    </a:cubicBezTo>
                    <a:cubicBezTo>
                      <a:pt x="913346" y="3769980"/>
                      <a:pt x="-1123299" y="3324983"/>
                      <a:pt x="861502" y="2981609"/>
                    </a:cubicBezTo>
                    <a:cubicBezTo>
                      <a:pt x="744027" y="2190939"/>
                      <a:pt x="1417127" y="2076545"/>
                      <a:pt x="1709227" y="1981200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C49F7DC5-7950-3E94-C160-8B470BE07838}"/>
                  </a:ext>
                </a:extLst>
              </p:cNvPr>
              <p:cNvSpPr/>
              <p:nvPr/>
            </p:nvSpPr>
            <p:spPr>
              <a:xfrm>
                <a:off x="8348980" y="5215116"/>
                <a:ext cx="401320" cy="80783"/>
              </a:xfrm>
              <a:custGeom>
                <a:avLst/>
                <a:gdLst>
                  <a:gd name="connsiteX0" fmla="*/ 0 w 393700"/>
                  <a:gd name="connsiteY0" fmla="*/ 0 h 101600"/>
                  <a:gd name="connsiteX1" fmla="*/ 393700 w 393700"/>
                  <a:gd name="connsiteY1" fmla="*/ 101600 h 101600"/>
                  <a:gd name="connsiteX2" fmla="*/ 393700 w 393700"/>
                  <a:gd name="connsiteY2" fmla="*/ 101600 h 101600"/>
                  <a:gd name="connsiteX0" fmla="*/ 0 w 401320"/>
                  <a:gd name="connsiteY0" fmla="*/ 0 h 78740"/>
                  <a:gd name="connsiteX1" fmla="*/ 401320 w 401320"/>
                  <a:gd name="connsiteY1" fmla="*/ 78740 h 78740"/>
                  <a:gd name="connsiteX2" fmla="*/ 401320 w 401320"/>
                  <a:gd name="connsiteY2" fmla="*/ 78740 h 78740"/>
                  <a:gd name="connsiteX0" fmla="*/ 0 w 401320"/>
                  <a:gd name="connsiteY0" fmla="*/ 1441 h 80181"/>
                  <a:gd name="connsiteX1" fmla="*/ 401320 w 401320"/>
                  <a:gd name="connsiteY1" fmla="*/ 80181 h 80181"/>
                  <a:gd name="connsiteX2" fmla="*/ 401320 w 401320"/>
                  <a:gd name="connsiteY2" fmla="*/ 80181 h 80181"/>
                  <a:gd name="connsiteX0" fmla="*/ 0 w 401320"/>
                  <a:gd name="connsiteY0" fmla="*/ 2043 h 80783"/>
                  <a:gd name="connsiteX1" fmla="*/ 401320 w 401320"/>
                  <a:gd name="connsiteY1" fmla="*/ 80783 h 80783"/>
                  <a:gd name="connsiteX2" fmla="*/ 401320 w 401320"/>
                  <a:gd name="connsiteY2" fmla="*/ 80783 h 807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01320" h="80783">
                    <a:moveTo>
                      <a:pt x="0" y="2043"/>
                    </a:moveTo>
                    <a:cubicBezTo>
                      <a:pt x="149013" y="-9810"/>
                      <a:pt x="267547" y="31676"/>
                      <a:pt x="401320" y="80783"/>
                    </a:cubicBezTo>
                    <a:lnTo>
                      <a:pt x="401320" y="80783"/>
                    </a:ln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5DBA6D82-8D8B-6D0D-8B3D-513BC9DED6D0}"/>
                  </a:ext>
                </a:extLst>
              </p:cNvPr>
              <p:cNvSpPr/>
              <p:nvPr/>
            </p:nvSpPr>
            <p:spPr>
              <a:xfrm>
                <a:off x="7516672" y="6204522"/>
                <a:ext cx="401320" cy="46370"/>
              </a:xfrm>
              <a:custGeom>
                <a:avLst/>
                <a:gdLst>
                  <a:gd name="connsiteX0" fmla="*/ 0 w 393700"/>
                  <a:gd name="connsiteY0" fmla="*/ 0 h 101600"/>
                  <a:gd name="connsiteX1" fmla="*/ 393700 w 393700"/>
                  <a:gd name="connsiteY1" fmla="*/ 101600 h 101600"/>
                  <a:gd name="connsiteX2" fmla="*/ 393700 w 393700"/>
                  <a:gd name="connsiteY2" fmla="*/ 101600 h 101600"/>
                  <a:gd name="connsiteX0" fmla="*/ 0 w 401320"/>
                  <a:gd name="connsiteY0" fmla="*/ 0 h 78740"/>
                  <a:gd name="connsiteX1" fmla="*/ 401320 w 401320"/>
                  <a:gd name="connsiteY1" fmla="*/ 78740 h 78740"/>
                  <a:gd name="connsiteX2" fmla="*/ 401320 w 401320"/>
                  <a:gd name="connsiteY2" fmla="*/ 78740 h 78740"/>
                  <a:gd name="connsiteX0" fmla="*/ 0 w 401320"/>
                  <a:gd name="connsiteY0" fmla="*/ 1441 h 80181"/>
                  <a:gd name="connsiteX1" fmla="*/ 401320 w 401320"/>
                  <a:gd name="connsiteY1" fmla="*/ 80181 h 80181"/>
                  <a:gd name="connsiteX2" fmla="*/ 401320 w 401320"/>
                  <a:gd name="connsiteY2" fmla="*/ 80181 h 80181"/>
                  <a:gd name="connsiteX0" fmla="*/ 0 w 401320"/>
                  <a:gd name="connsiteY0" fmla="*/ 2043 h 80783"/>
                  <a:gd name="connsiteX1" fmla="*/ 401320 w 401320"/>
                  <a:gd name="connsiteY1" fmla="*/ 80783 h 80783"/>
                  <a:gd name="connsiteX2" fmla="*/ 401320 w 401320"/>
                  <a:gd name="connsiteY2" fmla="*/ 80783 h 80783"/>
                  <a:gd name="connsiteX0" fmla="*/ 0 w 401320"/>
                  <a:gd name="connsiteY0" fmla="*/ 2043 h 80783"/>
                  <a:gd name="connsiteX1" fmla="*/ 401320 w 401320"/>
                  <a:gd name="connsiteY1" fmla="*/ 80783 h 80783"/>
                  <a:gd name="connsiteX2" fmla="*/ 401320 w 401320"/>
                  <a:gd name="connsiteY2" fmla="*/ 19823 h 80783"/>
                  <a:gd name="connsiteX0" fmla="*/ 0 w 401320"/>
                  <a:gd name="connsiteY0" fmla="*/ 2043 h 80783"/>
                  <a:gd name="connsiteX1" fmla="*/ 401320 w 401320"/>
                  <a:gd name="connsiteY1" fmla="*/ 80783 h 80783"/>
                  <a:gd name="connsiteX0" fmla="*/ 0 w 401320"/>
                  <a:gd name="connsiteY0" fmla="*/ 5730 h 46370"/>
                  <a:gd name="connsiteX1" fmla="*/ 401320 w 401320"/>
                  <a:gd name="connsiteY1" fmla="*/ 46370 h 46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01320" h="46370">
                    <a:moveTo>
                      <a:pt x="0" y="5730"/>
                    </a:moveTo>
                    <a:cubicBezTo>
                      <a:pt x="149013" y="-6123"/>
                      <a:pt x="267547" y="-2737"/>
                      <a:pt x="401320" y="46370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A6344B52-1F50-DBA7-D1BF-12F0E8A26FBA}"/>
                  </a:ext>
                </a:extLst>
              </p:cNvPr>
              <p:cNvSpPr/>
              <p:nvPr/>
            </p:nvSpPr>
            <p:spPr>
              <a:xfrm rot="17542130">
                <a:off x="7124414" y="6546297"/>
                <a:ext cx="334951" cy="106133"/>
              </a:xfrm>
              <a:custGeom>
                <a:avLst/>
                <a:gdLst>
                  <a:gd name="connsiteX0" fmla="*/ 0 w 393700"/>
                  <a:gd name="connsiteY0" fmla="*/ 0 h 101600"/>
                  <a:gd name="connsiteX1" fmla="*/ 393700 w 393700"/>
                  <a:gd name="connsiteY1" fmla="*/ 101600 h 101600"/>
                  <a:gd name="connsiteX2" fmla="*/ 393700 w 393700"/>
                  <a:gd name="connsiteY2" fmla="*/ 101600 h 101600"/>
                  <a:gd name="connsiteX0" fmla="*/ 0 w 401320"/>
                  <a:gd name="connsiteY0" fmla="*/ 0 h 78740"/>
                  <a:gd name="connsiteX1" fmla="*/ 401320 w 401320"/>
                  <a:gd name="connsiteY1" fmla="*/ 78740 h 78740"/>
                  <a:gd name="connsiteX2" fmla="*/ 401320 w 401320"/>
                  <a:gd name="connsiteY2" fmla="*/ 78740 h 78740"/>
                  <a:gd name="connsiteX0" fmla="*/ 0 w 401320"/>
                  <a:gd name="connsiteY0" fmla="*/ 1441 h 80181"/>
                  <a:gd name="connsiteX1" fmla="*/ 401320 w 401320"/>
                  <a:gd name="connsiteY1" fmla="*/ 80181 h 80181"/>
                  <a:gd name="connsiteX2" fmla="*/ 401320 w 401320"/>
                  <a:gd name="connsiteY2" fmla="*/ 80181 h 80181"/>
                  <a:gd name="connsiteX0" fmla="*/ 0 w 401320"/>
                  <a:gd name="connsiteY0" fmla="*/ 2043 h 80783"/>
                  <a:gd name="connsiteX1" fmla="*/ 401320 w 401320"/>
                  <a:gd name="connsiteY1" fmla="*/ 80783 h 80783"/>
                  <a:gd name="connsiteX2" fmla="*/ 401320 w 401320"/>
                  <a:gd name="connsiteY2" fmla="*/ 80783 h 80783"/>
                  <a:gd name="connsiteX0" fmla="*/ 0 w 401320"/>
                  <a:gd name="connsiteY0" fmla="*/ 2043 h 80783"/>
                  <a:gd name="connsiteX1" fmla="*/ 401320 w 401320"/>
                  <a:gd name="connsiteY1" fmla="*/ 80783 h 80783"/>
                  <a:gd name="connsiteX2" fmla="*/ 401320 w 401320"/>
                  <a:gd name="connsiteY2" fmla="*/ 19823 h 80783"/>
                  <a:gd name="connsiteX0" fmla="*/ 0 w 401320"/>
                  <a:gd name="connsiteY0" fmla="*/ 2043 h 80783"/>
                  <a:gd name="connsiteX1" fmla="*/ 401320 w 401320"/>
                  <a:gd name="connsiteY1" fmla="*/ 80783 h 80783"/>
                  <a:gd name="connsiteX0" fmla="*/ 0 w 401320"/>
                  <a:gd name="connsiteY0" fmla="*/ 5730 h 46370"/>
                  <a:gd name="connsiteX1" fmla="*/ 401320 w 401320"/>
                  <a:gd name="connsiteY1" fmla="*/ 46370 h 46370"/>
                  <a:gd name="connsiteX0" fmla="*/ 0 w 359039"/>
                  <a:gd name="connsiteY0" fmla="*/ 3255 h 61294"/>
                  <a:gd name="connsiteX1" fmla="*/ 359039 w 359039"/>
                  <a:gd name="connsiteY1" fmla="*/ 61294 h 61294"/>
                  <a:gd name="connsiteX0" fmla="*/ 0 w 334951"/>
                  <a:gd name="connsiteY0" fmla="*/ 6575 h 43627"/>
                  <a:gd name="connsiteX1" fmla="*/ 334951 w 334951"/>
                  <a:gd name="connsiteY1" fmla="*/ 43627 h 43627"/>
                  <a:gd name="connsiteX0" fmla="*/ 0 w 334951"/>
                  <a:gd name="connsiteY0" fmla="*/ 61832 h 98884"/>
                  <a:gd name="connsiteX1" fmla="*/ 334951 w 334951"/>
                  <a:gd name="connsiteY1" fmla="*/ 98884 h 98884"/>
                  <a:gd name="connsiteX0" fmla="*/ 0 w 334951"/>
                  <a:gd name="connsiteY0" fmla="*/ 69081 h 106133"/>
                  <a:gd name="connsiteX1" fmla="*/ 334951 w 334951"/>
                  <a:gd name="connsiteY1" fmla="*/ 106133 h 106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4951" h="106133">
                    <a:moveTo>
                      <a:pt x="0" y="69081"/>
                    </a:moveTo>
                    <a:cubicBezTo>
                      <a:pt x="200846" y="-67103"/>
                      <a:pt x="224757" y="26722"/>
                      <a:pt x="334951" y="106133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D1775147-6893-C1F9-A574-1096E16886C6}"/>
                  </a:ext>
                </a:extLst>
              </p:cNvPr>
              <p:cNvSpPr/>
              <p:nvPr/>
            </p:nvSpPr>
            <p:spPr>
              <a:xfrm rot="17542130">
                <a:off x="6891460" y="6513996"/>
                <a:ext cx="334951" cy="106133"/>
              </a:xfrm>
              <a:custGeom>
                <a:avLst/>
                <a:gdLst>
                  <a:gd name="connsiteX0" fmla="*/ 0 w 393700"/>
                  <a:gd name="connsiteY0" fmla="*/ 0 h 101600"/>
                  <a:gd name="connsiteX1" fmla="*/ 393700 w 393700"/>
                  <a:gd name="connsiteY1" fmla="*/ 101600 h 101600"/>
                  <a:gd name="connsiteX2" fmla="*/ 393700 w 393700"/>
                  <a:gd name="connsiteY2" fmla="*/ 101600 h 101600"/>
                  <a:gd name="connsiteX0" fmla="*/ 0 w 401320"/>
                  <a:gd name="connsiteY0" fmla="*/ 0 h 78740"/>
                  <a:gd name="connsiteX1" fmla="*/ 401320 w 401320"/>
                  <a:gd name="connsiteY1" fmla="*/ 78740 h 78740"/>
                  <a:gd name="connsiteX2" fmla="*/ 401320 w 401320"/>
                  <a:gd name="connsiteY2" fmla="*/ 78740 h 78740"/>
                  <a:gd name="connsiteX0" fmla="*/ 0 w 401320"/>
                  <a:gd name="connsiteY0" fmla="*/ 1441 h 80181"/>
                  <a:gd name="connsiteX1" fmla="*/ 401320 w 401320"/>
                  <a:gd name="connsiteY1" fmla="*/ 80181 h 80181"/>
                  <a:gd name="connsiteX2" fmla="*/ 401320 w 401320"/>
                  <a:gd name="connsiteY2" fmla="*/ 80181 h 80181"/>
                  <a:gd name="connsiteX0" fmla="*/ 0 w 401320"/>
                  <a:gd name="connsiteY0" fmla="*/ 2043 h 80783"/>
                  <a:gd name="connsiteX1" fmla="*/ 401320 w 401320"/>
                  <a:gd name="connsiteY1" fmla="*/ 80783 h 80783"/>
                  <a:gd name="connsiteX2" fmla="*/ 401320 w 401320"/>
                  <a:gd name="connsiteY2" fmla="*/ 80783 h 80783"/>
                  <a:gd name="connsiteX0" fmla="*/ 0 w 401320"/>
                  <a:gd name="connsiteY0" fmla="*/ 2043 h 80783"/>
                  <a:gd name="connsiteX1" fmla="*/ 401320 w 401320"/>
                  <a:gd name="connsiteY1" fmla="*/ 80783 h 80783"/>
                  <a:gd name="connsiteX2" fmla="*/ 401320 w 401320"/>
                  <a:gd name="connsiteY2" fmla="*/ 19823 h 80783"/>
                  <a:gd name="connsiteX0" fmla="*/ 0 w 401320"/>
                  <a:gd name="connsiteY0" fmla="*/ 2043 h 80783"/>
                  <a:gd name="connsiteX1" fmla="*/ 401320 w 401320"/>
                  <a:gd name="connsiteY1" fmla="*/ 80783 h 80783"/>
                  <a:gd name="connsiteX0" fmla="*/ 0 w 401320"/>
                  <a:gd name="connsiteY0" fmla="*/ 5730 h 46370"/>
                  <a:gd name="connsiteX1" fmla="*/ 401320 w 401320"/>
                  <a:gd name="connsiteY1" fmla="*/ 46370 h 46370"/>
                  <a:gd name="connsiteX0" fmla="*/ 0 w 359039"/>
                  <a:gd name="connsiteY0" fmla="*/ 3255 h 61294"/>
                  <a:gd name="connsiteX1" fmla="*/ 359039 w 359039"/>
                  <a:gd name="connsiteY1" fmla="*/ 61294 h 61294"/>
                  <a:gd name="connsiteX0" fmla="*/ 0 w 334951"/>
                  <a:gd name="connsiteY0" fmla="*/ 6575 h 43627"/>
                  <a:gd name="connsiteX1" fmla="*/ 334951 w 334951"/>
                  <a:gd name="connsiteY1" fmla="*/ 43627 h 43627"/>
                  <a:gd name="connsiteX0" fmla="*/ 0 w 334951"/>
                  <a:gd name="connsiteY0" fmla="*/ 61832 h 98884"/>
                  <a:gd name="connsiteX1" fmla="*/ 334951 w 334951"/>
                  <a:gd name="connsiteY1" fmla="*/ 98884 h 98884"/>
                  <a:gd name="connsiteX0" fmla="*/ 0 w 334951"/>
                  <a:gd name="connsiteY0" fmla="*/ 69081 h 106133"/>
                  <a:gd name="connsiteX1" fmla="*/ 334951 w 334951"/>
                  <a:gd name="connsiteY1" fmla="*/ 106133 h 106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4951" h="106133">
                    <a:moveTo>
                      <a:pt x="0" y="69081"/>
                    </a:moveTo>
                    <a:cubicBezTo>
                      <a:pt x="200846" y="-67103"/>
                      <a:pt x="224757" y="26722"/>
                      <a:pt x="334951" y="106133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555B9497-B051-395E-F53B-08E51707E40D}"/>
                  </a:ext>
                </a:extLst>
              </p:cNvPr>
              <p:cNvSpPr/>
              <p:nvPr/>
            </p:nvSpPr>
            <p:spPr>
              <a:xfrm rot="17542130">
                <a:off x="6711975" y="6478416"/>
                <a:ext cx="334951" cy="106133"/>
              </a:xfrm>
              <a:custGeom>
                <a:avLst/>
                <a:gdLst>
                  <a:gd name="connsiteX0" fmla="*/ 0 w 393700"/>
                  <a:gd name="connsiteY0" fmla="*/ 0 h 101600"/>
                  <a:gd name="connsiteX1" fmla="*/ 393700 w 393700"/>
                  <a:gd name="connsiteY1" fmla="*/ 101600 h 101600"/>
                  <a:gd name="connsiteX2" fmla="*/ 393700 w 393700"/>
                  <a:gd name="connsiteY2" fmla="*/ 101600 h 101600"/>
                  <a:gd name="connsiteX0" fmla="*/ 0 w 401320"/>
                  <a:gd name="connsiteY0" fmla="*/ 0 h 78740"/>
                  <a:gd name="connsiteX1" fmla="*/ 401320 w 401320"/>
                  <a:gd name="connsiteY1" fmla="*/ 78740 h 78740"/>
                  <a:gd name="connsiteX2" fmla="*/ 401320 w 401320"/>
                  <a:gd name="connsiteY2" fmla="*/ 78740 h 78740"/>
                  <a:gd name="connsiteX0" fmla="*/ 0 w 401320"/>
                  <a:gd name="connsiteY0" fmla="*/ 1441 h 80181"/>
                  <a:gd name="connsiteX1" fmla="*/ 401320 w 401320"/>
                  <a:gd name="connsiteY1" fmla="*/ 80181 h 80181"/>
                  <a:gd name="connsiteX2" fmla="*/ 401320 w 401320"/>
                  <a:gd name="connsiteY2" fmla="*/ 80181 h 80181"/>
                  <a:gd name="connsiteX0" fmla="*/ 0 w 401320"/>
                  <a:gd name="connsiteY0" fmla="*/ 2043 h 80783"/>
                  <a:gd name="connsiteX1" fmla="*/ 401320 w 401320"/>
                  <a:gd name="connsiteY1" fmla="*/ 80783 h 80783"/>
                  <a:gd name="connsiteX2" fmla="*/ 401320 w 401320"/>
                  <a:gd name="connsiteY2" fmla="*/ 80783 h 80783"/>
                  <a:gd name="connsiteX0" fmla="*/ 0 w 401320"/>
                  <a:gd name="connsiteY0" fmla="*/ 2043 h 80783"/>
                  <a:gd name="connsiteX1" fmla="*/ 401320 w 401320"/>
                  <a:gd name="connsiteY1" fmla="*/ 80783 h 80783"/>
                  <a:gd name="connsiteX2" fmla="*/ 401320 w 401320"/>
                  <a:gd name="connsiteY2" fmla="*/ 19823 h 80783"/>
                  <a:gd name="connsiteX0" fmla="*/ 0 w 401320"/>
                  <a:gd name="connsiteY0" fmla="*/ 2043 h 80783"/>
                  <a:gd name="connsiteX1" fmla="*/ 401320 w 401320"/>
                  <a:gd name="connsiteY1" fmla="*/ 80783 h 80783"/>
                  <a:gd name="connsiteX0" fmla="*/ 0 w 401320"/>
                  <a:gd name="connsiteY0" fmla="*/ 5730 h 46370"/>
                  <a:gd name="connsiteX1" fmla="*/ 401320 w 401320"/>
                  <a:gd name="connsiteY1" fmla="*/ 46370 h 46370"/>
                  <a:gd name="connsiteX0" fmla="*/ 0 w 359039"/>
                  <a:gd name="connsiteY0" fmla="*/ 3255 h 61294"/>
                  <a:gd name="connsiteX1" fmla="*/ 359039 w 359039"/>
                  <a:gd name="connsiteY1" fmla="*/ 61294 h 61294"/>
                  <a:gd name="connsiteX0" fmla="*/ 0 w 334951"/>
                  <a:gd name="connsiteY0" fmla="*/ 6575 h 43627"/>
                  <a:gd name="connsiteX1" fmla="*/ 334951 w 334951"/>
                  <a:gd name="connsiteY1" fmla="*/ 43627 h 43627"/>
                  <a:gd name="connsiteX0" fmla="*/ 0 w 334951"/>
                  <a:gd name="connsiteY0" fmla="*/ 61832 h 98884"/>
                  <a:gd name="connsiteX1" fmla="*/ 334951 w 334951"/>
                  <a:gd name="connsiteY1" fmla="*/ 98884 h 98884"/>
                  <a:gd name="connsiteX0" fmla="*/ 0 w 334951"/>
                  <a:gd name="connsiteY0" fmla="*/ 69081 h 106133"/>
                  <a:gd name="connsiteX1" fmla="*/ 334951 w 334951"/>
                  <a:gd name="connsiteY1" fmla="*/ 106133 h 106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4951" h="106133">
                    <a:moveTo>
                      <a:pt x="0" y="69081"/>
                    </a:moveTo>
                    <a:cubicBezTo>
                      <a:pt x="200846" y="-67103"/>
                      <a:pt x="224757" y="26722"/>
                      <a:pt x="334951" y="106133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C40C0614-8E9D-42BF-27DD-6724A09551BD}"/>
                </a:ext>
              </a:extLst>
            </p:cNvPr>
            <p:cNvGrpSpPr/>
            <p:nvPr/>
          </p:nvGrpSpPr>
          <p:grpSpPr>
            <a:xfrm>
              <a:off x="6732995" y="4853928"/>
              <a:ext cx="851156" cy="634689"/>
              <a:chOff x="6732995" y="4853928"/>
              <a:chExt cx="851156" cy="634689"/>
            </a:xfrm>
            <a:solidFill>
              <a:srgbClr val="F4E0C7"/>
            </a:solidFill>
          </p:grpSpPr>
          <p:sp>
            <p:nvSpPr>
              <p:cNvPr id="63" name="Rectangle 49">
                <a:extLst>
                  <a:ext uri="{FF2B5EF4-FFF2-40B4-BE49-F238E27FC236}">
                    <a16:creationId xmlns:a16="http://schemas.microsoft.com/office/drawing/2014/main" id="{2AF39C9C-BD6B-61F6-A6D5-5E5886A6623C}"/>
                  </a:ext>
                </a:extLst>
              </p:cNvPr>
              <p:cNvSpPr/>
              <p:nvPr/>
            </p:nvSpPr>
            <p:spPr>
              <a:xfrm>
                <a:off x="6732995" y="4853928"/>
                <a:ext cx="851156" cy="634689"/>
              </a:xfrm>
              <a:custGeom>
                <a:avLst/>
                <a:gdLst>
                  <a:gd name="connsiteX0" fmla="*/ 0 w 621982"/>
                  <a:gd name="connsiteY0" fmla="*/ 0 h 202272"/>
                  <a:gd name="connsiteX1" fmla="*/ 621982 w 621982"/>
                  <a:gd name="connsiteY1" fmla="*/ 0 h 202272"/>
                  <a:gd name="connsiteX2" fmla="*/ 621982 w 621982"/>
                  <a:gd name="connsiteY2" fmla="*/ 202272 h 202272"/>
                  <a:gd name="connsiteX3" fmla="*/ 0 w 621982"/>
                  <a:gd name="connsiteY3" fmla="*/ 202272 h 202272"/>
                  <a:gd name="connsiteX4" fmla="*/ 0 w 621982"/>
                  <a:gd name="connsiteY4" fmla="*/ 0 h 202272"/>
                  <a:gd name="connsiteX0" fmla="*/ 0 w 621982"/>
                  <a:gd name="connsiteY0" fmla="*/ 0 h 484212"/>
                  <a:gd name="connsiteX1" fmla="*/ 621982 w 621982"/>
                  <a:gd name="connsiteY1" fmla="*/ 0 h 484212"/>
                  <a:gd name="connsiteX2" fmla="*/ 621982 w 621982"/>
                  <a:gd name="connsiteY2" fmla="*/ 202272 h 484212"/>
                  <a:gd name="connsiteX3" fmla="*/ 7620 w 621982"/>
                  <a:gd name="connsiteY3" fmla="*/ 484212 h 484212"/>
                  <a:gd name="connsiteX4" fmla="*/ 0 w 621982"/>
                  <a:gd name="connsiteY4" fmla="*/ 0 h 484212"/>
                  <a:gd name="connsiteX0" fmla="*/ 0 w 621982"/>
                  <a:gd name="connsiteY0" fmla="*/ 0 h 579133"/>
                  <a:gd name="connsiteX1" fmla="*/ 621982 w 621982"/>
                  <a:gd name="connsiteY1" fmla="*/ 0 h 579133"/>
                  <a:gd name="connsiteX2" fmla="*/ 621982 w 621982"/>
                  <a:gd name="connsiteY2" fmla="*/ 202272 h 579133"/>
                  <a:gd name="connsiteX3" fmla="*/ 385762 w 621982"/>
                  <a:gd name="connsiteY3" fmla="*/ 579133 h 579133"/>
                  <a:gd name="connsiteX4" fmla="*/ 7620 w 621982"/>
                  <a:gd name="connsiteY4" fmla="*/ 484212 h 579133"/>
                  <a:gd name="connsiteX5" fmla="*/ 0 w 621982"/>
                  <a:gd name="connsiteY5" fmla="*/ 0 h 579133"/>
                  <a:gd name="connsiteX0" fmla="*/ 0 w 621982"/>
                  <a:gd name="connsiteY0" fmla="*/ 0 h 579133"/>
                  <a:gd name="connsiteX1" fmla="*/ 621982 w 621982"/>
                  <a:gd name="connsiteY1" fmla="*/ 0 h 579133"/>
                  <a:gd name="connsiteX2" fmla="*/ 385762 w 621982"/>
                  <a:gd name="connsiteY2" fmla="*/ 579133 h 579133"/>
                  <a:gd name="connsiteX3" fmla="*/ 7620 w 621982"/>
                  <a:gd name="connsiteY3" fmla="*/ 484212 h 579133"/>
                  <a:gd name="connsiteX4" fmla="*/ 0 w 621982"/>
                  <a:gd name="connsiteY4" fmla="*/ 0 h 579133"/>
                  <a:gd name="connsiteX0" fmla="*/ 0 w 492442"/>
                  <a:gd name="connsiteY0" fmla="*/ 0 h 579133"/>
                  <a:gd name="connsiteX1" fmla="*/ 492442 w 492442"/>
                  <a:gd name="connsiteY1" fmla="*/ 45720 h 579133"/>
                  <a:gd name="connsiteX2" fmla="*/ 385762 w 492442"/>
                  <a:gd name="connsiteY2" fmla="*/ 579133 h 579133"/>
                  <a:gd name="connsiteX3" fmla="*/ 7620 w 492442"/>
                  <a:gd name="connsiteY3" fmla="*/ 484212 h 579133"/>
                  <a:gd name="connsiteX4" fmla="*/ 0 w 492442"/>
                  <a:gd name="connsiteY4" fmla="*/ 0 h 579133"/>
                  <a:gd name="connsiteX0" fmla="*/ 0 w 730913"/>
                  <a:gd name="connsiteY0" fmla="*/ 0 h 583491"/>
                  <a:gd name="connsiteX1" fmla="*/ 492442 w 730913"/>
                  <a:gd name="connsiteY1" fmla="*/ 45720 h 583491"/>
                  <a:gd name="connsiteX2" fmla="*/ 385762 w 730913"/>
                  <a:gd name="connsiteY2" fmla="*/ 579133 h 583491"/>
                  <a:gd name="connsiteX3" fmla="*/ 7620 w 730913"/>
                  <a:gd name="connsiteY3" fmla="*/ 484212 h 583491"/>
                  <a:gd name="connsiteX4" fmla="*/ 0 w 730913"/>
                  <a:gd name="connsiteY4" fmla="*/ 0 h 583491"/>
                  <a:gd name="connsiteX0" fmla="*/ 0 w 730913"/>
                  <a:gd name="connsiteY0" fmla="*/ 0 h 626126"/>
                  <a:gd name="connsiteX1" fmla="*/ 492442 w 730913"/>
                  <a:gd name="connsiteY1" fmla="*/ 45720 h 626126"/>
                  <a:gd name="connsiteX2" fmla="*/ 385762 w 730913"/>
                  <a:gd name="connsiteY2" fmla="*/ 579133 h 626126"/>
                  <a:gd name="connsiteX3" fmla="*/ 7620 w 730913"/>
                  <a:gd name="connsiteY3" fmla="*/ 484212 h 626126"/>
                  <a:gd name="connsiteX4" fmla="*/ 0 w 730913"/>
                  <a:gd name="connsiteY4" fmla="*/ 0 h 626126"/>
                  <a:gd name="connsiteX0" fmla="*/ 0 w 730913"/>
                  <a:gd name="connsiteY0" fmla="*/ 0 h 634689"/>
                  <a:gd name="connsiteX1" fmla="*/ 492442 w 730913"/>
                  <a:gd name="connsiteY1" fmla="*/ 45720 h 634689"/>
                  <a:gd name="connsiteX2" fmla="*/ 385762 w 730913"/>
                  <a:gd name="connsiteY2" fmla="*/ 579133 h 634689"/>
                  <a:gd name="connsiteX3" fmla="*/ 7620 w 730913"/>
                  <a:gd name="connsiteY3" fmla="*/ 484212 h 634689"/>
                  <a:gd name="connsiteX4" fmla="*/ 0 w 730913"/>
                  <a:gd name="connsiteY4" fmla="*/ 0 h 634689"/>
                  <a:gd name="connsiteX0" fmla="*/ 120243 w 851156"/>
                  <a:gd name="connsiteY0" fmla="*/ 0 h 634689"/>
                  <a:gd name="connsiteX1" fmla="*/ 612685 w 851156"/>
                  <a:gd name="connsiteY1" fmla="*/ 45720 h 634689"/>
                  <a:gd name="connsiteX2" fmla="*/ 506005 w 851156"/>
                  <a:gd name="connsiteY2" fmla="*/ 579133 h 634689"/>
                  <a:gd name="connsiteX3" fmla="*/ 127863 w 851156"/>
                  <a:gd name="connsiteY3" fmla="*/ 484212 h 634689"/>
                  <a:gd name="connsiteX4" fmla="*/ 120243 w 851156"/>
                  <a:gd name="connsiteY4" fmla="*/ 0 h 6346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1156" h="634689">
                    <a:moveTo>
                      <a:pt x="120243" y="0"/>
                    </a:moveTo>
                    <a:lnTo>
                      <a:pt x="612685" y="45720"/>
                    </a:lnTo>
                    <a:cubicBezTo>
                      <a:pt x="577125" y="223524"/>
                      <a:pt x="1234985" y="629929"/>
                      <a:pt x="506005" y="579133"/>
                    </a:cubicBezTo>
                    <a:cubicBezTo>
                      <a:pt x="318998" y="715133"/>
                      <a:pt x="208190" y="569192"/>
                      <a:pt x="127863" y="484212"/>
                    </a:cubicBezTo>
                    <a:cubicBezTo>
                      <a:pt x="-156617" y="231368"/>
                      <a:pt x="122783" y="161404"/>
                      <a:pt x="120243" y="0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F233DC76-2E16-645F-68F2-34D12F018FBA}"/>
                  </a:ext>
                </a:extLst>
              </p:cNvPr>
              <p:cNvSpPr/>
              <p:nvPr/>
            </p:nvSpPr>
            <p:spPr>
              <a:xfrm>
                <a:off x="6861714" y="5143500"/>
                <a:ext cx="34385" cy="205740"/>
              </a:xfrm>
              <a:custGeom>
                <a:avLst/>
                <a:gdLst>
                  <a:gd name="connsiteX0" fmla="*/ 22860 w 22860"/>
                  <a:gd name="connsiteY0" fmla="*/ 0 h 205740"/>
                  <a:gd name="connsiteX1" fmla="*/ 0 w 22860"/>
                  <a:gd name="connsiteY1" fmla="*/ 205740 h 205740"/>
                  <a:gd name="connsiteX2" fmla="*/ 0 w 22860"/>
                  <a:gd name="connsiteY2" fmla="*/ 205740 h 205740"/>
                  <a:gd name="connsiteX0" fmla="*/ 29304 w 29304"/>
                  <a:gd name="connsiteY0" fmla="*/ 0 h 205740"/>
                  <a:gd name="connsiteX1" fmla="*/ 6444 w 29304"/>
                  <a:gd name="connsiteY1" fmla="*/ 205740 h 205740"/>
                  <a:gd name="connsiteX2" fmla="*/ 6444 w 29304"/>
                  <a:gd name="connsiteY2" fmla="*/ 205740 h 205740"/>
                  <a:gd name="connsiteX0" fmla="*/ 34385 w 34385"/>
                  <a:gd name="connsiteY0" fmla="*/ 0 h 205740"/>
                  <a:gd name="connsiteX1" fmla="*/ 11525 w 34385"/>
                  <a:gd name="connsiteY1" fmla="*/ 205740 h 205740"/>
                  <a:gd name="connsiteX2" fmla="*/ 11525 w 34385"/>
                  <a:gd name="connsiteY2" fmla="*/ 205740 h 205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4385" h="205740">
                    <a:moveTo>
                      <a:pt x="34385" y="0"/>
                    </a:moveTo>
                    <a:cubicBezTo>
                      <a:pt x="-1810" y="68580"/>
                      <a:pt x="-9430" y="122873"/>
                      <a:pt x="11525" y="205740"/>
                    </a:cubicBezTo>
                    <a:lnTo>
                      <a:pt x="11525" y="205740"/>
                    </a:ln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709E0211-8387-E140-3C3B-99007742914D}"/>
                  </a:ext>
                </a:extLst>
              </p:cNvPr>
              <p:cNvSpPr/>
              <p:nvPr/>
            </p:nvSpPr>
            <p:spPr>
              <a:xfrm rot="19483736">
                <a:off x="7177008" y="5241225"/>
                <a:ext cx="34385" cy="205740"/>
              </a:xfrm>
              <a:custGeom>
                <a:avLst/>
                <a:gdLst>
                  <a:gd name="connsiteX0" fmla="*/ 22860 w 22860"/>
                  <a:gd name="connsiteY0" fmla="*/ 0 h 205740"/>
                  <a:gd name="connsiteX1" fmla="*/ 0 w 22860"/>
                  <a:gd name="connsiteY1" fmla="*/ 205740 h 205740"/>
                  <a:gd name="connsiteX2" fmla="*/ 0 w 22860"/>
                  <a:gd name="connsiteY2" fmla="*/ 205740 h 205740"/>
                  <a:gd name="connsiteX0" fmla="*/ 29304 w 29304"/>
                  <a:gd name="connsiteY0" fmla="*/ 0 h 205740"/>
                  <a:gd name="connsiteX1" fmla="*/ 6444 w 29304"/>
                  <a:gd name="connsiteY1" fmla="*/ 205740 h 205740"/>
                  <a:gd name="connsiteX2" fmla="*/ 6444 w 29304"/>
                  <a:gd name="connsiteY2" fmla="*/ 205740 h 205740"/>
                  <a:gd name="connsiteX0" fmla="*/ 34385 w 34385"/>
                  <a:gd name="connsiteY0" fmla="*/ 0 h 205740"/>
                  <a:gd name="connsiteX1" fmla="*/ 11525 w 34385"/>
                  <a:gd name="connsiteY1" fmla="*/ 205740 h 205740"/>
                  <a:gd name="connsiteX2" fmla="*/ 11525 w 34385"/>
                  <a:gd name="connsiteY2" fmla="*/ 205740 h 205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4385" h="205740">
                    <a:moveTo>
                      <a:pt x="34385" y="0"/>
                    </a:moveTo>
                    <a:cubicBezTo>
                      <a:pt x="-1810" y="68580"/>
                      <a:pt x="-9430" y="122873"/>
                      <a:pt x="11525" y="205740"/>
                    </a:cubicBezTo>
                    <a:lnTo>
                      <a:pt x="11525" y="205740"/>
                    </a:ln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 42">
              <a:extLst>
                <a:ext uri="{FF2B5EF4-FFF2-40B4-BE49-F238E27FC236}">
                  <a16:creationId xmlns:a16="http://schemas.microsoft.com/office/drawing/2014/main" id="{82F0C4D4-197F-65C2-D416-9B8D0F11960D}"/>
                </a:ext>
              </a:extLst>
            </p:cNvPr>
            <p:cNvSpPr/>
            <p:nvPr/>
          </p:nvSpPr>
          <p:spPr>
            <a:xfrm>
              <a:off x="6701426" y="2633370"/>
              <a:ext cx="1978172" cy="2552923"/>
            </a:xfrm>
            <a:custGeom>
              <a:avLst/>
              <a:gdLst>
                <a:gd name="connsiteX0" fmla="*/ 0 w 647700"/>
                <a:gd name="connsiteY0" fmla="*/ 0 h 1321633"/>
                <a:gd name="connsiteX1" fmla="*/ 647700 w 647700"/>
                <a:gd name="connsiteY1" fmla="*/ 0 h 1321633"/>
                <a:gd name="connsiteX2" fmla="*/ 647700 w 647700"/>
                <a:gd name="connsiteY2" fmla="*/ 1321633 h 1321633"/>
                <a:gd name="connsiteX3" fmla="*/ 0 w 647700"/>
                <a:gd name="connsiteY3" fmla="*/ 1321633 h 1321633"/>
                <a:gd name="connsiteX4" fmla="*/ 0 w 647700"/>
                <a:gd name="connsiteY4" fmla="*/ 0 h 1321633"/>
                <a:gd name="connsiteX0" fmla="*/ 304800 w 952500"/>
                <a:gd name="connsiteY0" fmla="*/ 0 h 1321633"/>
                <a:gd name="connsiteX1" fmla="*/ 952500 w 952500"/>
                <a:gd name="connsiteY1" fmla="*/ 0 h 1321633"/>
                <a:gd name="connsiteX2" fmla="*/ 952500 w 952500"/>
                <a:gd name="connsiteY2" fmla="*/ 1321633 h 1321633"/>
                <a:gd name="connsiteX3" fmla="*/ 0 w 952500"/>
                <a:gd name="connsiteY3" fmla="*/ 742513 h 1321633"/>
                <a:gd name="connsiteX4" fmla="*/ 304800 w 952500"/>
                <a:gd name="connsiteY4" fmla="*/ 0 h 1321633"/>
                <a:gd name="connsiteX0" fmla="*/ 304800 w 1478280"/>
                <a:gd name="connsiteY0" fmla="*/ 0 h 742513"/>
                <a:gd name="connsiteX1" fmla="*/ 952500 w 1478280"/>
                <a:gd name="connsiteY1" fmla="*/ 0 h 742513"/>
                <a:gd name="connsiteX2" fmla="*/ 1478280 w 1478280"/>
                <a:gd name="connsiteY2" fmla="*/ 536773 h 742513"/>
                <a:gd name="connsiteX3" fmla="*/ 0 w 1478280"/>
                <a:gd name="connsiteY3" fmla="*/ 742513 h 742513"/>
                <a:gd name="connsiteX4" fmla="*/ 304800 w 1478280"/>
                <a:gd name="connsiteY4" fmla="*/ 0 h 742513"/>
                <a:gd name="connsiteX0" fmla="*/ 304800 w 1478280"/>
                <a:gd name="connsiteY0" fmla="*/ 0 h 1680408"/>
                <a:gd name="connsiteX1" fmla="*/ 952500 w 1478280"/>
                <a:gd name="connsiteY1" fmla="*/ 0 h 1680408"/>
                <a:gd name="connsiteX2" fmla="*/ 1478280 w 1478280"/>
                <a:gd name="connsiteY2" fmla="*/ 536773 h 1680408"/>
                <a:gd name="connsiteX3" fmla="*/ 0 w 1478280"/>
                <a:gd name="connsiteY3" fmla="*/ 742513 h 1680408"/>
                <a:gd name="connsiteX4" fmla="*/ 304800 w 1478280"/>
                <a:gd name="connsiteY4" fmla="*/ 0 h 1680408"/>
                <a:gd name="connsiteX0" fmla="*/ 817466 w 1990946"/>
                <a:gd name="connsiteY0" fmla="*/ 0 h 2244436"/>
                <a:gd name="connsiteX1" fmla="*/ 1465166 w 1990946"/>
                <a:gd name="connsiteY1" fmla="*/ 0 h 2244436"/>
                <a:gd name="connsiteX2" fmla="*/ 1990946 w 1990946"/>
                <a:gd name="connsiteY2" fmla="*/ 536773 h 2244436"/>
                <a:gd name="connsiteX3" fmla="*/ 512666 w 1990946"/>
                <a:gd name="connsiteY3" fmla="*/ 742513 h 2244436"/>
                <a:gd name="connsiteX4" fmla="*/ 817466 w 1990946"/>
                <a:gd name="connsiteY4" fmla="*/ 0 h 2244436"/>
                <a:gd name="connsiteX0" fmla="*/ 804275 w 1978172"/>
                <a:gd name="connsiteY0" fmla="*/ 0 h 2248123"/>
                <a:gd name="connsiteX1" fmla="*/ 1451975 w 1978172"/>
                <a:gd name="connsiteY1" fmla="*/ 0 h 2248123"/>
                <a:gd name="connsiteX2" fmla="*/ 1977755 w 1978172"/>
                <a:gd name="connsiteY2" fmla="*/ 536773 h 2248123"/>
                <a:gd name="connsiteX3" fmla="*/ 499475 w 1978172"/>
                <a:gd name="connsiteY3" fmla="*/ 742513 h 2248123"/>
                <a:gd name="connsiteX4" fmla="*/ 804275 w 1978172"/>
                <a:gd name="connsiteY4" fmla="*/ 0 h 2248123"/>
                <a:gd name="connsiteX0" fmla="*/ 804275 w 1978172"/>
                <a:gd name="connsiteY0" fmla="*/ 209550 h 2457673"/>
                <a:gd name="connsiteX1" fmla="*/ 1451975 w 1978172"/>
                <a:gd name="connsiteY1" fmla="*/ 0 h 2457673"/>
                <a:gd name="connsiteX2" fmla="*/ 1977755 w 1978172"/>
                <a:gd name="connsiteY2" fmla="*/ 746323 h 2457673"/>
                <a:gd name="connsiteX3" fmla="*/ 499475 w 1978172"/>
                <a:gd name="connsiteY3" fmla="*/ 952063 h 2457673"/>
                <a:gd name="connsiteX4" fmla="*/ 804275 w 1978172"/>
                <a:gd name="connsiteY4" fmla="*/ 209550 h 2457673"/>
                <a:gd name="connsiteX0" fmla="*/ 804275 w 1978172"/>
                <a:gd name="connsiteY0" fmla="*/ 304800 h 2552923"/>
                <a:gd name="connsiteX1" fmla="*/ 1594850 w 1978172"/>
                <a:gd name="connsiteY1" fmla="*/ 0 h 2552923"/>
                <a:gd name="connsiteX2" fmla="*/ 1977755 w 1978172"/>
                <a:gd name="connsiteY2" fmla="*/ 841573 h 2552923"/>
                <a:gd name="connsiteX3" fmla="*/ 499475 w 1978172"/>
                <a:gd name="connsiteY3" fmla="*/ 1047313 h 2552923"/>
                <a:gd name="connsiteX4" fmla="*/ 804275 w 1978172"/>
                <a:gd name="connsiteY4" fmla="*/ 304800 h 2552923"/>
                <a:gd name="connsiteX0" fmla="*/ 804275 w 1978172"/>
                <a:gd name="connsiteY0" fmla="*/ 304800 h 2552923"/>
                <a:gd name="connsiteX1" fmla="*/ 1594850 w 1978172"/>
                <a:gd name="connsiteY1" fmla="*/ 0 h 2552923"/>
                <a:gd name="connsiteX2" fmla="*/ 1977755 w 1978172"/>
                <a:gd name="connsiteY2" fmla="*/ 841573 h 2552923"/>
                <a:gd name="connsiteX3" fmla="*/ 499475 w 1978172"/>
                <a:gd name="connsiteY3" fmla="*/ 1047313 h 2552923"/>
                <a:gd name="connsiteX4" fmla="*/ 804275 w 1978172"/>
                <a:gd name="connsiteY4" fmla="*/ 304800 h 2552923"/>
                <a:gd name="connsiteX0" fmla="*/ 804275 w 1978172"/>
                <a:gd name="connsiteY0" fmla="*/ 304800 h 2552923"/>
                <a:gd name="connsiteX1" fmla="*/ 1594850 w 1978172"/>
                <a:gd name="connsiteY1" fmla="*/ 0 h 2552923"/>
                <a:gd name="connsiteX2" fmla="*/ 1977755 w 1978172"/>
                <a:gd name="connsiteY2" fmla="*/ 841573 h 2552923"/>
                <a:gd name="connsiteX3" fmla="*/ 499475 w 1978172"/>
                <a:gd name="connsiteY3" fmla="*/ 1047313 h 2552923"/>
                <a:gd name="connsiteX4" fmla="*/ 804275 w 1978172"/>
                <a:gd name="connsiteY4" fmla="*/ 304800 h 2552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8172" h="2552923">
                  <a:moveTo>
                    <a:pt x="804275" y="304800"/>
                  </a:moveTo>
                  <a:lnTo>
                    <a:pt x="1594850" y="0"/>
                  </a:lnTo>
                  <a:cubicBezTo>
                    <a:pt x="1874885" y="356724"/>
                    <a:pt x="1983470" y="665824"/>
                    <a:pt x="1977755" y="841573"/>
                  </a:cubicBezTo>
                  <a:cubicBezTo>
                    <a:pt x="2020300" y="3335218"/>
                    <a:pt x="-1209945" y="2838013"/>
                    <a:pt x="499475" y="1047313"/>
                  </a:cubicBezTo>
                  <a:lnTo>
                    <a:pt x="804275" y="304800"/>
                  </a:lnTo>
                  <a:close/>
                </a:path>
              </a:pathLst>
            </a:custGeom>
            <a:solidFill>
              <a:srgbClr val="42458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105B7CA-3E50-905E-0172-FB0DD76EB9DD}"/>
                </a:ext>
              </a:extLst>
            </p:cNvPr>
            <p:cNvSpPr/>
            <p:nvPr/>
          </p:nvSpPr>
          <p:spPr>
            <a:xfrm rot="1546519">
              <a:off x="7572838" y="630996"/>
              <a:ext cx="261871" cy="264008"/>
            </a:xfrm>
            <a:prstGeom prst="ellipse">
              <a:avLst/>
            </a:prstGeom>
            <a:solidFill>
              <a:srgbClr val="42458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9F0D7C3-AD18-2454-8098-9E684C5A474B}"/>
                </a:ext>
              </a:extLst>
            </p:cNvPr>
            <p:cNvGrpSpPr/>
            <p:nvPr/>
          </p:nvGrpSpPr>
          <p:grpSpPr>
            <a:xfrm>
              <a:off x="5215276" y="546986"/>
              <a:ext cx="3447193" cy="2459035"/>
              <a:chOff x="5215276" y="546986"/>
              <a:chExt cx="3447193" cy="2459035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49C58614-829F-C838-D7DB-792DDE535FC2}"/>
                  </a:ext>
                </a:extLst>
              </p:cNvPr>
              <p:cNvGrpSpPr/>
              <p:nvPr/>
            </p:nvGrpSpPr>
            <p:grpSpPr>
              <a:xfrm>
                <a:off x="5215276" y="546986"/>
                <a:ext cx="3447193" cy="2459035"/>
                <a:chOff x="5215276" y="546986"/>
                <a:chExt cx="3447193" cy="2459035"/>
              </a:xfrm>
            </p:grpSpPr>
            <p:sp>
              <p:nvSpPr>
                <p:cNvPr id="17" name="Rectangle 14">
                  <a:extLst>
                    <a:ext uri="{FF2B5EF4-FFF2-40B4-BE49-F238E27FC236}">
                      <a16:creationId xmlns:a16="http://schemas.microsoft.com/office/drawing/2014/main" id="{DA83A0DE-20B1-8650-C892-2AF69EB387E8}"/>
                    </a:ext>
                  </a:extLst>
                </p:cNvPr>
                <p:cNvSpPr/>
                <p:nvPr/>
              </p:nvSpPr>
              <p:spPr>
                <a:xfrm>
                  <a:off x="5543882" y="546986"/>
                  <a:ext cx="3079510" cy="2285705"/>
                </a:xfrm>
                <a:custGeom>
                  <a:avLst/>
                  <a:gdLst>
                    <a:gd name="connsiteX0" fmla="*/ 0 w 2656840"/>
                    <a:gd name="connsiteY0" fmla="*/ 0 h 1387542"/>
                    <a:gd name="connsiteX1" fmla="*/ 2656840 w 2656840"/>
                    <a:gd name="connsiteY1" fmla="*/ 0 h 1387542"/>
                    <a:gd name="connsiteX2" fmla="*/ 2656840 w 2656840"/>
                    <a:gd name="connsiteY2" fmla="*/ 1387542 h 1387542"/>
                    <a:gd name="connsiteX3" fmla="*/ 0 w 2656840"/>
                    <a:gd name="connsiteY3" fmla="*/ 1387542 h 1387542"/>
                    <a:gd name="connsiteX4" fmla="*/ 0 w 2656840"/>
                    <a:gd name="connsiteY4" fmla="*/ 0 h 1387542"/>
                    <a:gd name="connsiteX0" fmla="*/ 0 w 2656840"/>
                    <a:gd name="connsiteY0" fmla="*/ 0 h 2009842"/>
                    <a:gd name="connsiteX1" fmla="*/ 2656840 w 2656840"/>
                    <a:gd name="connsiteY1" fmla="*/ 0 h 2009842"/>
                    <a:gd name="connsiteX2" fmla="*/ 2644140 w 2656840"/>
                    <a:gd name="connsiteY2" fmla="*/ 2009842 h 2009842"/>
                    <a:gd name="connsiteX3" fmla="*/ 0 w 2656840"/>
                    <a:gd name="connsiteY3" fmla="*/ 1387542 h 2009842"/>
                    <a:gd name="connsiteX4" fmla="*/ 0 w 2656840"/>
                    <a:gd name="connsiteY4" fmla="*/ 0 h 2009842"/>
                    <a:gd name="connsiteX0" fmla="*/ 0 w 2656840"/>
                    <a:gd name="connsiteY0" fmla="*/ 1387542 h 2009842"/>
                    <a:gd name="connsiteX1" fmla="*/ 2656840 w 2656840"/>
                    <a:gd name="connsiteY1" fmla="*/ 0 h 2009842"/>
                    <a:gd name="connsiteX2" fmla="*/ 2644140 w 2656840"/>
                    <a:gd name="connsiteY2" fmla="*/ 2009842 h 2009842"/>
                    <a:gd name="connsiteX3" fmla="*/ 0 w 2656840"/>
                    <a:gd name="connsiteY3" fmla="*/ 1387542 h 2009842"/>
                    <a:gd name="connsiteX0" fmla="*/ 0 w 2644140"/>
                    <a:gd name="connsiteY0" fmla="*/ 0 h 622300"/>
                    <a:gd name="connsiteX1" fmla="*/ 2644140 w 2644140"/>
                    <a:gd name="connsiteY1" fmla="*/ 622300 h 622300"/>
                    <a:gd name="connsiteX2" fmla="*/ 0 w 2644140"/>
                    <a:gd name="connsiteY2" fmla="*/ 0 h 622300"/>
                    <a:gd name="connsiteX0" fmla="*/ 0 w 2644140"/>
                    <a:gd name="connsiteY0" fmla="*/ 0 h 622300"/>
                    <a:gd name="connsiteX1" fmla="*/ 2644140 w 2644140"/>
                    <a:gd name="connsiteY1" fmla="*/ 622300 h 622300"/>
                    <a:gd name="connsiteX2" fmla="*/ 0 w 2644140"/>
                    <a:gd name="connsiteY2" fmla="*/ 0 h 622300"/>
                    <a:gd name="connsiteX0" fmla="*/ 0 w 2644140"/>
                    <a:gd name="connsiteY0" fmla="*/ 290801 h 913101"/>
                    <a:gd name="connsiteX1" fmla="*/ 2644140 w 2644140"/>
                    <a:gd name="connsiteY1" fmla="*/ 913101 h 913101"/>
                    <a:gd name="connsiteX2" fmla="*/ 0 w 2644140"/>
                    <a:gd name="connsiteY2" fmla="*/ 290801 h 913101"/>
                    <a:gd name="connsiteX0" fmla="*/ 0 w 2644140"/>
                    <a:gd name="connsiteY0" fmla="*/ 263651 h 885951"/>
                    <a:gd name="connsiteX1" fmla="*/ 2644140 w 2644140"/>
                    <a:gd name="connsiteY1" fmla="*/ 885951 h 885951"/>
                    <a:gd name="connsiteX2" fmla="*/ 0 w 2644140"/>
                    <a:gd name="connsiteY2" fmla="*/ 263651 h 885951"/>
                    <a:gd name="connsiteX0" fmla="*/ 0 w 2644140"/>
                    <a:gd name="connsiteY0" fmla="*/ 263651 h 885951"/>
                    <a:gd name="connsiteX1" fmla="*/ 2644140 w 2644140"/>
                    <a:gd name="connsiteY1" fmla="*/ 885951 h 885951"/>
                    <a:gd name="connsiteX2" fmla="*/ 0 w 2644140"/>
                    <a:gd name="connsiteY2" fmla="*/ 263651 h 885951"/>
                    <a:gd name="connsiteX0" fmla="*/ 0 w 2644140"/>
                    <a:gd name="connsiteY0" fmla="*/ 773202 h 1395502"/>
                    <a:gd name="connsiteX1" fmla="*/ 2644140 w 2644140"/>
                    <a:gd name="connsiteY1" fmla="*/ 1395502 h 1395502"/>
                    <a:gd name="connsiteX2" fmla="*/ 0 w 2644140"/>
                    <a:gd name="connsiteY2" fmla="*/ 773202 h 1395502"/>
                    <a:gd name="connsiteX0" fmla="*/ 386416 w 3030556"/>
                    <a:gd name="connsiteY0" fmla="*/ 773202 h 1418085"/>
                    <a:gd name="connsiteX1" fmla="*/ 3030556 w 3030556"/>
                    <a:gd name="connsiteY1" fmla="*/ 1395502 h 1418085"/>
                    <a:gd name="connsiteX2" fmla="*/ 386416 w 3030556"/>
                    <a:gd name="connsiteY2" fmla="*/ 773202 h 1418085"/>
                    <a:gd name="connsiteX0" fmla="*/ 370495 w 3014635"/>
                    <a:gd name="connsiteY0" fmla="*/ 773202 h 2235442"/>
                    <a:gd name="connsiteX1" fmla="*/ 3014635 w 3014635"/>
                    <a:gd name="connsiteY1" fmla="*/ 1395502 h 2235442"/>
                    <a:gd name="connsiteX2" fmla="*/ 370495 w 3014635"/>
                    <a:gd name="connsiteY2" fmla="*/ 773202 h 2235442"/>
                    <a:gd name="connsiteX0" fmla="*/ 366697 w 3010837"/>
                    <a:gd name="connsiteY0" fmla="*/ 773202 h 2263562"/>
                    <a:gd name="connsiteX1" fmla="*/ 3010837 w 3010837"/>
                    <a:gd name="connsiteY1" fmla="*/ 1395502 h 2263562"/>
                    <a:gd name="connsiteX2" fmla="*/ 366697 w 3010837"/>
                    <a:gd name="connsiteY2" fmla="*/ 773202 h 2263562"/>
                    <a:gd name="connsiteX0" fmla="*/ 421467 w 3065607"/>
                    <a:gd name="connsiteY0" fmla="*/ 773202 h 2305234"/>
                    <a:gd name="connsiteX1" fmla="*/ 3065607 w 3065607"/>
                    <a:gd name="connsiteY1" fmla="*/ 1395502 h 2305234"/>
                    <a:gd name="connsiteX2" fmla="*/ 421467 w 3065607"/>
                    <a:gd name="connsiteY2" fmla="*/ 773202 h 2305234"/>
                    <a:gd name="connsiteX0" fmla="*/ 444682 w 3088822"/>
                    <a:gd name="connsiteY0" fmla="*/ 773202 h 2282500"/>
                    <a:gd name="connsiteX1" fmla="*/ 3088822 w 3088822"/>
                    <a:gd name="connsiteY1" fmla="*/ 1395502 h 2282500"/>
                    <a:gd name="connsiteX2" fmla="*/ 444682 w 3088822"/>
                    <a:gd name="connsiteY2" fmla="*/ 773202 h 2282500"/>
                    <a:gd name="connsiteX0" fmla="*/ 421468 w 3065608"/>
                    <a:gd name="connsiteY0" fmla="*/ 773202 h 2285705"/>
                    <a:gd name="connsiteX1" fmla="*/ 3065608 w 3065608"/>
                    <a:gd name="connsiteY1" fmla="*/ 1395502 h 2285705"/>
                    <a:gd name="connsiteX2" fmla="*/ 421468 w 3065608"/>
                    <a:gd name="connsiteY2" fmla="*/ 773202 h 2285705"/>
                    <a:gd name="connsiteX0" fmla="*/ 435370 w 3079510"/>
                    <a:gd name="connsiteY0" fmla="*/ 773202 h 2285705"/>
                    <a:gd name="connsiteX1" fmla="*/ 3079510 w 3079510"/>
                    <a:gd name="connsiteY1" fmla="*/ 1395502 h 2285705"/>
                    <a:gd name="connsiteX2" fmla="*/ 435370 w 3079510"/>
                    <a:gd name="connsiteY2" fmla="*/ 773202 h 22857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079510" h="2285705">
                      <a:moveTo>
                        <a:pt x="435370" y="773202"/>
                      </a:moveTo>
                      <a:cubicBezTo>
                        <a:pt x="796050" y="-390965"/>
                        <a:pt x="2541030" y="-285131"/>
                        <a:pt x="3079510" y="1395502"/>
                      </a:cubicBezTo>
                      <a:cubicBezTo>
                        <a:pt x="2452130" y="3156569"/>
                        <a:pt x="-1248650" y="1958535"/>
                        <a:pt x="435370" y="773202"/>
                      </a:cubicBezTo>
                      <a:close/>
                    </a:path>
                  </a:pathLst>
                </a:custGeom>
                <a:solidFill>
                  <a:srgbClr val="42458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Oval 25">
                  <a:extLst>
                    <a:ext uri="{FF2B5EF4-FFF2-40B4-BE49-F238E27FC236}">
                      <a16:creationId xmlns:a16="http://schemas.microsoft.com/office/drawing/2014/main" id="{14FF75EE-A8EB-0B80-69C5-B8A1B2E25A25}"/>
                    </a:ext>
                  </a:extLst>
                </p:cNvPr>
                <p:cNvSpPr/>
                <p:nvPr/>
              </p:nvSpPr>
              <p:spPr>
                <a:xfrm rot="1331110">
                  <a:off x="6283215" y="1088273"/>
                  <a:ext cx="257818" cy="449288"/>
                </a:xfrm>
                <a:custGeom>
                  <a:avLst/>
                  <a:gdLst>
                    <a:gd name="connsiteX0" fmla="*/ 0 w 254310"/>
                    <a:gd name="connsiteY0" fmla="*/ 228274 h 456548"/>
                    <a:gd name="connsiteX1" fmla="*/ 127155 w 254310"/>
                    <a:gd name="connsiteY1" fmla="*/ 0 h 456548"/>
                    <a:gd name="connsiteX2" fmla="*/ 254310 w 254310"/>
                    <a:gd name="connsiteY2" fmla="*/ 228274 h 456548"/>
                    <a:gd name="connsiteX3" fmla="*/ 127155 w 254310"/>
                    <a:gd name="connsiteY3" fmla="*/ 456548 h 456548"/>
                    <a:gd name="connsiteX4" fmla="*/ 0 w 254310"/>
                    <a:gd name="connsiteY4" fmla="*/ 228274 h 456548"/>
                    <a:gd name="connsiteX0" fmla="*/ 1699 w 256009"/>
                    <a:gd name="connsiteY0" fmla="*/ 229729 h 458003"/>
                    <a:gd name="connsiteX1" fmla="*/ 81971 w 256009"/>
                    <a:gd name="connsiteY1" fmla="*/ 0 h 458003"/>
                    <a:gd name="connsiteX2" fmla="*/ 256009 w 256009"/>
                    <a:gd name="connsiteY2" fmla="*/ 229729 h 458003"/>
                    <a:gd name="connsiteX3" fmla="*/ 128854 w 256009"/>
                    <a:gd name="connsiteY3" fmla="*/ 458003 h 458003"/>
                    <a:gd name="connsiteX4" fmla="*/ 1699 w 256009"/>
                    <a:gd name="connsiteY4" fmla="*/ 229729 h 458003"/>
                    <a:gd name="connsiteX0" fmla="*/ 3082 w 257392"/>
                    <a:gd name="connsiteY0" fmla="*/ 229729 h 468450"/>
                    <a:gd name="connsiteX1" fmla="*/ 83354 w 257392"/>
                    <a:gd name="connsiteY1" fmla="*/ 0 h 468450"/>
                    <a:gd name="connsiteX2" fmla="*/ 257392 w 257392"/>
                    <a:gd name="connsiteY2" fmla="*/ 229729 h 468450"/>
                    <a:gd name="connsiteX3" fmla="*/ 155070 w 257392"/>
                    <a:gd name="connsiteY3" fmla="*/ 468450 h 468450"/>
                    <a:gd name="connsiteX4" fmla="*/ 3082 w 257392"/>
                    <a:gd name="connsiteY4" fmla="*/ 229729 h 468450"/>
                    <a:gd name="connsiteX0" fmla="*/ 1417 w 155332"/>
                    <a:gd name="connsiteY0" fmla="*/ 235107 h 478670"/>
                    <a:gd name="connsiteX1" fmla="*/ 81689 w 155332"/>
                    <a:gd name="connsiteY1" fmla="*/ 5378 h 478670"/>
                    <a:gd name="connsiteX2" fmla="*/ 153405 w 155332"/>
                    <a:gd name="connsiteY2" fmla="*/ 473828 h 478670"/>
                    <a:gd name="connsiteX3" fmla="*/ 1417 w 155332"/>
                    <a:gd name="connsiteY3" fmla="*/ 235107 h 478670"/>
                    <a:gd name="connsiteX0" fmla="*/ 1417 w 185660"/>
                    <a:gd name="connsiteY0" fmla="*/ 235107 h 485793"/>
                    <a:gd name="connsiteX1" fmla="*/ 81689 w 185660"/>
                    <a:gd name="connsiteY1" fmla="*/ 5378 h 485793"/>
                    <a:gd name="connsiteX2" fmla="*/ 153405 w 185660"/>
                    <a:gd name="connsiteY2" fmla="*/ 473828 h 485793"/>
                    <a:gd name="connsiteX3" fmla="*/ 1417 w 185660"/>
                    <a:gd name="connsiteY3" fmla="*/ 235107 h 485793"/>
                    <a:gd name="connsiteX0" fmla="*/ 193 w 152333"/>
                    <a:gd name="connsiteY0" fmla="*/ 235047 h 512395"/>
                    <a:gd name="connsiteX1" fmla="*/ 80465 w 152333"/>
                    <a:gd name="connsiteY1" fmla="*/ 5318 h 512395"/>
                    <a:gd name="connsiteX2" fmla="*/ 152181 w 152333"/>
                    <a:gd name="connsiteY2" fmla="*/ 473768 h 512395"/>
                    <a:gd name="connsiteX3" fmla="*/ 60953 w 152333"/>
                    <a:gd name="connsiteY3" fmla="*/ 457924 h 512395"/>
                    <a:gd name="connsiteX4" fmla="*/ 193 w 152333"/>
                    <a:gd name="connsiteY4" fmla="*/ 235047 h 512395"/>
                    <a:gd name="connsiteX0" fmla="*/ 150 w 83586"/>
                    <a:gd name="connsiteY0" fmla="*/ 234461 h 462477"/>
                    <a:gd name="connsiteX1" fmla="*/ 80422 w 83586"/>
                    <a:gd name="connsiteY1" fmla="*/ 4732 h 462477"/>
                    <a:gd name="connsiteX2" fmla="*/ 60910 w 83586"/>
                    <a:gd name="connsiteY2" fmla="*/ 457338 h 462477"/>
                    <a:gd name="connsiteX3" fmla="*/ 150 w 83586"/>
                    <a:gd name="connsiteY3" fmla="*/ 234461 h 462477"/>
                    <a:gd name="connsiteX0" fmla="*/ 583 w 128681"/>
                    <a:gd name="connsiteY0" fmla="*/ 234236 h 456630"/>
                    <a:gd name="connsiteX1" fmla="*/ 80855 w 128681"/>
                    <a:gd name="connsiteY1" fmla="*/ 4507 h 456630"/>
                    <a:gd name="connsiteX2" fmla="*/ 125866 w 128681"/>
                    <a:gd name="connsiteY2" fmla="*/ 451374 h 456630"/>
                    <a:gd name="connsiteX3" fmla="*/ 583 w 128681"/>
                    <a:gd name="connsiteY3" fmla="*/ 234236 h 456630"/>
                    <a:gd name="connsiteX0" fmla="*/ 45011 w 45011"/>
                    <a:gd name="connsiteY0" fmla="*/ 446867 h 446867"/>
                    <a:gd name="connsiteX1" fmla="*/ 0 w 45011"/>
                    <a:gd name="connsiteY1" fmla="*/ 0 h 446867"/>
                    <a:gd name="connsiteX2" fmla="*/ 45011 w 45011"/>
                    <a:gd name="connsiteY2" fmla="*/ 446867 h 446867"/>
                    <a:gd name="connsiteX0" fmla="*/ 103481 w 138388"/>
                    <a:gd name="connsiteY0" fmla="*/ 449639 h 449639"/>
                    <a:gd name="connsiteX1" fmla="*/ 58470 w 138388"/>
                    <a:gd name="connsiteY1" fmla="*/ 2772 h 449639"/>
                    <a:gd name="connsiteX2" fmla="*/ 103481 w 138388"/>
                    <a:gd name="connsiteY2" fmla="*/ 449639 h 449639"/>
                    <a:gd name="connsiteX0" fmla="*/ 125225 w 200959"/>
                    <a:gd name="connsiteY0" fmla="*/ 448771 h 449288"/>
                    <a:gd name="connsiteX1" fmla="*/ 80214 w 200959"/>
                    <a:gd name="connsiteY1" fmla="*/ 1904 h 449288"/>
                    <a:gd name="connsiteX2" fmla="*/ 125225 w 200959"/>
                    <a:gd name="connsiteY2" fmla="*/ 448771 h 449288"/>
                    <a:gd name="connsiteX0" fmla="*/ 125225 w 257818"/>
                    <a:gd name="connsiteY0" fmla="*/ 448771 h 449288"/>
                    <a:gd name="connsiteX1" fmla="*/ 80214 w 257818"/>
                    <a:gd name="connsiteY1" fmla="*/ 1904 h 449288"/>
                    <a:gd name="connsiteX2" fmla="*/ 125225 w 257818"/>
                    <a:gd name="connsiteY2" fmla="*/ 448771 h 4492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57818" h="449288">
                      <a:moveTo>
                        <a:pt x="125225" y="448771"/>
                      </a:moveTo>
                      <a:cubicBezTo>
                        <a:pt x="14061" y="467609"/>
                        <a:pt x="-67868" y="-34655"/>
                        <a:pt x="80214" y="1904"/>
                      </a:cubicBezTo>
                      <a:cubicBezTo>
                        <a:pt x="228296" y="38463"/>
                        <a:pt x="370014" y="442303"/>
                        <a:pt x="125225" y="44877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Freeform: Shape 18">
                  <a:extLst>
                    <a:ext uri="{FF2B5EF4-FFF2-40B4-BE49-F238E27FC236}">
                      <a16:creationId xmlns:a16="http://schemas.microsoft.com/office/drawing/2014/main" id="{A6F480B5-6396-014B-F9C5-DF4F827D15E9}"/>
                    </a:ext>
                  </a:extLst>
                </p:cNvPr>
                <p:cNvSpPr/>
                <p:nvPr/>
              </p:nvSpPr>
              <p:spPr>
                <a:xfrm rot="1331110">
                  <a:off x="6351623" y="1143939"/>
                  <a:ext cx="174006" cy="415535"/>
                </a:xfrm>
                <a:custGeom>
                  <a:avLst/>
                  <a:gdLst>
                    <a:gd name="connsiteX0" fmla="*/ 46980 w 174006"/>
                    <a:gd name="connsiteY0" fmla="*/ 0 h 415535"/>
                    <a:gd name="connsiteX1" fmla="*/ 50891 w 174006"/>
                    <a:gd name="connsiteY1" fmla="*/ 2685 h 415535"/>
                    <a:gd name="connsiteX2" fmla="*/ 82873 w 174006"/>
                    <a:gd name="connsiteY2" fmla="*/ 414436 h 415535"/>
                    <a:gd name="connsiteX3" fmla="*/ 74857 w 174006"/>
                    <a:gd name="connsiteY3" fmla="*/ 415535 h 415535"/>
                    <a:gd name="connsiteX4" fmla="*/ 67102 w 174006"/>
                    <a:gd name="connsiteY4" fmla="*/ 406124 h 415535"/>
                    <a:gd name="connsiteX5" fmla="*/ 35073 w 174006"/>
                    <a:gd name="connsiteY5" fmla="*/ 6111 h 415535"/>
                    <a:gd name="connsiteX6" fmla="*/ 46980 w 174006"/>
                    <a:gd name="connsiteY6" fmla="*/ 0 h 4155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74006" h="415535">
                      <a:moveTo>
                        <a:pt x="46980" y="0"/>
                      </a:moveTo>
                      <a:lnTo>
                        <a:pt x="50891" y="2685"/>
                      </a:lnTo>
                      <a:cubicBezTo>
                        <a:pt x="165090" y="97285"/>
                        <a:pt x="243717" y="371250"/>
                        <a:pt x="82873" y="414436"/>
                      </a:cubicBezTo>
                      <a:lnTo>
                        <a:pt x="74857" y="415535"/>
                      </a:lnTo>
                      <a:lnTo>
                        <a:pt x="67102" y="406124"/>
                      </a:lnTo>
                      <a:cubicBezTo>
                        <a:pt x="3067" y="310347"/>
                        <a:pt x="-29357" y="62201"/>
                        <a:pt x="35073" y="6111"/>
                      </a:cubicBezTo>
                      <a:lnTo>
                        <a:pt x="4698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Oval 25">
                  <a:extLst>
                    <a:ext uri="{FF2B5EF4-FFF2-40B4-BE49-F238E27FC236}">
                      <a16:creationId xmlns:a16="http://schemas.microsoft.com/office/drawing/2014/main" id="{7939E639-8891-BE1A-D208-A13CBBFD038C}"/>
                    </a:ext>
                  </a:extLst>
                </p:cNvPr>
                <p:cNvSpPr/>
                <p:nvPr/>
              </p:nvSpPr>
              <p:spPr>
                <a:xfrm rot="1331110">
                  <a:off x="7140710" y="1120998"/>
                  <a:ext cx="321715" cy="560638"/>
                </a:xfrm>
                <a:custGeom>
                  <a:avLst/>
                  <a:gdLst>
                    <a:gd name="connsiteX0" fmla="*/ 0 w 254310"/>
                    <a:gd name="connsiteY0" fmla="*/ 228274 h 456548"/>
                    <a:gd name="connsiteX1" fmla="*/ 127155 w 254310"/>
                    <a:gd name="connsiteY1" fmla="*/ 0 h 456548"/>
                    <a:gd name="connsiteX2" fmla="*/ 254310 w 254310"/>
                    <a:gd name="connsiteY2" fmla="*/ 228274 h 456548"/>
                    <a:gd name="connsiteX3" fmla="*/ 127155 w 254310"/>
                    <a:gd name="connsiteY3" fmla="*/ 456548 h 456548"/>
                    <a:gd name="connsiteX4" fmla="*/ 0 w 254310"/>
                    <a:gd name="connsiteY4" fmla="*/ 228274 h 456548"/>
                    <a:gd name="connsiteX0" fmla="*/ 1699 w 256009"/>
                    <a:gd name="connsiteY0" fmla="*/ 229729 h 458003"/>
                    <a:gd name="connsiteX1" fmla="*/ 81971 w 256009"/>
                    <a:gd name="connsiteY1" fmla="*/ 0 h 458003"/>
                    <a:gd name="connsiteX2" fmla="*/ 256009 w 256009"/>
                    <a:gd name="connsiteY2" fmla="*/ 229729 h 458003"/>
                    <a:gd name="connsiteX3" fmla="*/ 128854 w 256009"/>
                    <a:gd name="connsiteY3" fmla="*/ 458003 h 458003"/>
                    <a:gd name="connsiteX4" fmla="*/ 1699 w 256009"/>
                    <a:gd name="connsiteY4" fmla="*/ 229729 h 458003"/>
                    <a:gd name="connsiteX0" fmla="*/ 3082 w 257392"/>
                    <a:gd name="connsiteY0" fmla="*/ 229729 h 468450"/>
                    <a:gd name="connsiteX1" fmla="*/ 83354 w 257392"/>
                    <a:gd name="connsiteY1" fmla="*/ 0 h 468450"/>
                    <a:gd name="connsiteX2" fmla="*/ 257392 w 257392"/>
                    <a:gd name="connsiteY2" fmla="*/ 229729 h 468450"/>
                    <a:gd name="connsiteX3" fmla="*/ 155070 w 257392"/>
                    <a:gd name="connsiteY3" fmla="*/ 468450 h 468450"/>
                    <a:gd name="connsiteX4" fmla="*/ 3082 w 257392"/>
                    <a:gd name="connsiteY4" fmla="*/ 229729 h 468450"/>
                    <a:gd name="connsiteX0" fmla="*/ 1417 w 155332"/>
                    <a:gd name="connsiteY0" fmla="*/ 235107 h 478670"/>
                    <a:gd name="connsiteX1" fmla="*/ 81689 w 155332"/>
                    <a:gd name="connsiteY1" fmla="*/ 5378 h 478670"/>
                    <a:gd name="connsiteX2" fmla="*/ 153405 w 155332"/>
                    <a:gd name="connsiteY2" fmla="*/ 473828 h 478670"/>
                    <a:gd name="connsiteX3" fmla="*/ 1417 w 155332"/>
                    <a:gd name="connsiteY3" fmla="*/ 235107 h 478670"/>
                    <a:gd name="connsiteX0" fmla="*/ 1417 w 185660"/>
                    <a:gd name="connsiteY0" fmla="*/ 235107 h 485793"/>
                    <a:gd name="connsiteX1" fmla="*/ 81689 w 185660"/>
                    <a:gd name="connsiteY1" fmla="*/ 5378 h 485793"/>
                    <a:gd name="connsiteX2" fmla="*/ 153405 w 185660"/>
                    <a:gd name="connsiteY2" fmla="*/ 473828 h 485793"/>
                    <a:gd name="connsiteX3" fmla="*/ 1417 w 185660"/>
                    <a:gd name="connsiteY3" fmla="*/ 235107 h 485793"/>
                    <a:gd name="connsiteX0" fmla="*/ 193 w 152333"/>
                    <a:gd name="connsiteY0" fmla="*/ 235047 h 512395"/>
                    <a:gd name="connsiteX1" fmla="*/ 80465 w 152333"/>
                    <a:gd name="connsiteY1" fmla="*/ 5318 h 512395"/>
                    <a:gd name="connsiteX2" fmla="*/ 152181 w 152333"/>
                    <a:gd name="connsiteY2" fmla="*/ 473768 h 512395"/>
                    <a:gd name="connsiteX3" fmla="*/ 60953 w 152333"/>
                    <a:gd name="connsiteY3" fmla="*/ 457924 h 512395"/>
                    <a:gd name="connsiteX4" fmla="*/ 193 w 152333"/>
                    <a:gd name="connsiteY4" fmla="*/ 235047 h 512395"/>
                    <a:gd name="connsiteX0" fmla="*/ 150 w 83586"/>
                    <a:gd name="connsiteY0" fmla="*/ 234461 h 462477"/>
                    <a:gd name="connsiteX1" fmla="*/ 80422 w 83586"/>
                    <a:gd name="connsiteY1" fmla="*/ 4732 h 462477"/>
                    <a:gd name="connsiteX2" fmla="*/ 60910 w 83586"/>
                    <a:gd name="connsiteY2" fmla="*/ 457338 h 462477"/>
                    <a:gd name="connsiteX3" fmla="*/ 150 w 83586"/>
                    <a:gd name="connsiteY3" fmla="*/ 234461 h 462477"/>
                    <a:gd name="connsiteX0" fmla="*/ 583 w 128681"/>
                    <a:gd name="connsiteY0" fmla="*/ 234236 h 456630"/>
                    <a:gd name="connsiteX1" fmla="*/ 80855 w 128681"/>
                    <a:gd name="connsiteY1" fmla="*/ 4507 h 456630"/>
                    <a:gd name="connsiteX2" fmla="*/ 125866 w 128681"/>
                    <a:gd name="connsiteY2" fmla="*/ 451374 h 456630"/>
                    <a:gd name="connsiteX3" fmla="*/ 583 w 128681"/>
                    <a:gd name="connsiteY3" fmla="*/ 234236 h 456630"/>
                    <a:gd name="connsiteX0" fmla="*/ 45011 w 45011"/>
                    <a:gd name="connsiteY0" fmla="*/ 446867 h 446867"/>
                    <a:gd name="connsiteX1" fmla="*/ 0 w 45011"/>
                    <a:gd name="connsiteY1" fmla="*/ 0 h 446867"/>
                    <a:gd name="connsiteX2" fmla="*/ 45011 w 45011"/>
                    <a:gd name="connsiteY2" fmla="*/ 446867 h 446867"/>
                    <a:gd name="connsiteX0" fmla="*/ 103481 w 138388"/>
                    <a:gd name="connsiteY0" fmla="*/ 449639 h 449639"/>
                    <a:gd name="connsiteX1" fmla="*/ 58470 w 138388"/>
                    <a:gd name="connsiteY1" fmla="*/ 2772 h 449639"/>
                    <a:gd name="connsiteX2" fmla="*/ 103481 w 138388"/>
                    <a:gd name="connsiteY2" fmla="*/ 449639 h 449639"/>
                    <a:gd name="connsiteX0" fmla="*/ 125225 w 200959"/>
                    <a:gd name="connsiteY0" fmla="*/ 448771 h 449288"/>
                    <a:gd name="connsiteX1" fmla="*/ 80214 w 200959"/>
                    <a:gd name="connsiteY1" fmla="*/ 1904 h 449288"/>
                    <a:gd name="connsiteX2" fmla="*/ 125225 w 200959"/>
                    <a:gd name="connsiteY2" fmla="*/ 448771 h 449288"/>
                    <a:gd name="connsiteX0" fmla="*/ 125225 w 257818"/>
                    <a:gd name="connsiteY0" fmla="*/ 448771 h 449288"/>
                    <a:gd name="connsiteX1" fmla="*/ 80214 w 257818"/>
                    <a:gd name="connsiteY1" fmla="*/ 1904 h 449288"/>
                    <a:gd name="connsiteX2" fmla="*/ 125225 w 257818"/>
                    <a:gd name="connsiteY2" fmla="*/ 448771 h 4492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57818" h="449288">
                      <a:moveTo>
                        <a:pt x="125225" y="448771"/>
                      </a:moveTo>
                      <a:cubicBezTo>
                        <a:pt x="14061" y="467609"/>
                        <a:pt x="-67868" y="-34655"/>
                        <a:pt x="80214" y="1904"/>
                      </a:cubicBezTo>
                      <a:cubicBezTo>
                        <a:pt x="228296" y="38463"/>
                        <a:pt x="370014" y="442303"/>
                        <a:pt x="125225" y="44877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342EA9DB-CC61-1CCD-62BF-22ED0FD8A4C1}"/>
                    </a:ext>
                  </a:extLst>
                </p:cNvPr>
                <p:cNvSpPr/>
                <p:nvPr/>
              </p:nvSpPr>
              <p:spPr>
                <a:xfrm rot="1331110">
                  <a:off x="7123213" y="1182077"/>
                  <a:ext cx="217131" cy="518520"/>
                </a:xfrm>
                <a:custGeom>
                  <a:avLst/>
                  <a:gdLst>
                    <a:gd name="connsiteX0" fmla="*/ 46980 w 174006"/>
                    <a:gd name="connsiteY0" fmla="*/ 0 h 415535"/>
                    <a:gd name="connsiteX1" fmla="*/ 50891 w 174006"/>
                    <a:gd name="connsiteY1" fmla="*/ 2685 h 415535"/>
                    <a:gd name="connsiteX2" fmla="*/ 82873 w 174006"/>
                    <a:gd name="connsiteY2" fmla="*/ 414436 h 415535"/>
                    <a:gd name="connsiteX3" fmla="*/ 74857 w 174006"/>
                    <a:gd name="connsiteY3" fmla="*/ 415535 h 415535"/>
                    <a:gd name="connsiteX4" fmla="*/ 67102 w 174006"/>
                    <a:gd name="connsiteY4" fmla="*/ 406124 h 415535"/>
                    <a:gd name="connsiteX5" fmla="*/ 35073 w 174006"/>
                    <a:gd name="connsiteY5" fmla="*/ 6111 h 415535"/>
                    <a:gd name="connsiteX6" fmla="*/ 46980 w 174006"/>
                    <a:gd name="connsiteY6" fmla="*/ 0 h 4155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74006" h="415535">
                      <a:moveTo>
                        <a:pt x="46980" y="0"/>
                      </a:moveTo>
                      <a:lnTo>
                        <a:pt x="50891" y="2685"/>
                      </a:lnTo>
                      <a:cubicBezTo>
                        <a:pt x="165090" y="97285"/>
                        <a:pt x="243717" y="371250"/>
                        <a:pt x="82873" y="414436"/>
                      </a:cubicBezTo>
                      <a:lnTo>
                        <a:pt x="74857" y="415535"/>
                      </a:lnTo>
                      <a:lnTo>
                        <a:pt x="67102" y="406124"/>
                      </a:lnTo>
                      <a:cubicBezTo>
                        <a:pt x="3067" y="310347"/>
                        <a:pt x="-29357" y="62201"/>
                        <a:pt x="35073" y="6111"/>
                      </a:cubicBezTo>
                      <a:lnTo>
                        <a:pt x="4698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id="{61A29664-B31F-78EF-4FC7-D37F3B680259}"/>
                    </a:ext>
                  </a:extLst>
                </p:cNvPr>
                <p:cNvSpPr/>
                <p:nvPr/>
              </p:nvSpPr>
              <p:spPr>
                <a:xfrm>
                  <a:off x="5543882" y="1340716"/>
                  <a:ext cx="3079510" cy="1482565"/>
                </a:xfrm>
                <a:custGeom>
                  <a:avLst/>
                  <a:gdLst>
                    <a:gd name="connsiteX0" fmla="*/ 394941 w 3079510"/>
                    <a:gd name="connsiteY0" fmla="*/ 0 h 1482565"/>
                    <a:gd name="connsiteX1" fmla="*/ 455156 w 3079510"/>
                    <a:gd name="connsiteY1" fmla="*/ 10587 h 1482565"/>
                    <a:gd name="connsiteX2" fmla="*/ 2918763 w 3079510"/>
                    <a:gd name="connsiteY2" fmla="*/ 566361 h 1482565"/>
                    <a:gd name="connsiteX3" fmla="*/ 3074922 w 3079510"/>
                    <a:gd name="connsiteY3" fmla="*/ 579351 h 1482565"/>
                    <a:gd name="connsiteX4" fmla="*/ 3079510 w 3079510"/>
                    <a:gd name="connsiteY4" fmla="*/ 592361 h 1482565"/>
                    <a:gd name="connsiteX5" fmla="*/ 360343 w 3079510"/>
                    <a:gd name="connsiteY5" fmla="*/ 25621 h 1482565"/>
                    <a:gd name="connsiteX6" fmla="*/ 394941 w 3079510"/>
                    <a:gd name="connsiteY6" fmla="*/ 0 h 1482565"/>
                    <a:gd name="connsiteX0" fmla="*/ 394941 w 3079510"/>
                    <a:gd name="connsiteY0" fmla="*/ 0 h 1482565"/>
                    <a:gd name="connsiteX1" fmla="*/ 455156 w 3079510"/>
                    <a:gd name="connsiteY1" fmla="*/ 10587 h 1482565"/>
                    <a:gd name="connsiteX2" fmla="*/ 914068 w 3079510"/>
                    <a:gd name="connsiteY2" fmla="*/ 249959 h 1482565"/>
                    <a:gd name="connsiteX3" fmla="*/ 2918763 w 3079510"/>
                    <a:gd name="connsiteY3" fmla="*/ 566361 h 1482565"/>
                    <a:gd name="connsiteX4" fmla="*/ 3074922 w 3079510"/>
                    <a:gd name="connsiteY4" fmla="*/ 579351 h 1482565"/>
                    <a:gd name="connsiteX5" fmla="*/ 3079510 w 3079510"/>
                    <a:gd name="connsiteY5" fmla="*/ 592361 h 1482565"/>
                    <a:gd name="connsiteX6" fmla="*/ 360343 w 3079510"/>
                    <a:gd name="connsiteY6" fmla="*/ 25621 h 1482565"/>
                    <a:gd name="connsiteX7" fmla="*/ 394941 w 3079510"/>
                    <a:gd name="connsiteY7" fmla="*/ 0 h 1482565"/>
                    <a:gd name="connsiteX0" fmla="*/ 394941 w 3079510"/>
                    <a:gd name="connsiteY0" fmla="*/ 0 h 1482565"/>
                    <a:gd name="connsiteX1" fmla="*/ 455156 w 3079510"/>
                    <a:gd name="connsiteY1" fmla="*/ 10587 h 1482565"/>
                    <a:gd name="connsiteX2" fmla="*/ 914068 w 3079510"/>
                    <a:gd name="connsiteY2" fmla="*/ 249959 h 1482565"/>
                    <a:gd name="connsiteX3" fmla="*/ 2918763 w 3079510"/>
                    <a:gd name="connsiteY3" fmla="*/ 566361 h 1482565"/>
                    <a:gd name="connsiteX4" fmla="*/ 3074922 w 3079510"/>
                    <a:gd name="connsiteY4" fmla="*/ 579351 h 1482565"/>
                    <a:gd name="connsiteX5" fmla="*/ 3079510 w 3079510"/>
                    <a:gd name="connsiteY5" fmla="*/ 592361 h 1482565"/>
                    <a:gd name="connsiteX6" fmla="*/ 360343 w 3079510"/>
                    <a:gd name="connsiteY6" fmla="*/ 25621 h 1482565"/>
                    <a:gd name="connsiteX7" fmla="*/ 394941 w 3079510"/>
                    <a:gd name="connsiteY7" fmla="*/ 0 h 1482565"/>
                    <a:gd name="connsiteX0" fmla="*/ 394941 w 3079510"/>
                    <a:gd name="connsiteY0" fmla="*/ 0 h 1482565"/>
                    <a:gd name="connsiteX1" fmla="*/ 455156 w 3079510"/>
                    <a:gd name="connsiteY1" fmla="*/ 10587 h 1482565"/>
                    <a:gd name="connsiteX2" fmla="*/ 914068 w 3079510"/>
                    <a:gd name="connsiteY2" fmla="*/ 249959 h 1482565"/>
                    <a:gd name="connsiteX3" fmla="*/ 2918763 w 3079510"/>
                    <a:gd name="connsiteY3" fmla="*/ 566361 h 1482565"/>
                    <a:gd name="connsiteX4" fmla="*/ 3074922 w 3079510"/>
                    <a:gd name="connsiteY4" fmla="*/ 579351 h 1482565"/>
                    <a:gd name="connsiteX5" fmla="*/ 3079510 w 3079510"/>
                    <a:gd name="connsiteY5" fmla="*/ 592361 h 1482565"/>
                    <a:gd name="connsiteX6" fmla="*/ 360343 w 3079510"/>
                    <a:gd name="connsiteY6" fmla="*/ 25621 h 1482565"/>
                    <a:gd name="connsiteX7" fmla="*/ 394941 w 3079510"/>
                    <a:gd name="connsiteY7" fmla="*/ 0 h 1482565"/>
                    <a:gd name="connsiteX0" fmla="*/ 394941 w 3079510"/>
                    <a:gd name="connsiteY0" fmla="*/ 0 h 1482565"/>
                    <a:gd name="connsiteX1" fmla="*/ 455156 w 3079510"/>
                    <a:gd name="connsiteY1" fmla="*/ 10587 h 1482565"/>
                    <a:gd name="connsiteX2" fmla="*/ 914068 w 3079510"/>
                    <a:gd name="connsiteY2" fmla="*/ 249959 h 1482565"/>
                    <a:gd name="connsiteX3" fmla="*/ 2918763 w 3079510"/>
                    <a:gd name="connsiteY3" fmla="*/ 566361 h 1482565"/>
                    <a:gd name="connsiteX4" fmla="*/ 3074922 w 3079510"/>
                    <a:gd name="connsiteY4" fmla="*/ 579351 h 1482565"/>
                    <a:gd name="connsiteX5" fmla="*/ 3079510 w 3079510"/>
                    <a:gd name="connsiteY5" fmla="*/ 592361 h 1482565"/>
                    <a:gd name="connsiteX6" fmla="*/ 360343 w 3079510"/>
                    <a:gd name="connsiteY6" fmla="*/ 25621 h 1482565"/>
                    <a:gd name="connsiteX7" fmla="*/ 394941 w 3079510"/>
                    <a:gd name="connsiteY7" fmla="*/ 0 h 1482565"/>
                    <a:gd name="connsiteX0" fmla="*/ 394941 w 3079510"/>
                    <a:gd name="connsiteY0" fmla="*/ 0 h 1482565"/>
                    <a:gd name="connsiteX1" fmla="*/ 455156 w 3079510"/>
                    <a:gd name="connsiteY1" fmla="*/ 10587 h 1482565"/>
                    <a:gd name="connsiteX2" fmla="*/ 914068 w 3079510"/>
                    <a:gd name="connsiteY2" fmla="*/ 249959 h 1482565"/>
                    <a:gd name="connsiteX3" fmla="*/ 2918763 w 3079510"/>
                    <a:gd name="connsiteY3" fmla="*/ 566361 h 1482565"/>
                    <a:gd name="connsiteX4" fmla="*/ 3074922 w 3079510"/>
                    <a:gd name="connsiteY4" fmla="*/ 579351 h 1482565"/>
                    <a:gd name="connsiteX5" fmla="*/ 3079510 w 3079510"/>
                    <a:gd name="connsiteY5" fmla="*/ 592361 h 1482565"/>
                    <a:gd name="connsiteX6" fmla="*/ 360343 w 3079510"/>
                    <a:gd name="connsiteY6" fmla="*/ 25621 h 1482565"/>
                    <a:gd name="connsiteX7" fmla="*/ 394941 w 3079510"/>
                    <a:gd name="connsiteY7" fmla="*/ 0 h 14825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079510" h="1482565">
                      <a:moveTo>
                        <a:pt x="394941" y="0"/>
                      </a:moveTo>
                      <a:lnTo>
                        <a:pt x="455156" y="10587"/>
                      </a:lnTo>
                      <a:cubicBezTo>
                        <a:pt x="554377" y="26847"/>
                        <a:pt x="598717" y="147805"/>
                        <a:pt x="914068" y="249959"/>
                      </a:cubicBezTo>
                      <a:cubicBezTo>
                        <a:pt x="1324669" y="342588"/>
                        <a:pt x="2050621" y="117762"/>
                        <a:pt x="2918763" y="566361"/>
                      </a:cubicBezTo>
                      <a:lnTo>
                        <a:pt x="3074922" y="579351"/>
                      </a:lnTo>
                      <a:lnTo>
                        <a:pt x="3079510" y="592361"/>
                      </a:lnTo>
                      <a:cubicBezTo>
                        <a:pt x="2461933" y="2325912"/>
                        <a:pt x="-1133751" y="1192110"/>
                        <a:pt x="360343" y="25621"/>
                      </a:cubicBezTo>
                      <a:lnTo>
                        <a:pt x="394941" y="0"/>
                      </a:lnTo>
                      <a:close/>
                    </a:path>
                  </a:pathLst>
                </a:custGeom>
                <a:solidFill>
                  <a:srgbClr val="F4E0C7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Freeform: Shape 22">
                  <a:extLst>
                    <a:ext uri="{FF2B5EF4-FFF2-40B4-BE49-F238E27FC236}">
                      <a16:creationId xmlns:a16="http://schemas.microsoft.com/office/drawing/2014/main" id="{1F985D9F-5B5C-59EE-0C1F-299AE7BC04CF}"/>
                    </a:ext>
                  </a:extLst>
                </p:cNvPr>
                <p:cNvSpPr/>
                <p:nvPr/>
              </p:nvSpPr>
              <p:spPr>
                <a:xfrm>
                  <a:off x="6919394" y="588786"/>
                  <a:ext cx="444500" cy="279400"/>
                </a:xfrm>
                <a:custGeom>
                  <a:avLst/>
                  <a:gdLst>
                    <a:gd name="connsiteX0" fmla="*/ 444500 w 444500"/>
                    <a:gd name="connsiteY0" fmla="*/ 0 h 279400"/>
                    <a:gd name="connsiteX1" fmla="*/ 0 w 444500"/>
                    <a:gd name="connsiteY1" fmla="*/ 279400 h 279400"/>
                    <a:gd name="connsiteX2" fmla="*/ 0 w 444500"/>
                    <a:gd name="connsiteY2" fmla="*/ 279400 h 279400"/>
                    <a:gd name="connsiteX0" fmla="*/ 444500 w 444500"/>
                    <a:gd name="connsiteY0" fmla="*/ 0 h 279400"/>
                    <a:gd name="connsiteX1" fmla="*/ 0 w 444500"/>
                    <a:gd name="connsiteY1" fmla="*/ 279400 h 279400"/>
                    <a:gd name="connsiteX2" fmla="*/ 0 w 444500"/>
                    <a:gd name="connsiteY2" fmla="*/ 279400 h 279400"/>
                    <a:gd name="connsiteX0" fmla="*/ 444500 w 444500"/>
                    <a:gd name="connsiteY0" fmla="*/ 0 h 279400"/>
                    <a:gd name="connsiteX1" fmla="*/ 0 w 444500"/>
                    <a:gd name="connsiteY1" fmla="*/ 279400 h 279400"/>
                    <a:gd name="connsiteX2" fmla="*/ 0 w 444500"/>
                    <a:gd name="connsiteY2" fmla="*/ 279400 h 279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44500" h="279400">
                      <a:moveTo>
                        <a:pt x="444500" y="0"/>
                      </a:moveTo>
                      <a:cubicBezTo>
                        <a:pt x="283633" y="42333"/>
                        <a:pt x="97367" y="71967"/>
                        <a:pt x="0" y="279400"/>
                      </a:cubicBezTo>
                      <a:lnTo>
                        <a:pt x="0" y="279400"/>
                      </a:ln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Freeform: Shape 23">
                  <a:extLst>
                    <a:ext uri="{FF2B5EF4-FFF2-40B4-BE49-F238E27FC236}">
                      <a16:creationId xmlns:a16="http://schemas.microsoft.com/office/drawing/2014/main" id="{DF829C71-0052-EB7C-776A-AC953BEC440A}"/>
                    </a:ext>
                  </a:extLst>
                </p:cNvPr>
                <p:cNvSpPr/>
                <p:nvPr/>
              </p:nvSpPr>
              <p:spPr>
                <a:xfrm>
                  <a:off x="6656656" y="548206"/>
                  <a:ext cx="444500" cy="279400"/>
                </a:xfrm>
                <a:custGeom>
                  <a:avLst/>
                  <a:gdLst>
                    <a:gd name="connsiteX0" fmla="*/ 444500 w 444500"/>
                    <a:gd name="connsiteY0" fmla="*/ 0 h 279400"/>
                    <a:gd name="connsiteX1" fmla="*/ 0 w 444500"/>
                    <a:gd name="connsiteY1" fmla="*/ 279400 h 279400"/>
                    <a:gd name="connsiteX2" fmla="*/ 0 w 444500"/>
                    <a:gd name="connsiteY2" fmla="*/ 279400 h 279400"/>
                    <a:gd name="connsiteX0" fmla="*/ 444500 w 444500"/>
                    <a:gd name="connsiteY0" fmla="*/ 0 h 279400"/>
                    <a:gd name="connsiteX1" fmla="*/ 0 w 444500"/>
                    <a:gd name="connsiteY1" fmla="*/ 279400 h 279400"/>
                    <a:gd name="connsiteX2" fmla="*/ 0 w 444500"/>
                    <a:gd name="connsiteY2" fmla="*/ 279400 h 279400"/>
                    <a:gd name="connsiteX0" fmla="*/ 444500 w 444500"/>
                    <a:gd name="connsiteY0" fmla="*/ 0 h 279400"/>
                    <a:gd name="connsiteX1" fmla="*/ 0 w 444500"/>
                    <a:gd name="connsiteY1" fmla="*/ 279400 h 279400"/>
                    <a:gd name="connsiteX2" fmla="*/ 0 w 444500"/>
                    <a:gd name="connsiteY2" fmla="*/ 279400 h 279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44500" h="279400">
                      <a:moveTo>
                        <a:pt x="444500" y="0"/>
                      </a:moveTo>
                      <a:cubicBezTo>
                        <a:pt x="283633" y="42333"/>
                        <a:pt x="97367" y="71967"/>
                        <a:pt x="0" y="279400"/>
                      </a:cubicBezTo>
                      <a:lnTo>
                        <a:pt x="0" y="279400"/>
                      </a:ln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Freeform: Shape 24">
                  <a:extLst>
                    <a:ext uri="{FF2B5EF4-FFF2-40B4-BE49-F238E27FC236}">
                      <a16:creationId xmlns:a16="http://schemas.microsoft.com/office/drawing/2014/main" id="{7226EB77-BA16-850E-1DF0-62C77600298A}"/>
                    </a:ext>
                  </a:extLst>
                </p:cNvPr>
                <p:cNvSpPr/>
                <p:nvPr/>
              </p:nvSpPr>
              <p:spPr>
                <a:xfrm rot="3624423">
                  <a:off x="7113271" y="816702"/>
                  <a:ext cx="197650" cy="172339"/>
                </a:xfrm>
                <a:custGeom>
                  <a:avLst/>
                  <a:gdLst>
                    <a:gd name="connsiteX0" fmla="*/ 444500 w 444500"/>
                    <a:gd name="connsiteY0" fmla="*/ 0 h 279400"/>
                    <a:gd name="connsiteX1" fmla="*/ 0 w 444500"/>
                    <a:gd name="connsiteY1" fmla="*/ 279400 h 279400"/>
                    <a:gd name="connsiteX2" fmla="*/ 0 w 444500"/>
                    <a:gd name="connsiteY2" fmla="*/ 279400 h 279400"/>
                    <a:gd name="connsiteX0" fmla="*/ 444500 w 444500"/>
                    <a:gd name="connsiteY0" fmla="*/ 0 h 279400"/>
                    <a:gd name="connsiteX1" fmla="*/ 0 w 444500"/>
                    <a:gd name="connsiteY1" fmla="*/ 279400 h 279400"/>
                    <a:gd name="connsiteX2" fmla="*/ 0 w 444500"/>
                    <a:gd name="connsiteY2" fmla="*/ 279400 h 279400"/>
                    <a:gd name="connsiteX0" fmla="*/ 444500 w 444500"/>
                    <a:gd name="connsiteY0" fmla="*/ 0 h 279400"/>
                    <a:gd name="connsiteX1" fmla="*/ 0 w 444500"/>
                    <a:gd name="connsiteY1" fmla="*/ 279400 h 279400"/>
                    <a:gd name="connsiteX2" fmla="*/ 0 w 444500"/>
                    <a:gd name="connsiteY2" fmla="*/ 279400 h 279400"/>
                    <a:gd name="connsiteX0" fmla="*/ 487489 w 487489"/>
                    <a:gd name="connsiteY0" fmla="*/ 0 h 379396"/>
                    <a:gd name="connsiteX1" fmla="*/ 42989 w 487489"/>
                    <a:gd name="connsiteY1" fmla="*/ 279400 h 379396"/>
                    <a:gd name="connsiteX2" fmla="*/ 0 w 487489"/>
                    <a:gd name="connsiteY2" fmla="*/ 379395 h 379396"/>
                    <a:gd name="connsiteX0" fmla="*/ 487489 w 487489"/>
                    <a:gd name="connsiteY0" fmla="*/ 0 h 379396"/>
                    <a:gd name="connsiteX1" fmla="*/ 0 w 487489"/>
                    <a:gd name="connsiteY1" fmla="*/ 379395 h 379396"/>
                    <a:gd name="connsiteX0" fmla="*/ 430421 w 430420"/>
                    <a:gd name="connsiteY0" fmla="*/ 0 h 364268"/>
                    <a:gd name="connsiteX1" fmla="*/ 0 w 430420"/>
                    <a:gd name="connsiteY1" fmla="*/ 364267 h 364268"/>
                    <a:gd name="connsiteX0" fmla="*/ 430421 w 430420"/>
                    <a:gd name="connsiteY0" fmla="*/ 0 h 364268"/>
                    <a:gd name="connsiteX1" fmla="*/ 0 w 430420"/>
                    <a:gd name="connsiteY1" fmla="*/ 364267 h 364268"/>
                    <a:gd name="connsiteX0" fmla="*/ 435606 w 435605"/>
                    <a:gd name="connsiteY0" fmla="*/ 0 h 364268"/>
                    <a:gd name="connsiteX1" fmla="*/ 5185 w 435605"/>
                    <a:gd name="connsiteY1" fmla="*/ 364267 h 364268"/>
                    <a:gd name="connsiteX0" fmla="*/ 434283 w 434282"/>
                    <a:gd name="connsiteY0" fmla="*/ 0 h 364268"/>
                    <a:gd name="connsiteX1" fmla="*/ 3862 w 434282"/>
                    <a:gd name="connsiteY1" fmla="*/ 364267 h 3642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434282" h="364268">
                      <a:moveTo>
                        <a:pt x="434283" y="0"/>
                      </a:moveTo>
                      <a:cubicBezTo>
                        <a:pt x="53403" y="7160"/>
                        <a:pt x="-19222" y="90109"/>
                        <a:pt x="3862" y="364267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Freeform: Shape 25">
                  <a:extLst>
                    <a:ext uri="{FF2B5EF4-FFF2-40B4-BE49-F238E27FC236}">
                      <a16:creationId xmlns:a16="http://schemas.microsoft.com/office/drawing/2014/main" id="{1690346E-6E0B-BF75-4C98-8D744AD6147C}"/>
                    </a:ext>
                  </a:extLst>
                </p:cNvPr>
                <p:cNvSpPr/>
                <p:nvPr/>
              </p:nvSpPr>
              <p:spPr>
                <a:xfrm rot="1427930">
                  <a:off x="6257600" y="826658"/>
                  <a:ext cx="196714" cy="172339"/>
                </a:xfrm>
                <a:custGeom>
                  <a:avLst/>
                  <a:gdLst>
                    <a:gd name="connsiteX0" fmla="*/ 444500 w 444500"/>
                    <a:gd name="connsiteY0" fmla="*/ 0 h 279400"/>
                    <a:gd name="connsiteX1" fmla="*/ 0 w 444500"/>
                    <a:gd name="connsiteY1" fmla="*/ 279400 h 279400"/>
                    <a:gd name="connsiteX2" fmla="*/ 0 w 444500"/>
                    <a:gd name="connsiteY2" fmla="*/ 279400 h 279400"/>
                    <a:gd name="connsiteX0" fmla="*/ 444500 w 444500"/>
                    <a:gd name="connsiteY0" fmla="*/ 0 h 279400"/>
                    <a:gd name="connsiteX1" fmla="*/ 0 w 444500"/>
                    <a:gd name="connsiteY1" fmla="*/ 279400 h 279400"/>
                    <a:gd name="connsiteX2" fmla="*/ 0 w 444500"/>
                    <a:gd name="connsiteY2" fmla="*/ 279400 h 279400"/>
                    <a:gd name="connsiteX0" fmla="*/ 444500 w 444500"/>
                    <a:gd name="connsiteY0" fmla="*/ 0 h 279400"/>
                    <a:gd name="connsiteX1" fmla="*/ 0 w 444500"/>
                    <a:gd name="connsiteY1" fmla="*/ 279400 h 279400"/>
                    <a:gd name="connsiteX2" fmla="*/ 0 w 444500"/>
                    <a:gd name="connsiteY2" fmla="*/ 279400 h 279400"/>
                    <a:gd name="connsiteX0" fmla="*/ 487489 w 487489"/>
                    <a:gd name="connsiteY0" fmla="*/ 0 h 379396"/>
                    <a:gd name="connsiteX1" fmla="*/ 42989 w 487489"/>
                    <a:gd name="connsiteY1" fmla="*/ 279400 h 379396"/>
                    <a:gd name="connsiteX2" fmla="*/ 0 w 487489"/>
                    <a:gd name="connsiteY2" fmla="*/ 379395 h 379396"/>
                    <a:gd name="connsiteX0" fmla="*/ 487489 w 487489"/>
                    <a:gd name="connsiteY0" fmla="*/ 0 h 379396"/>
                    <a:gd name="connsiteX1" fmla="*/ 0 w 487489"/>
                    <a:gd name="connsiteY1" fmla="*/ 379395 h 379396"/>
                    <a:gd name="connsiteX0" fmla="*/ 430421 w 430420"/>
                    <a:gd name="connsiteY0" fmla="*/ 0 h 364268"/>
                    <a:gd name="connsiteX1" fmla="*/ 0 w 430420"/>
                    <a:gd name="connsiteY1" fmla="*/ 364267 h 364268"/>
                    <a:gd name="connsiteX0" fmla="*/ 430421 w 430420"/>
                    <a:gd name="connsiteY0" fmla="*/ 0 h 364268"/>
                    <a:gd name="connsiteX1" fmla="*/ 0 w 430420"/>
                    <a:gd name="connsiteY1" fmla="*/ 364267 h 364268"/>
                    <a:gd name="connsiteX0" fmla="*/ 435606 w 435605"/>
                    <a:gd name="connsiteY0" fmla="*/ 0 h 364268"/>
                    <a:gd name="connsiteX1" fmla="*/ 5185 w 435605"/>
                    <a:gd name="connsiteY1" fmla="*/ 364267 h 364268"/>
                    <a:gd name="connsiteX0" fmla="*/ 434283 w 434282"/>
                    <a:gd name="connsiteY0" fmla="*/ 0 h 364268"/>
                    <a:gd name="connsiteX1" fmla="*/ 3862 w 434282"/>
                    <a:gd name="connsiteY1" fmla="*/ 364267 h 364268"/>
                    <a:gd name="connsiteX0" fmla="*/ 432226 w 432225"/>
                    <a:gd name="connsiteY0" fmla="*/ 0 h 364268"/>
                    <a:gd name="connsiteX1" fmla="*/ 1805 w 432225"/>
                    <a:gd name="connsiteY1" fmla="*/ 364267 h 3642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432225" h="364268">
                      <a:moveTo>
                        <a:pt x="432226" y="0"/>
                      </a:moveTo>
                      <a:cubicBezTo>
                        <a:pt x="180122" y="55208"/>
                        <a:pt x="-21279" y="90109"/>
                        <a:pt x="1805" y="364267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Freeform: Shape 26">
                  <a:extLst>
                    <a:ext uri="{FF2B5EF4-FFF2-40B4-BE49-F238E27FC236}">
                      <a16:creationId xmlns:a16="http://schemas.microsoft.com/office/drawing/2014/main" id="{B2682BE0-C577-3AF6-BDF6-990EF915F7B4}"/>
                    </a:ext>
                  </a:extLst>
                </p:cNvPr>
                <p:cNvSpPr/>
                <p:nvPr/>
              </p:nvSpPr>
              <p:spPr>
                <a:xfrm>
                  <a:off x="5959274" y="1642886"/>
                  <a:ext cx="421940" cy="392685"/>
                </a:xfrm>
                <a:custGeom>
                  <a:avLst/>
                  <a:gdLst>
                    <a:gd name="connsiteX0" fmla="*/ 419100 w 471451"/>
                    <a:gd name="connsiteY0" fmla="*/ 0 h 276120"/>
                    <a:gd name="connsiteX1" fmla="*/ 434340 w 471451"/>
                    <a:gd name="connsiteY1" fmla="*/ 251460 h 276120"/>
                    <a:gd name="connsiteX2" fmla="*/ 0 w 471451"/>
                    <a:gd name="connsiteY2" fmla="*/ 266700 h 276120"/>
                    <a:gd name="connsiteX3" fmla="*/ 0 w 471451"/>
                    <a:gd name="connsiteY3" fmla="*/ 266700 h 276120"/>
                    <a:gd name="connsiteX0" fmla="*/ 419100 w 419100"/>
                    <a:gd name="connsiteY0" fmla="*/ 0 h 266700"/>
                    <a:gd name="connsiteX1" fmla="*/ 0 w 419100"/>
                    <a:gd name="connsiteY1" fmla="*/ 266700 h 266700"/>
                    <a:gd name="connsiteX2" fmla="*/ 0 w 419100"/>
                    <a:gd name="connsiteY2" fmla="*/ 266700 h 266700"/>
                    <a:gd name="connsiteX0" fmla="*/ 419100 w 421878"/>
                    <a:gd name="connsiteY0" fmla="*/ 0 h 273445"/>
                    <a:gd name="connsiteX1" fmla="*/ 0 w 421878"/>
                    <a:gd name="connsiteY1" fmla="*/ 266700 h 273445"/>
                    <a:gd name="connsiteX2" fmla="*/ 0 w 421878"/>
                    <a:gd name="connsiteY2" fmla="*/ 266700 h 273445"/>
                    <a:gd name="connsiteX0" fmla="*/ 419100 w 421940"/>
                    <a:gd name="connsiteY0" fmla="*/ 0 h 392685"/>
                    <a:gd name="connsiteX1" fmla="*/ 0 w 421940"/>
                    <a:gd name="connsiteY1" fmla="*/ 266700 h 392685"/>
                    <a:gd name="connsiteX2" fmla="*/ 0 w 421940"/>
                    <a:gd name="connsiteY2" fmla="*/ 266700 h 3926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21940" h="392685">
                      <a:moveTo>
                        <a:pt x="419100" y="0"/>
                      </a:moveTo>
                      <a:cubicBezTo>
                        <a:pt x="454660" y="462280"/>
                        <a:pt x="147320" y="467360"/>
                        <a:pt x="0" y="266700"/>
                      </a:cubicBezTo>
                      <a:lnTo>
                        <a:pt x="0" y="266700"/>
                      </a:ln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Freeform: Shape 27">
                  <a:extLst>
                    <a:ext uri="{FF2B5EF4-FFF2-40B4-BE49-F238E27FC236}">
                      <a16:creationId xmlns:a16="http://schemas.microsoft.com/office/drawing/2014/main" id="{AE5F749D-EC28-93CB-CA82-15C0D5BD9E74}"/>
                    </a:ext>
                  </a:extLst>
                </p:cNvPr>
                <p:cNvSpPr/>
                <p:nvPr/>
              </p:nvSpPr>
              <p:spPr>
                <a:xfrm flipH="1">
                  <a:off x="6380266" y="1625298"/>
                  <a:ext cx="541394" cy="506732"/>
                </a:xfrm>
                <a:custGeom>
                  <a:avLst/>
                  <a:gdLst>
                    <a:gd name="connsiteX0" fmla="*/ 419100 w 471451"/>
                    <a:gd name="connsiteY0" fmla="*/ 0 h 276120"/>
                    <a:gd name="connsiteX1" fmla="*/ 434340 w 471451"/>
                    <a:gd name="connsiteY1" fmla="*/ 251460 h 276120"/>
                    <a:gd name="connsiteX2" fmla="*/ 0 w 471451"/>
                    <a:gd name="connsiteY2" fmla="*/ 266700 h 276120"/>
                    <a:gd name="connsiteX3" fmla="*/ 0 w 471451"/>
                    <a:gd name="connsiteY3" fmla="*/ 266700 h 276120"/>
                    <a:gd name="connsiteX0" fmla="*/ 419100 w 419100"/>
                    <a:gd name="connsiteY0" fmla="*/ 0 h 266700"/>
                    <a:gd name="connsiteX1" fmla="*/ 0 w 419100"/>
                    <a:gd name="connsiteY1" fmla="*/ 266700 h 266700"/>
                    <a:gd name="connsiteX2" fmla="*/ 0 w 419100"/>
                    <a:gd name="connsiteY2" fmla="*/ 266700 h 266700"/>
                    <a:gd name="connsiteX0" fmla="*/ 419100 w 421878"/>
                    <a:gd name="connsiteY0" fmla="*/ 0 h 273445"/>
                    <a:gd name="connsiteX1" fmla="*/ 0 w 421878"/>
                    <a:gd name="connsiteY1" fmla="*/ 266700 h 273445"/>
                    <a:gd name="connsiteX2" fmla="*/ 0 w 421878"/>
                    <a:gd name="connsiteY2" fmla="*/ 266700 h 273445"/>
                    <a:gd name="connsiteX0" fmla="*/ 419100 w 421940"/>
                    <a:gd name="connsiteY0" fmla="*/ 0 h 392685"/>
                    <a:gd name="connsiteX1" fmla="*/ 0 w 421940"/>
                    <a:gd name="connsiteY1" fmla="*/ 266700 h 392685"/>
                    <a:gd name="connsiteX2" fmla="*/ 0 w 421940"/>
                    <a:gd name="connsiteY2" fmla="*/ 266700 h 392685"/>
                    <a:gd name="connsiteX0" fmla="*/ 419100 w 421940"/>
                    <a:gd name="connsiteY0" fmla="*/ 0 h 392685"/>
                    <a:gd name="connsiteX1" fmla="*/ 0 w 421940"/>
                    <a:gd name="connsiteY1" fmla="*/ 266700 h 392685"/>
                    <a:gd name="connsiteX2" fmla="*/ 12110 w 421940"/>
                    <a:gd name="connsiteY2" fmla="*/ 339226 h 392685"/>
                    <a:gd name="connsiteX0" fmla="*/ 419100 w 421940"/>
                    <a:gd name="connsiteY0" fmla="*/ 0 h 392685"/>
                    <a:gd name="connsiteX1" fmla="*/ 0 w 421940"/>
                    <a:gd name="connsiteY1" fmla="*/ 266700 h 392685"/>
                    <a:gd name="connsiteX0" fmla="*/ 405856 w 408812"/>
                    <a:gd name="connsiteY0" fmla="*/ 0 h 441405"/>
                    <a:gd name="connsiteX1" fmla="*/ 0 w 408812"/>
                    <a:gd name="connsiteY1" fmla="*/ 336754 h 441405"/>
                    <a:gd name="connsiteX0" fmla="*/ 428561 w 431323"/>
                    <a:gd name="connsiteY0" fmla="*/ 0 h 485109"/>
                    <a:gd name="connsiteX1" fmla="*/ 0 w 431323"/>
                    <a:gd name="connsiteY1" fmla="*/ 394445 h 485109"/>
                    <a:gd name="connsiteX0" fmla="*/ 428561 w 431092"/>
                    <a:gd name="connsiteY0" fmla="*/ 0 h 446124"/>
                    <a:gd name="connsiteX1" fmla="*/ 0 w 431092"/>
                    <a:gd name="connsiteY1" fmla="*/ 394445 h 446124"/>
                    <a:gd name="connsiteX0" fmla="*/ 428561 w 430185"/>
                    <a:gd name="connsiteY0" fmla="*/ 0 h 438457"/>
                    <a:gd name="connsiteX1" fmla="*/ 0 w 430185"/>
                    <a:gd name="connsiteY1" fmla="*/ 394445 h 4384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430185" h="438457">
                      <a:moveTo>
                        <a:pt x="428561" y="0"/>
                      </a:moveTo>
                      <a:cubicBezTo>
                        <a:pt x="456552" y="414891"/>
                        <a:pt x="115154" y="506507"/>
                        <a:pt x="0" y="394445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Freeform: Shape 28">
                  <a:extLst>
                    <a:ext uri="{FF2B5EF4-FFF2-40B4-BE49-F238E27FC236}">
                      <a16:creationId xmlns:a16="http://schemas.microsoft.com/office/drawing/2014/main" id="{461FA791-9FFB-05BE-0574-B749317BE4BE}"/>
                    </a:ext>
                  </a:extLst>
                </p:cNvPr>
                <p:cNvSpPr/>
                <p:nvPr/>
              </p:nvSpPr>
              <p:spPr>
                <a:xfrm>
                  <a:off x="6800332" y="1584834"/>
                  <a:ext cx="1862137" cy="348565"/>
                </a:xfrm>
                <a:custGeom>
                  <a:avLst/>
                  <a:gdLst>
                    <a:gd name="connsiteX0" fmla="*/ 0 w 1862137"/>
                    <a:gd name="connsiteY0" fmla="*/ 0 h 200025"/>
                    <a:gd name="connsiteX1" fmla="*/ 1862137 w 1862137"/>
                    <a:gd name="connsiteY1" fmla="*/ 200025 h 200025"/>
                    <a:gd name="connsiteX2" fmla="*/ 1862137 w 1862137"/>
                    <a:gd name="connsiteY2" fmla="*/ 200025 h 200025"/>
                    <a:gd name="connsiteX0" fmla="*/ 0 w 1862137"/>
                    <a:gd name="connsiteY0" fmla="*/ 120900 h 320925"/>
                    <a:gd name="connsiteX1" fmla="*/ 1862137 w 1862137"/>
                    <a:gd name="connsiteY1" fmla="*/ 320925 h 320925"/>
                    <a:gd name="connsiteX2" fmla="*/ 1862137 w 1862137"/>
                    <a:gd name="connsiteY2" fmla="*/ 320925 h 320925"/>
                    <a:gd name="connsiteX0" fmla="*/ 0 w 1862137"/>
                    <a:gd name="connsiteY0" fmla="*/ 148540 h 348565"/>
                    <a:gd name="connsiteX1" fmla="*/ 1862137 w 1862137"/>
                    <a:gd name="connsiteY1" fmla="*/ 348565 h 348565"/>
                    <a:gd name="connsiteX2" fmla="*/ 1862137 w 1862137"/>
                    <a:gd name="connsiteY2" fmla="*/ 348565 h 3485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62137" h="348565">
                      <a:moveTo>
                        <a:pt x="0" y="148540"/>
                      </a:moveTo>
                      <a:cubicBezTo>
                        <a:pt x="868362" y="-189597"/>
                        <a:pt x="1374775" y="124727"/>
                        <a:pt x="1862137" y="348565"/>
                      </a:cubicBezTo>
                      <a:lnTo>
                        <a:pt x="1862137" y="348565"/>
                      </a:ln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Freeform: Shape 29">
                  <a:extLst>
                    <a:ext uri="{FF2B5EF4-FFF2-40B4-BE49-F238E27FC236}">
                      <a16:creationId xmlns:a16="http://schemas.microsoft.com/office/drawing/2014/main" id="{2FC1432E-69F9-16F0-2558-D8ADD06731AD}"/>
                    </a:ext>
                  </a:extLst>
                </p:cNvPr>
                <p:cNvSpPr/>
                <p:nvPr/>
              </p:nvSpPr>
              <p:spPr>
                <a:xfrm>
                  <a:off x="6886058" y="1815989"/>
                  <a:ext cx="1757362" cy="393635"/>
                </a:xfrm>
                <a:custGeom>
                  <a:avLst/>
                  <a:gdLst>
                    <a:gd name="connsiteX0" fmla="*/ 0 w 1766887"/>
                    <a:gd name="connsiteY0" fmla="*/ 0 h 414338"/>
                    <a:gd name="connsiteX1" fmla="*/ 1766887 w 1766887"/>
                    <a:gd name="connsiteY1" fmla="*/ 414338 h 414338"/>
                    <a:gd name="connsiteX2" fmla="*/ 1766887 w 1766887"/>
                    <a:gd name="connsiteY2" fmla="*/ 414338 h 414338"/>
                    <a:gd name="connsiteX0" fmla="*/ 0 w 1766887"/>
                    <a:gd name="connsiteY0" fmla="*/ 1878 h 416216"/>
                    <a:gd name="connsiteX1" fmla="*/ 1766887 w 1766887"/>
                    <a:gd name="connsiteY1" fmla="*/ 416216 h 416216"/>
                    <a:gd name="connsiteX2" fmla="*/ 1766887 w 1766887"/>
                    <a:gd name="connsiteY2" fmla="*/ 416216 h 416216"/>
                    <a:gd name="connsiteX0" fmla="*/ 0 w 1766887"/>
                    <a:gd name="connsiteY0" fmla="*/ 2782 h 417120"/>
                    <a:gd name="connsiteX1" fmla="*/ 1766887 w 1766887"/>
                    <a:gd name="connsiteY1" fmla="*/ 417120 h 417120"/>
                    <a:gd name="connsiteX2" fmla="*/ 1766887 w 1766887"/>
                    <a:gd name="connsiteY2" fmla="*/ 417120 h 417120"/>
                    <a:gd name="connsiteX0" fmla="*/ 0 w 1757362"/>
                    <a:gd name="connsiteY0" fmla="*/ 3109 h 393635"/>
                    <a:gd name="connsiteX1" fmla="*/ 1757362 w 1757362"/>
                    <a:gd name="connsiteY1" fmla="*/ 393635 h 393635"/>
                    <a:gd name="connsiteX2" fmla="*/ 1757362 w 1757362"/>
                    <a:gd name="connsiteY2" fmla="*/ 393635 h 3936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757362" h="393635">
                      <a:moveTo>
                        <a:pt x="0" y="3109"/>
                      </a:moveTo>
                      <a:cubicBezTo>
                        <a:pt x="1274762" y="-25465"/>
                        <a:pt x="1244600" y="145984"/>
                        <a:pt x="1757362" y="393635"/>
                      </a:cubicBezTo>
                      <a:lnTo>
                        <a:pt x="1757362" y="393635"/>
                      </a:ln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Freeform: Shape 31">
                  <a:extLst>
                    <a:ext uri="{FF2B5EF4-FFF2-40B4-BE49-F238E27FC236}">
                      <a16:creationId xmlns:a16="http://schemas.microsoft.com/office/drawing/2014/main" id="{6AC7EC81-04F4-BF64-ED1C-7C33B07378F2}"/>
                    </a:ext>
                  </a:extLst>
                </p:cNvPr>
                <p:cNvSpPr/>
                <p:nvPr/>
              </p:nvSpPr>
              <p:spPr>
                <a:xfrm>
                  <a:off x="6838215" y="1895564"/>
                  <a:ext cx="1509712" cy="519114"/>
                </a:xfrm>
                <a:custGeom>
                  <a:avLst/>
                  <a:gdLst>
                    <a:gd name="connsiteX0" fmla="*/ 0 w 1766887"/>
                    <a:gd name="connsiteY0" fmla="*/ 0 h 414338"/>
                    <a:gd name="connsiteX1" fmla="*/ 1766887 w 1766887"/>
                    <a:gd name="connsiteY1" fmla="*/ 414338 h 414338"/>
                    <a:gd name="connsiteX2" fmla="*/ 1766887 w 1766887"/>
                    <a:gd name="connsiteY2" fmla="*/ 414338 h 414338"/>
                    <a:gd name="connsiteX0" fmla="*/ 0 w 1766887"/>
                    <a:gd name="connsiteY0" fmla="*/ 1878 h 416216"/>
                    <a:gd name="connsiteX1" fmla="*/ 1766887 w 1766887"/>
                    <a:gd name="connsiteY1" fmla="*/ 416216 h 416216"/>
                    <a:gd name="connsiteX2" fmla="*/ 1766887 w 1766887"/>
                    <a:gd name="connsiteY2" fmla="*/ 416216 h 416216"/>
                    <a:gd name="connsiteX0" fmla="*/ 0 w 1766887"/>
                    <a:gd name="connsiteY0" fmla="*/ 2782 h 417120"/>
                    <a:gd name="connsiteX1" fmla="*/ 1766887 w 1766887"/>
                    <a:gd name="connsiteY1" fmla="*/ 417120 h 417120"/>
                    <a:gd name="connsiteX2" fmla="*/ 1766887 w 1766887"/>
                    <a:gd name="connsiteY2" fmla="*/ 417120 h 417120"/>
                    <a:gd name="connsiteX0" fmla="*/ 0 w 1757362"/>
                    <a:gd name="connsiteY0" fmla="*/ 3109 h 393635"/>
                    <a:gd name="connsiteX1" fmla="*/ 1757362 w 1757362"/>
                    <a:gd name="connsiteY1" fmla="*/ 393635 h 393635"/>
                    <a:gd name="connsiteX2" fmla="*/ 1757362 w 1757362"/>
                    <a:gd name="connsiteY2" fmla="*/ 393635 h 393635"/>
                    <a:gd name="connsiteX0" fmla="*/ 0 w 1757362"/>
                    <a:gd name="connsiteY0" fmla="*/ 3109 h 522223"/>
                    <a:gd name="connsiteX1" fmla="*/ 1757362 w 1757362"/>
                    <a:gd name="connsiteY1" fmla="*/ 393635 h 522223"/>
                    <a:gd name="connsiteX2" fmla="*/ 1509712 w 1757362"/>
                    <a:gd name="connsiteY2" fmla="*/ 522223 h 522223"/>
                    <a:gd name="connsiteX0" fmla="*/ 0 w 1509712"/>
                    <a:gd name="connsiteY0" fmla="*/ 0 h 519114"/>
                    <a:gd name="connsiteX1" fmla="*/ 1509712 w 1509712"/>
                    <a:gd name="connsiteY1" fmla="*/ 519114 h 519114"/>
                    <a:gd name="connsiteX0" fmla="*/ 0 w 1509712"/>
                    <a:gd name="connsiteY0" fmla="*/ 0 h 519114"/>
                    <a:gd name="connsiteX1" fmla="*/ 1509712 w 1509712"/>
                    <a:gd name="connsiteY1" fmla="*/ 519114 h 519114"/>
                    <a:gd name="connsiteX0" fmla="*/ 0 w 1509712"/>
                    <a:gd name="connsiteY0" fmla="*/ 0 h 519114"/>
                    <a:gd name="connsiteX1" fmla="*/ 1509712 w 1509712"/>
                    <a:gd name="connsiteY1" fmla="*/ 519114 h 5191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509712" h="519114">
                      <a:moveTo>
                        <a:pt x="0" y="0"/>
                      </a:moveTo>
                      <a:cubicBezTo>
                        <a:pt x="655637" y="111125"/>
                        <a:pt x="1239837" y="274638"/>
                        <a:pt x="1509712" y="519114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" name="Freeform: Shape 56">
                  <a:extLst>
                    <a:ext uri="{FF2B5EF4-FFF2-40B4-BE49-F238E27FC236}">
                      <a16:creationId xmlns:a16="http://schemas.microsoft.com/office/drawing/2014/main" id="{F9331506-F54F-A8AB-BCB6-9EC6F88BFF12}"/>
                    </a:ext>
                  </a:extLst>
                </p:cNvPr>
                <p:cNvSpPr/>
                <p:nvPr/>
              </p:nvSpPr>
              <p:spPr>
                <a:xfrm>
                  <a:off x="5752372" y="1481661"/>
                  <a:ext cx="323849" cy="138114"/>
                </a:xfrm>
                <a:custGeom>
                  <a:avLst/>
                  <a:gdLst>
                    <a:gd name="connsiteX0" fmla="*/ 0 w 1766887"/>
                    <a:gd name="connsiteY0" fmla="*/ 0 h 414338"/>
                    <a:gd name="connsiteX1" fmla="*/ 1766887 w 1766887"/>
                    <a:gd name="connsiteY1" fmla="*/ 414338 h 414338"/>
                    <a:gd name="connsiteX2" fmla="*/ 1766887 w 1766887"/>
                    <a:gd name="connsiteY2" fmla="*/ 414338 h 414338"/>
                    <a:gd name="connsiteX0" fmla="*/ 0 w 1766887"/>
                    <a:gd name="connsiteY0" fmla="*/ 1878 h 416216"/>
                    <a:gd name="connsiteX1" fmla="*/ 1766887 w 1766887"/>
                    <a:gd name="connsiteY1" fmla="*/ 416216 h 416216"/>
                    <a:gd name="connsiteX2" fmla="*/ 1766887 w 1766887"/>
                    <a:gd name="connsiteY2" fmla="*/ 416216 h 416216"/>
                    <a:gd name="connsiteX0" fmla="*/ 0 w 1766887"/>
                    <a:gd name="connsiteY0" fmla="*/ 2782 h 417120"/>
                    <a:gd name="connsiteX1" fmla="*/ 1766887 w 1766887"/>
                    <a:gd name="connsiteY1" fmla="*/ 417120 h 417120"/>
                    <a:gd name="connsiteX2" fmla="*/ 1766887 w 1766887"/>
                    <a:gd name="connsiteY2" fmla="*/ 417120 h 417120"/>
                    <a:gd name="connsiteX0" fmla="*/ 0 w 1757362"/>
                    <a:gd name="connsiteY0" fmla="*/ 3109 h 393635"/>
                    <a:gd name="connsiteX1" fmla="*/ 1757362 w 1757362"/>
                    <a:gd name="connsiteY1" fmla="*/ 393635 h 393635"/>
                    <a:gd name="connsiteX2" fmla="*/ 1757362 w 1757362"/>
                    <a:gd name="connsiteY2" fmla="*/ 393635 h 393635"/>
                    <a:gd name="connsiteX0" fmla="*/ 0 w 1757362"/>
                    <a:gd name="connsiteY0" fmla="*/ 3109 h 522223"/>
                    <a:gd name="connsiteX1" fmla="*/ 1757362 w 1757362"/>
                    <a:gd name="connsiteY1" fmla="*/ 393635 h 522223"/>
                    <a:gd name="connsiteX2" fmla="*/ 1509712 w 1757362"/>
                    <a:gd name="connsiteY2" fmla="*/ 522223 h 522223"/>
                    <a:gd name="connsiteX0" fmla="*/ 0 w 1509712"/>
                    <a:gd name="connsiteY0" fmla="*/ 0 h 519114"/>
                    <a:gd name="connsiteX1" fmla="*/ 1509712 w 1509712"/>
                    <a:gd name="connsiteY1" fmla="*/ 519114 h 519114"/>
                    <a:gd name="connsiteX0" fmla="*/ 0 w 1509712"/>
                    <a:gd name="connsiteY0" fmla="*/ 0 h 519114"/>
                    <a:gd name="connsiteX1" fmla="*/ 1509712 w 1509712"/>
                    <a:gd name="connsiteY1" fmla="*/ 519114 h 519114"/>
                    <a:gd name="connsiteX0" fmla="*/ 0 w 1509712"/>
                    <a:gd name="connsiteY0" fmla="*/ 0 h 519114"/>
                    <a:gd name="connsiteX1" fmla="*/ 1509712 w 1509712"/>
                    <a:gd name="connsiteY1" fmla="*/ 519114 h 519114"/>
                    <a:gd name="connsiteX0" fmla="*/ 0 w 323849"/>
                    <a:gd name="connsiteY0" fmla="*/ 0 h 138114"/>
                    <a:gd name="connsiteX1" fmla="*/ 323849 w 323849"/>
                    <a:gd name="connsiteY1" fmla="*/ 138114 h 138114"/>
                    <a:gd name="connsiteX0" fmla="*/ 0 w 385868"/>
                    <a:gd name="connsiteY0" fmla="*/ 0 h 138114"/>
                    <a:gd name="connsiteX1" fmla="*/ 323849 w 385868"/>
                    <a:gd name="connsiteY1" fmla="*/ 138114 h 138114"/>
                    <a:gd name="connsiteX0" fmla="*/ 0 w 323849"/>
                    <a:gd name="connsiteY0" fmla="*/ 0 h 138114"/>
                    <a:gd name="connsiteX1" fmla="*/ 323849 w 323849"/>
                    <a:gd name="connsiteY1" fmla="*/ 138114 h 1381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23849" h="138114">
                      <a:moveTo>
                        <a:pt x="0" y="0"/>
                      </a:moveTo>
                      <a:cubicBezTo>
                        <a:pt x="265112" y="58737"/>
                        <a:pt x="263524" y="74613"/>
                        <a:pt x="323849" y="138114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Freeform: Shape 57">
                  <a:extLst>
                    <a:ext uri="{FF2B5EF4-FFF2-40B4-BE49-F238E27FC236}">
                      <a16:creationId xmlns:a16="http://schemas.microsoft.com/office/drawing/2014/main" id="{0F9F4D99-EAA2-BEAF-3241-3655B941FBD3}"/>
                    </a:ext>
                  </a:extLst>
                </p:cNvPr>
                <p:cNvSpPr/>
                <p:nvPr/>
              </p:nvSpPr>
              <p:spPr>
                <a:xfrm>
                  <a:off x="5274422" y="1582290"/>
                  <a:ext cx="742949" cy="104730"/>
                </a:xfrm>
                <a:custGeom>
                  <a:avLst/>
                  <a:gdLst>
                    <a:gd name="connsiteX0" fmla="*/ 0 w 1766887"/>
                    <a:gd name="connsiteY0" fmla="*/ 0 h 414338"/>
                    <a:gd name="connsiteX1" fmla="*/ 1766887 w 1766887"/>
                    <a:gd name="connsiteY1" fmla="*/ 414338 h 414338"/>
                    <a:gd name="connsiteX2" fmla="*/ 1766887 w 1766887"/>
                    <a:gd name="connsiteY2" fmla="*/ 414338 h 414338"/>
                    <a:gd name="connsiteX0" fmla="*/ 0 w 1766887"/>
                    <a:gd name="connsiteY0" fmla="*/ 1878 h 416216"/>
                    <a:gd name="connsiteX1" fmla="*/ 1766887 w 1766887"/>
                    <a:gd name="connsiteY1" fmla="*/ 416216 h 416216"/>
                    <a:gd name="connsiteX2" fmla="*/ 1766887 w 1766887"/>
                    <a:gd name="connsiteY2" fmla="*/ 416216 h 416216"/>
                    <a:gd name="connsiteX0" fmla="*/ 0 w 1766887"/>
                    <a:gd name="connsiteY0" fmla="*/ 2782 h 417120"/>
                    <a:gd name="connsiteX1" fmla="*/ 1766887 w 1766887"/>
                    <a:gd name="connsiteY1" fmla="*/ 417120 h 417120"/>
                    <a:gd name="connsiteX2" fmla="*/ 1766887 w 1766887"/>
                    <a:gd name="connsiteY2" fmla="*/ 417120 h 417120"/>
                    <a:gd name="connsiteX0" fmla="*/ 0 w 1757362"/>
                    <a:gd name="connsiteY0" fmla="*/ 3109 h 393635"/>
                    <a:gd name="connsiteX1" fmla="*/ 1757362 w 1757362"/>
                    <a:gd name="connsiteY1" fmla="*/ 393635 h 393635"/>
                    <a:gd name="connsiteX2" fmla="*/ 1757362 w 1757362"/>
                    <a:gd name="connsiteY2" fmla="*/ 393635 h 393635"/>
                    <a:gd name="connsiteX0" fmla="*/ 0 w 1757362"/>
                    <a:gd name="connsiteY0" fmla="*/ 3109 h 522223"/>
                    <a:gd name="connsiteX1" fmla="*/ 1757362 w 1757362"/>
                    <a:gd name="connsiteY1" fmla="*/ 393635 h 522223"/>
                    <a:gd name="connsiteX2" fmla="*/ 1509712 w 1757362"/>
                    <a:gd name="connsiteY2" fmla="*/ 522223 h 522223"/>
                    <a:gd name="connsiteX0" fmla="*/ 0 w 1509712"/>
                    <a:gd name="connsiteY0" fmla="*/ 0 h 519114"/>
                    <a:gd name="connsiteX1" fmla="*/ 1509712 w 1509712"/>
                    <a:gd name="connsiteY1" fmla="*/ 519114 h 519114"/>
                    <a:gd name="connsiteX0" fmla="*/ 0 w 1509712"/>
                    <a:gd name="connsiteY0" fmla="*/ 0 h 519114"/>
                    <a:gd name="connsiteX1" fmla="*/ 1509712 w 1509712"/>
                    <a:gd name="connsiteY1" fmla="*/ 519114 h 519114"/>
                    <a:gd name="connsiteX0" fmla="*/ 0 w 1509712"/>
                    <a:gd name="connsiteY0" fmla="*/ 0 h 519114"/>
                    <a:gd name="connsiteX1" fmla="*/ 1509712 w 1509712"/>
                    <a:gd name="connsiteY1" fmla="*/ 519114 h 519114"/>
                    <a:gd name="connsiteX0" fmla="*/ 0 w 323849"/>
                    <a:gd name="connsiteY0" fmla="*/ 0 h 138114"/>
                    <a:gd name="connsiteX1" fmla="*/ 323849 w 323849"/>
                    <a:gd name="connsiteY1" fmla="*/ 138114 h 138114"/>
                    <a:gd name="connsiteX0" fmla="*/ 0 w 385868"/>
                    <a:gd name="connsiteY0" fmla="*/ 0 h 138114"/>
                    <a:gd name="connsiteX1" fmla="*/ 323849 w 385868"/>
                    <a:gd name="connsiteY1" fmla="*/ 138114 h 138114"/>
                    <a:gd name="connsiteX0" fmla="*/ 0 w 323849"/>
                    <a:gd name="connsiteY0" fmla="*/ 0 h 138114"/>
                    <a:gd name="connsiteX1" fmla="*/ 323849 w 323849"/>
                    <a:gd name="connsiteY1" fmla="*/ 138114 h 138114"/>
                    <a:gd name="connsiteX0" fmla="*/ 0 w 333374"/>
                    <a:gd name="connsiteY0" fmla="*/ 0 h 114302"/>
                    <a:gd name="connsiteX1" fmla="*/ 333374 w 333374"/>
                    <a:gd name="connsiteY1" fmla="*/ 114302 h 114302"/>
                    <a:gd name="connsiteX0" fmla="*/ 0 w 742949"/>
                    <a:gd name="connsiteY0" fmla="*/ 0 h 85727"/>
                    <a:gd name="connsiteX1" fmla="*/ 742949 w 742949"/>
                    <a:gd name="connsiteY1" fmla="*/ 85727 h 85727"/>
                    <a:gd name="connsiteX0" fmla="*/ 0 w 742949"/>
                    <a:gd name="connsiteY0" fmla="*/ 19003 h 104730"/>
                    <a:gd name="connsiteX1" fmla="*/ 742949 w 742949"/>
                    <a:gd name="connsiteY1" fmla="*/ 104730 h 1047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742949" h="104730">
                      <a:moveTo>
                        <a:pt x="0" y="19003"/>
                      </a:moveTo>
                      <a:cubicBezTo>
                        <a:pt x="231775" y="-36560"/>
                        <a:pt x="682624" y="41229"/>
                        <a:pt x="742949" y="104730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Freeform: Shape 58">
                  <a:extLst>
                    <a:ext uri="{FF2B5EF4-FFF2-40B4-BE49-F238E27FC236}">
                      <a16:creationId xmlns:a16="http://schemas.microsoft.com/office/drawing/2014/main" id="{1286F57B-9E3F-8F17-53B2-84965145F1CE}"/>
                    </a:ext>
                  </a:extLst>
                </p:cNvPr>
                <p:cNvSpPr/>
                <p:nvPr/>
              </p:nvSpPr>
              <p:spPr>
                <a:xfrm rot="20644035">
                  <a:off x="5215276" y="1799940"/>
                  <a:ext cx="824043" cy="103412"/>
                </a:xfrm>
                <a:custGeom>
                  <a:avLst/>
                  <a:gdLst>
                    <a:gd name="connsiteX0" fmla="*/ 0 w 1766887"/>
                    <a:gd name="connsiteY0" fmla="*/ 0 h 414338"/>
                    <a:gd name="connsiteX1" fmla="*/ 1766887 w 1766887"/>
                    <a:gd name="connsiteY1" fmla="*/ 414338 h 414338"/>
                    <a:gd name="connsiteX2" fmla="*/ 1766887 w 1766887"/>
                    <a:gd name="connsiteY2" fmla="*/ 414338 h 414338"/>
                    <a:gd name="connsiteX0" fmla="*/ 0 w 1766887"/>
                    <a:gd name="connsiteY0" fmla="*/ 1878 h 416216"/>
                    <a:gd name="connsiteX1" fmla="*/ 1766887 w 1766887"/>
                    <a:gd name="connsiteY1" fmla="*/ 416216 h 416216"/>
                    <a:gd name="connsiteX2" fmla="*/ 1766887 w 1766887"/>
                    <a:gd name="connsiteY2" fmla="*/ 416216 h 416216"/>
                    <a:gd name="connsiteX0" fmla="*/ 0 w 1766887"/>
                    <a:gd name="connsiteY0" fmla="*/ 2782 h 417120"/>
                    <a:gd name="connsiteX1" fmla="*/ 1766887 w 1766887"/>
                    <a:gd name="connsiteY1" fmla="*/ 417120 h 417120"/>
                    <a:gd name="connsiteX2" fmla="*/ 1766887 w 1766887"/>
                    <a:gd name="connsiteY2" fmla="*/ 417120 h 417120"/>
                    <a:gd name="connsiteX0" fmla="*/ 0 w 1757362"/>
                    <a:gd name="connsiteY0" fmla="*/ 3109 h 393635"/>
                    <a:gd name="connsiteX1" fmla="*/ 1757362 w 1757362"/>
                    <a:gd name="connsiteY1" fmla="*/ 393635 h 393635"/>
                    <a:gd name="connsiteX2" fmla="*/ 1757362 w 1757362"/>
                    <a:gd name="connsiteY2" fmla="*/ 393635 h 393635"/>
                    <a:gd name="connsiteX0" fmla="*/ 0 w 1757362"/>
                    <a:gd name="connsiteY0" fmla="*/ 3109 h 522223"/>
                    <a:gd name="connsiteX1" fmla="*/ 1757362 w 1757362"/>
                    <a:gd name="connsiteY1" fmla="*/ 393635 h 522223"/>
                    <a:gd name="connsiteX2" fmla="*/ 1509712 w 1757362"/>
                    <a:gd name="connsiteY2" fmla="*/ 522223 h 522223"/>
                    <a:gd name="connsiteX0" fmla="*/ 0 w 1509712"/>
                    <a:gd name="connsiteY0" fmla="*/ 0 h 519114"/>
                    <a:gd name="connsiteX1" fmla="*/ 1509712 w 1509712"/>
                    <a:gd name="connsiteY1" fmla="*/ 519114 h 519114"/>
                    <a:gd name="connsiteX0" fmla="*/ 0 w 1509712"/>
                    <a:gd name="connsiteY0" fmla="*/ 0 h 519114"/>
                    <a:gd name="connsiteX1" fmla="*/ 1509712 w 1509712"/>
                    <a:gd name="connsiteY1" fmla="*/ 519114 h 519114"/>
                    <a:gd name="connsiteX0" fmla="*/ 0 w 1509712"/>
                    <a:gd name="connsiteY0" fmla="*/ 0 h 519114"/>
                    <a:gd name="connsiteX1" fmla="*/ 1509712 w 1509712"/>
                    <a:gd name="connsiteY1" fmla="*/ 519114 h 519114"/>
                    <a:gd name="connsiteX0" fmla="*/ 0 w 323849"/>
                    <a:gd name="connsiteY0" fmla="*/ 0 h 138114"/>
                    <a:gd name="connsiteX1" fmla="*/ 323849 w 323849"/>
                    <a:gd name="connsiteY1" fmla="*/ 138114 h 138114"/>
                    <a:gd name="connsiteX0" fmla="*/ 0 w 385868"/>
                    <a:gd name="connsiteY0" fmla="*/ 0 h 138114"/>
                    <a:gd name="connsiteX1" fmla="*/ 323849 w 385868"/>
                    <a:gd name="connsiteY1" fmla="*/ 138114 h 138114"/>
                    <a:gd name="connsiteX0" fmla="*/ 0 w 323849"/>
                    <a:gd name="connsiteY0" fmla="*/ 0 h 138114"/>
                    <a:gd name="connsiteX1" fmla="*/ 323849 w 323849"/>
                    <a:gd name="connsiteY1" fmla="*/ 138114 h 138114"/>
                    <a:gd name="connsiteX0" fmla="*/ 0 w 333374"/>
                    <a:gd name="connsiteY0" fmla="*/ 0 h 114302"/>
                    <a:gd name="connsiteX1" fmla="*/ 333374 w 333374"/>
                    <a:gd name="connsiteY1" fmla="*/ 114302 h 114302"/>
                    <a:gd name="connsiteX0" fmla="*/ 0 w 742949"/>
                    <a:gd name="connsiteY0" fmla="*/ 0 h 85727"/>
                    <a:gd name="connsiteX1" fmla="*/ 742949 w 742949"/>
                    <a:gd name="connsiteY1" fmla="*/ 85727 h 85727"/>
                    <a:gd name="connsiteX0" fmla="*/ 0 w 742949"/>
                    <a:gd name="connsiteY0" fmla="*/ 19003 h 104730"/>
                    <a:gd name="connsiteX1" fmla="*/ 742949 w 742949"/>
                    <a:gd name="connsiteY1" fmla="*/ 104730 h 104730"/>
                    <a:gd name="connsiteX0" fmla="*/ 0 w 824043"/>
                    <a:gd name="connsiteY0" fmla="*/ 59571 h 59571"/>
                    <a:gd name="connsiteX1" fmla="*/ 824043 w 824043"/>
                    <a:gd name="connsiteY1" fmla="*/ 34723 h 59571"/>
                    <a:gd name="connsiteX0" fmla="*/ 0 w 824043"/>
                    <a:gd name="connsiteY0" fmla="*/ 103412 h 103412"/>
                    <a:gd name="connsiteX1" fmla="*/ 824043 w 824043"/>
                    <a:gd name="connsiteY1" fmla="*/ 78564 h 1034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824043" h="103412">
                      <a:moveTo>
                        <a:pt x="0" y="103412"/>
                      </a:moveTo>
                      <a:cubicBezTo>
                        <a:pt x="280812" y="-71876"/>
                        <a:pt x="763718" y="15063"/>
                        <a:pt x="824043" y="78564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Rectangle 38">
                  <a:extLst>
                    <a:ext uri="{FF2B5EF4-FFF2-40B4-BE49-F238E27FC236}">
                      <a16:creationId xmlns:a16="http://schemas.microsoft.com/office/drawing/2014/main" id="{5819C32A-9FC7-8DCA-A77F-322EDF346E86}"/>
                    </a:ext>
                  </a:extLst>
                </p:cNvPr>
                <p:cNvSpPr/>
                <p:nvPr/>
              </p:nvSpPr>
              <p:spPr>
                <a:xfrm>
                  <a:off x="5897816" y="2504542"/>
                  <a:ext cx="2379409" cy="501479"/>
                </a:xfrm>
                <a:custGeom>
                  <a:avLst/>
                  <a:gdLst>
                    <a:gd name="connsiteX0" fmla="*/ 0 w 1751858"/>
                    <a:gd name="connsiteY0" fmla="*/ 0 h 210758"/>
                    <a:gd name="connsiteX1" fmla="*/ 1751858 w 1751858"/>
                    <a:gd name="connsiteY1" fmla="*/ 0 h 210758"/>
                    <a:gd name="connsiteX2" fmla="*/ 1751858 w 1751858"/>
                    <a:gd name="connsiteY2" fmla="*/ 210758 h 210758"/>
                    <a:gd name="connsiteX3" fmla="*/ 0 w 1751858"/>
                    <a:gd name="connsiteY3" fmla="*/ 210758 h 210758"/>
                    <a:gd name="connsiteX4" fmla="*/ 0 w 1751858"/>
                    <a:gd name="connsiteY4" fmla="*/ 0 h 210758"/>
                    <a:gd name="connsiteX0" fmla="*/ 0 w 2376698"/>
                    <a:gd name="connsiteY0" fmla="*/ 0 h 210758"/>
                    <a:gd name="connsiteX1" fmla="*/ 1751858 w 2376698"/>
                    <a:gd name="connsiteY1" fmla="*/ 0 h 210758"/>
                    <a:gd name="connsiteX2" fmla="*/ 2376698 w 2376698"/>
                    <a:gd name="connsiteY2" fmla="*/ 119318 h 210758"/>
                    <a:gd name="connsiteX3" fmla="*/ 0 w 2376698"/>
                    <a:gd name="connsiteY3" fmla="*/ 210758 h 210758"/>
                    <a:gd name="connsiteX4" fmla="*/ 0 w 2376698"/>
                    <a:gd name="connsiteY4" fmla="*/ 0 h 210758"/>
                    <a:gd name="connsiteX0" fmla="*/ 0 w 2376698"/>
                    <a:gd name="connsiteY0" fmla="*/ 0 h 210758"/>
                    <a:gd name="connsiteX1" fmla="*/ 2292878 w 2376698"/>
                    <a:gd name="connsiteY1" fmla="*/ 45720 h 210758"/>
                    <a:gd name="connsiteX2" fmla="*/ 2376698 w 2376698"/>
                    <a:gd name="connsiteY2" fmla="*/ 119318 h 210758"/>
                    <a:gd name="connsiteX3" fmla="*/ 0 w 2376698"/>
                    <a:gd name="connsiteY3" fmla="*/ 210758 h 210758"/>
                    <a:gd name="connsiteX4" fmla="*/ 0 w 2376698"/>
                    <a:gd name="connsiteY4" fmla="*/ 0 h 210758"/>
                    <a:gd name="connsiteX0" fmla="*/ 38100 w 2414798"/>
                    <a:gd name="connsiteY0" fmla="*/ 0 h 119318"/>
                    <a:gd name="connsiteX1" fmla="*/ 2330978 w 2414798"/>
                    <a:gd name="connsiteY1" fmla="*/ 45720 h 119318"/>
                    <a:gd name="connsiteX2" fmla="*/ 2414798 w 2414798"/>
                    <a:gd name="connsiteY2" fmla="*/ 119318 h 119318"/>
                    <a:gd name="connsiteX3" fmla="*/ 0 w 2414798"/>
                    <a:gd name="connsiteY3" fmla="*/ 104078 h 119318"/>
                    <a:gd name="connsiteX4" fmla="*/ 38100 w 2414798"/>
                    <a:gd name="connsiteY4" fmla="*/ 0 h 119318"/>
                    <a:gd name="connsiteX0" fmla="*/ 38100 w 2414798"/>
                    <a:gd name="connsiteY0" fmla="*/ 0 h 424145"/>
                    <a:gd name="connsiteX1" fmla="*/ 2330978 w 2414798"/>
                    <a:gd name="connsiteY1" fmla="*/ 45720 h 424145"/>
                    <a:gd name="connsiteX2" fmla="*/ 2414798 w 2414798"/>
                    <a:gd name="connsiteY2" fmla="*/ 119318 h 424145"/>
                    <a:gd name="connsiteX3" fmla="*/ 0 w 2414798"/>
                    <a:gd name="connsiteY3" fmla="*/ 104078 h 424145"/>
                    <a:gd name="connsiteX4" fmla="*/ 38100 w 2414798"/>
                    <a:gd name="connsiteY4" fmla="*/ 0 h 424145"/>
                    <a:gd name="connsiteX0" fmla="*/ 38100 w 2414798"/>
                    <a:gd name="connsiteY0" fmla="*/ 0 h 502179"/>
                    <a:gd name="connsiteX1" fmla="*/ 2330978 w 2414798"/>
                    <a:gd name="connsiteY1" fmla="*/ 45720 h 502179"/>
                    <a:gd name="connsiteX2" fmla="*/ 2414798 w 2414798"/>
                    <a:gd name="connsiteY2" fmla="*/ 119318 h 502179"/>
                    <a:gd name="connsiteX3" fmla="*/ 0 w 2414798"/>
                    <a:gd name="connsiteY3" fmla="*/ 104078 h 502179"/>
                    <a:gd name="connsiteX4" fmla="*/ 38100 w 2414798"/>
                    <a:gd name="connsiteY4" fmla="*/ 0 h 502179"/>
                    <a:gd name="connsiteX0" fmla="*/ 38100 w 2414798"/>
                    <a:gd name="connsiteY0" fmla="*/ 0 h 502179"/>
                    <a:gd name="connsiteX1" fmla="*/ 2330978 w 2414798"/>
                    <a:gd name="connsiteY1" fmla="*/ 45720 h 502179"/>
                    <a:gd name="connsiteX2" fmla="*/ 2414798 w 2414798"/>
                    <a:gd name="connsiteY2" fmla="*/ 119318 h 502179"/>
                    <a:gd name="connsiteX3" fmla="*/ 0 w 2414798"/>
                    <a:gd name="connsiteY3" fmla="*/ 104078 h 502179"/>
                    <a:gd name="connsiteX4" fmla="*/ 38100 w 2414798"/>
                    <a:gd name="connsiteY4" fmla="*/ 0 h 502179"/>
                    <a:gd name="connsiteX0" fmla="*/ 38100 w 2414798"/>
                    <a:gd name="connsiteY0" fmla="*/ 0 h 502179"/>
                    <a:gd name="connsiteX1" fmla="*/ 2330978 w 2414798"/>
                    <a:gd name="connsiteY1" fmla="*/ 45720 h 502179"/>
                    <a:gd name="connsiteX2" fmla="*/ 2414798 w 2414798"/>
                    <a:gd name="connsiteY2" fmla="*/ 119318 h 502179"/>
                    <a:gd name="connsiteX3" fmla="*/ 0 w 2414798"/>
                    <a:gd name="connsiteY3" fmla="*/ 104078 h 502179"/>
                    <a:gd name="connsiteX4" fmla="*/ 38100 w 2414798"/>
                    <a:gd name="connsiteY4" fmla="*/ 0 h 502179"/>
                    <a:gd name="connsiteX0" fmla="*/ 38100 w 2414798"/>
                    <a:gd name="connsiteY0" fmla="*/ 0 h 502179"/>
                    <a:gd name="connsiteX1" fmla="*/ 2323358 w 2414798"/>
                    <a:gd name="connsiteY1" fmla="*/ 15240 h 502179"/>
                    <a:gd name="connsiteX2" fmla="*/ 2414798 w 2414798"/>
                    <a:gd name="connsiteY2" fmla="*/ 119318 h 502179"/>
                    <a:gd name="connsiteX3" fmla="*/ 0 w 2414798"/>
                    <a:gd name="connsiteY3" fmla="*/ 104078 h 502179"/>
                    <a:gd name="connsiteX4" fmla="*/ 38100 w 2414798"/>
                    <a:gd name="connsiteY4" fmla="*/ 0 h 502179"/>
                    <a:gd name="connsiteX0" fmla="*/ 38100 w 2414798"/>
                    <a:gd name="connsiteY0" fmla="*/ 6985 h 509164"/>
                    <a:gd name="connsiteX1" fmla="*/ 2367808 w 2414798"/>
                    <a:gd name="connsiteY1" fmla="*/ 0 h 509164"/>
                    <a:gd name="connsiteX2" fmla="*/ 2414798 w 2414798"/>
                    <a:gd name="connsiteY2" fmla="*/ 126303 h 509164"/>
                    <a:gd name="connsiteX3" fmla="*/ 0 w 2414798"/>
                    <a:gd name="connsiteY3" fmla="*/ 111063 h 509164"/>
                    <a:gd name="connsiteX4" fmla="*/ 38100 w 2414798"/>
                    <a:gd name="connsiteY4" fmla="*/ 6985 h 509164"/>
                    <a:gd name="connsiteX0" fmla="*/ 38100 w 2416328"/>
                    <a:gd name="connsiteY0" fmla="*/ 7556 h 509735"/>
                    <a:gd name="connsiteX1" fmla="*/ 2367808 w 2416328"/>
                    <a:gd name="connsiteY1" fmla="*/ 571 h 509735"/>
                    <a:gd name="connsiteX2" fmla="*/ 2414798 w 2416328"/>
                    <a:gd name="connsiteY2" fmla="*/ 126874 h 509735"/>
                    <a:gd name="connsiteX3" fmla="*/ 0 w 2416328"/>
                    <a:gd name="connsiteY3" fmla="*/ 111634 h 509735"/>
                    <a:gd name="connsiteX4" fmla="*/ 38100 w 2416328"/>
                    <a:gd name="connsiteY4" fmla="*/ 7556 h 509735"/>
                    <a:gd name="connsiteX0" fmla="*/ 38100 w 2431684"/>
                    <a:gd name="connsiteY0" fmla="*/ 7479 h 509658"/>
                    <a:gd name="connsiteX1" fmla="*/ 2367808 w 2431684"/>
                    <a:gd name="connsiteY1" fmla="*/ 494 h 509658"/>
                    <a:gd name="connsiteX2" fmla="*/ 2414798 w 2431684"/>
                    <a:gd name="connsiteY2" fmla="*/ 126797 h 509658"/>
                    <a:gd name="connsiteX3" fmla="*/ 0 w 2431684"/>
                    <a:gd name="connsiteY3" fmla="*/ 111557 h 509658"/>
                    <a:gd name="connsiteX4" fmla="*/ 38100 w 2431684"/>
                    <a:gd name="connsiteY4" fmla="*/ 7479 h 509658"/>
                    <a:gd name="connsiteX0" fmla="*/ 38100 w 2423710"/>
                    <a:gd name="connsiteY0" fmla="*/ 7466 h 509645"/>
                    <a:gd name="connsiteX1" fmla="*/ 2367808 w 2423710"/>
                    <a:gd name="connsiteY1" fmla="*/ 481 h 509645"/>
                    <a:gd name="connsiteX2" fmla="*/ 2414798 w 2423710"/>
                    <a:gd name="connsiteY2" fmla="*/ 126784 h 509645"/>
                    <a:gd name="connsiteX3" fmla="*/ 0 w 2423710"/>
                    <a:gd name="connsiteY3" fmla="*/ 111544 h 509645"/>
                    <a:gd name="connsiteX4" fmla="*/ 38100 w 2423710"/>
                    <a:gd name="connsiteY4" fmla="*/ 7466 h 509645"/>
                    <a:gd name="connsiteX0" fmla="*/ 38100 w 2418186"/>
                    <a:gd name="connsiteY0" fmla="*/ 7024 h 509203"/>
                    <a:gd name="connsiteX1" fmla="*/ 2367808 w 2418186"/>
                    <a:gd name="connsiteY1" fmla="*/ 39 h 509203"/>
                    <a:gd name="connsiteX2" fmla="*/ 2414798 w 2418186"/>
                    <a:gd name="connsiteY2" fmla="*/ 126342 h 509203"/>
                    <a:gd name="connsiteX3" fmla="*/ 0 w 2418186"/>
                    <a:gd name="connsiteY3" fmla="*/ 111102 h 509203"/>
                    <a:gd name="connsiteX4" fmla="*/ 38100 w 2418186"/>
                    <a:gd name="connsiteY4" fmla="*/ 7024 h 509203"/>
                    <a:gd name="connsiteX0" fmla="*/ 31750 w 2411836"/>
                    <a:gd name="connsiteY0" fmla="*/ 7024 h 515233"/>
                    <a:gd name="connsiteX1" fmla="*/ 2361458 w 2411836"/>
                    <a:gd name="connsiteY1" fmla="*/ 39 h 515233"/>
                    <a:gd name="connsiteX2" fmla="*/ 2408448 w 2411836"/>
                    <a:gd name="connsiteY2" fmla="*/ 126342 h 515233"/>
                    <a:gd name="connsiteX3" fmla="*/ 0 w 2411836"/>
                    <a:gd name="connsiteY3" fmla="*/ 120627 h 515233"/>
                    <a:gd name="connsiteX4" fmla="*/ 31750 w 2411836"/>
                    <a:gd name="connsiteY4" fmla="*/ 7024 h 515233"/>
                    <a:gd name="connsiteX0" fmla="*/ 37595 w 2417681"/>
                    <a:gd name="connsiteY0" fmla="*/ 7024 h 515233"/>
                    <a:gd name="connsiteX1" fmla="*/ 2367303 w 2417681"/>
                    <a:gd name="connsiteY1" fmla="*/ 39 h 515233"/>
                    <a:gd name="connsiteX2" fmla="*/ 2414293 w 2417681"/>
                    <a:gd name="connsiteY2" fmla="*/ 126342 h 515233"/>
                    <a:gd name="connsiteX3" fmla="*/ 5845 w 2417681"/>
                    <a:gd name="connsiteY3" fmla="*/ 120627 h 515233"/>
                    <a:gd name="connsiteX4" fmla="*/ 37595 w 2417681"/>
                    <a:gd name="connsiteY4" fmla="*/ 7024 h 515233"/>
                    <a:gd name="connsiteX0" fmla="*/ 16480 w 2396566"/>
                    <a:gd name="connsiteY0" fmla="*/ 7024 h 527445"/>
                    <a:gd name="connsiteX1" fmla="*/ 2346188 w 2396566"/>
                    <a:gd name="connsiteY1" fmla="*/ 39 h 527445"/>
                    <a:gd name="connsiteX2" fmla="*/ 2393178 w 2396566"/>
                    <a:gd name="connsiteY2" fmla="*/ 126342 h 527445"/>
                    <a:gd name="connsiteX3" fmla="*/ 10130 w 2396566"/>
                    <a:gd name="connsiteY3" fmla="*/ 139677 h 527445"/>
                    <a:gd name="connsiteX4" fmla="*/ 16480 w 2396566"/>
                    <a:gd name="connsiteY4" fmla="*/ 7024 h 527445"/>
                    <a:gd name="connsiteX0" fmla="*/ 16480 w 2396566"/>
                    <a:gd name="connsiteY0" fmla="*/ 7024 h 501479"/>
                    <a:gd name="connsiteX1" fmla="*/ 2346188 w 2396566"/>
                    <a:gd name="connsiteY1" fmla="*/ 39 h 501479"/>
                    <a:gd name="connsiteX2" fmla="*/ 2393178 w 2396566"/>
                    <a:gd name="connsiteY2" fmla="*/ 126342 h 501479"/>
                    <a:gd name="connsiteX3" fmla="*/ 10130 w 2396566"/>
                    <a:gd name="connsiteY3" fmla="*/ 139677 h 501479"/>
                    <a:gd name="connsiteX4" fmla="*/ 16480 w 2396566"/>
                    <a:gd name="connsiteY4" fmla="*/ 7024 h 5014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96566" h="501479">
                      <a:moveTo>
                        <a:pt x="16480" y="7024"/>
                      </a:moveTo>
                      <a:cubicBezTo>
                        <a:pt x="910313" y="578524"/>
                        <a:pt x="1962895" y="198159"/>
                        <a:pt x="2346188" y="39"/>
                      </a:cubicBezTo>
                      <a:cubicBezTo>
                        <a:pt x="2409476" y="-2310"/>
                        <a:pt x="2396565" y="103291"/>
                        <a:pt x="2393178" y="126342"/>
                      </a:cubicBezTo>
                      <a:cubicBezTo>
                        <a:pt x="1992105" y="418442"/>
                        <a:pt x="836018" y="793092"/>
                        <a:pt x="10130" y="139677"/>
                      </a:cubicBezTo>
                      <a:cubicBezTo>
                        <a:pt x="-11037" y="60534"/>
                        <a:pt x="5897" y="44892"/>
                        <a:pt x="16480" y="7024"/>
                      </a:cubicBezTo>
                      <a:close/>
                    </a:path>
                  </a:pathLst>
                </a:custGeom>
                <a:solidFill>
                  <a:srgbClr val="452069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Rectangle 19">
                  <a:extLst>
                    <a:ext uri="{FF2B5EF4-FFF2-40B4-BE49-F238E27FC236}">
                      <a16:creationId xmlns:a16="http://schemas.microsoft.com/office/drawing/2014/main" id="{7F193DE8-1A49-F05C-27B2-A3332FFA5978}"/>
                    </a:ext>
                  </a:extLst>
                </p:cNvPr>
                <p:cNvSpPr/>
                <p:nvPr/>
              </p:nvSpPr>
              <p:spPr>
                <a:xfrm>
                  <a:off x="6279322" y="1513410"/>
                  <a:ext cx="338957" cy="215900"/>
                </a:xfrm>
                <a:custGeom>
                  <a:avLst/>
                  <a:gdLst>
                    <a:gd name="connsiteX0" fmla="*/ 0 w 719957"/>
                    <a:gd name="connsiteY0" fmla="*/ 0 h 520700"/>
                    <a:gd name="connsiteX1" fmla="*/ 719957 w 719957"/>
                    <a:gd name="connsiteY1" fmla="*/ 0 h 520700"/>
                    <a:gd name="connsiteX2" fmla="*/ 719957 w 719957"/>
                    <a:gd name="connsiteY2" fmla="*/ 520700 h 520700"/>
                    <a:gd name="connsiteX3" fmla="*/ 0 w 719957"/>
                    <a:gd name="connsiteY3" fmla="*/ 520700 h 520700"/>
                    <a:gd name="connsiteX4" fmla="*/ 0 w 719957"/>
                    <a:gd name="connsiteY4" fmla="*/ 0 h 520700"/>
                    <a:gd name="connsiteX0" fmla="*/ 0 w 719957"/>
                    <a:gd name="connsiteY0" fmla="*/ 0 h 520700"/>
                    <a:gd name="connsiteX1" fmla="*/ 719957 w 719957"/>
                    <a:gd name="connsiteY1" fmla="*/ 0 h 520700"/>
                    <a:gd name="connsiteX2" fmla="*/ 719957 w 719957"/>
                    <a:gd name="connsiteY2" fmla="*/ 520700 h 520700"/>
                    <a:gd name="connsiteX3" fmla="*/ 137160 w 719957"/>
                    <a:gd name="connsiteY3" fmla="*/ 474980 h 520700"/>
                    <a:gd name="connsiteX4" fmla="*/ 0 w 719957"/>
                    <a:gd name="connsiteY4" fmla="*/ 0 h 520700"/>
                    <a:gd name="connsiteX0" fmla="*/ 0 w 697097"/>
                    <a:gd name="connsiteY0" fmla="*/ 335280 h 520700"/>
                    <a:gd name="connsiteX1" fmla="*/ 697097 w 697097"/>
                    <a:gd name="connsiteY1" fmla="*/ 0 h 520700"/>
                    <a:gd name="connsiteX2" fmla="*/ 697097 w 697097"/>
                    <a:gd name="connsiteY2" fmla="*/ 520700 h 520700"/>
                    <a:gd name="connsiteX3" fmla="*/ 114300 w 697097"/>
                    <a:gd name="connsiteY3" fmla="*/ 474980 h 520700"/>
                    <a:gd name="connsiteX4" fmla="*/ 0 w 697097"/>
                    <a:gd name="connsiteY4" fmla="*/ 335280 h 520700"/>
                    <a:gd name="connsiteX0" fmla="*/ 0 w 697097"/>
                    <a:gd name="connsiteY0" fmla="*/ 76200 h 261620"/>
                    <a:gd name="connsiteX1" fmla="*/ 201797 w 697097"/>
                    <a:gd name="connsiteY1" fmla="*/ 0 h 261620"/>
                    <a:gd name="connsiteX2" fmla="*/ 697097 w 697097"/>
                    <a:gd name="connsiteY2" fmla="*/ 261620 h 261620"/>
                    <a:gd name="connsiteX3" fmla="*/ 114300 w 697097"/>
                    <a:gd name="connsiteY3" fmla="*/ 215900 h 261620"/>
                    <a:gd name="connsiteX4" fmla="*/ 0 w 697097"/>
                    <a:gd name="connsiteY4" fmla="*/ 76200 h 261620"/>
                    <a:gd name="connsiteX0" fmla="*/ 0 w 338957"/>
                    <a:gd name="connsiteY0" fmla="*/ 76200 h 215900"/>
                    <a:gd name="connsiteX1" fmla="*/ 201797 w 338957"/>
                    <a:gd name="connsiteY1" fmla="*/ 0 h 215900"/>
                    <a:gd name="connsiteX2" fmla="*/ 338957 w 338957"/>
                    <a:gd name="connsiteY2" fmla="*/ 93980 h 215900"/>
                    <a:gd name="connsiteX3" fmla="*/ 114300 w 338957"/>
                    <a:gd name="connsiteY3" fmla="*/ 215900 h 215900"/>
                    <a:gd name="connsiteX4" fmla="*/ 0 w 338957"/>
                    <a:gd name="connsiteY4" fmla="*/ 76200 h 21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38957" h="215900">
                      <a:moveTo>
                        <a:pt x="0" y="76200"/>
                      </a:moveTo>
                      <a:lnTo>
                        <a:pt x="201797" y="0"/>
                      </a:lnTo>
                      <a:lnTo>
                        <a:pt x="338957" y="93980"/>
                      </a:lnTo>
                      <a:lnTo>
                        <a:pt x="114300" y="215900"/>
                      </a:lnTo>
                      <a:lnTo>
                        <a:pt x="0" y="76200"/>
                      </a:lnTo>
                      <a:close/>
                    </a:path>
                  </a:pathLst>
                </a:custGeom>
                <a:solidFill>
                  <a:srgbClr val="F2B7C3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Rectangle 19">
                  <a:extLst>
                    <a:ext uri="{FF2B5EF4-FFF2-40B4-BE49-F238E27FC236}">
                      <a16:creationId xmlns:a16="http://schemas.microsoft.com/office/drawing/2014/main" id="{DAF7DE10-E4C7-84EF-E8F1-8A2F599D4B54}"/>
                    </a:ext>
                  </a:extLst>
                </p:cNvPr>
                <p:cNvSpPr/>
                <p:nvPr/>
              </p:nvSpPr>
              <p:spPr>
                <a:xfrm>
                  <a:off x="6305858" y="1565023"/>
                  <a:ext cx="227756" cy="145070"/>
                </a:xfrm>
                <a:custGeom>
                  <a:avLst/>
                  <a:gdLst>
                    <a:gd name="connsiteX0" fmla="*/ 0 w 719957"/>
                    <a:gd name="connsiteY0" fmla="*/ 0 h 520700"/>
                    <a:gd name="connsiteX1" fmla="*/ 719957 w 719957"/>
                    <a:gd name="connsiteY1" fmla="*/ 0 h 520700"/>
                    <a:gd name="connsiteX2" fmla="*/ 719957 w 719957"/>
                    <a:gd name="connsiteY2" fmla="*/ 520700 h 520700"/>
                    <a:gd name="connsiteX3" fmla="*/ 0 w 719957"/>
                    <a:gd name="connsiteY3" fmla="*/ 520700 h 520700"/>
                    <a:gd name="connsiteX4" fmla="*/ 0 w 719957"/>
                    <a:gd name="connsiteY4" fmla="*/ 0 h 520700"/>
                    <a:gd name="connsiteX0" fmla="*/ 0 w 719957"/>
                    <a:gd name="connsiteY0" fmla="*/ 0 h 520700"/>
                    <a:gd name="connsiteX1" fmla="*/ 719957 w 719957"/>
                    <a:gd name="connsiteY1" fmla="*/ 0 h 520700"/>
                    <a:gd name="connsiteX2" fmla="*/ 719957 w 719957"/>
                    <a:gd name="connsiteY2" fmla="*/ 520700 h 520700"/>
                    <a:gd name="connsiteX3" fmla="*/ 137160 w 719957"/>
                    <a:gd name="connsiteY3" fmla="*/ 474980 h 520700"/>
                    <a:gd name="connsiteX4" fmla="*/ 0 w 719957"/>
                    <a:gd name="connsiteY4" fmla="*/ 0 h 520700"/>
                    <a:gd name="connsiteX0" fmla="*/ 0 w 697097"/>
                    <a:gd name="connsiteY0" fmla="*/ 335280 h 520700"/>
                    <a:gd name="connsiteX1" fmla="*/ 697097 w 697097"/>
                    <a:gd name="connsiteY1" fmla="*/ 0 h 520700"/>
                    <a:gd name="connsiteX2" fmla="*/ 697097 w 697097"/>
                    <a:gd name="connsiteY2" fmla="*/ 520700 h 520700"/>
                    <a:gd name="connsiteX3" fmla="*/ 114300 w 697097"/>
                    <a:gd name="connsiteY3" fmla="*/ 474980 h 520700"/>
                    <a:gd name="connsiteX4" fmla="*/ 0 w 697097"/>
                    <a:gd name="connsiteY4" fmla="*/ 335280 h 520700"/>
                    <a:gd name="connsiteX0" fmla="*/ 0 w 697097"/>
                    <a:gd name="connsiteY0" fmla="*/ 76200 h 261620"/>
                    <a:gd name="connsiteX1" fmla="*/ 201797 w 697097"/>
                    <a:gd name="connsiteY1" fmla="*/ 0 h 261620"/>
                    <a:gd name="connsiteX2" fmla="*/ 697097 w 697097"/>
                    <a:gd name="connsiteY2" fmla="*/ 261620 h 261620"/>
                    <a:gd name="connsiteX3" fmla="*/ 114300 w 697097"/>
                    <a:gd name="connsiteY3" fmla="*/ 215900 h 261620"/>
                    <a:gd name="connsiteX4" fmla="*/ 0 w 697097"/>
                    <a:gd name="connsiteY4" fmla="*/ 76200 h 261620"/>
                    <a:gd name="connsiteX0" fmla="*/ 0 w 338957"/>
                    <a:gd name="connsiteY0" fmla="*/ 76200 h 215900"/>
                    <a:gd name="connsiteX1" fmla="*/ 201797 w 338957"/>
                    <a:gd name="connsiteY1" fmla="*/ 0 h 215900"/>
                    <a:gd name="connsiteX2" fmla="*/ 338957 w 338957"/>
                    <a:gd name="connsiteY2" fmla="*/ 93980 h 215900"/>
                    <a:gd name="connsiteX3" fmla="*/ 114300 w 338957"/>
                    <a:gd name="connsiteY3" fmla="*/ 215900 h 215900"/>
                    <a:gd name="connsiteX4" fmla="*/ 0 w 338957"/>
                    <a:gd name="connsiteY4" fmla="*/ 76200 h 21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38957" h="215900">
                      <a:moveTo>
                        <a:pt x="0" y="76200"/>
                      </a:moveTo>
                      <a:lnTo>
                        <a:pt x="201797" y="0"/>
                      </a:lnTo>
                      <a:lnTo>
                        <a:pt x="338957" y="93980"/>
                      </a:lnTo>
                      <a:lnTo>
                        <a:pt x="114300" y="215900"/>
                      </a:lnTo>
                      <a:lnTo>
                        <a:pt x="0" y="76200"/>
                      </a:lnTo>
                      <a:close/>
                    </a:path>
                  </a:pathLst>
                </a:custGeom>
                <a:solidFill>
                  <a:srgbClr val="EA8A9F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6" name="Oval 112">
                <a:extLst>
                  <a:ext uri="{FF2B5EF4-FFF2-40B4-BE49-F238E27FC236}">
                    <a16:creationId xmlns:a16="http://schemas.microsoft.com/office/drawing/2014/main" id="{C75964F7-15B5-F072-0D30-398022816E4E}"/>
                  </a:ext>
                </a:extLst>
              </p:cNvPr>
              <p:cNvSpPr/>
              <p:nvPr/>
            </p:nvSpPr>
            <p:spPr>
              <a:xfrm rot="726670">
                <a:off x="8107814" y="1252568"/>
                <a:ext cx="367852" cy="351970"/>
              </a:xfrm>
              <a:custGeom>
                <a:avLst/>
                <a:gdLst>
                  <a:gd name="connsiteX0" fmla="*/ 0 w 352198"/>
                  <a:gd name="connsiteY0" fmla="*/ 163510 h 327019"/>
                  <a:gd name="connsiteX1" fmla="*/ 176099 w 352198"/>
                  <a:gd name="connsiteY1" fmla="*/ 0 h 327019"/>
                  <a:gd name="connsiteX2" fmla="*/ 352198 w 352198"/>
                  <a:gd name="connsiteY2" fmla="*/ 163510 h 327019"/>
                  <a:gd name="connsiteX3" fmla="*/ 176099 w 352198"/>
                  <a:gd name="connsiteY3" fmla="*/ 327020 h 327019"/>
                  <a:gd name="connsiteX4" fmla="*/ 0 w 352198"/>
                  <a:gd name="connsiteY4" fmla="*/ 163510 h 327019"/>
                  <a:gd name="connsiteX0" fmla="*/ 6 w 352204"/>
                  <a:gd name="connsiteY0" fmla="*/ 186792 h 350302"/>
                  <a:gd name="connsiteX1" fmla="*/ 171109 w 352204"/>
                  <a:gd name="connsiteY1" fmla="*/ 0 h 350302"/>
                  <a:gd name="connsiteX2" fmla="*/ 352204 w 352204"/>
                  <a:gd name="connsiteY2" fmla="*/ 186792 h 350302"/>
                  <a:gd name="connsiteX3" fmla="*/ 176105 w 352204"/>
                  <a:gd name="connsiteY3" fmla="*/ 350302 h 350302"/>
                  <a:gd name="connsiteX4" fmla="*/ 6 w 352204"/>
                  <a:gd name="connsiteY4" fmla="*/ 186792 h 350302"/>
                  <a:gd name="connsiteX0" fmla="*/ 5 w 358198"/>
                  <a:gd name="connsiteY0" fmla="*/ 186911 h 350720"/>
                  <a:gd name="connsiteX1" fmla="*/ 171108 w 358198"/>
                  <a:gd name="connsiteY1" fmla="*/ 119 h 350720"/>
                  <a:gd name="connsiteX2" fmla="*/ 358198 w 358198"/>
                  <a:gd name="connsiteY2" fmla="*/ 214850 h 350720"/>
                  <a:gd name="connsiteX3" fmla="*/ 176104 w 358198"/>
                  <a:gd name="connsiteY3" fmla="*/ 350421 h 350720"/>
                  <a:gd name="connsiteX4" fmla="*/ 5 w 358198"/>
                  <a:gd name="connsiteY4" fmla="*/ 186911 h 350720"/>
                  <a:gd name="connsiteX0" fmla="*/ 5 w 367852"/>
                  <a:gd name="connsiteY0" fmla="*/ 187159 h 351970"/>
                  <a:gd name="connsiteX1" fmla="*/ 171108 w 367852"/>
                  <a:gd name="connsiteY1" fmla="*/ 367 h 351970"/>
                  <a:gd name="connsiteX2" fmla="*/ 367852 w 367852"/>
                  <a:gd name="connsiteY2" fmla="*/ 237382 h 351970"/>
                  <a:gd name="connsiteX3" fmla="*/ 176104 w 367852"/>
                  <a:gd name="connsiteY3" fmla="*/ 350669 h 351970"/>
                  <a:gd name="connsiteX4" fmla="*/ 5 w 367852"/>
                  <a:gd name="connsiteY4" fmla="*/ 187159 h 351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7852" h="351970">
                    <a:moveTo>
                      <a:pt x="5" y="187159"/>
                    </a:moveTo>
                    <a:cubicBezTo>
                      <a:pt x="-828" y="128775"/>
                      <a:pt x="109800" y="-8004"/>
                      <a:pt x="171108" y="367"/>
                    </a:cubicBezTo>
                    <a:cubicBezTo>
                      <a:pt x="232416" y="8738"/>
                      <a:pt x="367852" y="147078"/>
                      <a:pt x="367852" y="237382"/>
                    </a:cubicBezTo>
                    <a:cubicBezTo>
                      <a:pt x="367852" y="327686"/>
                      <a:pt x="237412" y="359040"/>
                      <a:pt x="176104" y="350669"/>
                    </a:cubicBezTo>
                    <a:cubicBezTo>
                      <a:pt x="114796" y="342298"/>
                      <a:pt x="838" y="245543"/>
                      <a:pt x="5" y="187159"/>
                    </a:cubicBezTo>
                    <a:close/>
                  </a:path>
                </a:pathLst>
              </a:custGeom>
              <a:solidFill>
                <a:srgbClr val="42458A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100" name="TextBox 99">
            <a:extLst>
              <a:ext uri="{FF2B5EF4-FFF2-40B4-BE49-F238E27FC236}">
                <a16:creationId xmlns:a16="http://schemas.microsoft.com/office/drawing/2014/main" id="{F01F7C35-1450-3DEF-DAF0-7FEDB414DF55}"/>
              </a:ext>
            </a:extLst>
          </p:cNvPr>
          <p:cNvSpPr txBox="1"/>
          <p:nvPr/>
        </p:nvSpPr>
        <p:spPr>
          <a:xfrm>
            <a:off x="7032136" y="808729"/>
            <a:ext cx="484449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0" dirty="0">
                <a:ln>
                  <a:solidFill>
                    <a:sysClr val="windowText" lastClr="000000"/>
                  </a:solidFill>
                </a:ln>
                <a:latin typeface="Arial Black" panose="020B0A04020102020204" pitchFamily="34" charset="0"/>
              </a:rPr>
              <a:t>C</a:t>
            </a:r>
            <a:r>
              <a:rPr lang="en-US" sz="18000" dirty="0">
                <a:ln>
                  <a:solidFill>
                    <a:sysClr val="windowText" lastClr="000000"/>
                  </a:solidFill>
                </a:ln>
                <a:solidFill>
                  <a:srgbClr val="452069"/>
                </a:solidFill>
                <a:latin typeface="Arial Black" panose="020B0A04020102020204" pitchFamily="34" charset="0"/>
              </a:rPr>
              <a:t>a</a:t>
            </a:r>
            <a:r>
              <a:rPr lang="en-US" sz="18000" dirty="0">
                <a:ln>
                  <a:solidFill>
                    <a:sysClr val="windowText" lastClr="000000"/>
                  </a:solidFill>
                </a:ln>
                <a:latin typeface="Arial Black" panose="020B0A04020102020204" pitchFamily="34" charset="0"/>
              </a:rPr>
              <a:t>t</a:t>
            </a:r>
            <a:endParaRPr kumimoji="0" lang="en-US" sz="18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0" name="ttsMP3.com_VoiceText_2025-2-12_21-56-30">
            <a:hlinkClick r:id="" action="ppaction://media"/>
            <a:extLst>
              <a:ext uri="{FF2B5EF4-FFF2-40B4-BE49-F238E27FC236}">
                <a16:creationId xmlns:a16="http://schemas.microsoft.com/office/drawing/2014/main" id="{0923FDB4-8E05-8108-5993-E747BDF918EA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2"/>
          <a:stretch>
            <a:fillRect/>
          </a:stretch>
        </p:blipFill>
        <p:spPr>
          <a:xfrm>
            <a:off x="763950" y="503929"/>
            <a:ext cx="609600" cy="609600"/>
          </a:xfrm>
          <a:prstGeom prst="rect">
            <a:avLst/>
          </a:prstGeom>
        </p:spPr>
      </p:pic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BDA48B10-7F3F-CD03-162A-B2E377C01554}"/>
              </a:ext>
            </a:extLst>
          </p:cNvPr>
          <p:cNvCxnSpPr>
            <a:cxnSpLocks/>
          </p:cNvCxnSpPr>
          <p:nvPr/>
        </p:nvCxnSpPr>
        <p:spPr>
          <a:xfrm flipV="1">
            <a:off x="7988300" y="3172229"/>
            <a:ext cx="0" cy="49882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4" name="alphasounds-c">
            <a:hlinkClick r:id="" action="ppaction://media"/>
            <a:extLst>
              <a:ext uri="{FF2B5EF4-FFF2-40B4-BE49-F238E27FC236}">
                <a16:creationId xmlns:a16="http://schemas.microsoft.com/office/drawing/2014/main" id="{A8CDB488-88C7-BE2B-6870-BF3BFABF77C9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2"/>
          <a:stretch>
            <a:fillRect/>
          </a:stretch>
        </p:blipFill>
        <p:spPr>
          <a:xfrm>
            <a:off x="7783956" y="3671051"/>
            <a:ext cx="609600" cy="609600"/>
          </a:xfrm>
          <a:prstGeom prst="rect">
            <a:avLst/>
          </a:prstGeom>
        </p:spPr>
      </p:pic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E5E320C0-787B-CF11-48FB-FD9B54A0D6DD}"/>
              </a:ext>
            </a:extLst>
          </p:cNvPr>
          <p:cNvCxnSpPr>
            <a:cxnSpLocks/>
          </p:cNvCxnSpPr>
          <p:nvPr/>
        </p:nvCxnSpPr>
        <p:spPr>
          <a:xfrm flipV="1">
            <a:off x="9655365" y="3179589"/>
            <a:ext cx="0" cy="49882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6" name="alphasounds-a">
            <a:hlinkClick r:id="" action="ppaction://media"/>
            <a:extLst>
              <a:ext uri="{FF2B5EF4-FFF2-40B4-BE49-F238E27FC236}">
                <a16:creationId xmlns:a16="http://schemas.microsoft.com/office/drawing/2014/main" id="{5FFAFDCB-ADFE-C3BC-3667-40AE3B6AA400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2"/>
          <a:stretch>
            <a:fillRect/>
          </a:stretch>
        </p:blipFill>
        <p:spPr>
          <a:xfrm>
            <a:off x="9350565" y="3844578"/>
            <a:ext cx="609600" cy="609600"/>
          </a:xfrm>
          <a:prstGeom prst="rect">
            <a:avLst/>
          </a:prstGeom>
        </p:spPr>
      </p:pic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5879DBC2-CF59-91D3-594D-90BC4CB0160B}"/>
              </a:ext>
            </a:extLst>
          </p:cNvPr>
          <p:cNvCxnSpPr>
            <a:cxnSpLocks/>
          </p:cNvCxnSpPr>
          <p:nvPr/>
        </p:nvCxnSpPr>
        <p:spPr>
          <a:xfrm flipV="1">
            <a:off x="11052365" y="3172229"/>
            <a:ext cx="0" cy="49882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8" name="alphasounds-t">
            <a:hlinkClick r:id="" action="ppaction://media"/>
            <a:extLst>
              <a:ext uri="{FF2B5EF4-FFF2-40B4-BE49-F238E27FC236}">
                <a16:creationId xmlns:a16="http://schemas.microsoft.com/office/drawing/2014/main" id="{C1AD4F4D-8250-8024-D24E-59F83CA8BBA4}"/>
              </a:ext>
            </a:extLst>
          </p:cNvPr>
          <p:cNvPicPr>
            <a:picLocks noChangeAspect="1"/>
          </p:cNvPicPr>
          <p:nvPr>
            <a:audioFile r:link="rId8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12"/>
          <a:stretch>
            <a:fillRect/>
          </a:stretch>
        </p:blipFill>
        <p:spPr>
          <a:xfrm>
            <a:off x="10747565" y="3844578"/>
            <a:ext cx="609600" cy="609600"/>
          </a:xfrm>
          <a:prstGeom prst="rect">
            <a:avLst/>
          </a:prstGeom>
        </p:spPr>
      </p:pic>
      <p:pic>
        <p:nvPicPr>
          <p:cNvPr id="120" name="ttsMP3.com_VoiceText_2025-2-12_22-23-5">
            <a:hlinkClick r:id="" action="ppaction://media"/>
            <a:extLst>
              <a:ext uri="{FF2B5EF4-FFF2-40B4-BE49-F238E27FC236}">
                <a16:creationId xmlns:a16="http://schemas.microsoft.com/office/drawing/2014/main" id="{8D88CF70-2A94-C9B6-6539-1976EECADEBB}"/>
              </a:ext>
            </a:extLst>
          </p:cNvPr>
          <p:cNvPicPr>
            <a:picLocks noChangeAspect="1"/>
          </p:cNvPicPr>
          <p:nvPr>
            <a:audioFile r:link="rId10"/>
            <p:extLst>
              <p:ext uri="{DAA4B4D4-6D71-4841-9C94-3DE7FCFB9230}">
                <p14:media xmlns:p14="http://schemas.microsoft.com/office/powerpoint/2010/main" r:embed="rId9"/>
              </p:ext>
            </p:extLst>
          </p:nvPr>
        </p:nvPicPr>
        <p:blipFill>
          <a:blip r:embed="rId12"/>
          <a:stretch>
            <a:fillRect/>
          </a:stretch>
        </p:blipFill>
        <p:spPr>
          <a:xfrm>
            <a:off x="9702124" y="1027135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110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4304" fill="hold"/>
                                        <p:tgtEl>
                                          <p:spTgt spid="1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4304"/>
                            </p:stCondLst>
                            <p:childTnLst>
                              <p:par>
                                <p:cTn id="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4" dur="2821" fill="hold"/>
                                        <p:tgtEl>
                                          <p:spTgt spid="1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7125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1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2" dur="2716" fill="hold"/>
                                        <p:tgtEl>
                                          <p:spTgt spid="11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9841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0" dur="2115" fill="hold"/>
                                        <p:tgtEl>
                                          <p:spTgt spid="11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 tmFilter="0, 0; .2, .5; .8, .5; 1, 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5" dur="250" autoRev="1" fill="hold"/>
                                        <p:tgtEl>
                                          <p:spTgt spid="10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6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7" dur="3480" fill="hold"/>
                                        <p:tgtEl>
                                          <p:spTgt spid="12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38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4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10"/>
                </p:tgtEl>
              </p:cMediaNode>
            </p:audio>
            <p:audio>
              <p:cMediaNode vol="80000" showWhenStopped="0">
                <p:cTn id="4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14"/>
                </p:tgtEl>
              </p:cMediaNode>
            </p:audio>
            <p:audio>
              <p:cMediaNode vol="80000" showWhenStopped="0">
                <p:cTn id="4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16"/>
                </p:tgtEl>
              </p:cMediaNode>
            </p:audio>
            <p:audio>
              <p:cMediaNode vol="80000" showWhenStopped="0">
                <p:cTn id="4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18"/>
                </p:tgtEl>
              </p:cMediaNode>
            </p:audio>
            <p:audio>
              <p:cMediaNode vol="80000" showWhenStopped="0">
                <p:cTn id="48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20"/>
                </p:tgtEl>
              </p:cMediaNode>
            </p:audio>
          </p:childTnLst>
        </p:cTn>
      </p:par>
    </p:tnLst>
    <p:bldLst>
      <p:bldP spid="10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>
            <a:extLst>
              <a:ext uri="{FF2B5EF4-FFF2-40B4-BE49-F238E27FC236}">
                <a16:creationId xmlns:a16="http://schemas.microsoft.com/office/drawing/2014/main" id="{C55EA840-7E8A-6FA2-6E26-5B0271674BD1}"/>
              </a:ext>
            </a:extLst>
          </p:cNvPr>
          <p:cNvGrpSpPr/>
          <p:nvPr/>
        </p:nvGrpSpPr>
        <p:grpSpPr>
          <a:xfrm>
            <a:off x="858402" y="865672"/>
            <a:ext cx="5608781" cy="5111936"/>
            <a:chOff x="3326130" y="872592"/>
            <a:chExt cx="5608781" cy="5111936"/>
          </a:xfrm>
        </p:grpSpPr>
        <p:sp>
          <p:nvSpPr>
            <p:cNvPr id="71" name="Rectangle 22">
              <a:extLst>
                <a:ext uri="{FF2B5EF4-FFF2-40B4-BE49-F238E27FC236}">
                  <a16:creationId xmlns:a16="http://schemas.microsoft.com/office/drawing/2014/main" id="{18B35D0F-9B81-E9A3-DD03-4C6978E6F57E}"/>
                </a:ext>
              </a:extLst>
            </p:cNvPr>
            <p:cNvSpPr/>
            <p:nvPr/>
          </p:nvSpPr>
          <p:spPr>
            <a:xfrm>
              <a:off x="5343910" y="5842796"/>
              <a:ext cx="311836" cy="118494"/>
            </a:xfrm>
            <a:custGeom>
              <a:avLst/>
              <a:gdLst>
                <a:gd name="connsiteX0" fmla="*/ 0 w 304800"/>
                <a:gd name="connsiteY0" fmla="*/ 0 h 114789"/>
                <a:gd name="connsiteX1" fmla="*/ 304800 w 304800"/>
                <a:gd name="connsiteY1" fmla="*/ 0 h 114789"/>
                <a:gd name="connsiteX2" fmla="*/ 304800 w 304800"/>
                <a:gd name="connsiteY2" fmla="*/ 114789 h 114789"/>
                <a:gd name="connsiteX3" fmla="*/ 0 w 304800"/>
                <a:gd name="connsiteY3" fmla="*/ 114789 h 114789"/>
                <a:gd name="connsiteX4" fmla="*/ 0 w 304800"/>
                <a:gd name="connsiteY4" fmla="*/ 0 h 114789"/>
                <a:gd name="connsiteX0" fmla="*/ 0 w 304800"/>
                <a:gd name="connsiteY0" fmla="*/ 33337 h 148126"/>
                <a:gd name="connsiteX1" fmla="*/ 138113 w 304800"/>
                <a:gd name="connsiteY1" fmla="*/ 0 h 148126"/>
                <a:gd name="connsiteX2" fmla="*/ 304800 w 304800"/>
                <a:gd name="connsiteY2" fmla="*/ 148126 h 148126"/>
                <a:gd name="connsiteX3" fmla="*/ 0 w 304800"/>
                <a:gd name="connsiteY3" fmla="*/ 148126 h 148126"/>
                <a:gd name="connsiteX4" fmla="*/ 0 w 304800"/>
                <a:gd name="connsiteY4" fmla="*/ 33337 h 148126"/>
                <a:gd name="connsiteX0" fmla="*/ 0 w 304800"/>
                <a:gd name="connsiteY0" fmla="*/ 33337 h 148126"/>
                <a:gd name="connsiteX1" fmla="*/ 138113 w 304800"/>
                <a:gd name="connsiteY1" fmla="*/ 0 h 148126"/>
                <a:gd name="connsiteX2" fmla="*/ 304800 w 304800"/>
                <a:gd name="connsiteY2" fmla="*/ 148126 h 148126"/>
                <a:gd name="connsiteX3" fmla="*/ 0 w 304800"/>
                <a:gd name="connsiteY3" fmla="*/ 148126 h 148126"/>
                <a:gd name="connsiteX4" fmla="*/ 0 w 304800"/>
                <a:gd name="connsiteY4" fmla="*/ 33337 h 148126"/>
                <a:gd name="connsiteX0" fmla="*/ 0 w 304800"/>
                <a:gd name="connsiteY0" fmla="*/ 33337 h 148126"/>
                <a:gd name="connsiteX1" fmla="*/ 138113 w 304800"/>
                <a:gd name="connsiteY1" fmla="*/ 0 h 148126"/>
                <a:gd name="connsiteX2" fmla="*/ 304800 w 304800"/>
                <a:gd name="connsiteY2" fmla="*/ 148126 h 148126"/>
                <a:gd name="connsiteX3" fmla="*/ 0 w 304800"/>
                <a:gd name="connsiteY3" fmla="*/ 148126 h 148126"/>
                <a:gd name="connsiteX4" fmla="*/ 0 w 304800"/>
                <a:gd name="connsiteY4" fmla="*/ 33337 h 148126"/>
                <a:gd name="connsiteX0" fmla="*/ 0 w 309563"/>
                <a:gd name="connsiteY0" fmla="*/ 57149 h 148126"/>
                <a:gd name="connsiteX1" fmla="*/ 142876 w 309563"/>
                <a:gd name="connsiteY1" fmla="*/ 0 h 148126"/>
                <a:gd name="connsiteX2" fmla="*/ 309563 w 309563"/>
                <a:gd name="connsiteY2" fmla="*/ 148126 h 148126"/>
                <a:gd name="connsiteX3" fmla="*/ 4763 w 309563"/>
                <a:gd name="connsiteY3" fmla="*/ 148126 h 148126"/>
                <a:gd name="connsiteX4" fmla="*/ 0 w 309563"/>
                <a:gd name="connsiteY4" fmla="*/ 57149 h 148126"/>
                <a:gd name="connsiteX0" fmla="*/ 0 w 309563"/>
                <a:gd name="connsiteY0" fmla="*/ 57149 h 148126"/>
                <a:gd name="connsiteX1" fmla="*/ 142876 w 309563"/>
                <a:gd name="connsiteY1" fmla="*/ 0 h 148126"/>
                <a:gd name="connsiteX2" fmla="*/ 309563 w 309563"/>
                <a:gd name="connsiteY2" fmla="*/ 148126 h 148126"/>
                <a:gd name="connsiteX3" fmla="*/ 4763 w 309563"/>
                <a:gd name="connsiteY3" fmla="*/ 138601 h 148126"/>
                <a:gd name="connsiteX4" fmla="*/ 0 w 309563"/>
                <a:gd name="connsiteY4" fmla="*/ 57149 h 148126"/>
                <a:gd name="connsiteX0" fmla="*/ 0 w 309563"/>
                <a:gd name="connsiteY0" fmla="*/ 57149 h 140982"/>
                <a:gd name="connsiteX1" fmla="*/ 142876 w 309563"/>
                <a:gd name="connsiteY1" fmla="*/ 0 h 140982"/>
                <a:gd name="connsiteX2" fmla="*/ 309563 w 309563"/>
                <a:gd name="connsiteY2" fmla="*/ 140982 h 140982"/>
                <a:gd name="connsiteX3" fmla="*/ 4763 w 309563"/>
                <a:gd name="connsiteY3" fmla="*/ 138601 h 140982"/>
                <a:gd name="connsiteX4" fmla="*/ 0 w 309563"/>
                <a:gd name="connsiteY4" fmla="*/ 57149 h 140982"/>
                <a:gd name="connsiteX0" fmla="*/ 0 w 304800"/>
                <a:gd name="connsiteY0" fmla="*/ 138601 h 140982"/>
                <a:gd name="connsiteX1" fmla="*/ 138113 w 304800"/>
                <a:gd name="connsiteY1" fmla="*/ 0 h 140982"/>
                <a:gd name="connsiteX2" fmla="*/ 304800 w 304800"/>
                <a:gd name="connsiteY2" fmla="*/ 140982 h 140982"/>
                <a:gd name="connsiteX3" fmla="*/ 0 w 304800"/>
                <a:gd name="connsiteY3" fmla="*/ 138601 h 140982"/>
                <a:gd name="connsiteX0" fmla="*/ 0 w 304800"/>
                <a:gd name="connsiteY0" fmla="*/ 138601 h 140982"/>
                <a:gd name="connsiteX1" fmla="*/ 138113 w 304800"/>
                <a:gd name="connsiteY1" fmla="*/ 0 h 140982"/>
                <a:gd name="connsiteX2" fmla="*/ 304800 w 304800"/>
                <a:gd name="connsiteY2" fmla="*/ 140982 h 140982"/>
                <a:gd name="connsiteX3" fmla="*/ 0 w 304800"/>
                <a:gd name="connsiteY3" fmla="*/ 138601 h 140982"/>
                <a:gd name="connsiteX0" fmla="*/ 14537 w 319337"/>
                <a:gd name="connsiteY0" fmla="*/ 138601 h 140982"/>
                <a:gd name="connsiteX1" fmla="*/ 152650 w 319337"/>
                <a:gd name="connsiteY1" fmla="*/ 0 h 140982"/>
                <a:gd name="connsiteX2" fmla="*/ 319337 w 319337"/>
                <a:gd name="connsiteY2" fmla="*/ 140982 h 140982"/>
                <a:gd name="connsiteX3" fmla="*/ 14537 w 319337"/>
                <a:gd name="connsiteY3" fmla="*/ 138601 h 140982"/>
                <a:gd name="connsiteX0" fmla="*/ 14537 w 319337"/>
                <a:gd name="connsiteY0" fmla="*/ 114788 h 117169"/>
                <a:gd name="connsiteX1" fmla="*/ 152650 w 319337"/>
                <a:gd name="connsiteY1" fmla="*/ 0 h 117169"/>
                <a:gd name="connsiteX2" fmla="*/ 319337 w 319337"/>
                <a:gd name="connsiteY2" fmla="*/ 117169 h 117169"/>
                <a:gd name="connsiteX3" fmla="*/ 14537 w 319337"/>
                <a:gd name="connsiteY3" fmla="*/ 114788 h 117169"/>
                <a:gd name="connsiteX0" fmla="*/ 14537 w 319337"/>
                <a:gd name="connsiteY0" fmla="*/ 114788 h 117169"/>
                <a:gd name="connsiteX1" fmla="*/ 152650 w 319337"/>
                <a:gd name="connsiteY1" fmla="*/ 0 h 117169"/>
                <a:gd name="connsiteX2" fmla="*/ 319337 w 319337"/>
                <a:gd name="connsiteY2" fmla="*/ 117169 h 117169"/>
                <a:gd name="connsiteX3" fmla="*/ 14537 w 319337"/>
                <a:gd name="connsiteY3" fmla="*/ 114788 h 117169"/>
                <a:gd name="connsiteX0" fmla="*/ 7036 w 311836"/>
                <a:gd name="connsiteY0" fmla="*/ 114788 h 117169"/>
                <a:gd name="connsiteX1" fmla="*/ 145149 w 311836"/>
                <a:gd name="connsiteY1" fmla="*/ 0 h 117169"/>
                <a:gd name="connsiteX2" fmla="*/ 311836 w 311836"/>
                <a:gd name="connsiteY2" fmla="*/ 117169 h 117169"/>
                <a:gd name="connsiteX3" fmla="*/ 7036 w 311836"/>
                <a:gd name="connsiteY3" fmla="*/ 114788 h 117169"/>
                <a:gd name="connsiteX0" fmla="*/ 7036 w 311836"/>
                <a:gd name="connsiteY0" fmla="*/ 114788 h 117169"/>
                <a:gd name="connsiteX1" fmla="*/ 145149 w 311836"/>
                <a:gd name="connsiteY1" fmla="*/ 0 h 117169"/>
                <a:gd name="connsiteX2" fmla="*/ 311836 w 311836"/>
                <a:gd name="connsiteY2" fmla="*/ 117169 h 117169"/>
                <a:gd name="connsiteX3" fmla="*/ 216586 w 311836"/>
                <a:gd name="connsiteY3" fmla="*/ 107155 h 117169"/>
                <a:gd name="connsiteX4" fmla="*/ 7036 w 311836"/>
                <a:gd name="connsiteY4" fmla="*/ 114788 h 117169"/>
                <a:gd name="connsiteX0" fmla="*/ 7036 w 311836"/>
                <a:gd name="connsiteY0" fmla="*/ 114788 h 117169"/>
                <a:gd name="connsiteX1" fmla="*/ 145149 w 311836"/>
                <a:gd name="connsiteY1" fmla="*/ 0 h 117169"/>
                <a:gd name="connsiteX2" fmla="*/ 311836 w 311836"/>
                <a:gd name="connsiteY2" fmla="*/ 117169 h 117169"/>
                <a:gd name="connsiteX3" fmla="*/ 216586 w 311836"/>
                <a:gd name="connsiteY3" fmla="*/ 107155 h 117169"/>
                <a:gd name="connsiteX4" fmla="*/ 90379 w 311836"/>
                <a:gd name="connsiteY4" fmla="*/ 104774 h 117169"/>
                <a:gd name="connsiteX5" fmla="*/ 7036 w 311836"/>
                <a:gd name="connsiteY5" fmla="*/ 114788 h 117169"/>
                <a:gd name="connsiteX0" fmla="*/ 7036 w 311836"/>
                <a:gd name="connsiteY0" fmla="*/ 114788 h 117169"/>
                <a:gd name="connsiteX1" fmla="*/ 145149 w 311836"/>
                <a:gd name="connsiteY1" fmla="*/ 0 h 117169"/>
                <a:gd name="connsiteX2" fmla="*/ 311836 w 311836"/>
                <a:gd name="connsiteY2" fmla="*/ 117169 h 117169"/>
                <a:gd name="connsiteX3" fmla="*/ 216586 w 311836"/>
                <a:gd name="connsiteY3" fmla="*/ 107155 h 117169"/>
                <a:gd name="connsiteX4" fmla="*/ 90379 w 311836"/>
                <a:gd name="connsiteY4" fmla="*/ 104774 h 117169"/>
                <a:gd name="connsiteX5" fmla="*/ 7036 w 311836"/>
                <a:gd name="connsiteY5" fmla="*/ 114788 h 117169"/>
                <a:gd name="connsiteX0" fmla="*/ 7036 w 311836"/>
                <a:gd name="connsiteY0" fmla="*/ 114788 h 118494"/>
                <a:gd name="connsiteX1" fmla="*/ 145149 w 311836"/>
                <a:gd name="connsiteY1" fmla="*/ 0 h 118494"/>
                <a:gd name="connsiteX2" fmla="*/ 311836 w 311836"/>
                <a:gd name="connsiteY2" fmla="*/ 117169 h 118494"/>
                <a:gd name="connsiteX3" fmla="*/ 216586 w 311836"/>
                <a:gd name="connsiteY3" fmla="*/ 107155 h 118494"/>
                <a:gd name="connsiteX4" fmla="*/ 90379 w 311836"/>
                <a:gd name="connsiteY4" fmla="*/ 104774 h 118494"/>
                <a:gd name="connsiteX5" fmla="*/ 7036 w 311836"/>
                <a:gd name="connsiteY5" fmla="*/ 114788 h 118494"/>
                <a:gd name="connsiteX0" fmla="*/ 7036 w 311836"/>
                <a:gd name="connsiteY0" fmla="*/ 114788 h 118494"/>
                <a:gd name="connsiteX1" fmla="*/ 145149 w 311836"/>
                <a:gd name="connsiteY1" fmla="*/ 0 h 118494"/>
                <a:gd name="connsiteX2" fmla="*/ 311836 w 311836"/>
                <a:gd name="connsiteY2" fmla="*/ 117169 h 118494"/>
                <a:gd name="connsiteX3" fmla="*/ 216586 w 311836"/>
                <a:gd name="connsiteY3" fmla="*/ 107155 h 118494"/>
                <a:gd name="connsiteX4" fmla="*/ 90379 w 311836"/>
                <a:gd name="connsiteY4" fmla="*/ 104774 h 118494"/>
                <a:gd name="connsiteX5" fmla="*/ 7036 w 311836"/>
                <a:gd name="connsiteY5" fmla="*/ 114788 h 118494"/>
                <a:gd name="connsiteX0" fmla="*/ 7036 w 311836"/>
                <a:gd name="connsiteY0" fmla="*/ 114788 h 118494"/>
                <a:gd name="connsiteX1" fmla="*/ 145149 w 311836"/>
                <a:gd name="connsiteY1" fmla="*/ 0 h 118494"/>
                <a:gd name="connsiteX2" fmla="*/ 311836 w 311836"/>
                <a:gd name="connsiteY2" fmla="*/ 117169 h 118494"/>
                <a:gd name="connsiteX3" fmla="*/ 216586 w 311836"/>
                <a:gd name="connsiteY3" fmla="*/ 107155 h 118494"/>
                <a:gd name="connsiteX4" fmla="*/ 90379 w 311836"/>
                <a:gd name="connsiteY4" fmla="*/ 104774 h 118494"/>
                <a:gd name="connsiteX5" fmla="*/ 7036 w 311836"/>
                <a:gd name="connsiteY5" fmla="*/ 114788 h 118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1836" h="118494">
                  <a:moveTo>
                    <a:pt x="7036" y="114788"/>
                  </a:moveTo>
                  <a:cubicBezTo>
                    <a:pt x="7830" y="82875"/>
                    <a:pt x="-48528" y="58106"/>
                    <a:pt x="145149" y="0"/>
                  </a:cubicBezTo>
                  <a:cubicBezTo>
                    <a:pt x="338824" y="54137"/>
                    <a:pt x="289612" y="63032"/>
                    <a:pt x="311836" y="117169"/>
                  </a:cubicBezTo>
                  <a:cubicBezTo>
                    <a:pt x="280086" y="116212"/>
                    <a:pt x="255479" y="122399"/>
                    <a:pt x="216586" y="107155"/>
                  </a:cubicBezTo>
                  <a:cubicBezTo>
                    <a:pt x="174517" y="123030"/>
                    <a:pt x="137211" y="122236"/>
                    <a:pt x="90379" y="104774"/>
                  </a:cubicBezTo>
                  <a:cubicBezTo>
                    <a:pt x="62598" y="127162"/>
                    <a:pt x="34817" y="111450"/>
                    <a:pt x="7036" y="114788"/>
                  </a:cubicBezTo>
                  <a:close/>
                </a:path>
              </a:pathLst>
            </a:custGeom>
            <a:solidFill>
              <a:srgbClr val="FCDAC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0E0FEFEF-91E6-7FB0-D061-24FA467766DA}"/>
                </a:ext>
              </a:extLst>
            </p:cNvPr>
            <p:cNvSpPr/>
            <p:nvPr/>
          </p:nvSpPr>
          <p:spPr>
            <a:xfrm>
              <a:off x="6491118" y="5853246"/>
              <a:ext cx="311836" cy="118494"/>
            </a:xfrm>
            <a:custGeom>
              <a:avLst/>
              <a:gdLst>
                <a:gd name="connsiteX0" fmla="*/ 0 w 304800"/>
                <a:gd name="connsiteY0" fmla="*/ 0 h 114789"/>
                <a:gd name="connsiteX1" fmla="*/ 304800 w 304800"/>
                <a:gd name="connsiteY1" fmla="*/ 0 h 114789"/>
                <a:gd name="connsiteX2" fmla="*/ 304800 w 304800"/>
                <a:gd name="connsiteY2" fmla="*/ 114789 h 114789"/>
                <a:gd name="connsiteX3" fmla="*/ 0 w 304800"/>
                <a:gd name="connsiteY3" fmla="*/ 114789 h 114789"/>
                <a:gd name="connsiteX4" fmla="*/ 0 w 304800"/>
                <a:gd name="connsiteY4" fmla="*/ 0 h 114789"/>
                <a:gd name="connsiteX0" fmla="*/ 0 w 304800"/>
                <a:gd name="connsiteY0" fmla="*/ 33337 h 148126"/>
                <a:gd name="connsiteX1" fmla="*/ 138113 w 304800"/>
                <a:gd name="connsiteY1" fmla="*/ 0 h 148126"/>
                <a:gd name="connsiteX2" fmla="*/ 304800 w 304800"/>
                <a:gd name="connsiteY2" fmla="*/ 148126 h 148126"/>
                <a:gd name="connsiteX3" fmla="*/ 0 w 304800"/>
                <a:gd name="connsiteY3" fmla="*/ 148126 h 148126"/>
                <a:gd name="connsiteX4" fmla="*/ 0 w 304800"/>
                <a:gd name="connsiteY4" fmla="*/ 33337 h 148126"/>
                <a:gd name="connsiteX0" fmla="*/ 0 w 304800"/>
                <a:gd name="connsiteY0" fmla="*/ 33337 h 148126"/>
                <a:gd name="connsiteX1" fmla="*/ 138113 w 304800"/>
                <a:gd name="connsiteY1" fmla="*/ 0 h 148126"/>
                <a:gd name="connsiteX2" fmla="*/ 304800 w 304800"/>
                <a:gd name="connsiteY2" fmla="*/ 148126 h 148126"/>
                <a:gd name="connsiteX3" fmla="*/ 0 w 304800"/>
                <a:gd name="connsiteY3" fmla="*/ 148126 h 148126"/>
                <a:gd name="connsiteX4" fmla="*/ 0 w 304800"/>
                <a:gd name="connsiteY4" fmla="*/ 33337 h 148126"/>
                <a:gd name="connsiteX0" fmla="*/ 0 w 304800"/>
                <a:gd name="connsiteY0" fmla="*/ 33337 h 148126"/>
                <a:gd name="connsiteX1" fmla="*/ 138113 w 304800"/>
                <a:gd name="connsiteY1" fmla="*/ 0 h 148126"/>
                <a:gd name="connsiteX2" fmla="*/ 304800 w 304800"/>
                <a:gd name="connsiteY2" fmla="*/ 148126 h 148126"/>
                <a:gd name="connsiteX3" fmla="*/ 0 w 304800"/>
                <a:gd name="connsiteY3" fmla="*/ 148126 h 148126"/>
                <a:gd name="connsiteX4" fmla="*/ 0 w 304800"/>
                <a:gd name="connsiteY4" fmla="*/ 33337 h 148126"/>
                <a:gd name="connsiteX0" fmla="*/ 0 w 309563"/>
                <a:gd name="connsiteY0" fmla="*/ 57149 h 148126"/>
                <a:gd name="connsiteX1" fmla="*/ 142876 w 309563"/>
                <a:gd name="connsiteY1" fmla="*/ 0 h 148126"/>
                <a:gd name="connsiteX2" fmla="*/ 309563 w 309563"/>
                <a:gd name="connsiteY2" fmla="*/ 148126 h 148126"/>
                <a:gd name="connsiteX3" fmla="*/ 4763 w 309563"/>
                <a:gd name="connsiteY3" fmla="*/ 148126 h 148126"/>
                <a:gd name="connsiteX4" fmla="*/ 0 w 309563"/>
                <a:gd name="connsiteY4" fmla="*/ 57149 h 148126"/>
                <a:gd name="connsiteX0" fmla="*/ 0 w 309563"/>
                <a:gd name="connsiteY0" fmla="*/ 57149 h 148126"/>
                <a:gd name="connsiteX1" fmla="*/ 142876 w 309563"/>
                <a:gd name="connsiteY1" fmla="*/ 0 h 148126"/>
                <a:gd name="connsiteX2" fmla="*/ 309563 w 309563"/>
                <a:gd name="connsiteY2" fmla="*/ 148126 h 148126"/>
                <a:gd name="connsiteX3" fmla="*/ 4763 w 309563"/>
                <a:gd name="connsiteY3" fmla="*/ 138601 h 148126"/>
                <a:gd name="connsiteX4" fmla="*/ 0 w 309563"/>
                <a:gd name="connsiteY4" fmla="*/ 57149 h 148126"/>
                <a:gd name="connsiteX0" fmla="*/ 0 w 309563"/>
                <a:gd name="connsiteY0" fmla="*/ 57149 h 140982"/>
                <a:gd name="connsiteX1" fmla="*/ 142876 w 309563"/>
                <a:gd name="connsiteY1" fmla="*/ 0 h 140982"/>
                <a:gd name="connsiteX2" fmla="*/ 309563 w 309563"/>
                <a:gd name="connsiteY2" fmla="*/ 140982 h 140982"/>
                <a:gd name="connsiteX3" fmla="*/ 4763 w 309563"/>
                <a:gd name="connsiteY3" fmla="*/ 138601 h 140982"/>
                <a:gd name="connsiteX4" fmla="*/ 0 w 309563"/>
                <a:gd name="connsiteY4" fmla="*/ 57149 h 140982"/>
                <a:gd name="connsiteX0" fmla="*/ 0 w 304800"/>
                <a:gd name="connsiteY0" fmla="*/ 138601 h 140982"/>
                <a:gd name="connsiteX1" fmla="*/ 138113 w 304800"/>
                <a:gd name="connsiteY1" fmla="*/ 0 h 140982"/>
                <a:gd name="connsiteX2" fmla="*/ 304800 w 304800"/>
                <a:gd name="connsiteY2" fmla="*/ 140982 h 140982"/>
                <a:gd name="connsiteX3" fmla="*/ 0 w 304800"/>
                <a:gd name="connsiteY3" fmla="*/ 138601 h 140982"/>
                <a:gd name="connsiteX0" fmla="*/ 0 w 304800"/>
                <a:gd name="connsiteY0" fmla="*/ 138601 h 140982"/>
                <a:gd name="connsiteX1" fmla="*/ 138113 w 304800"/>
                <a:gd name="connsiteY1" fmla="*/ 0 h 140982"/>
                <a:gd name="connsiteX2" fmla="*/ 304800 w 304800"/>
                <a:gd name="connsiteY2" fmla="*/ 140982 h 140982"/>
                <a:gd name="connsiteX3" fmla="*/ 0 w 304800"/>
                <a:gd name="connsiteY3" fmla="*/ 138601 h 140982"/>
                <a:gd name="connsiteX0" fmla="*/ 14537 w 319337"/>
                <a:gd name="connsiteY0" fmla="*/ 138601 h 140982"/>
                <a:gd name="connsiteX1" fmla="*/ 152650 w 319337"/>
                <a:gd name="connsiteY1" fmla="*/ 0 h 140982"/>
                <a:gd name="connsiteX2" fmla="*/ 319337 w 319337"/>
                <a:gd name="connsiteY2" fmla="*/ 140982 h 140982"/>
                <a:gd name="connsiteX3" fmla="*/ 14537 w 319337"/>
                <a:gd name="connsiteY3" fmla="*/ 138601 h 140982"/>
                <a:gd name="connsiteX0" fmla="*/ 14537 w 319337"/>
                <a:gd name="connsiteY0" fmla="*/ 114788 h 117169"/>
                <a:gd name="connsiteX1" fmla="*/ 152650 w 319337"/>
                <a:gd name="connsiteY1" fmla="*/ 0 h 117169"/>
                <a:gd name="connsiteX2" fmla="*/ 319337 w 319337"/>
                <a:gd name="connsiteY2" fmla="*/ 117169 h 117169"/>
                <a:gd name="connsiteX3" fmla="*/ 14537 w 319337"/>
                <a:gd name="connsiteY3" fmla="*/ 114788 h 117169"/>
                <a:gd name="connsiteX0" fmla="*/ 14537 w 319337"/>
                <a:gd name="connsiteY0" fmla="*/ 114788 h 117169"/>
                <a:gd name="connsiteX1" fmla="*/ 152650 w 319337"/>
                <a:gd name="connsiteY1" fmla="*/ 0 h 117169"/>
                <a:gd name="connsiteX2" fmla="*/ 319337 w 319337"/>
                <a:gd name="connsiteY2" fmla="*/ 117169 h 117169"/>
                <a:gd name="connsiteX3" fmla="*/ 14537 w 319337"/>
                <a:gd name="connsiteY3" fmla="*/ 114788 h 117169"/>
                <a:gd name="connsiteX0" fmla="*/ 7036 w 311836"/>
                <a:gd name="connsiteY0" fmla="*/ 114788 h 117169"/>
                <a:gd name="connsiteX1" fmla="*/ 145149 w 311836"/>
                <a:gd name="connsiteY1" fmla="*/ 0 h 117169"/>
                <a:gd name="connsiteX2" fmla="*/ 311836 w 311836"/>
                <a:gd name="connsiteY2" fmla="*/ 117169 h 117169"/>
                <a:gd name="connsiteX3" fmla="*/ 7036 w 311836"/>
                <a:gd name="connsiteY3" fmla="*/ 114788 h 117169"/>
                <a:gd name="connsiteX0" fmla="*/ 7036 w 311836"/>
                <a:gd name="connsiteY0" fmla="*/ 114788 h 117169"/>
                <a:gd name="connsiteX1" fmla="*/ 145149 w 311836"/>
                <a:gd name="connsiteY1" fmla="*/ 0 h 117169"/>
                <a:gd name="connsiteX2" fmla="*/ 311836 w 311836"/>
                <a:gd name="connsiteY2" fmla="*/ 117169 h 117169"/>
                <a:gd name="connsiteX3" fmla="*/ 216586 w 311836"/>
                <a:gd name="connsiteY3" fmla="*/ 107155 h 117169"/>
                <a:gd name="connsiteX4" fmla="*/ 7036 w 311836"/>
                <a:gd name="connsiteY4" fmla="*/ 114788 h 117169"/>
                <a:gd name="connsiteX0" fmla="*/ 7036 w 311836"/>
                <a:gd name="connsiteY0" fmla="*/ 114788 h 117169"/>
                <a:gd name="connsiteX1" fmla="*/ 145149 w 311836"/>
                <a:gd name="connsiteY1" fmla="*/ 0 h 117169"/>
                <a:gd name="connsiteX2" fmla="*/ 311836 w 311836"/>
                <a:gd name="connsiteY2" fmla="*/ 117169 h 117169"/>
                <a:gd name="connsiteX3" fmla="*/ 216586 w 311836"/>
                <a:gd name="connsiteY3" fmla="*/ 107155 h 117169"/>
                <a:gd name="connsiteX4" fmla="*/ 90379 w 311836"/>
                <a:gd name="connsiteY4" fmla="*/ 104774 h 117169"/>
                <a:gd name="connsiteX5" fmla="*/ 7036 w 311836"/>
                <a:gd name="connsiteY5" fmla="*/ 114788 h 117169"/>
                <a:gd name="connsiteX0" fmla="*/ 7036 w 311836"/>
                <a:gd name="connsiteY0" fmla="*/ 114788 h 117169"/>
                <a:gd name="connsiteX1" fmla="*/ 145149 w 311836"/>
                <a:gd name="connsiteY1" fmla="*/ 0 h 117169"/>
                <a:gd name="connsiteX2" fmla="*/ 311836 w 311836"/>
                <a:gd name="connsiteY2" fmla="*/ 117169 h 117169"/>
                <a:gd name="connsiteX3" fmla="*/ 216586 w 311836"/>
                <a:gd name="connsiteY3" fmla="*/ 107155 h 117169"/>
                <a:gd name="connsiteX4" fmla="*/ 90379 w 311836"/>
                <a:gd name="connsiteY4" fmla="*/ 104774 h 117169"/>
                <a:gd name="connsiteX5" fmla="*/ 7036 w 311836"/>
                <a:gd name="connsiteY5" fmla="*/ 114788 h 117169"/>
                <a:gd name="connsiteX0" fmla="*/ 7036 w 311836"/>
                <a:gd name="connsiteY0" fmla="*/ 114788 h 118494"/>
                <a:gd name="connsiteX1" fmla="*/ 145149 w 311836"/>
                <a:gd name="connsiteY1" fmla="*/ 0 h 118494"/>
                <a:gd name="connsiteX2" fmla="*/ 311836 w 311836"/>
                <a:gd name="connsiteY2" fmla="*/ 117169 h 118494"/>
                <a:gd name="connsiteX3" fmla="*/ 216586 w 311836"/>
                <a:gd name="connsiteY3" fmla="*/ 107155 h 118494"/>
                <a:gd name="connsiteX4" fmla="*/ 90379 w 311836"/>
                <a:gd name="connsiteY4" fmla="*/ 104774 h 118494"/>
                <a:gd name="connsiteX5" fmla="*/ 7036 w 311836"/>
                <a:gd name="connsiteY5" fmla="*/ 114788 h 118494"/>
                <a:gd name="connsiteX0" fmla="*/ 7036 w 311836"/>
                <a:gd name="connsiteY0" fmla="*/ 114788 h 118494"/>
                <a:gd name="connsiteX1" fmla="*/ 145149 w 311836"/>
                <a:gd name="connsiteY1" fmla="*/ 0 h 118494"/>
                <a:gd name="connsiteX2" fmla="*/ 311836 w 311836"/>
                <a:gd name="connsiteY2" fmla="*/ 117169 h 118494"/>
                <a:gd name="connsiteX3" fmla="*/ 216586 w 311836"/>
                <a:gd name="connsiteY3" fmla="*/ 107155 h 118494"/>
                <a:gd name="connsiteX4" fmla="*/ 90379 w 311836"/>
                <a:gd name="connsiteY4" fmla="*/ 104774 h 118494"/>
                <a:gd name="connsiteX5" fmla="*/ 7036 w 311836"/>
                <a:gd name="connsiteY5" fmla="*/ 114788 h 118494"/>
                <a:gd name="connsiteX0" fmla="*/ 7036 w 311836"/>
                <a:gd name="connsiteY0" fmla="*/ 114788 h 118494"/>
                <a:gd name="connsiteX1" fmla="*/ 145149 w 311836"/>
                <a:gd name="connsiteY1" fmla="*/ 0 h 118494"/>
                <a:gd name="connsiteX2" fmla="*/ 311836 w 311836"/>
                <a:gd name="connsiteY2" fmla="*/ 117169 h 118494"/>
                <a:gd name="connsiteX3" fmla="*/ 216586 w 311836"/>
                <a:gd name="connsiteY3" fmla="*/ 107155 h 118494"/>
                <a:gd name="connsiteX4" fmla="*/ 90379 w 311836"/>
                <a:gd name="connsiteY4" fmla="*/ 104774 h 118494"/>
                <a:gd name="connsiteX5" fmla="*/ 7036 w 311836"/>
                <a:gd name="connsiteY5" fmla="*/ 114788 h 118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1836" h="118494">
                  <a:moveTo>
                    <a:pt x="7036" y="114788"/>
                  </a:moveTo>
                  <a:cubicBezTo>
                    <a:pt x="7830" y="82875"/>
                    <a:pt x="-48528" y="58106"/>
                    <a:pt x="145149" y="0"/>
                  </a:cubicBezTo>
                  <a:cubicBezTo>
                    <a:pt x="338824" y="54137"/>
                    <a:pt x="289612" y="63032"/>
                    <a:pt x="311836" y="117169"/>
                  </a:cubicBezTo>
                  <a:cubicBezTo>
                    <a:pt x="280086" y="116212"/>
                    <a:pt x="255479" y="122399"/>
                    <a:pt x="216586" y="107155"/>
                  </a:cubicBezTo>
                  <a:cubicBezTo>
                    <a:pt x="174517" y="123030"/>
                    <a:pt x="137211" y="122236"/>
                    <a:pt x="90379" y="104774"/>
                  </a:cubicBezTo>
                  <a:cubicBezTo>
                    <a:pt x="62598" y="127162"/>
                    <a:pt x="34817" y="111450"/>
                    <a:pt x="7036" y="114788"/>
                  </a:cubicBezTo>
                  <a:close/>
                </a:path>
              </a:pathLst>
            </a:custGeom>
            <a:solidFill>
              <a:srgbClr val="FCDAC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F382492-DE8D-56CF-0EF1-C9FEEBBFE15C}"/>
                </a:ext>
              </a:extLst>
            </p:cNvPr>
            <p:cNvSpPr/>
            <p:nvPr/>
          </p:nvSpPr>
          <p:spPr>
            <a:xfrm>
              <a:off x="3326130" y="4828980"/>
              <a:ext cx="2170697" cy="1111458"/>
            </a:xfrm>
            <a:custGeom>
              <a:avLst/>
              <a:gdLst>
                <a:gd name="connsiteX0" fmla="*/ 0 w 1002297"/>
                <a:gd name="connsiteY0" fmla="*/ 0 h 498489"/>
                <a:gd name="connsiteX1" fmla="*/ 1002297 w 1002297"/>
                <a:gd name="connsiteY1" fmla="*/ 0 h 498489"/>
                <a:gd name="connsiteX2" fmla="*/ 1002297 w 1002297"/>
                <a:gd name="connsiteY2" fmla="*/ 498489 h 498489"/>
                <a:gd name="connsiteX3" fmla="*/ 0 w 1002297"/>
                <a:gd name="connsiteY3" fmla="*/ 498489 h 498489"/>
                <a:gd name="connsiteX4" fmla="*/ 0 w 1002297"/>
                <a:gd name="connsiteY4" fmla="*/ 0 h 498489"/>
                <a:gd name="connsiteX0" fmla="*/ 0 w 3224797"/>
                <a:gd name="connsiteY0" fmla="*/ 88900 h 498489"/>
                <a:gd name="connsiteX1" fmla="*/ 3224797 w 3224797"/>
                <a:gd name="connsiteY1" fmla="*/ 0 h 498489"/>
                <a:gd name="connsiteX2" fmla="*/ 3224797 w 3224797"/>
                <a:gd name="connsiteY2" fmla="*/ 498489 h 498489"/>
                <a:gd name="connsiteX3" fmla="*/ 2222500 w 3224797"/>
                <a:gd name="connsiteY3" fmla="*/ 498489 h 498489"/>
                <a:gd name="connsiteX4" fmla="*/ 0 w 3224797"/>
                <a:gd name="connsiteY4" fmla="*/ 88900 h 498489"/>
                <a:gd name="connsiteX0" fmla="*/ 0 w 3224797"/>
                <a:gd name="connsiteY0" fmla="*/ 88900 h 701689"/>
                <a:gd name="connsiteX1" fmla="*/ 3224797 w 3224797"/>
                <a:gd name="connsiteY1" fmla="*/ 0 h 701689"/>
                <a:gd name="connsiteX2" fmla="*/ 3224797 w 3224797"/>
                <a:gd name="connsiteY2" fmla="*/ 498489 h 701689"/>
                <a:gd name="connsiteX3" fmla="*/ 825500 w 3224797"/>
                <a:gd name="connsiteY3" fmla="*/ 701689 h 701689"/>
                <a:gd name="connsiteX4" fmla="*/ 0 w 3224797"/>
                <a:gd name="connsiteY4" fmla="*/ 88900 h 701689"/>
                <a:gd name="connsiteX0" fmla="*/ 0 w 3224797"/>
                <a:gd name="connsiteY0" fmla="*/ 88900 h 701689"/>
                <a:gd name="connsiteX1" fmla="*/ 3224797 w 3224797"/>
                <a:gd name="connsiteY1" fmla="*/ 0 h 701689"/>
                <a:gd name="connsiteX2" fmla="*/ 2170697 w 3224797"/>
                <a:gd name="connsiteY2" fmla="*/ 561989 h 701689"/>
                <a:gd name="connsiteX3" fmla="*/ 825500 w 3224797"/>
                <a:gd name="connsiteY3" fmla="*/ 701689 h 701689"/>
                <a:gd name="connsiteX4" fmla="*/ 0 w 3224797"/>
                <a:gd name="connsiteY4" fmla="*/ 88900 h 701689"/>
                <a:gd name="connsiteX0" fmla="*/ 0 w 2170697"/>
                <a:gd name="connsiteY0" fmla="*/ 0 h 612789"/>
                <a:gd name="connsiteX1" fmla="*/ 1992897 w 2170697"/>
                <a:gd name="connsiteY1" fmla="*/ 25400 h 612789"/>
                <a:gd name="connsiteX2" fmla="*/ 2170697 w 2170697"/>
                <a:gd name="connsiteY2" fmla="*/ 473089 h 612789"/>
                <a:gd name="connsiteX3" fmla="*/ 825500 w 2170697"/>
                <a:gd name="connsiteY3" fmla="*/ 612789 h 612789"/>
                <a:gd name="connsiteX4" fmla="*/ 0 w 2170697"/>
                <a:gd name="connsiteY4" fmla="*/ 0 h 612789"/>
                <a:gd name="connsiteX0" fmla="*/ 0 w 2170697"/>
                <a:gd name="connsiteY0" fmla="*/ 378238 h 991027"/>
                <a:gd name="connsiteX1" fmla="*/ 1992897 w 2170697"/>
                <a:gd name="connsiteY1" fmla="*/ 403638 h 991027"/>
                <a:gd name="connsiteX2" fmla="*/ 2170697 w 2170697"/>
                <a:gd name="connsiteY2" fmla="*/ 851327 h 991027"/>
                <a:gd name="connsiteX3" fmla="*/ 825500 w 2170697"/>
                <a:gd name="connsiteY3" fmla="*/ 991027 h 991027"/>
                <a:gd name="connsiteX4" fmla="*/ 0 w 2170697"/>
                <a:gd name="connsiteY4" fmla="*/ 378238 h 991027"/>
                <a:gd name="connsiteX0" fmla="*/ 0 w 2170697"/>
                <a:gd name="connsiteY0" fmla="*/ 498669 h 1111458"/>
                <a:gd name="connsiteX1" fmla="*/ 1992897 w 2170697"/>
                <a:gd name="connsiteY1" fmla="*/ 524069 h 1111458"/>
                <a:gd name="connsiteX2" fmla="*/ 2170697 w 2170697"/>
                <a:gd name="connsiteY2" fmla="*/ 971758 h 1111458"/>
                <a:gd name="connsiteX3" fmla="*/ 825500 w 2170697"/>
                <a:gd name="connsiteY3" fmla="*/ 1111458 h 1111458"/>
                <a:gd name="connsiteX4" fmla="*/ 0 w 2170697"/>
                <a:gd name="connsiteY4" fmla="*/ 498669 h 1111458"/>
                <a:gd name="connsiteX0" fmla="*/ 0 w 2170697"/>
                <a:gd name="connsiteY0" fmla="*/ 498669 h 1111458"/>
                <a:gd name="connsiteX1" fmla="*/ 1992897 w 2170697"/>
                <a:gd name="connsiteY1" fmla="*/ 524069 h 1111458"/>
                <a:gd name="connsiteX2" fmla="*/ 2170697 w 2170697"/>
                <a:gd name="connsiteY2" fmla="*/ 971758 h 1111458"/>
                <a:gd name="connsiteX3" fmla="*/ 825500 w 2170697"/>
                <a:gd name="connsiteY3" fmla="*/ 1111458 h 1111458"/>
                <a:gd name="connsiteX4" fmla="*/ 0 w 2170697"/>
                <a:gd name="connsiteY4" fmla="*/ 498669 h 1111458"/>
                <a:gd name="connsiteX0" fmla="*/ 0 w 2170697"/>
                <a:gd name="connsiteY0" fmla="*/ 498669 h 1111458"/>
                <a:gd name="connsiteX1" fmla="*/ 1992897 w 2170697"/>
                <a:gd name="connsiteY1" fmla="*/ 524069 h 1111458"/>
                <a:gd name="connsiteX2" fmla="*/ 2170697 w 2170697"/>
                <a:gd name="connsiteY2" fmla="*/ 971758 h 1111458"/>
                <a:gd name="connsiteX3" fmla="*/ 825500 w 2170697"/>
                <a:gd name="connsiteY3" fmla="*/ 1111458 h 1111458"/>
                <a:gd name="connsiteX4" fmla="*/ 0 w 2170697"/>
                <a:gd name="connsiteY4" fmla="*/ 498669 h 1111458"/>
                <a:gd name="connsiteX0" fmla="*/ 0 w 2170697"/>
                <a:gd name="connsiteY0" fmla="*/ 498669 h 1111458"/>
                <a:gd name="connsiteX1" fmla="*/ 1992897 w 2170697"/>
                <a:gd name="connsiteY1" fmla="*/ 524069 h 1111458"/>
                <a:gd name="connsiteX2" fmla="*/ 2170697 w 2170697"/>
                <a:gd name="connsiteY2" fmla="*/ 971758 h 1111458"/>
                <a:gd name="connsiteX3" fmla="*/ 825500 w 2170697"/>
                <a:gd name="connsiteY3" fmla="*/ 1111458 h 1111458"/>
                <a:gd name="connsiteX4" fmla="*/ 0 w 2170697"/>
                <a:gd name="connsiteY4" fmla="*/ 498669 h 1111458"/>
                <a:gd name="connsiteX0" fmla="*/ 0 w 2170697"/>
                <a:gd name="connsiteY0" fmla="*/ 498669 h 1111458"/>
                <a:gd name="connsiteX1" fmla="*/ 1992897 w 2170697"/>
                <a:gd name="connsiteY1" fmla="*/ 524069 h 1111458"/>
                <a:gd name="connsiteX2" fmla="*/ 2170697 w 2170697"/>
                <a:gd name="connsiteY2" fmla="*/ 971758 h 1111458"/>
                <a:gd name="connsiteX3" fmla="*/ 825500 w 2170697"/>
                <a:gd name="connsiteY3" fmla="*/ 1111458 h 1111458"/>
                <a:gd name="connsiteX4" fmla="*/ 0 w 2170697"/>
                <a:gd name="connsiteY4" fmla="*/ 498669 h 1111458"/>
                <a:gd name="connsiteX0" fmla="*/ 0 w 2170697"/>
                <a:gd name="connsiteY0" fmla="*/ 498669 h 1111458"/>
                <a:gd name="connsiteX1" fmla="*/ 1992897 w 2170697"/>
                <a:gd name="connsiteY1" fmla="*/ 524069 h 1111458"/>
                <a:gd name="connsiteX2" fmla="*/ 2170697 w 2170697"/>
                <a:gd name="connsiteY2" fmla="*/ 971758 h 1111458"/>
                <a:gd name="connsiteX3" fmla="*/ 825500 w 2170697"/>
                <a:gd name="connsiteY3" fmla="*/ 1111458 h 1111458"/>
                <a:gd name="connsiteX4" fmla="*/ 0 w 2170697"/>
                <a:gd name="connsiteY4" fmla="*/ 498669 h 1111458"/>
                <a:gd name="connsiteX0" fmla="*/ 0 w 2170697"/>
                <a:gd name="connsiteY0" fmla="*/ 498669 h 1111458"/>
                <a:gd name="connsiteX1" fmla="*/ 1992897 w 2170697"/>
                <a:gd name="connsiteY1" fmla="*/ 524069 h 1111458"/>
                <a:gd name="connsiteX2" fmla="*/ 2170697 w 2170697"/>
                <a:gd name="connsiteY2" fmla="*/ 971758 h 1111458"/>
                <a:gd name="connsiteX3" fmla="*/ 825500 w 2170697"/>
                <a:gd name="connsiteY3" fmla="*/ 1111458 h 1111458"/>
                <a:gd name="connsiteX4" fmla="*/ 0 w 2170697"/>
                <a:gd name="connsiteY4" fmla="*/ 498669 h 1111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70697" h="1111458">
                  <a:moveTo>
                    <a:pt x="0" y="498669"/>
                  </a:moveTo>
                  <a:cubicBezTo>
                    <a:pt x="219799" y="62636"/>
                    <a:pt x="858698" y="-373398"/>
                    <a:pt x="1992897" y="524069"/>
                  </a:cubicBezTo>
                  <a:lnTo>
                    <a:pt x="2170697" y="971758"/>
                  </a:lnTo>
                  <a:cubicBezTo>
                    <a:pt x="1900098" y="891325"/>
                    <a:pt x="1413599" y="658491"/>
                    <a:pt x="825500" y="1111458"/>
                  </a:cubicBezTo>
                  <a:cubicBezTo>
                    <a:pt x="740833" y="957995"/>
                    <a:pt x="821267" y="296532"/>
                    <a:pt x="0" y="498669"/>
                  </a:cubicBezTo>
                  <a:close/>
                </a:path>
              </a:pathLst>
            </a:custGeom>
            <a:solidFill>
              <a:srgbClr val="FCCFB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5">
              <a:extLst>
                <a:ext uri="{FF2B5EF4-FFF2-40B4-BE49-F238E27FC236}">
                  <a16:creationId xmlns:a16="http://schemas.microsoft.com/office/drawing/2014/main" id="{41CB94C4-4C92-5A17-1338-106FBB7DB0C7}"/>
                </a:ext>
              </a:extLst>
            </p:cNvPr>
            <p:cNvSpPr/>
            <p:nvPr/>
          </p:nvSpPr>
          <p:spPr>
            <a:xfrm flipH="1">
              <a:off x="6764214" y="4849832"/>
              <a:ext cx="2170697" cy="1111458"/>
            </a:xfrm>
            <a:custGeom>
              <a:avLst/>
              <a:gdLst>
                <a:gd name="connsiteX0" fmla="*/ 0 w 1002297"/>
                <a:gd name="connsiteY0" fmla="*/ 0 h 498489"/>
                <a:gd name="connsiteX1" fmla="*/ 1002297 w 1002297"/>
                <a:gd name="connsiteY1" fmla="*/ 0 h 498489"/>
                <a:gd name="connsiteX2" fmla="*/ 1002297 w 1002297"/>
                <a:gd name="connsiteY2" fmla="*/ 498489 h 498489"/>
                <a:gd name="connsiteX3" fmla="*/ 0 w 1002297"/>
                <a:gd name="connsiteY3" fmla="*/ 498489 h 498489"/>
                <a:gd name="connsiteX4" fmla="*/ 0 w 1002297"/>
                <a:gd name="connsiteY4" fmla="*/ 0 h 498489"/>
                <a:gd name="connsiteX0" fmla="*/ 0 w 3224797"/>
                <a:gd name="connsiteY0" fmla="*/ 88900 h 498489"/>
                <a:gd name="connsiteX1" fmla="*/ 3224797 w 3224797"/>
                <a:gd name="connsiteY1" fmla="*/ 0 h 498489"/>
                <a:gd name="connsiteX2" fmla="*/ 3224797 w 3224797"/>
                <a:gd name="connsiteY2" fmla="*/ 498489 h 498489"/>
                <a:gd name="connsiteX3" fmla="*/ 2222500 w 3224797"/>
                <a:gd name="connsiteY3" fmla="*/ 498489 h 498489"/>
                <a:gd name="connsiteX4" fmla="*/ 0 w 3224797"/>
                <a:gd name="connsiteY4" fmla="*/ 88900 h 498489"/>
                <a:gd name="connsiteX0" fmla="*/ 0 w 3224797"/>
                <a:gd name="connsiteY0" fmla="*/ 88900 h 701689"/>
                <a:gd name="connsiteX1" fmla="*/ 3224797 w 3224797"/>
                <a:gd name="connsiteY1" fmla="*/ 0 h 701689"/>
                <a:gd name="connsiteX2" fmla="*/ 3224797 w 3224797"/>
                <a:gd name="connsiteY2" fmla="*/ 498489 h 701689"/>
                <a:gd name="connsiteX3" fmla="*/ 825500 w 3224797"/>
                <a:gd name="connsiteY3" fmla="*/ 701689 h 701689"/>
                <a:gd name="connsiteX4" fmla="*/ 0 w 3224797"/>
                <a:gd name="connsiteY4" fmla="*/ 88900 h 701689"/>
                <a:gd name="connsiteX0" fmla="*/ 0 w 3224797"/>
                <a:gd name="connsiteY0" fmla="*/ 88900 h 701689"/>
                <a:gd name="connsiteX1" fmla="*/ 3224797 w 3224797"/>
                <a:gd name="connsiteY1" fmla="*/ 0 h 701689"/>
                <a:gd name="connsiteX2" fmla="*/ 2170697 w 3224797"/>
                <a:gd name="connsiteY2" fmla="*/ 561989 h 701689"/>
                <a:gd name="connsiteX3" fmla="*/ 825500 w 3224797"/>
                <a:gd name="connsiteY3" fmla="*/ 701689 h 701689"/>
                <a:gd name="connsiteX4" fmla="*/ 0 w 3224797"/>
                <a:gd name="connsiteY4" fmla="*/ 88900 h 701689"/>
                <a:gd name="connsiteX0" fmla="*/ 0 w 2170697"/>
                <a:gd name="connsiteY0" fmla="*/ 0 h 612789"/>
                <a:gd name="connsiteX1" fmla="*/ 1992897 w 2170697"/>
                <a:gd name="connsiteY1" fmla="*/ 25400 h 612789"/>
                <a:gd name="connsiteX2" fmla="*/ 2170697 w 2170697"/>
                <a:gd name="connsiteY2" fmla="*/ 473089 h 612789"/>
                <a:gd name="connsiteX3" fmla="*/ 825500 w 2170697"/>
                <a:gd name="connsiteY3" fmla="*/ 612789 h 612789"/>
                <a:gd name="connsiteX4" fmla="*/ 0 w 2170697"/>
                <a:gd name="connsiteY4" fmla="*/ 0 h 612789"/>
                <a:gd name="connsiteX0" fmla="*/ 0 w 2170697"/>
                <a:gd name="connsiteY0" fmla="*/ 378238 h 991027"/>
                <a:gd name="connsiteX1" fmla="*/ 1992897 w 2170697"/>
                <a:gd name="connsiteY1" fmla="*/ 403638 h 991027"/>
                <a:gd name="connsiteX2" fmla="*/ 2170697 w 2170697"/>
                <a:gd name="connsiteY2" fmla="*/ 851327 h 991027"/>
                <a:gd name="connsiteX3" fmla="*/ 825500 w 2170697"/>
                <a:gd name="connsiteY3" fmla="*/ 991027 h 991027"/>
                <a:gd name="connsiteX4" fmla="*/ 0 w 2170697"/>
                <a:gd name="connsiteY4" fmla="*/ 378238 h 991027"/>
                <a:gd name="connsiteX0" fmla="*/ 0 w 2170697"/>
                <a:gd name="connsiteY0" fmla="*/ 498669 h 1111458"/>
                <a:gd name="connsiteX1" fmla="*/ 1992897 w 2170697"/>
                <a:gd name="connsiteY1" fmla="*/ 524069 h 1111458"/>
                <a:gd name="connsiteX2" fmla="*/ 2170697 w 2170697"/>
                <a:gd name="connsiteY2" fmla="*/ 971758 h 1111458"/>
                <a:gd name="connsiteX3" fmla="*/ 825500 w 2170697"/>
                <a:gd name="connsiteY3" fmla="*/ 1111458 h 1111458"/>
                <a:gd name="connsiteX4" fmla="*/ 0 w 2170697"/>
                <a:gd name="connsiteY4" fmla="*/ 498669 h 1111458"/>
                <a:gd name="connsiteX0" fmla="*/ 0 w 2170697"/>
                <a:gd name="connsiteY0" fmla="*/ 498669 h 1111458"/>
                <a:gd name="connsiteX1" fmla="*/ 1992897 w 2170697"/>
                <a:gd name="connsiteY1" fmla="*/ 524069 h 1111458"/>
                <a:gd name="connsiteX2" fmla="*/ 2170697 w 2170697"/>
                <a:gd name="connsiteY2" fmla="*/ 971758 h 1111458"/>
                <a:gd name="connsiteX3" fmla="*/ 825500 w 2170697"/>
                <a:gd name="connsiteY3" fmla="*/ 1111458 h 1111458"/>
                <a:gd name="connsiteX4" fmla="*/ 0 w 2170697"/>
                <a:gd name="connsiteY4" fmla="*/ 498669 h 1111458"/>
                <a:gd name="connsiteX0" fmla="*/ 0 w 2170697"/>
                <a:gd name="connsiteY0" fmla="*/ 498669 h 1111458"/>
                <a:gd name="connsiteX1" fmla="*/ 1992897 w 2170697"/>
                <a:gd name="connsiteY1" fmla="*/ 524069 h 1111458"/>
                <a:gd name="connsiteX2" fmla="*/ 2170697 w 2170697"/>
                <a:gd name="connsiteY2" fmla="*/ 971758 h 1111458"/>
                <a:gd name="connsiteX3" fmla="*/ 825500 w 2170697"/>
                <a:gd name="connsiteY3" fmla="*/ 1111458 h 1111458"/>
                <a:gd name="connsiteX4" fmla="*/ 0 w 2170697"/>
                <a:gd name="connsiteY4" fmla="*/ 498669 h 1111458"/>
                <a:gd name="connsiteX0" fmla="*/ 0 w 2170697"/>
                <a:gd name="connsiteY0" fmla="*/ 498669 h 1111458"/>
                <a:gd name="connsiteX1" fmla="*/ 1992897 w 2170697"/>
                <a:gd name="connsiteY1" fmla="*/ 524069 h 1111458"/>
                <a:gd name="connsiteX2" fmla="*/ 2170697 w 2170697"/>
                <a:gd name="connsiteY2" fmla="*/ 971758 h 1111458"/>
                <a:gd name="connsiteX3" fmla="*/ 825500 w 2170697"/>
                <a:gd name="connsiteY3" fmla="*/ 1111458 h 1111458"/>
                <a:gd name="connsiteX4" fmla="*/ 0 w 2170697"/>
                <a:gd name="connsiteY4" fmla="*/ 498669 h 1111458"/>
                <a:gd name="connsiteX0" fmla="*/ 0 w 2170697"/>
                <a:gd name="connsiteY0" fmla="*/ 498669 h 1111458"/>
                <a:gd name="connsiteX1" fmla="*/ 1992897 w 2170697"/>
                <a:gd name="connsiteY1" fmla="*/ 524069 h 1111458"/>
                <a:gd name="connsiteX2" fmla="*/ 2170697 w 2170697"/>
                <a:gd name="connsiteY2" fmla="*/ 971758 h 1111458"/>
                <a:gd name="connsiteX3" fmla="*/ 825500 w 2170697"/>
                <a:gd name="connsiteY3" fmla="*/ 1111458 h 1111458"/>
                <a:gd name="connsiteX4" fmla="*/ 0 w 2170697"/>
                <a:gd name="connsiteY4" fmla="*/ 498669 h 1111458"/>
                <a:gd name="connsiteX0" fmla="*/ 0 w 2170697"/>
                <a:gd name="connsiteY0" fmla="*/ 498669 h 1111458"/>
                <a:gd name="connsiteX1" fmla="*/ 1992897 w 2170697"/>
                <a:gd name="connsiteY1" fmla="*/ 524069 h 1111458"/>
                <a:gd name="connsiteX2" fmla="*/ 2170697 w 2170697"/>
                <a:gd name="connsiteY2" fmla="*/ 971758 h 1111458"/>
                <a:gd name="connsiteX3" fmla="*/ 825500 w 2170697"/>
                <a:gd name="connsiteY3" fmla="*/ 1111458 h 1111458"/>
                <a:gd name="connsiteX4" fmla="*/ 0 w 2170697"/>
                <a:gd name="connsiteY4" fmla="*/ 498669 h 1111458"/>
                <a:gd name="connsiteX0" fmla="*/ 0 w 2170697"/>
                <a:gd name="connsiteY0" fmla="*/ 498669 h 1111458"/>
                <a:gd name="connsiteX1" fmla="*/ 1992897 w 2170697"/>
                <a:gd name="connsiteY1" fmla="*/ 524069 h 1111458"/>
                <a:gd name="connsiteX2" fmla="*/ 2170697 w 2170697"/>
                <a:gd name="connsiteY2" fmla="*/ 971758 h 1111458"/>
                <a:gd name="connsiteX3" fmla="*/ 825500 w 2170697"/>
                <a:gd name="connsiteY3" fmla="*/ 1111458 h 1111458"/>
                <a:gd name="connsiteX4" fmla="*/ 0 w 2170697"/>
                <a:gd name="connsiteY4" fmla="*/ 498669 h 1111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70697" h="1111458">
                  <a:moveTo>
                    <a:pt x="0" y="498669"/>
                  </a:moveTo>
                  <a:cubicBezTo>
                    <a:pt x="219799" y="62636"/>
                    <a:pt x="858698" y="-373398"/>
                    <a:pt x="1992897" y="524069"/>
                  </a:cubicBezTo>
                  <a:lnTo>
                    <a:pt x="2170697" y="971758"/>
                  </a:lnTo>
                  <a:cubicBezTo>
                    <a:pt x="1900098" y="891325"/>
                    <a:pt x="1413599" y="658491"/>
                    <a:pt x="825500" y="1111458"/>
                  </a:cubicBezTo>
                  <a:cubicBezTo>
                    <a:pt x="740833" y="957995"/>
                    <a:pt x="821267" y="296532"/>
                    <a:pt x="0" y="498669"/>
                  </a:cubicBezTo>
                  <a:close/>
                </a:path>
              </a:pathLst>
            </a:custGeom>
            <a:solidFill>
              <a:srgbClr val="FCCFB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B13BF4C-F7C4-A7AD-30AB-E24E4CD7F9FC}"/>
                </a:ext>
              </a:extLst>
            </p:cNvPr>
            <p:cNvSpPr/>
            <p:nvPr/>
          </p:nvSpPr>
          <p:spPr>
            <a:xfrm>
              <a:off x="5188132" y="4358972"/>
              <a:ext cx="1766410" cy="1623217"/>
            </a:xfrm>
            <a:custGeom>
              <a:avLst/>
              <a:gdLst>
                <a:gd name="connsiteX0" fmla="*/ 0 w 948246"/>
                <a:gd name="connsiteY0" fmla="*/ 0 h 294179"/>
                <a:gd name="connsiteX1" fmla="*/ 948246 w 948246"/>
                <a:gd name="connsiteY1" fmla="*/ 0 h 294179"/>
                <a:gd name="connsiteX2" fmla="*/ 948246 w 948246"/>
                <a:gd name="connsiteY2" fmla="*/ 294179 h 294179"/>
                <a:gd name="connsiteX3" fmla="*/ 0 w 948246"/>
                <a:gd name="connsiteY3" fmla="*/ 294179 h 294179"/>
                <a:gd name="connsiteX4" fmla="*/ 0 w 948246"/>
                <a:gd name="connsiteY4" fmla="*/ 0 h 294179"/>
                <a:gd name="connsiteX0" fmla="*/ 136478 w 1084724"/>
                <a:gd name="connsiteY0" fmla="*/ 0 h 1495182"/>
                <a:gd name="connsiteX1" fmla="*/ 1084724 w 1084724"/>
                <a:gd name="connsiteY1" fmla="*/ 0 h 1495182"/>
                <a:gd name="connsiteX2" fmla="*/ 1084724 w 1084724"/>
                <a:gd name="connsiteY2" fmla="*/ 294179 h 1495182"/>
                <a:gd name="connsiteX3" fmla="*/ 0 w 1084724"/>
                <a:gd name="connsiteY3" fmla="*/ 1495182 h 1495182"/>
                <a:gd name="connsiteX4" fmla="*/ 136478 w 1084724"/>
                <a:gd name="connsiteY4" fmla="*/ 0 h 1495182"/>
                <a:gd name="connsiteX0" fmla="*/ 414548 w 1362794"/>
                <a:gd name="connsiteY0" fmla="*/ 0 h 1495182"/>
                <a:gd name="connsiteX1" fmla="*/ 1362794 w 1362794"/>
                <a:gd name="connsiteY1" fmla="*/ 0 h 1495182"/>
                <a:gd name="connsiteX2" fmla="*/ 1362794 w 1362794"/>
                <a:gd name="connsiteY2" fmla="*/ 294179 h 1495182"/>
                <a:gd name="connsiteX3" fmla="*/ 278070 w 1362794"/>
                <a:gd name="connsiteY3" fmla="*/ 1495182 h 1495182"/>
                <a:gd name="connsiteX4" fmla="*/ 414548 w 1362794"/>
                <a:gd name="connsiteY4" fmla="*/ 0 h 1495182"/>
                <a:gd name="connsiteX0" fmla="*/ 414548 w 1526567"/>
                <a:gd name="connsiteY0" fmla="*/ 0 h 1508829"/>
                <a:gd name="connsiteX1" fmla="*/ 1362794 w 1526567"/>
                <a:gd name="connsiteY1" fmla="*/ 0 h 1508829"/>
                <a:gd name="connsiteX2" fmla="*/ 1526567 w 1526567"/>
                <a:gd name="connsiteY2" fmla="*/ 1508829 h 1508829"/>
                <a:gd name="connsiteX3" fmla="*/ 278070 w 1526567"/>
                <a:gd name="connsiteY3" fmla="*/ 1495182 h 1508829"/>
                <a:gd name="connsiteX4" fmla="*/ 414548 w 1526567"/>
                <a:gd name="connsiteY4" fmla="*/ 0 h 1508829"/>
                <a:gd name="connsiteX0" fmla="*/ 414548 w 1766410"/>
                <a:gd name="connsiteY0" fmla="*/ 0 h 1508829"/>
                <a:gd name="connsiteX1" fmla="*/ 1362794 w 1766410"/>
                <a:gd name="connsiteY1" fmla="*/ 0 h 1508829"/>
                <a:gd name="connsiteX2" fmla="*/ 1526567 w 1766410"/>
                <a:gd name="connsiteY2" fmla="*/ 1508829 h 1508829"/>
                <a:gd name="connsiteX3" fmla="*/ 278070 w 1766410"/>
                <a:gd name="connsiteY3" fmla="*/ 1495182 h 1508829"/>
                <a:gd name="connsiteX4" fmla="*/ 414548 w 1766410"/>
                <a:gd name="connsiteY4" fmla="*/ 0 h 1508829"/>
                <a:gd name="connsiteX0" fmla="*/ 414548 w 1766410"/>
                <a:gd name="connsiteY0" fmla="*/ 0 h 1601399"/>
                <a:gd name="connsiteX1" fmla="*/ 1362794 w 1766410"/>
                <a:gd name="connsiteY1" fmla="*/ 0 h 1601399"/>
                <a:gd name="connsiteX2" fmla="*/ 1526567 w 1766410"/>
                <a:gd name="connsiteY2" fmla="*/ 1508829 h 1601399"/>
                <a:gd name="connsiteX3" fmla="*/ 278070 w 1766410"/>
                <a:gd name="connsiteY3" fmla="*/ 1495182 h 1601399"/>
                <a:gd name="connsiteX4" fmla="*/ 414548 w 1766410"/>
                <a:gd name="connsiteY4" fmla="*/ 0 h 1601399"/>
                <a:gd name="connsiteX0" fmla="*/ 414548 w 1766410"/>
                <a:gd name="connsiteY0" fmla="*/ 0 h 1623217"/>
                <a:gd name="connsiteX1" fmla="*/ 1362794 w 1766410"/>
                <a:gd name="connsiteY1" fmla="*/ 0 h 1623217"/>
                <a:gd name="connsiteX2" fmla="*/ 1526567 w 1766410"/>
                <a:gd name="connsiteY2" fmla="*/ 1508829 h 1623217"/>
                <a:gd name="connsiteX3" fmla="*/ 278070 w 1766410"/>
                <a:gd name="connsiteY3" fmla="*/ 1495182 h 1623217"/>
                <a:gd name="connsiteX4" fmla="*/ 414548 w 1766410"/>
                <a:gd name="connsiteY4" fmla="*/ 0 h 1623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6410" h="1623217">
                  <a:moveTo>
                    <a:pt x="414548" y="0"/>
                  </a:moveTo>
                  <a:lnTo>
                    <a:pt x="1362794" y="0"/>
                  </a:lnTo>
                  <a:cubicBezTo>
                    <a:pt x="1417385" y="502943"/>
                    <a:pt x="2127069" y="910352"/>
                    <a:pt x="1526567" y="1508829"/>
                  </a:cubicBezTo>
                  <a:cubicBezTo>
                    <a:pt x="1237401" y="1586830"/>
                    <a:pt x="865686" y="1728331"/>
                    <a:pt x="278070" y="1495182"/>
                  </a:cubicBezTo>
                  <a:cubicBezTo>
                    <a:pt x="-399769" y="955844"/>
                    <a:pt x="369055" y="498394"/>
                    <a:pt x="414548" y="0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6207AFB5-C5E0-E7DA-AE66-5F2E85EE703F}"/>
                </a:ext>
              </a:extLst>
            </p:cNvPr>
            <p:cNvSpPr/>
            <p:nvPr/>
          </p:nvSpPr>
          <p:spPr>
            <a:xfrm>
              <a:off x="5502828" y="5238749"/>
              <a:ext cx="1164674" cy="743609"/>
            </a:xfrm>
            <a:custGeom>
              <a:avLst/>
              <a:gdLst>
                <a:gd name="connsiteX0" fmla="*/ 0 w 1164673"/>
                <a:gd name="connsiteY0" fmla="*/ 371720 h 743439"/>
                <a:gd name="connsiteX1" fmla="*/ 582337 w 1164673"/>
                <a:gd name="connsiteY1" fmla="*/ 0 h 743439"/>
                <a:gd name="connsiteX2" fmla="*/ 1164674 w 1164673"/>
                <a:gd name="connsiteY2" fmla="*/ 371720 h 743439"/>
                <a:gd name="connsiteX3" fmla="*/ 582337 w 1164673"/>
                <a:gd name="connsiteY3" fmla="*/ 743440 h 743439"/>
                <a:gd name="connsiteX4" fmla="*/ 0 w 1164673"/>
                <a:gd name="connsiteY4" fmla="*/ 371720 h 743439"/>
                <a:gd name="connsiteX0" fmla="*/ 0 w 1164674"/>
                <a:gd name="connsiteY0" fmla="*/ 371720 h 743609"/>
                <a:gd name="connsiteX1" fmla="*/ 582337 w 1164674"/>
                <a:gd name="connsiteY1" fmla="*/ 0 h 743609"/>
                <a:gd name="connsiteX2" fmla="*/ 1164674 w 1164674"/>
                <a:gd name="connsiteY2" fmla="*/ 371720 h 743609"/>
                <a:gd name="connsiteX3" fmla="*/ 582337 w 1164674"/>
                <a:gd name="connsiteY3" fmla="*/ 743440 h 743609"/>
                <a:gd name="connsiteX4" fmla="*/ 0 w 1164674"/>
                <a:gd name="connsiteY4" fmla="*/ 371720 h 743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4674" h="743609">
                  <a:moveTo>
                    <a:pt x="0" y="371720"/>
                  </a:moveTo>
                  <a:cubicBezTo>
                    <a:pt x="0" y="166425"/>
                    <a:pt x="260721" y="0"/>
                    <a:pt x="582337" y="0"/>
                  </a:cubicBezTo>
                  <a:cubicBezTo>
                    <a:pt x="903953" y="0"/>
                    <a:pt x="1164674" y="166425"/>
                    <a:pt x="1164674" y="371720"/>
                  </a:cubicBezTo>
                  <a:cubicBezTo>
                    <a:pt x="1164674" y="577015"/>
                    <a:pt x="1037303" y="749790"/>
                    <a:pt x="582337" y="743440"/>
                  </a:cubicBezTo>
                  <a:cubicBezTo>
                    <a:pt x="127371" y="737090"/>
                    <a:pt x="0" y="577015"/>
                    <a:pt x="0" y="371720"/>
                  </a:cubicBezTo>
                  <a:close/>
                </a:path>
              </a:pathLst>
            </a:custGeom>
            <a:solidFill>
              <a:srgbClr val="FCF1D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5DC6DCE9-1FA0-D542-D46E-8E7586540624}"/>
                </a:ext>
              </a:extLst>
            </p:cNvPr>
            <p:cNvGrpSpPr/>
            <p:nvPr/>
          </p:nvGrpSpPr>
          <p:grpSpPr>
            <a:xfrm>
              <a:off x="5463136" y="4281986"/>
              <a:ext cx="475107" cy="1702541"/>
              <a:chOff x="5488873" y="4330559"/>
              <a:chExt cx="475107" cy="1702541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6273B91-830C-911B-030D-E9D33253A00F}"/>
                  </a:ext>
                </a:extLst>
              </p:cNvPr>
              <p:cNvSpPr/>
              <p:nvPr/>
            </p:nvSpPr>
            <p:spPr>
              <a:xfrm>
                <a:off x="5488873" y="4330559"/>
                <a:ext cx="475107" cy="1702541"/>
              </a:xfrm>
              <a:custGeom>
                <a:avLst/>
                <a:gdLst>
                  <a:gd name="connsiteX0" fmla="*/ 0 w 236281"/>
                  <a:gd name="connsiteY0" fmla="*/ 0 h 255049"/>
                  <a:gd name="connsiteX1" fmla="*/ 236281 w 236281"/>
                  <a:gd name="connsiteY1" fmla="*/ 0 h 255049"/>
                  <a:gd name="connsiteX2" fmla="*/ 236281 w 236281"/>
                  <a:gd name="connsiteY2" fmla="*/ 255049 h 255049"/>
                  <a:gd name="connsiteX3" fmla="*/ 0 w 236281"/>
                  <a:gd name="connsiteY3" fmla="*/ 255049 h 255049"/>
                  <a:gd name="connsiteX4" fmla="*/ 0 w 236281"/>
                  <a:gd name="connsiteY4" fmla="*/ 0 h 255049"/>
                  <a:gd name="connsiteX0" fmla="*/ 0 w 236281"/>
                  <a:gd name="connsiteY0" fmla="*/ 0 h 1683799"/>
                  <a:gd name="connsiteX1" fmla="*/ 236281 w 236281"/>
                  <a:gd name="connsiteY1" fmla="*/ 0 h 1683799"/>
                  <a:gd name="connsiteX2" fmla="*/ 210881 w 236281"/>
                  <a:gd name="connsiteY2" fmla="*/ 1683799 h 1683799"/>
                  <a:gd name="connsiteX3" fmla="*/ 0 w 236281"/>
                  <a:gd name="connsiteY3" fmla="*/ 255049 h 1683799"/>
                  <a:gd name="connsiteX4" fmla="*/ 0 w 236281"/>
                  <a:gd name="connsiteY4" fmla="*/ 0 h 1683799"/>
                  <a:gd name="connsiteX0" fmla="*/ 0 w 236281"/>
                  <a:gd name="connsiteY0" fmla="*/ 0 h 1676179"/>
                  <a:gd name="connsiteX1" fmla="*/ 236281 w 236281"/>
                  <a:gd name="connsiteY1" fmla="*/ 0 h 1676179"/>
                  <a:gd name="connsiteX2" fmla="*/ 218501 w 236281"/>
                  <a:gd name="connsiteY2" fmla="*/ 1676179 h 1676179"/>
                  <a:gd name="connsiteX3" fmla="*/ 0 w 236281"/>
                  <a:gd name="connsiteY3" fmla="*/ 255049 h 1676179"/>
                  <a:gd name="connsiteX4" fmla="*/ 0 w 236281"/>
                  <a:gd name="connsiteY4" fmla="*/ 0 h 1676179"/>
                  <a:gd name="connsiteX0" fmla="*/ 0 w 236281"/>
                  <a:gd name="connsiteY0" fmla="*/ 0 h 1676179"/>
                  <a:gd name="connsiteX1" fmla="*/ 236281 w 236281"/>
                  <a:gd name="connsiteY1" fmla="*/ 0 h 1676179"/>
                  <a:gd name="connsiteX2" fmla="*/ 218501 w 236281"/>
                  <a:gd name="connsiteY2" fmla="*/ 1676179 h 1676179"/>
                  <a:gd name="connsiteX3" fmla="*/ 15240 w 236281"/>
                  <a:gd name="connsiteY3" fmla="*/ 1398049 h 1676179"/>
                  <a:gd name="connsiteX4" fmla="*/ 0 w 236281"/>
                  <a:gd name="connsiteY4" fmla="*/ 0 h 1676179"/>
                  <a:gd name="connsiteX0" fmla="*/ 0 w 236281"/>
                  <a:gd name="connsiteY0" fmla="*/ 0 h 1676179"/>
                  <a:gd name="connsiteX1" fmla="*/ 236281 w 236281"/>
                  <a:gd name="connsiteY1" fmla="*/ 0 h 1676179"/>
                  <a:gd name="connsiteX2" fmla="*/ 177800 w 236281"/>
                  <a:gd name="connsiteY2" fmla="*/ 1407301 h 1676179"/>
                  <a:gd name="connsiteX3" fmla="*/ 218501 w 236281"/>
                  <a:gd name="connsiteY3" fmla="*/ 1676179 h 1676179"/>
                  <a:gd name="connsiteX4" fmla="*/ 15240 w 236281"/>
                  <a:gd name="connsiteY4" fmla="*/ 1398049 h 1676179"/>
                  <a:gd name="connsiteX5" fmla="*/ 0 w 236281"/>
                  <a:gd name="connsiteY5" fmla="*/ 0 h 1676179"/>
                  <a:gd name="connsiteX0" fmla="*/ 0 w 236281"/>
                  <a:gd name="connsiteY0" fmla="*/ 0 h 1676179"/>
                  <a:gd name="connsiteX1" fmla="*/ 236281 w 236281"/>
                  <a:gd name="connsiteY1" fmla="*/ 0 h 1676179"/>
                  <a:gd name="connsiteX2" fmla="*/ 190500 w 236281"/>
                  <a:gd name="connsiteY2" fmla="*/ 1432701 h 1676179"/>
                  <a:gd name="connsiteX3" fmla="*/ 218501 w 236281"/>
                  <a:gd name="connsiteY3" fmla="*/ 1676179 h 1676179"/>
                  <a:gd name="connsiteX4" fmla="*/ 15240 w 236281"/>
                  <a:gd name="connsiteY4" fmla="*/ 1398049 h 1676179"/>
                  <a:gd name="connsiteX5" fmla="*/ 0 w 236281"/>
                  <a:gd name="connsiteY5" fmla="*/ 0 h 1676179"/>
                  <a:gd name="connsiteX0" fmla="*/ 0 w 236281"/>
                  <a:gd name="connsiteY0" fmla="*/ 0 h 1676179"/>
                  <a:gd name="connsiteX1" fmla="*/ 236281 w 236281"/>
                  <a:gd name="connsiteY1" fmla="*/ 0 h 1676179"/>
                  <a:gd name="connsiteX2" fmla="*/ 190500 w 236281"/>
                  <a:gd name="connsiteY2" fmla="*/ 1432701 h 1676179"/>
                  <a:gd name="connsiteX3" fmla="*/ 218501 w 236281"/>
                  <a:gd name="connsiteY3" fmla="*/ 1676179 h 1676179"/>
                  <a:gd name="connsiteX4" fmla="*/ 5715 w 236281"/>
                  <a:gd name="connsiteY4" fmla="*/ 1420274 h 1676179"/>
                  <a:gd name="connsiteX5" fmla="*/ 0 w 236281"/>
                  <a:gd name="connsiteY5" fmla="*/ 0 h 1676179"/>
                  <a:gd name="connsiteX0" fmla="*/ 65352 w 301633"/>
                  <a:gd name="connsiteY0" fmla="*/ 0 h 1676179"/>
                  <a:gd name="connsiteX1" fmla="*/ 301633 w 301633"/>
                  <a:gd name="connsiteY1" fmla="*/ 0 h 1676179"/>
                  <a:gd name="connsiteX2" fmla="*/ 255852 w 301633"/>
                  <a:gd name="connsiteY2" fmla="*/ 1432701 h 1676179"/>
                  <a:gd name="connsiteX3" fmla="*/ 283853 w 301633"/>
                  <a:gd name="connsiteY3" fmla="*/ 1676179 h 1676179"/>
                  <a:gd name="connsiteX4" fmla="*/ 71067 w 301633"/>
                  <a:gd name="connsiteY4" fmla="*/ 1420274 h 1676179"/>
                  <a:gd name="connsiteX5" fmla="*/ 65352 w 301633"/>
                  <a:gd name="connsiteY5" fmla="*/ 0 h 1676179"/>
                  <a:gd name="connsiteX0" fmla="*/ 218086 w 454367"/>
                  <a:gd name="connsiteY0" fmla="*/ 0 h 1676179"/>
                  <a:gd name="connsiteX1" fmla="*/ 454367 w 454367"/>
                  <a:gd name="connsiteY1" fmla="*/ 0 h 1676179"/>
                  <a:gd name="connsiteX2" fmla="*/ 408586 w 454367"/>
                  <a:gd name="connsiteY2" fmla="*/ 1432701 h 1676179"/>
                  <a:gd name="connsiteX3" fmla="*/ 436587 w 454367"/>
                  <a:gd name="connsiteY3" fmla="*/ 1676179 h 1676179"/>
                  <a:gd name="connsiteX4" fmla="*/ 223801 w 454367"/>
                  <a:gd name="connsiteY4" fmla="*/ 1420274 h 1676179"/>
                  <a:gd name="connsiteX5" fmla="*/ 218086 w 454367"/>
                  <a:gd name="connsiteY5" fmla="*/ 0 h 1676179"/>
                  <a:gd name="connsiteX0" fmla="*/ 231255 w 467536"/>
                  <a:gd name="connsiteY0" fmla="*/ 0 h 1676179"/>
                  <a:gd name="connsiteX1" fmla="*/ 467536 w 467536"/>
                  <a:gd name="connsiteY1" fmla="*/ 0 h 1676179"/>
                  <a:gd name="connsiteX2" fmla="*/ 421755 w 467536"/>
                  <a:gd name="connsiteY2" fmla="*/ 1432701 h 1676179"/>
                  <a:gd name="connsiteX3" fmla="*/ 449756 w 467536"/>
                  <a:gd name="connsiteY3" fmla="*/ 1676179 h 1676179"/>
                  <a:gd name="connsiteX4" fmla="*/ 236970 w 467536"/>
                  <a:gd name="connsiteY4" fmla="*/ 1420274 h 1676179"/>
                  <a:gd name="connsiteX5" fmla="*/ 231255 w 467536"/>
                  <a:gd name="connsiteY5" fmla="*/ 0 h 1676179"/>
                  <a:gd name="connsiteX0" fmla="*/ 219718 w 455999"/>
                  <a:gd name="connsiteY0" fmla="*/ 0 h 1676179"/>
                  <a:gd name="connsiteX1" fmla="*/ 455999 w 455999"/>
                  <a:gd name="connsiteY1" fmla="*/ 0 h 1676179"/>
                  <a:gd name="connsiteX2" fmla="*/ 410218 w 455999"/>
                  <a:gd name="connsiteY2" fmla="*/ 1432701 h 1676179"/>
                  <a:gd name="connsiteX3" fmla="*/ 438219 w 455999"/>
                  <a:gd name="connsiteY3" fmla="*/ 1676179 h 1676179"/>
                  <a:gd name="connsiteX4" fmla="*/ 257183 w 455999"/>
                  <a:gd name="connsiteY4" fmla="*/ 1420274 h 1676179"/>
                  <a:gd name="connsiteX5" fmla="*/ 219718 w 455999"/>
                  <a:gd name="connsiteY5" fmla="*/ 0 h 1676179"/>
                  <a:gd name="connsiteX0" fmla="*/ 219718 w 455999"/>
                  <a:gd name="connsiteY0" fmla="*/ 0 h 1676179"/>
                  <a:gd name="connsiteX1" fmla="*/ 455999 w 455999"/>
                  <a:gd name="connsiteY1" fmla="*/ 0 h 1676179"/>
                  <a:gd name="connsiteX2" fmla="*/ 410218 w 455999"/>
                  <a:gd name="connsiteY2" fmla="*/ 1432701 h 1676179"/>
                  <a:gd name="connsiteX3" fmla="*/ 438219 w 455999"/>
                  <a:gd name="connsiteY3" fmla="*/ 1676179 h 1676179"/>
                  <a:gd name="connsiteX4" fmla="*/ 123198 w 455999"/>
                  <a:gd name="connsiteY4" fmla="*/ 1658761 h 1676179"/>
                  <a:gd name="connsiteX5" fmla="*/ 257183 w 455999"/>
                  <a:gd name="connsiteY5" fmla="*/ 1420274 h 1676179"/>
                  <a:gd name="connsiteX6" fmla="*/ 219718 w 455999"/>
                  <a:gd name="connsiteY6" fmla="*/ 0 h 1676179"/>
                  <a:gd name="connsiteX0" fmla="*/ 232463 w 468744"/>
                  <a:gd name="connsiteY0" fmla="*/ 0 h 1676179"/>
                  <a:gd name="connsiteX1" fmla="*/ 468744 w 468744"/>
                  <a:gd name="connsiteY1" fmla="*/ 0 h 1676179"/>
                  <a:gd name="connsiteX2" fmla="*/ 422963 w 468744"/>
                  <a:gd name="connsiteY2" fmla="*/ 1432701 h 1676179"/>
                  <a:gd name="connsiteX3" fmla="*/ 450964 w 468744"/>
                  <a:gd name="connsiteY3" fmla="*/ 1676179 h 1676179"/>
                  <a:gd name="connsiteX4" fmla="*/ 135943 w 468744"/>
                  <a:gd name="connsiteY4" fmla="*/ 1658761 h 1676179"/>
                  <a:gd name="connsiteX5" fmla="*/ 235003 w 468744"/>
                  <a:gd name="connsiteY5" fmla="*/ 1417099 h 1676179"/>
                  <a:gd name="connsiteX6" fmla="*/ 232463 w 468744"/>
                  <a:gd name="connsiteY6" fmla="*/ 0 h 1676179"/>
                  <a:gd name="connsiteX0" fmla="*/ 192113 w 428394"/>
                  <a:gd name="connsiteY0" fmla="*/ 0 h 1676179"/>
                  <a:gd name="connsiteX1" fmla="*/ 428394 w 428394"/>
                  <a:gd name="connsiteY1" fmla="*/ 0 h 1676179"/>
                  <a:gd name="connsiteX2" fmla="*/ 382613 w 428394"/>
                  <a:gd name="connsiteY2" fmla="*/ 1432701 h 1676179"/>
                  <a:gd name="connsiteX3" fmla="*/ 410614 w 428394"/>
                  <a:gd name="connsiteY3" fmla="*/ 1676179 h 1676179"/>
                  <a:gd name="connsiteX4" fmla="*/ 95593 w 428394"/>
                  <a:gd name="connsiteY4" fmla="*/ 1658761 h 1676179"/>
                  <a:gd name="connsiteX5" fmla="*/ 194653 w 428394"/>
                  <a:gd name="connsiteY5" fmla="*/ 1417099 h 1676179"/>
                  <a:gd name="connsiteX6" fmla="*/ 192113 w 428394"/>
                  <a:gd name="connsiteY6" fmla="*/ 0 h 1676179"/>
                  <a:gd name="connsiteX0" fmla="*/ 232222 w 468503"/>
                  <a:gd name="connsiteY0" fmla="*/ 0 h 1676179"/>
                  <a:gd name="connsiteX1" fmla="*/ 468503 w 468503"/>
                  <a:gd name="connsiteY1" fmla="*/ 0 h 1676179"/>
                  <a:gd name="connsiteX2" fmla="*/ 422722 w 468503"/>
                  <a:gd name="connsiteY2" fmla="*/ 1432701 h 1676179"/>
                  <a:gd name="connsiteX3" fmla="*/ 450723 w 468503"/>
                  <a:gd name="connsiteY3" fmla="*/ 1676179 h 1676179"/>
                  <a:gd name="connsiteX4" fmla="*/ 135702 w 468503"/>
                  <a:gd name="connsiteY4" fmla="*/ 1658761 h 1676179"/>
                  <a:gd name="connsiteX5" fmla="*/ 234762 w 468503"/>
                  <a:gd name="connsiteY5" fmla="*/ 1417099 h 1676179"/>
                  <a:gd name="connsiteX6" fmla="*/ 232222 w 468503"/>
                  <a:gd name="connsiteY6" fmla="*/ 0 h 1676179"/>
                  <a:gd name="connsiteX0" fmla="*/ 205069 w 441350"/>
                  <a:gd name="connsiteY0" fmla="*/ 0 h 1676179"/>
                  <a:gd name="connsiteX1" fmla="*/ 441350 w 441350"/>
                  <a:gd name="connsiteY1" fmla="*/ 0 h 1676179"/>
                  <a:gd name="connsiteX2" fmla="*/ 395569 w 441350"/>
                  <a:gd name="connsiteY2" fmla="*/ 1432701 h 1676179"/>
                  <a:gd name="connsiteX3" fmla="*/ 423570 w 441350"/>
                  <a:gd name="connsiteY3" fmla="*/ 1676179 h 1676179"/>
                  <a:gd name="connsiteX4" fmla="*/ 108549 w 441350"/>
                  <a:gd name="connsiteY4" fmla="*/ 1658761 h 1676179"/>
                  <a:gd name="connsiteX5" fmla="*/ 207609 w 441350"/>
                  <a:gd name="connsiteY5" fmla="*/ 1417099 h 1676179"/>
                  <a:gd name="connsiteX6" fmla="*/ 205069 w 441350"/>
                  <a:gd name="connsiteY6" fmla="*/ 0 h 1676179"/>
                  <a:gd name="connsiteX0" fmla="*/ 238826 w 475107"/>
                  <a:gd name="connsiteY0" fmla="*/ 0 h 1676179"/>
                  <a:gd name="connsiteX1" fmla="*/ 475107 w 475107"/>
                  <a:gd name="connsiteY1" fmla="*/ 0 h 1676179"/>
                  <a:gd name="connsiteX2" fmla="*/ 429326 w 475107"/>
                  <a:gd name="connsiteY2" fmla="*/ 1432701 h 1676179"/>
                  <a:gd name="connsiteX3" fmla="*/ 457327 w 475107"/>
                  <a:gd name="connsiteY3" fmla="*/ 1676179 h 1676179"/>
                  <a:gd name="connsiteX4" fmla="*/ 142306 w 475107"/>
                  <a:gd name="connsiteY4" fmla="*/ 1658761 h 1676179"/>
                  <a:gd name="connsiteX5" fmla="*/ 241366 w 475107"/>
                  <a:gd name="connsiteY5" fmla="*/ 1417099 h 1676179"/>
                  <a:gd name="connsiteX6" fmla="*/ 238826 w 475107"/>
                  <a:gd name="connsiteY6" fmla="*/ 0 h 1676179"/>
                  <a:gd name="connsiteX0" fmla="*/ 238826 w 475107"/>
                  <a:gd name="connsiteY0" fmla="*/ 0 h 1698870"/>
                  <a:gd name="connsiteX1" fmla="*/ 475107 w 475107"/>
                  <a:gd name="connsiteY1" fmla="*/ 0 h 1698870"/>
                  <a:gd name="connsiteX2" fmla="*/ 429326 w 475107"/>
                  <a:gd name="connsiteY2" fmla="*/ 1432701 h 1698870"/>
                  <a:gd name="connsiteX3" fmla="*/ 457327 w 475107"/>
                  <a:gd name="connsiteY3" fmla="*/ 1676179 h 1698870"/>
                  <a:gd name="connsiteX4" fmla="*/ 245177 w 475107"/>
                  <a:gd name="connsiteY4" fmla="*/ 1689241 h 1698870"/>
                  <a:gd name="connsiteX5" fmla="*/ 142306 w 475107"/>
                  <a:gd name="connsiteY5" fmla="*/ 1658761 h 1698870"/>
                  <a:gd name="connsiteX6" fmla="*/ 241366 w 475107"/>
                  <a:gd name="connsiteY6" fmla="*/ 1417099 h 1698870"/>
                  <a:gd name="connsiteX7" fmla="*/ 238826 w 475107"/>
                  <a:gd name="connsiteY7" fmla="*/ 0 h 1698870"/>
                  <a:gd name="connsiteX0" fmla="*/ 238826 w 475107"/>
                  <a:gd name="connsiteY0" fmla="*/ 0 h 1698069"/>
                  <a:gd name="connsiteX1" fmla="*/ 475107 w 475107"/>
                  <a:gd name="connsiteY1" fmla="*/ 0 h 1698069"/>
                  <a:gd name="connsiteX2" fmla="*/ 429326 w 475107"/>
                  <a:gd name="connsiteY2" fmla="*/ 1432701 h 1698069"/>
                  <a:gd name="connsiteX3" fmla="*/ 457327 w 475107"/>
                  <a:gd name="connsiteY3" fmla="*/ 1676179 h 1698069"/>
                  <a:gd name="connsiteX4" fmla="*/ 364240 w 475107"/>
                  <a:gd name="connsiteY4" fmla="*/ 1684478 h 1698069"/>
                  <a:gd name="connsiteX5" fmla="*/ 245177 w 475107"/>
                  <a:gd name="connsiteY5" fmla="*/ 1689241 h 1698069"/>
                  <a:gd name="connsiteX6" fmla="*/ 142306 w 475107"/>
                  <a:gd name="connsiteY6" fmla="*/ 1658761 h 1698069"/>
                  <a:gd name="connsiteX7" fmla="*/ 241366 w 475107"/>
                  <a:gd name="connsiteY7" fmla="*/ 1417099 h 1698069"/>
                  <a:gd name="connsiteX8" fmla="*/ 238826 w 475107"/>
                  <a:gd name="connsiteY8" fmla="*/ 0 h 1698069"/>
                  <a:gd name="connsiteX0" fmla="*/ 238826 w 475107"/>
                  <a:gd name="connsiteY0" fmla="*/ 0 h 1698069"/>
                  <a:gd name="connsiteX1" fmla="*/ 475107 w 475107"/>
                  <a:gd name="connsiteY1" fmla="*/ 0 h 1698069"/>
                  <a:gd name="connsiteX2" fmla="*/ 429326 w 475107"/>
                  <a:gd name="connsiteY2" fmla="*/ 1432701 h 1698069"/>
                  <a:gd name="connsiteX3" fmla="*/ 457327 w 475107"/>
                  <a:gd name="connsiteY3" fmla="*/ 1676179 h 1698069"/>
                  <a:gd name="connsiteX4" fmla="*/ 364240 w 475107"/>
                  <a:gd name="connsiteY4" fmla="*/ 1684478 h 1698069"/>
                  <a:gd name="connsiteX5" fmla="*/ 245177 w 475107"/>
                  <a:gd name="connsiteY5" fmla="*/ 1689241 h 1698069"/>
                  <a:gd name="connsiteX6" fmla="*/ 142306 w 475107"/>
                  <a:gd name="connsiteY6" fmla="*/ 1658761 h 1698069"/>
                  <a:gd name="connsiteX7" fmla="*/ 241366 w 475107"/>
                  <a:gd name="connsiteY7" fmla="*/ 1417099 h 1698069"/>
                  <a:gd name="connsiteX8" fmla="*/ 238826 w 475107"/>
                  <a:gd name="connsiteY8" fmla="*/ 0 h 1698069"/>
                  <a:gd name="connsiteX0" fmla="*/ 238826 w 475107"/>
                  <a:gd name="connsiteY0" fmla="*/ 0 h 1698069"/>
                  <a:gd name="connsiteX1" fmla="*/ 475107 w 475107"/>
                  <a:gd name="connsiteY1" fmla="*/ 0 h 1698069"/>
                  <a:gd name="connsiteX2" fmla="*/ 429326 w 475107"/>
                  <a:gd name="connsiteY2" fmla="*/ 1432701 h 1698069"/>
                  <a:gd name="connsiteX3" fmla="*/ 457327 w 475107"/>
                  <a:gd name="connsiteY3" fmla="*/ 1676179 h 1698069"/>
                  <a:gd name="connsiteX4" fmla="*/ 364240 w 475107"/>
                  <a:gd name="connsiteY4" fmla="*/ 1684478 h 1698069"/>
                  <a:gd name="connsiteX5" fmla="*/ 245177 w 475107"/>
                  <a:gd name="connsiteY5" fmla="*/ 1689241 h 1698069"/>
                  <a:gd name="connsiteX6" fmla="*/ 142306 w 475107"/>
                  <a:gd name="connsiteY6" fmla="*/ 1658761 h 1698069"/>
                  <a:gd name="connsiteX7" fmla="*/ 241366 w 475107"/>
                  <a:gd name="connsiteY7" fmla="*/ 1417099 h 1698069"/>
                  <a:gd name="connsiteX8" fmla="*/ 238826 w 475107"/>
                  <a:gd name="connsiteY8" fmla="*/ 0 h 1698069"/>
                  <a:gd name="connsiteX0" fmla="*/ 238826 w 475107"/>
                  <a:gd name="connsiteY0" fmla="*/ 0 h 1702541"/>
                  <a:gd name="connsiteX1" fmla="*/ 475107 w 475107"/>
                  <a:gd name="connsiteY1" fmla="*/ 0 h 1702541"/>
                  <a:gd name="connsiteX2" fmla="*/ 429326 w 475107"/>
                  <a:gd name="connsiteY2" fmla="*/ 1432701 h 1702541"/>
                  <a:gd name="connsiteX3" fmla="*/ 457327 w 475107"/>
                  <a:gd name="connsiteY3" fmla="*/ 1676179 h 1702541"/>
                  <a:gd name="connsiteX4" fmla="*/ 364240 w 475107"/>
                  <a:gd name="connsiteY4" fmla="*/ 1684478 h 1702541"/>
                  <a:gd name="connsiteX5" fmla="*/ 245177 w 475107"/>
                  <a:gd name="connsiteY5" fmla="*/ 1689241 h 1702541"/>
                  <a:gd name="connsiteX6" fmla="*/ 142306 w 475107"/>
                  <a:gd name="connsiteY6" fmla="*/ 1658761 h 1702541"/>
                  <a:gd name="connsiteX7" fmla="*/ 241366 w 475107"/>
                  <a:gd name="connsiteY7" fmla="*/ 1417099 h 1702541"/>
                  <a:gd name="connsiteX8" fmla="*/ 238826 w 475107"/>
                  <a:gd name="connsiteY8" fmla="*/ 0 h 1702541"/>
                  <a:gd name="connsiteX0" fmla="*/ 238826 w 475107"/>
                  <a:gd name="connsiteY0" fmla="*/ 0 h 1702541"/>
                  <a:gd name="connsiteX1" fmla="*/ 475107 w 475107"/>
                  <a:gd name="connsiteY1" fmla="*/ 0 h 1702541"/>
                  <a:gd name="connsiteX2" fmla="*/ 429326 w 475107"/>
                  <a:gd name="connsiteY2" fmla="*/ 1432701 h 1702541"/>
                  <a:gd name="connsiteX3" fmla="*/ 457327 w 475107"/>
                  <a:gd name="connsiteY3" fmla="*/ 1676179 h 1702541"/>
                  <a:gd name="connsiteX4" fmla="*/ 364240 w 475107"/>
                  <a:gd name="connsiteY4" fmla="*/ 1684478 h 1702541"/>
                  <a:gd name="connsiteX5" fmla="*/ 245177 w 475107"/>
                  <a:gd name="connsiteY5" fmla="*/ 1689241 h 1702541"/>
                  <a:gd name="connsiteX6" fmla="*/ 142306 w 475107"/>
                  <a:gd name="connsiteY6" fmla="*/ 1658761 h 1702541"/>
                  <a:gd name="connsiteX7" fmla="*/ 241366 w 475107"/>
                  <a:gd name="connsiteY7" fmla="*/ 1417099 h 1702541"/>
                  <a:gd name="connsiteX8" fmla="*/ 238826 w 475107"/>
                  <a:gd name="connsiteY8" fmla="*/ 0 h 17025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5107" h="1702541">
                    <a:moveTo>
                      <a:pt x="238826" y="0"/>
                    </a:moveTo>
                    <a:lnTo>
                      <a:pt x="475107" y="0"/>
                    </a:lnTo>
                    <a:cubicBezTo>
                      <a:pt x="465773" y="471640"/>
                      <a:pt x="438660" y="961061"/>
                      <a:pt x="429326" y="1432701"/>
                    </a:cubicBezTo>
                    <a:lnTo>
                      <a:pt x="457327" y="1676179"/>
                    </a:lnTo>
                    <a:cubicBezTo>
                      <a:pt x="417111" y="1721317"/>
                      <a:pt x="399598" y="1682301"/>
                      <a:pt x="364240" y="1684478"/>
                    </a:cubicBezTo>
                    <a:cubicBezTo>
                      <a:pt x="325707" y="1705705"/>
                      <a:pt x="281372" y="1709402"/>
                      <a:pt x="245177" y="1689241"/>
                    </a:cubicBezTo>
                    <a:cubicBezTo>
                      <a:pt x="199457" y="1704005"/>
                      <a:pt x="144529" y="1700943"/>
                      <a:pt x="142306" y="1658761"/>
                    </a:cubicBezTo>
                    <a:lnTo>
                      <a:pt x="241366" y="1417099"/>
                    </a:lnTo>
                    <a:cubicBezTo>
                      <a:pt x="309311" y="1375474"/>
                      <a:pt x="-332357" y="440087"/>
                      <a:pt x="238826" y="0"/>
                    </a:cubicBezTo>
                    <a:close/>
                  </a:path>
                </a:pathLst>
              </a:custGeom>
              <a:solidFill>
                <a:schemeClr val="bg2">
                  <a:lumMod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3C75E524-B432-CF5D-933F-F5FC0C78D71B}"/>
                  </a:ext>
                </a:extLst>
              </p:cNvPr>
              <p:cNvSpPr/>
              <p:nvPr/>
            </p:nvSpPr>
            <p:spPr>
              <a:xfrm>
                <a:off x="5641790" y="5729965"/>
                <a:ext cx="298508" cy="303135"/>
              </a:xfrm>
              <a:custGeom>
                <a:avLst/>
                <a:gdLst>
                  <a:gd name="connsiteX0" fmla="*/ 275095 w 315021"/>
                  <a:gd name="connsiteY0" fmla="*/ 0 h 303135"/>
                  <a:gd name="connsiteX1" fmla="*/ 288062 w 315021"/>
                  <a:gd name="connsiteY1" fmla="*/ 697 h 303135"/>
                  <a:gd name="connsiteX2" fmla="*/ 287020 w 315021"/>
                  <a:gd name="connsiteY2" fmla="*/ 33295 h 303135"/>
                  <a:gd name="connsiteX3" fmla="*/ 315021 w 315021"/>
                  <a:gd name="connsiteY3" fmla="*/ 276773 h 303135"/>
                  <a:gd name="connsiteX4" fmla="*/ 221934 w 315021"/>
                  <a:gd name="connsiteY4" fmla="*/ 285072 h 303135"/>
                  <a:gd name="connsiteX5" fmla="*/ 102871 w 315021"/>
                  <a:gd name="connsiteY5" fmla="*/ 289835 h 303135"/>
                  <a:gd name="connsiteX6" fmla="*/ 0 w 315021"/>
                  <a:gd name="connsiteY6" fmla="*/ 259355 h 303135"/>
                  <a:gd name="connsiteX7" fmla="*/ 99060 w 315021"/>
                  <a:gd name="connsiteY7" fmla="*/ 17693 h 303135"/>
                  <a:gd name="connsiteX8" fmla="*/ 99510 w 315021"/>
                  <a:gd name="connsiteY8" fmla="*/ 16042 h 303135"/>
                  <a:gd name="connsiteX9" fmla="*/ 158595 w 315021"/>
                  <a:gd name="connsiteY9" fmla="*/ 6262 h 303135"/>
                  <a:gd name="connsiteX10" fmla="*/ 275095 w 315021"/>
                  <a:gd name="connsiteY10" fmla="*/ 0 h 3031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15021" h="303135">
                    <a:moveTo>
                      <a:pt x="275095" y="0"/>
                    </a:moveTo>
                    <a:lnTo>
                      <a:pt x="288062" y="697"/>
                    </a:lnTo>
                    <a:lnTo>
                      <a:pt x="287020" y="33295"/>
                    </a:lnTo>
                    <a:lnTo>
                      <a:pt x="315021" y="276773"/>
                    </a:lnTo>
                    <a:cubicBezTo>
                      <a:pt x="274805" y="321911"/>
                      <a:pt x="257292" y="282895"/>
                      <a:pt x="221934" y="285072"/>
                    </a:cubicBezTo>
                    <a:cubicBezTo>
                      <a:pt x="183401" y="306299"/>
                      <a:pt x="139066" y="309996"/>
                      <a:pt x="102871" y="289835"/>
                    </a:cubicBezTo>
                    <a:cubicBezTo>
                      <a:pt x="57151" y="304599"/>
                      <a:pt x="2223" y="301537"/>
                      <a:pt x="0" y="259355"/>
                    </a:cubicBezTo>
                    <a:lnTo>
                      <a:pt x="99060" y="17693"/>
                    </a:lnTo>
                    <a:lnTo>
                      <a:pt x="99510" y="16042"/>
                    </a:lnTo>
                    <a:lnTo>
                      <a:pt x="158595" y="6262"/>
                    </a:lnTo>
                    <a:cubicBezTo>
                      <a:pt x="196226" y="2156"/>
                      <a:pt x="235188" y="0"/>
                      <a:pt x="275095" y="0"/>
                    </a:cubicBezTo>
                    <a:close/>
                  </a:path>
                </a:pathLst>
              </a:custGeom>
              <a:solidFill>
                <a:srgbClr val="FCDAC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633EB7D5-ADB6-C828-EBDE-877624A6A912}"/>
                </a:ext>
              </a:extLst>
            </p:cNvPr>
            <p:cNvGrpSpPr/>
            <p:nvPr/>
          </p:nvGrpSpPr>
          <p:grpSpPr>
            <a:xfrm flipH="1">
              <a:off x="6198396" y="4281987"/>
              <a:ext cx="475107" cy="1702541"/>
              <a:chOff x="5488873" y="4330559"/>
              <a:chExt cx="475107" cy="1702541"/>
            </a:xfrm>
          </p:grpSpPr>
          <p:sp>
            <p:nvSpPr>
              <p:cNvPr id="68" name="Rectangle 20">
                <a:extLst>
                  <a:ext uri="{FF2B5EF4-FFF2-40B4-BE49-F238E27FC236}">
                    <a16:creationId xmlns:a16="http://schemas.microsoft.com/office/drawing/2014/main" id="{6181AF7A-2BAB-8E77-54C1-AA42C325DA5B}"/>
                  </a:ext>
                </a:extLst>
              </p:cNvPr>
              <p:cNvSpPr/>
              <p:nvPr/>
            </p:nvSpPr>
            <p:spPr>
              <a:xfrm>
                <a:off x="5488873" y="4330559"/>
                <a:ext cx="475107" cy="1702541"/>
              </a:xfrm>
              <a:custGeom>
                <a:avLst/>
                <a:gdLst>
                  <a:gd name="connsiteX0" fmla="*/ 0 w 236281"/>
                  <a:gd name="connsiteY0" fmla="*/ 0 h 255049"/>
                  <a:gd name="connsiteX1" fmla="*/ 236281 w 236281"/>
                  <a:gd name="connsiteY1" fmla="*/ 0 h 255049"/>
                  <a:gd name="connsiteX2" fmla="*/ 236281 w 236281"/>
                  <a:gd name="connsiteY2" fmla="*/ 255049 h 255049"/>
                  <a:gd name="connsiteX3" fmla="*/ 0 w 236281"/>
                  <a:gd name="connsiteY3" fmla="*/ 255049 h 255049"/>
                  <a:gd name="connsiteX4" fmla="*/ 0 w 236281"/>
                  <a:gd name="connsiteY4" fmla="*/ 0 h 255049"/>
                  <a:gd name="connsiteX0" fmla="*/ 0 w 236281"/>
                  <a:gd name="connsiteY0" fmla="*/ 0 h 1683799"/>
                  <a:gd name="connsiteX1" fmla="*/ 236281 w 236281"/>
                  <a:gd name="connsiteY1" fmla="*/ 0 h 1683799"/>
                  <a:gd name="connsiteX2" fmla="*/ 210881 w 236281"/>
                  <a:gd name="connsiteY2" fmla="*/ 1683799 h 1683799"/>
                  <a:gd name="connsiteX3" fmla="*/ 0 w 236281"/>
                  <a:gd name="connsiteY3" fmla="*/ 255049 h 1683799"/>
                  <a:gd name="connsiteX4" fmla="*/ 0 w 236281"/>
                  <a:gd name="connsiteY4" fmla="*/ 0 h 1683799"/>
                  <a:gd name="connsiteX0" fmla="*/ 0 w 236281"/>
                  <a:gd name="connsiteY0" fmla="*/ 0 h 1676179"/>
                  <a:gd name="connsiteX1" fmla="*/ 236281 w 236281"/>
                  <a:gd name="connsiteY1" fmla="*/ 0 h 1676179"/>
                  <a:gd name="connsiteX2" fmla="*/ 218501 w 236281"/>
                  <a:gd name="connsiteY2" fmla="*/ 1676179 h 1676179"/>
                  <a:gd name="connsiteX3" fmla="*/ 0 w 236281"/>
                  <a:gd name="connsiteY3" fmla="*/ 255049 h 1676179"/>
                  <a:gd name="connsiteX4" fmla="*/ 0 w 236281"/>
                  <a:gd name="connsiteY4" fmla="*/ 0 h 1676179"/>
                  <a:gd name="connsiteX0" fmla="*/ 0 w 236281"/>
                  <a:gd name="connsiteY0" fmla="*/ 0 h 1676179"/>
                  <a:gd name="connsiteX1" fmla="*/ 236281 w 236281"/>
                  <a:gd name="connsiteY1" fmla="*/ 0 h 1676179"/>
                  <a:gd name="connsiteX2" fmla="*/ 218501 w 236281"/>
                  <a:gd name="connsiteY2" fmla="*/ 1676179 h 1676179"/>
                  <a:gd name="connsiteX3" fmla="*/ 15240 w 236281"/>
                  <a:gd name="connsiteY3" fmla="*/ 1398049 h 1676179"/>
                  <a:gd name="connsiteX4" fmla="*/ 0 w 236281"/>
                  <a:gd name="connsiteY4" fmla="*/ 0 h 1676179"/>
                  <a:gd name="connsiteX0" fmla="*/ 0 w 236281"/>
                  <a:gd name="connsiteY0" fmla="*/ 0 h 1676179"/>
                  <a:gd name="connsiteX1" fmla="*/ 236281 w 236281"/>
                  <a:gd name="connsiteY1" fmla="*/ 0 h 1676179"/>
                  <a:gd name="connsiteX2" fmla="*/ 177800 w 236281"/>
                  <a:gd name="connsiteY2" fmla="*/ 1407301 h 1676179"/>
                  <a:gd name="connsiteX3" fmla="*/ 218501 w 236281"/>
                  <a:gd name="connsiteY3" fmla="*/ 1676179 h 1676179"/>
                  <a:gd name="connsiteX4" fmla="*/ 15240 w 236281"/>
                  <a:gd name="connsiteY4" fmla="*/ 1398049 h 1676179"/>
                  <a:gd name="connsiteX5" fmla="*/ 0 w 236281"/>
                  <a:gd name="connsiteY5" fmla="*/ 0 h 1676179"/>
                  <a:gd name="connsiteX0" fmla="*/ 0 w 236281"/>
                  <a:gd name="connsiteY0" fmla="*/ 0 h 1676179"/>
                  <a:gd name="connsiteX1" fmla="*/ 236281 w 236281"/>
                  <a:gd name="connsiteY1" fmla="*/ 0 h 1676179"/>
                  <a:gd name="connsiteX2" fmla="*/ 190500 w 236281"/>
                  <a:gd name="connsiteY2" fmla="*/ 1432701 h 1676179"/>
                  <a:gd name="connsiteX3" fmla="*/ 218501 w 236281"/>
                  <a:gd name="connsiteY3" fmla="*/ 1676179 h 1676179"/>
                  <a:gd name="connsiteX4" fmla="*/ 15240 w 236281"/>
                  <a:gd name="connsiteY4" fmla="*/ 1398049 h 1676179"/>
                  <a:gd name="connsiteX5" fmla="*/ 0 w 236281"/>
                  <a:gd name="connsiteY5" fmla="*/ 0 h 1676179"/>
                  <a:gd name="connsiteX0" fmla="*/ 0 w 236281"/>
                  <a:gd name="connsiteY0" fmla="*/ 0 h 1676179"/>
                  <a:gd name="connsiteX1" fmla="*/ 236281 w 236281"/>
                  <a:gd name="connsiteY1" fmla="*/ 0 h 1676179"/>
                  <a:gd name="connsiteX2" fmla="*/ 190500 w 236281"/>
                  <a:gd name="connsiteY2" fmla="*/ 1432701 h 1676179"/>
                  <a:gd name="connsiteX3" fmla="*/ 218501 w 236281"/>
                  <a:gd name="connsiteY3" fmla="*/ 1676179 h 1676179"/>
                  <a:gd name="connsiteX4" fmla="*/ 5715 w 236281"/>
                  <a:gd name="connsiteY4" fmla="*/ 1420274 h 1676179"/>
                  <a:gd name="connsiteX5" fmla="*/ 0 w 236281"/>
                  <a:gd name="connsiteY5" fmla="*/ 0 h 1676179"/>
                  <a:gd name="connsiteX0" fmla="*/ 65352 w 301633"/>
                  <a:gd name="connsiteY0" fmla="*/ 0 h 1676179"/>
                  <a:gd name="connsiteX1" fmla="*/ 301633 w 301633"/>
                  <a:gd name="connsiteY1" fmla="*/ 0 h 1676179"/>
                  <a:gd name="connsiteX2" fmla="*/ 255852 w 301633"/>
                  <a:gd name="connsiteY2" fmla="*/ 1432701 h 1676179"/>
                  <a:gd name="connsiteX3" fmla="*/ 283853 w 301633"/>
                  <a:gd name="connsiteY3" fmla="*/ 1676179 h 1676179"/>
                  <a:gd name="connsiteX4" fmla="*/ 71067 w 301633"/>
                  <a:gd name="connsiteY4" fmla="*/ 1420274 h 1676179"/>
                  <a:gd name="connsiteX5" fmla="*/ 65352 w 301633"/>
                  <a:gd name="connsiteY5" fmla="*/ 0 h 1676179"/>
                  <a:gd name="connsiteX0" fmla="*/ 218086 w 454367"/>
                  <a:gd name="connsiteY0" fmla="*/ 0 h 1676179"/>
                  <a:gd name="connsiteX1" fmla="*/ 454367 w 454367"/>
                  <a:gd name="connsiteY1" fmla="*/ 0 h 1676179"/>
                  <a:gd name="connsiteX2" fmla="*/ 408586 w 454367"/>
                  <a:gd name="connsiteY2" fmla="*/ 1432701 h 1676179"/>
                  <a:gd name="connsiteX3" fmla="*/ 436587 w 454367"/>
                  <a:gd name="connsiteY3" fmla="*/ 1676179 h 1676179"/>
                  <a:gd name="connsiteX4" fmla="*/ 223801 w 454367"/>
                  <a:gd name="connsiteY4" fmla="*/ 1420274 h 1676179"/>
                  <a:gd name="connsiteX5" fmla="*/ 218086 w 454367"/>
                  <a:gd name="connsiteY5" fmla="*/ 0 h 1676179"/>
                  <a:gd name="connsiteX0" fmla="*/ 231255 w 467536"/>
                  <a:gd name="connsiteY0" fmla="*/ 0 h 1676179"/>
                  <a:gd name="connsiteX1" fmla="*/ 467536 w 467536"/>
                  <a:gd name="connsiteY1" fmla="*/ 0 h 1676179"/>
                  <a:gd name="connsiteX2" fmla="*/ 421755 w 467536"/>
                  <a:gd name="connsiteY2" fmla="*/ 1432701 h 1676179"/>
                  <a:gd name="connsiteX3" fmla="*/ 449756 w 467536"/>
                  <a:gd name="connsiteY3" fmla="*/ 1676179 h 1676179"/>
                  <a:gd name="connsiteX4" fmla="*/ 236970 w 467536"/>
                  <a:gd name="connsiteY4" fmla="*/ 1420274 h 1676179"/>
                  <a:gd name="connsiteX5" fmla="*/ 231255 w 467536"/>
                  <a:gd name="connsiteY5" fmla="*/ 0 h 1676179"/>
                  <a:gd name="connsiteX0" fmla="*/ 219718 w 455999"/>
                  <a:gd name="connsiteY0" fmla="*/ 0 h 1676179"/>
                  <a:gd name="connsiteX1" fmla="*/ 455999 w 455999"/>
                  <a:gd name="connsiteY1" fmla="*/ 0 h 1676179"/>
                  <a:gd name="connsiteX2" fmla="*/ 410218 w 455999"/>
                  <a:gd name="connsiteY2" fmla="*/ 1432701 h 1676179"/>
                  <a:gd name="connsiteX3" fmla="*/ 438219 w 455999"/>
                  <a:gd name="connsiteY3" fmla="*/ 1676179 h 1676179"/>
                  <a:gd name="connsiteX4" fmla="*/ 257183 w 455999"/>
                  <a:gd name="connsiteY4" fmla="*/ 1420274 h 1676179"/>
                  <a:gd name="connsiteX5" fmla="*/ 219718 w 455999"/>
                  <a:gd name="connsiteY5" fmla="*/ 0 h 1676179"/>
                  <a:gd name="connsiteX0" fmla="*/ 219718 w 455999"/>
                  <a:gd name="connsiteY0" fmla="*/ 0 h 1676179"/>
                  <a:gd name="connsiteX1" fmla="*/ 455999 w 455999"/>
                  <a:gd name="connsiteY1" fmla="*/ 0 h 1676179"/>
                  <a:gd name="connsiteX2" fmla="*/ 410218 w 455999"/>
                  <a:gd name="connsiteY2" fmla="*/ 1432701 h 1676179"/>
                  <a:gd name="connsiteX3" fmla="*/ 438219 w 455999"/>
                  <a:gd name="connsiteY3" fmla="*/ 1676179 h 1676179"/>
                  <a:gd name="connsiteX4" fmla="*/ 123198 w 455999"/>
                  <a:gd name="connsiteY4" fmla="*/ 1658761 h 1676179"/>
                  <a:gd name="connsiteX5" fmla="*/ 257183 w 455999"/>
                  <a:gd name="connsiteY5" fmla="*/ 1420274 h 1676179"/>
                  <a:gd name="connsiteX6" fmla="*/ 219718 w 455999"/>
                  <a:gd name="connsiteY6" fmla="*/ 0 h 1676179"/>
                  <a:gd name="connsiteX0" fmla="*/ 232463 w 468744"/>
                  <a:gd name="connsiteY0" fmla="*/ 0 h 1676179"/>
                  <a:gd name="connsiteX1" fmla="*/ 468744 w 468744"/>
                  <a:gd name="connsiteY1" fmla="*/ 0 h 1676179"/>
                  <a:gd name="connsiteX2" fmla="*/ 422963 w 468744"/>
                  <a:gd name="connsiteY2" fmla="*/ 1432701 h 1676179"/>
                  <a:gd name="connsiteX3" fmla="*/ 450964 w 468744"/>
                  <a:gd name="connsiteY3" fmla="*/ 1676179 h 1676179"/>
                  <a:gd name="connsiteX4" fmla="*/ 135943 w 468744"/>
                  <a:gd name="connsiteY4" fmla="*/ 1658761 h 1676179"/>
                  <a:gd name="connsiteX5" fmla="*/ 235003 w 468744"/>
                  <a:gd name="connsiteY5" fmla="*/ 1417099 h 1676179"/>
                  <a:gd name="connsiteX6" fmla="*/ 232463 w 468744"/>
                  <a:gd name="connsiteY6" fmla="*/ 0 h 1676179"/>
                  <a:gd name="connsiteX0" fmla="*/ 192113 w 428394"/>
                  <a:gd name="connsiteY0" fmla="*/ 0 h 1676179"/>
                  <a:gd name="connsiteX1" fmla="*/ 428394 w 428394"/>
                  <a:gd name="connsiteY1" fmla="*/ 0 h 1676179"/>
                  <a:gd name="connsiteX2" fmla="*/ 382613 w 428394"/>
                  <a:gd name="connsiteY2" fmla="*/ 1432701 h 1676179"/>
                  <a:gd name="connsiteX3" fmla="*/ 410614 w 428394"/>
                  <a:gd name="connsiteY3" fmla="*/ 1676179 h 1676179"/>
                  <a:gd name="connsiteX4" fmla="*/ 95593 w 428394"/>
                  <a:gd name="connsiteY4" fmla="*/ 1658761 h 1676179"/>
                  <a:gd name="connsiteX5" fmla="*/ 194653 w 428394"/>
                  <a:gd name="connsiteY5" fmla="*/ 1417099 h 1676179"/>
                  <a:gd name="connsiteX6" fmla="*/ 192113 w 428394"/>
                  <a:gd name="connsiteY6" fmla="*/ 0 h 1676179"/>
                  <a:gd name="connsiteX0" fmla="*/ 232222 w 468503"/>
                  <a:gd name="connsiteY0" fmla="*/ 0 h 1676179"/>
                  <a:gd name="connsiteX1" fmla="*/ 468503 w 468503"/>
                  <a:gd name="connsiteY1" fmla="*/ 0 h 1676179"/>
                  <a:gd name="connsiteX2" fmla="*/ 422722 w 468503"/>
                  <a:gd name="connsiteY2" fmla="*/ 1432701 h 1676179"/>
                  <a:gd name="connsiteX3" fmla="*/ 450723 w 468503"/>
                  <a:gd name="connsiteY3" fmla="*/ 1676179 h 1676179"/>
                  <a:gd name="connsiteX4" fmla="*/ 135702 w 468503"/>
                  <a:gd name="connsiteY4" fmla="*/ 1658761 h 1676179"/>
                  <a:gd name="connsiteX5" fmla="*/ 234762 w 468503"/>
                  <a:gd name="connsiteY5" fmla="*/ 1417099 h 1676179"/>
                  <a:gd name="connsiteX6" fmla="*/ 232222 w 468503"/>
                  <a:gd name="connsiteY6" fmla="*/ 0 h 1676179"/>
                  <a:gd name="connsiteX0" fmla="*/ 205069 w 441350"/>
                  <a:gd name="connsiteY0" fmla="*/ 0 h 1676179"/>
                  <a:gd name="connsiteX1" fmla="*/ 441350 w 441350"/>
                  <a:gd name="connsiteY1" fmla="*/ 0 h 1676179"/>
                  <a:gd name="connsiteX2" fmla="*/ 395569 w 441350"/>
                  <a:gd name="connsiteY2" fmla="*/ 1432701 h 1676179"/>
                  <a:gd name="connsiteX3" fmla="*/ 423570 w 441350"/>
                  <a:gd name="connsiteY3" fmla="*/ 1676179 h 1676179"/>
                  <a:gd name="connsiteX4" fmla="*/ 108549 w 441350"/>
                  <a:gd name="connsiteY4" fmla="*/ 1658761 h 1676179"/>
                  <a:gd name="connsiteX5" fmla="*/ 207609 w 441350"/>
                  <a:gd name="connsiteY5" fmla="*/ 1417099 h 1676179"/>
                  <a:gd name="connsiteX6" fmla="*/ 205069 w 441350"/>
                  <a:gd name="connsiteY6" fmla="*/ 0 h 1676179"/>
                  <a:gd name="connsiteX0" fmla="*/ 238826 w 475107"/>
                  <a:gd name="connsiteY0" fmla="*/ 0 h 1676179"/>
                  <a:gd name="connsiteX1" fmla="*/ 475107 w 475107"/>
                  <a:gd name="connsiteY1" fmla="*/ 0 h 1676179"/>
                  <a:gd name="connsiteX2" fmla="*/ 429326 w 475107"/>
                  <a:gd name="connsiteY2" fmla="*/ 1432701 h 1676179"/>
                  <a:gd name="connsiteX3" fmla="*/ 457327 w 475107"/>
                  <a:gd name="connsiteY3" fmla="*/ 1676179 h 1676179"/>
                  <a:gd name="connsiteX4" fmla="*/ 142306 w 475107"/>
                  <a:gd name="connsiteY4" fmla="*/ 1658761 h 1676179"/>
                  <a:gd name="connsiteX5" fmla="*/ 241366 w 475107"/>
                  <a:gd name="connsiteY5" fmla="*/ 1417099 h 1676179"/>
                  <a:gd name="connsiteX6" fmla="*/ 238826 w 475107"/>
                  <a:gd name="connsiteY6" fmla="*/ 0 h 1676179"/>
                  <a:gd name="connsiteX0" fmla="*/ 238826 w 475107"/>
                  <a:gd name="connsiteY0" fmla="*/ 0 h 1698870"/>
                  <a:gd name="connsiteX1" fmla="*/ 475107 w 475107"/>
                  <a:gd name="connsiteY1" fmla="*/ 0 h 1698870"/>
                  <a:gd name="connsiteX2" fmla="*/ 429326 w 475107"/>
                  <a:gd name="connsiteY2" fmla="*/ 1432701 h 1698870"/>
                  <a:gd name="connsiteX3" fmla="*/ 457327 w 475107"/>
                  <a:gd name="connsiteY3" fmla="*/ 1676179 h 1698870"/>
                  <a:gd name="connsiteX4" fmla="*/ 245177 w 475107"/>
                  <a:gd name="connsiteY4" fmla="*/ 1689241 h 1698870"/>
                  <a:gd name="connsiteX5" fmla="*/ 142306 w 475107"/>
                  <a:gd name="connsiteY5" fmla="*/ 1658761 h 1698870"/>
                  <a:gd name="connsiteX6" fmla="*/ 241366 w 475107"/>
                  <a:gd name="connsiteY6" fmla="*/ 1417099 h 1698870"/>
                  <a:gd name="connsiteX7" fmla="*/ 238826 w 475107"/>
                  <a:gd name="connsiteY7" fmla="*/ 0 h 1698870"/>
                  <a:gd name="connsiteX0" fmla="*/ 238826 w 475107"/>
                  <a:gd name="connsiteY0" fmla="*/ 0 h 1698069"/>
                  <a:gd name="connsiteX1" fmla="*/ 475107 w 475107"/>
                  <a:gd name="connsiteY1" fmla="*/ 0 h 1698069"/>
                  <a:gd name="connsiteX2" fmla="*/ 429326 w 475107"/>
                  <a:gd name="connsiteY2" fmla="*/ 1432701 h 1698069"/>
                  <a:gd name="connsiteX3" fmla="*/ 457327 w 475107"/>
                  <a:gd name="connsiteY3" fmla="*/ 1676179 h 1698069"/>
                  <a:gd name="connsiteX4" fmla="*/ 364240 w 475107"/>
                  <a:gd name="connsiteY4" fmla="*/ 1684478 h 1698069"/>
                  <a:gd name="connsiteX5" fmla="*/ 245177 w 475107"/>
                  <a:gd name="connsiteY5" fmla="*/ 1689241 h 1698069"/>
                  <a:gd name="connsiteX6" fmla="*/ 142306 w 475107"/>
                  <a:gd name="connsiteY6" fmla="*/ 1658761 h 1698069"/>
                  <a:gd name="connsiteX7" fmla="*/ 241366 w 475107"/>
                  <a:gd name="connsiteY7" fmla="*/ 1417099 h 1698069"/>
                  <a:gd name="connsiteX8" fmla="*/ 238826 w 475107"/>
                  <a:gd name="connsiteY8" fmla="*/ 0 h 1698069"/>
                  <a:gd name="connsiteX0" fmla="*/ 238826 w 475107"/>
                  <a:gd name="connsiteY0" fmla="*/ 0 h 1698069"/>
                  <a:gd name="connsiteX1" fmla="*/ 475107 w 475107"/>
                  <a:gd name="connsiteY1" fmla="*/ 0 h 1698069"/>
                  <a:gd name="connsiteX2" fmla="*/ 429326 w 475107"/>
                  <a:gd name="connsiteY2" fmla="*/ 1432701 h 1698069"/>
                  <a:gd name="connsiteX3" fmla="*/ 457327 w 475107"/>
                  <a:gd name="connsiteY3" fmla="*/ 1676179 h 1698069"/>
                  <a:gd name="connsiteX4" fmla="*/ 364240 w 475107"/>
                  <a:gd name="connsiteY4" fmla="*/ 1684478 h 1698069"/>
                  <a:gd name="connsiteX5" fmla="*/ 245177 w 475107"/>
                  <a:gd name="connsiteY5" fmla="*/ 1689241 h 1698069"/>
                  <a:gd name="connsiteX6" fmla="*/ 142306 w 475107"/>
                  <a:gd name="connsiteY6" fmla="*/ 1658761 h 1698069"/>
                  <a:gd name="connsiteX7" fmla="*/ 241366 w 475107"/>
                  <a:gd name="connsiteY7" fmla="*/ 1417099 h 1698069"/>
                  <a:gd name="connsiteX8" fmla="*/ 238826 w 475107"/>
                  <a:gd name="connsiteY8" fmla="*/ 0 h 1698069"/>
                  <a:gd name="connsiteX0" fmla="*/ 238826 w 475107"/>
                  <a:gd name="connsiteY0" fmla="*/ 0 h 1698069"/>
                  <a:gd name="connsiteX1" fmla="*/ 475107 w 475107"/>
                  <a:gd name="connsiteY1" fmla="*/ 0 h 1698069"/>
                  <a:gd name="connsiteX2" fmla="*/ 429326 w 475107"/>
                  <a:gd name="connsiteY2" fmla="*/ 1432701 h 1698069"/>
                  <a:gd name="connsiteX3" fmla="*/ 457327 w 475107"/>
                  <a:gd name="connsiteY3" fmla="*/ 1676179 h 1698069"/>
                  <a:gd name="connsiteX4" fmla="*/ 364240 w 475107"/>
                  <a:gd name="connsiteY4" fmla="*/ 1684478 h 1698069"/>
                  <a:gd name="connsiteX5" fmla="*/ 245177 w 475107"/>
                  <a:gd name="connsiteY5" fmla="*/ 1689241 h 1698069"/>
                  <a:gd name="connsiteX6" fmla="*/ 142306 w 475107"/>
                  <a:gd name="connsiteY6" fmla="*/ 1658761 h 1698069"/>
                  <a:gd name="connsiteX7" fmla="*/ 241366 w 475107"/>
                  <a:gd name="connsiteY7" fmla="*/ 1417099 h 1698069"/>
                  <a:gd name="connsiteX8" fmla="*/ 238826 w 475107"/>
                  <a:gd name="connsiteY8" fmla="*/ 0 h 1698069"/>
                  <a:gd name="connsiteX0" fmla="*/ 238826 w 475107"/>
                  <a:gd name="connsiteY0" fmla="*/ 0 h 1702541"/>
                  <a:gd name="connsiteX1" fmla="*/ 475107 w 475107"/>
                  <a:gd name="connsiteY1" fmla="*/ 0 h 1702541"/>
                  <a:gd name="connsiteX2" fmla="*/ 429326 w 475107"/>
                  <a:gd name="connsiteY2" fmla="*/ 1432701 h 1702541"/>
                  <a:gd name="connsiteX3" fmla="*/ 457327 w 475107"/>
                  <a:gd name="connsiteY3" fmla="*/ 1676179 h 1702541"/>
                  <a:gd name="connsiteX4" fmla="*/ 364240 w 475107"/>
                  <a:gd name="connsiteY4" fmla="*/ 1684478 h 1702541"/>
                  <a:gd name="connsiteX5" fmla="*/ 245177 w 475107"/>
                  <a:gd name="connsiteY5" fmla="*/ 1689241 h 1702541"/>
                  <a:gd name="connsiteX6" fmla="*/ 142306 w 475107"/>
                  <a:gd name="connsiteY6" fmla="*/ 1658761 h 1702541"/>
                  <a:gd name="connsiteX7" fmla="*/ 241366 w 475107"/>
                  <a:gd name="connsiteY7" fmla="*/ 1417099 h 1702541"/>
                  <a:gd name="connsiteX8" fmla="*/ 238826 w 475107"/>
                  <a:gd name="connsiteY8" fmla="*/ 0 h 1702541"/>
                  <a:gd name="connsiteX0" fmla="*/ 238826 w 475107"/>
                  <a:gd name="connsiteY0" fmla="*/ 0 h 1702541"/>
                  <a:gd name="connsiteX1" fmla="*/ 475107 w 475107"/>
                  <a:gd name="connsiteY1" fmla="*/ 0 h 1702541"/>
                  <a:gd name="connsiteX2" fmla="*/ 429326 w 475107"/>
                  <a:gd name="connsiteY2" fmla="*/ 1432701 h 1702541"/>
                  <a:gd name="connsiteX3" fmla="*/ 457327 w 475107"/>
                  <a:gd name="connsiteY3" fmla="*/ 1676179 h 1702541"/>
                  <a:gd name="connsiteX4" fmla="*/ 364240 w 475107"/>
                  <a:gd name="connsiteY4" fmla="*/ 1684478 h 1702541"/>
                  <a:gd name="connsiteX5" fmla="*/ 245177 w 475107"/>
                  <a:gd name="connsiteY5" fmla="*/ 1689241 h 1702541"/>
                  <a:gd name="connsiteX6" fmla="*/ 142306 w 475107"/>
                  <a:gd name="connsiteY6" fmla="*/ 1658761 h 1702541"/>
                  <a:gd name="connsiteX7" fmla="*/ 241366 w 475107"/>
                  <a:gd name="connsiteY7" fmla="*/ 1417099 h 1702541"/>
                  <a:gd name="connsiteX8" fmla="*/ 238826 w 475107"/>
                  <a:gd name="connsiteY8" fmla="*/ 0 h 17025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5107" h="1702541">
                    <a:moveTo>
                      <a:pt x="238826" y="0"/>
                    </a:moveTo>
                    <a:lnTo>
                      <a:pt x="475107" y="0"/>
                    </a:lnTo>
                    <a:cubicBezTo>
                      <a:pt x="465773" y="471640"/>
                      <a:pt x="438660" y="961061"/>
                      <a:pt x="429326" y="1432701"/>
                    </a:cubicBezTo>
                    <a:lnTo>
                      <a:pt x="457327" y="1676179"/>
                    </a:lnTo>
                    <a:cubicBezTo>
                      <a:pt x="417111" y="1721317"/>
                      <a:pt x="399598" y="1682301"/>
                      <a:pt x="364240" y="1684478"/>
                    </a:cubicBezTo>
                    <a:cubicBezTo>
                      <a:pt x="325707" y="1705705"/>
                      <a:pt x="281372" y="1709402"/>
                      <a:pt x="245177" y="1689241"/>
                    </a:cubicBezTo>
                    <a:cubicBezTo>
                      <a:pt x="199457" y="1704005"/>
                      <a:pt x="144529" y="1700943"/>
                      <a:pt x="142306" y="1658761"/>
                    </a:cubicBezTo>
                    <a:lnTo>
                      <a:pt x="241366" y="1417099"/>
                    </a:lnTo>
                    <a:cubicBezTo>
                      <a:pt x="309311" y="1375474"/>
                      <a:pt x="-332357" y="440087"/>
                      <a:pt x="238826" y="0"/>
                    </a:cubicBezTo>
                    <a:close/>
                  </a:path>
                </a:pathLst>
              </a:custGeom>
              <a:solidFill>
                <a:schemeClr val="bg2">
                  <a:lumMod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4A9D7032-A94F-50CC-D9DB-8CC25ED7EAF6}"/>
                  </a:ext>
                </a:extLst>
              </p:cNvPr>
              <p:cNvSpPr/>
              <p:nvPr/>
            </p:nvSpPr>
            <p:spPr>
              <a:xfrm>
                <a:off x="5642514" y="5729965"/>
                <a:ext cx="297785" cy="303135"/>
              </a:xfrm>
              <a:custGeom>
                <a:avLst/>
                <a:gdLst>
                  <a:gd name="connsiteX0" fmla="*/ 275095 w 315021"/>
                  <a:gd name="connsiteY0" fmla="*/ 0 h 303135"/>
                  <a:gd name="connsiteX1" fmla="*/ 288062 w 315021"/>
                  <a:gd name="connsiteY1" fmla="*/ 697 h 303135"/>
                  <a:gd name="connsiteX2" fmla="*/ 287020 w 315021"/>
                  <a:gd name="connsiteY2" fmla="*/ 33295 h 303135"/>
                  <a:gd name="connsiteX3" fmla="*/ 315021 w 315021"/>
                  <a:gd name="connsiteY3" fmla="*/ 276773 h 303135"/>
                  <a:gd name="connsiteX4" fmla="*/ 221934 w 315021"/>
                  <a:gd name="connsiteY4" fmla="*/ 285072 h 303135"/>
                  <a:gd name="connsiteX5" fmla="*/ 102871 w 315021"/>
                  <a:gd name="connsiteY5" fmla="*/ 289835 h 303135"/>
                  <a:gd name="connsiteX6" fmla="*/ 0 w 315021"/>
                  <a:gd name="connsiteY6" fmla="*/ 259355 h 303135"/>
                  <a:gd name="connsiteX7" fmla="*/ 99060 w 315021"/>
                  <a:gd name="connsiteY7" fmla="*/ 17693 h 303135"/>
                  <a:gd name="connsiteX8" fmla="*/ 99510 w 315021"/>
                  <a:gd name="connsiteY8" fmla="*/ 16042 h 303135"/>
                  <a:gd name="connsiteX9" fmla="*/ 158595 w 315021"/>
                  <a:gd name="connsiteY9" fmla="*/ 6262 h 303135"/>
                  <a:gd name="connsiteX10" fmla="*/ 275095 w 315021"/>
                  <a:gd name="connsiteY10" fmla="*/ 0 h 3031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15021" h="303135">
                    <a:moveTo>
                      <a:pt x="275095" y="0"/>
                    </a:moveTo>
                    <a:lnTo>
                      <a:pt x="288062" y="697"/>
                    </a:lnTo>
                    <a:lnTo>
                      <a:pt x="287020" y="33295"/>
                    </a:lnTo>
                    <a:lnTo>
                      <a:pt x="315021" y="276773"/>
                    </a:lnTo>
                    <a:cubicBezTo>
                      <a:pt x="274805" y="321911"/>
                      <a:pt x="257292" y="282895"/>
                      <a:pt x="221934" y="285072"/>
                    </a:cubicBezTo>
                    <a:cubicBezTo>
                      <a:pt x="183401" y="306299"/>
                      <a:pt x="139066" y="309996"/>
                      <a:pt x="102871" y="289835"/>
                    </a:cubicBezTo>
                    <a:cubicBezTo>
                      <a:pt x="57151" y="304599"/>
                      <a:pt x="2223" y="301537"/>
                      <a:pt x="0" y="259355"/>
                    </a:cubicBezTo>
                    <a:lnTo>
                      <a:pt x="99060" y="17693"/>
                    </a:lnTo>
                    <a:lnTo>
                      <a:pt x="99510" y="16042"/>
                    </a:lnTo>
                    <a:lnTo>
                      <a:pt x="158595" y="6262"/>
                    </a:lnTo>
                    <a:cubicBezTo>
                      <a:pt x="196226" y="2156"/>
                      <a:pt x="235188" y="0"/>
                      <a:pt x="275095" y="0"/>
                    </a:cubicBezTo>
                    <a:close/>
                  </a:path>
                </a:pathLst>
              </a:custGeom>
              <a:solidFill>
                <a:srgbClr val="FCDAC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70A28CF-21A0-CEB8-84DE-D3065FD62BBE}"/>
                </a:ext>
              </a:extLst>
            </p:cNvPr>
            <p:cNvSpPr/>
            <p:nvPr/>
          </p:nvSpPr>
          <p:spPr>
            <a:xfrm>
              <a:off x="5756980" y="4289804"/>
              <a:ext cx="643411" cy="1336878"/>
            </a:xfrm>
            <a:custGeom>
              <a:avLst/>
              <a:gdLst>
                <a:gd name="connsiteX0" fmla="*/ 0 w 539751"/>
                <a:gd name="connsiteY0" fmla="*/ 0 h 239372"/>
                <a:gd name="connsiteX1" fmla="*/ 539751 w 539751"/>
                <a:gd name="connsiteY1" fmla="*/ 0 h 239372"/>
                <a:gd name="connsiteX2" fmla="*/ 539751 w 539751"/>
                <a:gd name="connsiteY2" fmla="*/ 239372 h 239372"/>
                <a:gd name="connsiteX3" fmla="*/ 0 w 539751"/>
                <a:gd name="connsiteY3" fmla="*/ 239372 h 239372"/>
                <a:gd name="connsiteX4" fmla="*/ 0 w 539751"/>
                <a:gd name="connsiteY4" fmla="*/ 0 h 239372"/>
                <a:gd name="connsiteX0" fmla="*/ 44450 w 584201"/>
                <a:gd name="connsiteY0" fmla="*/ 0 h 518772"/>
                <a:gd name="connsiteX1" fmla="*/ 584201 w 584201"/>
                <a:gd name="connsiteY1" fmla="*/ 0 h 518772"/>
                <a:gd name="connsiteX2" fmla="*/ 584201 w 584201"/>
                <a:gd name="connsiteY2" fmla="*/ 239372 h 518772"/>
                <a:gd name="connsiteX3" fmla="*/ 0 w 584201"/>
                <a:gd name="connsiteY3" fmla="*/ 518772 h 518772"/>
                <a:gd name="connsiteX4" fmla="*/ 44450 w 584201"/>
                <a:gd name="connsiteY4" fmla="*/ 0 h 518772"/>
                <a:gd name="connsiteX0" fmla="*/ 44450 w 641351"/>
                <a:gd name="connsiteY0" fmla="*/ 0 h 525122"/>
                <a:gd name="connsiteX1" fmla="*/ 584201 w 641351"/>
                <a:gd name="connsiteY1" fmla="*/ 0 h 525122"/>
                <a:gd name="connsiteX2" fmla="*/ 641351 w 641351"/>
                <a:gd name="connsiteY2" fmla="*/ 525122 h 525122"/>
                <a:gd name="connsiteX3" fmla="*/ 0 w 641351"/>
                <a:gd name="connsiteY3" fmla="*/ 518772 h 525122"/>
                <a:gd name="connsiteX4" fmla="*/ 44450 w 641351"/>
                <a:gd name="connsiteY4" fmla="*/ 0 h 525122"/>
                <a:gd name="connsiteX0" fmla="*/ 44450 w 641351"/>
                <a:gd name="connsiteY0" fmla="*/ 0 h 727216"/>
                <a:gd name="connsiteX1" fmla="*/ 584201 w 641351"/>
                <a:gd name="connsiteY1" fmla="*/ 0 h 727216"/>
                <a:gd name="connsiteX2" fmla="*/ 641351 w 641351"/>
                <a:gd name="connsiteY2" fmla="*/ 525122 h 727216"/>
                <a:gd name="connsiteX3" fmla="*/ 511176 w 641351"/>
                <a:gd name="connsiteY3" fmla="*/ 727216 h 727216"/>
                <a:gd name="connsiteX4" fmla="*/ 0 w 641351"/>
                <a:gd name="connsiteY4" fmla="*/ 518772 h 727216"/>
                <a:gd name="connsiteX5" fmla="*/ 44450 w 641351"/>
                <a:gd name="connsiteY5" fmla="*/ 0 h 727216"/>
                <a:gd name="connsiteX0" fmla="*/ 44450 w 641351"/>
                <a:gd name="connsiteY0" fmla="*/ 0 h 754558"/>
                <a:gd name="connsiteX1" fmla="*/ 584201 w 641351"/>
                <a:gd name="connsiteY1" fmla="*/ 0 h 754558"/>
                <a:gd name="connsiteX2" fmla="*/ 641351 w 641351"/>
                <a:gd name="connsiteY2" fmla="*/ 525122 h 754558"/>
                <a:gd name="connsiteX3" fmla="*/ 511176 w 641351"/>
                <a:gd name="connsiteY3" fmla="*/ 727216 h 754558"/>
                <a:gd name="connsiteX4" fmla="*/ 73026 w 641351"/>
                <a:gd name="connsiteY4" fmla="*/ 746266 h 754558"/>
                <a:gd name="connsiteX5" fmla="*/ 0 w 641351"/>
                <a:gd name="connsiteY5" fmla="*/ 518772 h 754558"/>
                <a:gd name="connsiteX6" fmla="*/ 44450 w 641351"/>
                <a:gd name="connsiteY6" fmla="*/ 0 h 754558"/>
                <a:gd name="connsiteX0" fmla="*/ 44450 w 641351"/>
                <a:gd name="connsiteY0" fmla="*/ 0 h 965381"/>
                <a:gd name="connsiteX1" fmla="*/ 584201 w 641351"/>
                <a:gd name="connsiteY1" fmla="*/ 0 h 965381"/>
                <a:gd name="connsiteX2" fmla="*/ 641351 w 641351"/>
                <a:gd name="connsiteY2" fmla="*/ 525122 h 965381"/>
                <a:gd name="connsiteX3" fmla="*/ 511176 w 641351"/>
                <a:gd name="connsiteY3" fmla="*/ 727216 h 965381"/>
                <a:gd name="connsiteX4" fmla="*/ 482601 w 641351"/>
                <a:gd name="connsiteY4" fmla="*/ 965341 h 965381"/>
                <a:gd name="connsiteX5" fmla="*/ 73026 w 641351"/>
                <a:gd name="connsiteY5" fmla="*/ 746266 h 965381"/>
                <a:gd name="connsiteX6" fmla="*/ 0 w 641351"/>
                <a:gd name="connsiteY6" fmla="*/ 518772 h 965381"/>
                <a:gd name="connsiteX7" fmla="*/ 44450 w 641351"/>
                <a:gd name="connsiteY7" fmla="*/ 0 h 965381"/>
                <a:gd name="connsiteX0" fmla="*/ 44450 w 641351"/>
                <a:gd name="connsiteY0" fmla="*/ 0 h 1000638"/>
                <a:gd name="connsiteX1" fmla="*/ 584201 w 641351"/>
                <a:gd name="connsiteY1" fmla="*/ 0 h 1000638"/>
                <a:gd name="connsiteX2" fmla="*/ 641351 w 641351"/>
                <a:gd name="connsiteY2" fmla="*/ 525122 h 1000638"/>
                <a:gd name="connsiteX3" fmla="*/ 511176 w 641351"/>
                <a:gd name="connsiteY3" fmla="*/ 727216 h 1000638"/>
                <a:gd name="connsiteX4" fmla="*/ 482601 w 641351"/>
                <a:gd name="connsiteY4" fmla="*/ 965341 h 1000638"/>
                <a:gd name="connsiteX5" fmla="*/ 187326 w 641351"/>
                <a:gd name="connsiteY5" fmla="*/ 984391 h 1000638"/>
                <a:gd name="connsiteX6" fmla="*/ 73026 w 641351"/>
                <a:gd name="connsiteY6" fmla="*/ 746266 h 1000638"/>
                <a:gd name="connsiteX7" fmla="*/ 0 w 641351"/>
                <a:gd name="connsiteY7" fmla="*/ 518772 h 1000638"/>
                <a:gd name="connsiteX8" fmla="*/ 44450 w 641351"/>
                <a:gd name="connsiteY8" fmla="*/ 0 h 1000638"/>
                <a:gd name="connsiteX0" fmla="*/ 44450 w 641351"/>
                <a:gd name="connsiteY0" fmla="*/ 0 h 1119154"/>
                <a:gd name="connsiteX1" fmla="*/ 584201 w 641351"/>
                <a:gd name="connsiteY1" fmla="*/ 0 h 1119154"/>
                <a:gd name="connsiteX2" fmla="*/ 641351 w 641351"/>
                <a:gd name="connsiteY2" fmla="*/ 525122 h 1119154"/>
                <a:gd name="connsiteX3" fmla="*/ 511176 w 641351"/>
                <a:gd name="connsiteY3" fmla="*/ 727216 h 1119154"/>
                <a:gd name="connsiteX4" fmla="*/ 482601 w 641351"/>
                <a:gd name="connsiteY4" fmla="*/ 965341 h 1119154"/>
                <a:gd name="connsiteX5" fmla="*/ 187326 w 641351"/>
                <a:gd name="connsiteY5" fmla="*/ 984391 h 1119154"/>
                <a:gd name="connsiteX6" fmla="*/ 73026 w 641351"/>
                <a:gd name="connsiteY6" fmla="*/ 746266 h 1119154"/>
                <a:gd name="connsiteX7" fmla="*/ 0 w 641351"/>
                <a:gd name="connsiteY7" fmla="*/ 518772 h 1119154"/>
                <a:gd name="connsiteX8" fmla="*/ 44450 w 641351"/>
                <a:gd name="connsiteY8" fmla="*/ 0 h 1119154"/>
                <a:gd name="connsiteX0" fmla="*/ 44450 w 641351"/>
                <a:gd name="connsiteY0" fmla="*/ 0 h 1270172"/>
                <a:gd name="connsiteX1" fmla="*/ 584201 w 641351"/>
                <a:gd name="connsiteY1" fmla="*/ 0 h 1270172"/>
                <a:gd name="connsiteX2" fmla="*/ 641351 w 641351"/>
                <a:gd name="connsiteY2" fmla="*/ 525122 h 1270172"/>
                <a:gd name="connsiteX3" fmla="*/ 511176 w 641351"/>
                <a:gd name="connsiteY3" fmla="*/ 727216 h 1270172"/>
                <a:gd name="connsiteX4" fmla="*/ 482601 w 641351"/>
                <a:gd name="connsiteY4" fmla="*/ 965341 h 1270172"/>
                <a:gd name="connsiteX5" fmla="*/ 311151 w 641351"/>
                <a:gd name="connsiteY5" fmla="*/ 1270140 h 1270172"/>
                <a:gd name="connsiteX6" fmla="*/ 187326 w 641351"/>
                <a:gd name="connsiteY6" fmla="*/ 984391 h 1270172"/>
                <a:gd name="connsiteX7" fmla="*/ 73026 w 641351"/>
                <a:gd name="connsiteY7" fmla="*/ 746266 h 1270172"/>
                <a:gd name="connsiteX8" fmla="*/ 0 w 641351"/>
                <a:gd name="connsiteY8" fmla="*/ 518772 h 1270172"/>
                <a:gd name="connsiteX9" fmla="*/ 44450 w 641351"/>
                <a:gd name="connsiteY9" fmla="*/ 0 h 1270172"/>
                <a:gd name="connsiteX0" fmla="*/ 44450 w 641351"/>
                <a:gd name="connsiteY0" fmla="*/ 0 h 1270172"/>
                <a:gd name="connsiteX1" fmla="*/ 584201 w 641351"/>
                <a:gd name="connsiteY1" fmla="*/ 0 h 1270172"/>
                <a:gd name="connsiteX2" fmla="*/ 641351 w 641351"/>
                <a:gd name="connsiteY2" fmla="*/ 525122 h 1270172"/>
                <a:gd name="connsiteX3" fmla="*/ 539751 w 641351"/>
                <a:gd name="connsiteY3" fmla="*/ 746266 h 1270172"/>
                <a:gd name="connsiteX4" fmla="*/ 482601 w 641351"/>
                <a:gd name="connsiteY4" fmla="*/ 965341 h 1270172"/>
                <a:gd name="connsiteX5" fmla="*/ 311151 w 641351"/>
                <a:gd name="connsiteY5" fmla="*/ 1270140 h 1270172"/>
                <a:gd name="connsiteX6" fmla="*/ 187326 w 641351"/>
                <a:gd name="connsiteY6" fmla="*/ 984391 h 1270172"/>
                <a:gd name="connsiteX7" fmla="*/ 73026 w 641351"/>
                <a:gd name="connsiteY7" fmla="*/ 746266 h 1270172"/>
                <a:gd name="connsiteX8" fmla="*/ 0 w 641351"/>
                <a:gd name="connsiteY8" fmla="*/ 518772 h 1270172"/>
                <a:gd name="connsiteX9" fmla="*/ 44450 w 641351"/>
                <a:gd name="connsiteY9" fmla="*/ 0 h 1270172"/>
                <a:gd name="connsiteX0" fmla="*/ 44450 w 641351"/>
                <a:gd name="connsiteY0" fmla="*/ 0 h 1270172"/>
                <a:gd name="connsiteX1" fmla="*/ 584201 w 641351"/>
                <a:gd name="connsiteY1" fmla="*/ 0 h 1270172"/>
                <a:gd name="connsiteX2" fmla="*/ 641351 w 641351"/>
                <a:gd name="connsiteY2" fmla="*/ 525122 h 1270172"/>
                <a:gd name="connsiteX3" fmla="*/ 539751 w 641351"/>
                <a:gd name="connsiteY3" fmla="*/ 746266 h 1270172"/>
                <a:gd name="connsiteX4" fmla="*/ 482601 w 641351"/>
                <a:gd name="connsiteY4" fmla="*/ 965341 h 1270172"/>
                <a:gd name="connsiteX5" fmla="*/ 311151 w 641351"/>
                <a:gd name="connsiteY5" fmla="*/ 1270140 h 1270172"/>
                <a:gd name="connsiteX6" fmla="*/ 187326 w 641351"/>
                <a:gd name="connsiteY6" fmla="*/ 984391 h 1270172"/>
                <a:gd name="connsiteX7" fmla="*/ 73026 w 641351"/>
                <a:gd name="connsiteY7" fmla="*/ 746266 h 1270172"/>
                <a:gd name="connsiteX8" fmla="*/ 0 w 641351"/>
                <a:gd name="connsiteY8" fmla="*/ 518772 h 1270172"/>
                <a:gd name="connsiteX9" fmla="*/ 44450 w 641351"/>
                <a:gd name="connsiteY9" fmla="*/ 0 h 1270172"/>
                <a:gd name="connsiteX0" fmla="*/ 44450 w 641351"/>
                <a:gd name="connsiteY0" fmla="*/ 0 h 1270172"/>
                <a:gd name="connsiteX1" fmla="*/ 584201 w 641351"/>
                <a:gd name="connsiteY1" fmla="*/ 0 h 1270172"/>
                <a:gd name="connsiteX2" fmla="*/ 641351 w 641351"/>
                <a:gd name="connsiteY2" fmla="*/ 525122 h 1270172"/>
                <a:gd name="connsiteX3" fmla="*/ 539751 w 641351"/>
                <a:gd name="connsiteY3" fmla="*/ 746266 h 1270172"/>
                <a:gd name="connsiteX4" fmla="*/ 482601 w 641351"/>
                <a:gd name="connsiteY4" fmla="*/ 965341 h 1270172"/>
                <a:gd name="connsiteX5" fmla="*/ 311151 w 641351"/>
                <a:gd name="connsiteY5" fmla="*/ 1270140 h 1270172"/>
                <a:gd name="connsiteX6" fmla="*/ 187326 w 641351"/>
                <a:gd name="connsiteY6" fmla="*/ 984391 h 1270172"/>
                <a:gd name="connsiteX7" fmla="*/ 73026 w 641351"/>
                <a:gd name="connsiteY7" fmla="*/ 746266 h 1270172"/>
                <a:gd name="connsiteX8" fmla="*/ 0 w 641351"/>
                <a:gd name="connsiteY8" fmla="*/ 518772 h 1270172"/>
                <a:gd name="connsiteX9" fmla="*/ 44450 w 641351"/>
                <a:gd name="connsiteY9" fmla="*/ 0 h 1270172"/>
                <a:gd name="connsiteX0" fmla="*/ 44450 w 641351"/>
                <a:gd name="connsiteY0" fmla="*/ 0 h 1270172"/>
                <a:gd name="connsiteX1" fmla="*/ 584201 w 641351"/>
                <a:gd name="connsiteY1" fmla="*/ 0 h 1270172"/>
                <a:gd name="connsiteX2" fmla="*/ 641351 w 641351"/>
                <a:gd name="connsiteY2" fmla="*/ 525122 h 1270172"/>
                <a:gd name="connsiteX3" fmla="*/ 539751 w 641351"/>
                <a:gd name="connsiteY3" fmla="*/ 746266 h 1270172"/>
                <a:gd name="connsiteX4" fmla="*/ 482601 w 641351"/>
                <a:gd name="connsiteY4" fmla="*/ 965341 h 1270172"/>
                <a:gd name="connsiteX5" fmla="*/ 311151 w 641351"/>
                <a:gd name="connsiteY5" fmla="*/ 1270140 h 1270172"/>
                <a:gd name="connsiteX6" fmla="*/ 187326 w 641351"/>
                <a:gd name="connsiteY6" fmla="*/ 984391 h 1270172"/>
                <a:gd name="connsiteX7" fmla="*/ 73026 w 641351"/>
                <a:gd name="connsiteY7" fmla="*/ 746266 h 1270172"/>
                <a:gd name="connsiteX8" fmla="*/ 0 w 641351"/>
                <a:gd name="connsiteY8" fmla="*/ 518772 h 1270172"/>
                <a:gd name="connsiteX9" fmla="*/ 44450 w 641351"/>
                <a:gd name="connsiteY9" fmla="*/ 0 h 1270172"/>
                <a:gd name="connsiteX0" fmla="*/ 52033 w 648934"/>
                <a:gd name="connsiteY0" fmla="*/ 0 h 1270172"/>
                <a:gd name="connsiteX1" fmla="*/ 591784 w 648934"/>
                <a:gd name="connsiteY1" fmla="*/ 0 h 1270172"/>
                <a:gd name="connsiteX2" fmla="*/ 648934 w 648934"/>
                <a:gd name="connsiteY2" fmla="*/ 525122 h 1270172"/>
                <a:gd name="connsiteX3" fmla="*/ 547334 w 648934"/>
                <a:gd name="connsiteY3" fmla="*/ 746266 h 1270172"/>
                <a:gd name="connsiteX4" fmla="*/ 490184 w 648934"/>
                <a:gd name="connsiteY4" fmla="*/ 965341 h 1270172"/>
                <a:gd name="connsiteX5" fmla="*/ 318734 w 648934"/>
                <a:gd name="connsiteY5" fmla="*/ 1270140 h 1270172"/>
                <a:gd name="connsiteX6" fmla="*/ 194909 w 648934"/>
                <a:gd name="connsiteY6" fmla="*/ 984391 h 1270172"/>
                <a:gd name="connsiteX7" fmla="*/ 80609 w 648934"/>
                <a:gd name="connsiteY7" fmla="*/ 746266 h 1270172"/>
                <a:gd name="connsiteX8" fmla="*/ 7583 w 648934"/>
                <a:gd name="connsiteY8" fmla="*/ 518772 h 1270172"/>
                <a:gd name="connsiteX9" fmla="*/ 52033 w 648934"/>
                <a:gd name="connsiteY9" fmla="*/ 0 h 1270172"/>
                <a:gd name="connsiteX0" fmla="*/ 52033 w 648934"/>
                <a:gd name="connsiteY0" fmla="*/ 0 h 1270172"/>
                <a:gd name="connsiteX1" fmla="*/ 591784 w 648934"/>
                <a:gd name="connsiteY1" fmla="*/ 0 h 1270172"/>
                <a:gd name="connsiteX2" fmla="*/ 648934 w 648934"/>
                <a:gd name="connsiteY2" fmla="*/ 525122 h 1270172"/>
                <a:gd name="connsiteX3" fmla="*/ 547334 w 648934"/>
                <a:gd name="connsiteY3" fmla="*/ 746266 h 1270172"/>
                <a:gd name="connsiteX4" fmla="*/ 490184 w 648934"/>
                <a:gd name="connsiteY4" fmla="*/ 965341 h 1270172"/>
                <a:gd name="connsiteX5" fmla="*/ 318734 w 648934"/>
                <a:gd name="connsiteY5" fmla="*/ 1270140 h 1270172"/>
                <a:gd name="connsiteX6" fmla="*/ 194909 w 648934"/>
                <a:gd name="connsiteY6" fmla="*/ 984391 h 1270172"/>
                <a:gd name="connsiteX7" fmla="*/ 80609 w 648934"/>
                <a:gd name="connsiteY7" fmla="*/ 746266 h 1270172"/>
                <a:gd name="connsiteX8" fmla="*/ 7583 w 648934"/>
                <a:gd name="connsiteY8" fmla="*/ 518772 h 1270172"/>
                <a:gd name="connsiteX9" fmla="*/ 52033 w 648934"/>
                <a:gd name="connsiteY9" fmla="*/ 0 h 1270172"/>
                <a:gd name="connsiteX0" fmla="*/ 52033 w 648934"/>
                <a:gd name="connsiteY0" fmla="*/ 0 h 1336840"/>
                <a:gd name="connsiteX1" fmla="*/ 591784 w 648934"/>
                <a:gd name="connsiteY1" fmla="*/ 0 h 1336840"/>
                <a:gd name="connsiteX2" fmla="*/ 648934 w 648934"/>
                <a:gd name="connsiteY2" fmla="*/ 525122 h 1336840"/>
                <a:gd name="connsiteX3" fmla="*/ 547334 w 648934"/>
                <a:gd name="connsiteY3" fmla="*/ 746266 h 1336840"/>
                <a:gd name="connsiteX4" fmla="*/ 490184 w 648934"/>
                <a:gd name="connsiteY4" fmla="*/ 965341 h 1336840"/>
                <a:gd name="connsiteX5" fmla="*/ 304447 w 648934"/>
                <a:gd name="connsiteY5" fmla="*/ 1336815 h 1336840"/>
                <a:gd name="connsiteX6" fmla="*/ 194909 w 648934"/>
                <a:gd name="connsiteY6" fmla="*/ 984391 h 1336840"/>
                <a:gd name="connsiteX7" fmla="*/ 80609 w 648934"/>
                <a:gd name="connsiteY7" fmla="*/ 746266 h 1336840"/>
                <a:gd name="connsiteX8" fmla="*/ 7583 w 648934"/>
                <a:gd name="connsiteY8" fmla="*/ 518772 h 1336840"/>
                <a:gd name="connsiteX9" fmla="*/ 52033 w 648934"/>
                <a:gd name="connsiteY9" fmla="*/ 0 h 1336840"/>
                <a:gd name="connsiteX0" fmla="*/ 52033 w 648934"/>
                <a:gd name="connsiteY0" fmla="*/ 0 h 1336878"/>
                <a:gd name="connsiteX1" fmla="*/ 591784 w 648934"/>
                <a:gd name="connsiteY1" fmla="*/ 0 h 1336878"/>
                <a:gd name="connsiteX2" fmla="*/ 648934 w 648934"/>
                <a:gd name="connsiteY2" fmla="*/ 525122 h 1336878"/>
                <a:gd name="connsiteX3" fmla="*/ 547334 w 648934"/>
                <a:gd name="connsiteY3" fmla="*/ 746266 h 1336878"/>
                <a:gd name="connsiteX4" fmla="*/ 490184 w 648934"/>
                <a:gd name="connsiteY4" fmla="*/ 965341 h 1336878"/>
                <a:gd name="connsiteX5" fmla="*/ 304447 w 648934"/>
                <a:gd name="connsiteY5" fmla="*/ 1336815 h 1336878"/>
                <a:gd name="connsiteX6" fmla="*/ 194909 w 648934"/>
                <a:gd name="connsiteY6" fmla="*/ 984391 h 1336878"/>
                <a:gd name="connsiteX7" fmla="*/ 80609 w 648934"/>
                <a:gd name="connsiteY7" fmla="*/ 746266 h 1336878"/>
                <a:gd name="connsiteX8" fmla="*/ 7583 w 648934"/>
                <a:gd name="connsiteY8" fmla="*/ 518772 h 1336878"/>
                <a:gd name="connsiteX9" fmla="*/ 52033 w 648934"/>
                <a:gd name="connsiteY9" fmla="*/ 0 h 1336878"/>
                <a:gd name="connsiteX0" fmla="*/ 52033 w 648934"/>
                <a:gd name="connsiteY0" fmla="*/ 0 h 1336878"/>
                <a:gd name="connsiteX1" fmla="*/ 591784 w 648934"/>
                <a:gd name="connsiteY1" fmla="*/ 0 h 1336878"/>
                <a:gd name="connsiteX2" fmla="*/ 648934 w 648934"/>
                <a:gd name="connsiteY2" fmla="*/ 525122 h 1336878"/>
                <a:gd name="connsiteX3" fmla="*/ 547334 w 648934"/>
                <a:gd name="connsiteY3" fmla="*/ 746266 h 1336878"/>
                <a:gd name="connsiteX4" fmla="*/ 490184 w 648934"/>
                <a:gd name="connsiteY4" fmla="*/ 965341 h 1336878"/>
                <a:gd name="connsiteX5" fmla="*/ 304447 w 648934"/>
                <a:gd name="connsiteY5" fmla="*/ 1336815 h 1336878"/>
                <a:gd name="connsiteX6" fmla="*/ 194909 w 648934"/>
                <a:gd name="connsiteY6" fmla="*/ 984391 h 1336878"/>
                <a:gd name="connsiteX7" fmla="*/ 80609 w 648934"/>
                <a:gd name="connsiteY7" fmla="*/ 746266 h 1336878"/>
                <a:gd name="connsiteX8" fmla="*/ 7583 w 648934"/>
                <a:gd name="connsiteY8" fmla="*/ 518772 h 1336878"/>
                <a:gd name="connsiteX9" fmla="*/ 52033 w 648934"/>
                <a:gd name="connsiteY9" fmla="*/ 0 h 1336878"/>
                <a:gd name="connsiteX0" fmla="*/ 52033 w 648934"/>
                <a:gd name="connsiteY0" fmla="*/ 0 h 1336878"/>
                <a:gd name="connsiteX1" fmla="*/ 591784 w 648934"/>
                <a:gd name="connsiteY1" fmla="*/ 0 h 1336878"/>
                <a:gd name="connsiteX2" fmla="*/ 648934 w 648934"/>
                <a:gd name="connsiteY2" fmla="*/ 525122 h 1336878"/>
                <a:gd name="connsiteX3" fmla="*/ 547334 w 648934"/>
                <a:gd name="connsiteY3" fmla="*/ 746266 h 1336878"/>
                <a:gd name="connsiteX4" fmla="*/ 490184 w 648934"/>
                <a:gd name="connsiteY4" fmla="*/ 965341 h 1336878"/>
                <a:gd name="connsiteX5" fmla="*/ 304447 w 648934"/>
                <a:gd name="connsiteY5" fmla="*/ 1336815 h 1336878"/>
                <a:gd name="connsiteX6" fmla="*/ 194909 w 648934"/>
                <a:gd name="connsiteY6" fmla="*/ 984391 h 1336878"/>
                <a:gd name="connsiteX7" fmla="*/ 80609 w 648934"/>
                <a:gd name="connsiteY7" fmla="*/ 746266 h 1336878"/>
                <a:gd name="connsiteX8" fmla="*/ 7583 w 648934"/>
                <a:gd name="connsiteY8" fmla="*/ 518772 h 1336878"/>
                <a:gd name="connsiteX9" fmla="*/ 52033 w 648934"/>
                <a:gd name="connsiteY9" fmla="*/ 0 h 1336878"/>
                <a:gd name="connsiteX0" fmla="*/ 44729 w 641630"/>
                <a:gd name="connsiteY0" fmla="*/ 0 h 1336878"/>
                <a:gd name="connsiteX1" fmla="*/ 584480 w 641630"/>
                <a:gd name="connsiteY1" fmla="*/ 0 h 1336878"/>
                <a:gd name="connsiteX2" fmla="*/ 641630 w 641630"/>
                <a:gd name="connsiteY2" fmla="*/ 525122 h 1336878"/>
                <a:gd name="connsiteX3" fmla="*/ 540030 w 641630"/>
                <a:gd name="connsiteY3" fmla="*/ 746266 h 1336878"/>
                <a:gd name="connsiteX4" fmla="*/ 482880 w 641630"/>
                <a:gd name="connsiteY4" fmla="*/ 965341 h 1336878"/>
                <a:gd name="connsiteX5" fmla="*/ 297143 w 641630"/>
                <a:gd name="connsiteY5" fmla="*/ 1336815 h 1336878"/>
                <a:gd name="connsiteX6" fmla="*/ 187605 w 641630"/>
                <a:gd name="connsiteY6" fmla="*/ 984391 h 1336878"/>
                <a:gd name="connsiteX7" fmla="*/ 73305 w 641630"/>
                <a:gd name="connsiteY7" fmla="*/ 746266 h 1336878"/>
                <a:gd name="connsiteX8" fmla="*/ 279 w 641630"/>
                <a:gd name="connsiteY8" fmla="*/ 518772 h 1336878"/>
                <a:gd name="connsiteX9" fmla="*/ 163793 w 641630"/>
                <a:gd name="connsiteY9" fmla="*/ 203340 h 1336878"/>
                <a:gd name="connsiteX10" fmla="*/ 44729 w 641630"/>
                <a:gd name="connsiteY10" fmla="*/ 0 h 1336878"/>
                <a:gd name="connsiteX0" fmla="*/ 45408 w 642309"/>
                <a:gd name="connsiteY0" fmla="*/ 0 h 1336878"/>
                <a:gd name="connsiteX1" fmla="*/ 585159 w 642309"/>
                <a:gd name="connsiteY1" fmla="*/ 0 h 1336878"/>
                <a:gd name="connsiteX2" fmla="*/ 642309 w 642309"/>
                <a:gd name="connsiteY2" fmla="*/ 525122 h 1336878"/>
                <a:gd name="connsiteX3" fmla="*/ 540709 w 642309"/>
                <a:gd name="connsiteY3" fmla="*/ 746266 h 1336878"/>
                <a:gd name="connsiteX4" fmla="*/ 483559 w 642309"/>
                <a:gd name="connsiteY4" fmla="*/ 965341 h 1336878"/>
                <a:gd name="connsiteX5" fmla="*/ 297822 w 642309"/>
                <a:gd name="connsiteY5" fmla="*/ 1336815 h 1336878"/>
                <a:gd name="connsiteX6" fmla="*/ 188284 w 642309"/>
                <a:gd name="connsiteY6" fmla="*/ 984391 h 1336878"/>
                <a:gd name="connsiteX7" fmla="*/ 73984 w 642309"/>
                <a:gd name="connsiteY7" fmla="*/ 746266 h 1336878"/>
                <a:gd name="connsiteX8" fmla="*/ 958 w 642309"/>
                <a:gd name="connsiteY8" fmla="*/ 518772 h 1336878"/>
                <a:gd name="connsiteX9" fmla="*/ 164472 w 642309"/>
                <a:gd name="connsiteY9" fmla="*/ 203340 h 1336878"/>
                <a:gd name="connsiteX10" fmla="*/ 45408 w 642309"/>
                <a:gd name="connsiteY10" fmla="*/ 0 h 1336878"/>
                <a:gd name="connsiteX0" fmla="*/ 46510 w 643411"/>
                <a:gd name="connsiteY0" fmla="*/ 0 h 1336878"/>
                <a:gd name="connsiteX1" fmla="*/ 586261 w 643411"/>
                <a:gd name="connsiteY1" fmla="*/ 0 h 1336878"/>
                <a:gd name="connsiteX2" fmla="*/ 643411 w 643411"/>
                <a:gd name="connsiteY2" fmla="*/ 525122 h 1336878"/>
                <a:gd name="connsiteX3" fmla="*/ 541811 w 643411"/>
                <a:gd name="connsiteY3" fmla="*/ 746266 h 1336878"/>
                <a:gd name="connsiteX4" fmla="*/ 484661 w 643411"/>
                <a:gd name="connsiteY4" fmla="*/ 965341 h 1336878"/>
                <a:gd name="connsiteX5" fmla="*/ 298924 w 643411"/>
                <a:gd name="connsiteY5" fmla="*/ 1336815 h 1336878"/>
                <a:gd name="connsiteX6" fmla="*/ 189386 w 643411"/>
                <a:gd name="connsiteY6" fmla="*/ 984391 h 1336878"/>
                <a:gd name="connsiteX7" fmla="*/ 75086 w 643411"/>
                <a:gd name="connsiteY7" fmla="*/ 746266 h 1336878"/>
                <a:gd name="connsiteX8" fmla="*/ 2060 w 643411"/>
                <a:gd name="connsiteY8" fmla="*/ 518772 h 1336878"/>
                <a:gd name="connsiteX9" fmla="*/ 165574 w 643411"/>
                <a:gd name="connsiteY9" fmla="*/ 203340 h 1336878"/>
                <a:gd name="connsiteX10" fmla="*/ 46510 w 643411"/>
                <a:gd name="connsiteY10" fmla="*/ 0 h 1336878"/>
                <a:gd name="connsiteX0" fmla="*/ 46510 w 643411"/>
                <a:gd name="connsiteY0" fmla="*/ 0 h 1336878"/>
                <a:gd name="connsiteX1" fmla="*/ 586261 w 643411"/>
                <a:gd name="connsiteY1" fmla="*/ 0 h 1336878"/>
                <a:gd name="connsiteX2" fmla="*/ 484662 w 643411"/>
                <a:gd name="connsiteY2" fmla="*/ 236678 h 1336878"/>
                <a:gd name="connsiteX3" fmla="*/ 643411 w 643411"/>
                <a:gd name="connsiteY3" fmla="*/ 525122 h 1336878"/>
                <a:gd name="connsiteX4" fmla="*/ 541811 w 643411"/>
                <a:gd name="connsiteY4" fmla="*/ 746266 h 1336878"/>
                <a:gd name="connsiteX5" fmla="*/ 484661 w 643411"/>
                <a:gd name="connsiteY5" fmla="*/ 965341 h 1336878"/>
                <a:gd name="connsiteX6" fmla="*/ 298924 w 643411"/>
                <a:gd name="connsiteY6" fmla="*/ 1336815 h 1336878"/>
                <a:gd name="connsiteX7" fmla="*/ 189386 w 643411"/>
                <a:gd name="connsiteY7" fmla="*/ 984391 h 1336878"/>
                <a:gd name="connsiteX8" fmla="*/ 75086 w 643411"/>
                <a:gd name="connsiteY8" fmla="*/ 746266 h 1336878"/>
                <a:gd name="connsiteX9" fmla="*/ 2060 w 643411"/>
                <a:gd name="connsiteY9" fmla="*/ 518772 h 1336878"/>
                <a:gd name="connsiteX10" fmla="*/ 165574 w 643411"/>
                <a:gd name="connsiteY10" fmla="*/ 203340 h 1336878"/>
                <a:gd name="connsiteX11" fmla="*/ 46510 w 643411"/>
                <a:gd name="connsiteY11" fmla="*/ 0 h 1336878"/>
                <a:gd name="connsiteX0" fmla="*/ 46510 w 643411"/>
                <a:gd name="connsiteY0" fmla="*/ 0 h 1336878"/>
                <a:gd name="connsiteX1" fmla="*/ 586261 w 643411"/>
                <a:gd name="connsiteY1" fmla="*/ 0 h 1336878"/>
                <a:gd name="connsiteX2" fmla="*/ 484662 w 643411"/>
                <a:gd name="connsiteY2" fmla="*/ 236678 h 1336878"/>
                <a:gd name="connsiteX3" fmla="*/ 643411 w 643411"/>
                <a:gd name="connsiteY3" fmla="*/ 525122 h 1336878"/>
                <a:gd name="connsiteX4" fmla="*/ 541811 w 643411"/>
                <a:gd name="connsiteY4" fmla="*/ 746266 h 1336878"/>
                <a:gd name="connsiteX5" fmla="*/ 484661 w 643411"/>
                <a:gd name="connsiteY5" fmla="*/ 965341 h 1336878"/>
                <a:gd name="connsiteX6" fmla="*/ 298924 w 643411"/>
                <a:gd name="connsiteY6" fmla="*/ 1336815 h 1336878"/>
                <a:gd name="connsiteX7" fmla="*/ 189386 w 643411"/>
                <a:gd name="connsiteY7" fmla="*/ 984391 h 1336878"/>
                <a:gd name="connsiteX8" fmla="*/ 75086 w 643411"/>
                <a:gd name="connsiteY8" fmla="*/ 746266 h 1336878"/>
                <a:gd name="connsiteX9" fmla="*/ 2060 w 643411"/>
                <a:gd name="connsiteY9" fmla="*/ 518772 h 1336878"/>
                <a:gd name="connsiteX10" fmla="*/ 165574 w 643411"/>
                <a:gd name="connsiteY10" fmla="*/ 203340 h 1336878"/>
                <a:gd name="connsiteX11" fmla="*/ 46510 w 643411"/>
                <a:gd name="connsiteY11" fmla="*/ 0 h 1336878"/>
                <a:gd name="connsiteX0" fmla="*/ 46510 w 643411"/>
                <a:gd name="connsiteY0" fmla="*/ 0 h 1336878"/>
                <a:gd name="connsiteX1" fmla="*/ 586261 w 643411"/>
                <a:gd name="connsiteY1" fmla="*/ 0 h 1336878"/>
                <a:gd name="connsiteX2" fmla="*/ 484662 w 643411"/>
                <a:gd name="connsiteY2" fmla="*/ 236678 h 1336878"/>
                <a:gd name="connsiteX3" fmla="*/ 643411 w 643411"/>
                <a:gd name="connsiteY3" fmla="*/ 525122 h 1336878"/>
                <a:gd name="connsiteX4" fmla="*/ 541811 w 643411"/>
                <a:gd name="connsiteY4" fmla="*/ 746266 h 1336878"/>
                <a:gd name="connsiteX5" fmla="*/ 484661 w 643411"/>
                <a:gd name="connsiteY5" fmla="*/ 965341 h 1336878"/>
                <a:gd name="connsiteX6" fmla="*/ 298924 w 643411"/>
                <a:gd name="connsiteY6" fmla="*/ 1336815 h 1336878"/>
                <a:gd name="connsiteX7" fmla="*/ 189386 w 643411"/>
                <a:gd name="connsiteY7" fmla="*/ 984391 h 1336878"/>
                <a:gd name="connsiteX8" fmla="*/ 75086 w 643411"/>
                <a:gd name="connsiteY8" fmla="*/ 746266 h 1336878"/>
                <a:gd name="connsiteX9" fmla="*/ 2060 w 643411"/>
                <a:gd name="connsiteY9" fmla="*/ 518772 h 1336878"/>
                <a:gd name="connsiteX10" fmla="*/ 165574 w 643411"/>
                <a:gd name="connsiteY10" fmla="*/ 203340 h 1336878"/>
                <a:gd name="connsiteX11" fmla="*/ 46510 w 643411"/>
                <a:gd name="connsiteY11" fmla="*/ 0 h 1336878"/>
                <a:gd name="connsiteX0" fmla="*/ 46510 w 643411"/>
                <a:gd name="connsiteY0" fmla="*/ 0 h 1336878"/>
                <a:gd name="connsiteX1" fmla="*/ 586261 w 643411"/>
                <a:gd name="connsiteY1" fmla="*/ 0 h 1336878"/>
                <a:gd name="connsiteX2" fmla="*/ 484662 w 643411"/>
                <a:gd name="connsiteY2" fmla="*/ 236678 h 1336878"/>
                <a:gd name="connsiteX3" fmla="*/ 643411 w 643411"/>
                <a:gd name="connsiteY3" fmla="*/ 525122 h 1336878"/>
                <a:gd name="connsiteX4" fmla="*/ 541811 w 643411"/>
                <a:gd name="connsiteY4" fmla="*/ 746266 h 1336878"/>
                <a:gd name="connsiteX5" fmla="*/ 484661 w 643411"/>
                <a:gd name="connsiteY5" fmla="*/ 965341 h 1336878"/>
                <a:gd name="connsiteX6" fmla="*/ 298924 w 643411"/>
                <a:gd name="connsiteY6" fmla="*/ 1336815 h 1336878"/>
                <a:gd name="connsiteX7" fmla="*/ 189386 w 643411"/>
                <a:gd name="connsiteY7" fmla="*/ 984391 h 1336878"/>
                <a:gd name="connsiteX8" fmla="*/ 75086 w 643411"/>
                <a:gd name="connsiteY8" fmla="*/ 746266 h 1336878"/>
                <a:gd name="connsiteX9" fmla="*/ 2060 w 643411"/>
                <a:gd name="connsiteY9" fmla="*/ 518772 h 1336878"/>
                <a:gd name="connsiteX10" fmla="*/ 165574 w 643411"/>
                <a:gd name="connsiteY10" fmla="*/ 203340 h 1336878"/>
                <a:gd name="connsiteX11" fmla="*/ 46510 w 643411"/>
                <a:gd name="connsiteY11" fmla="*/ 0 h 13368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43411" h="1336878">
                  <a:moveTo>
                    <a:pt x="46510" y="0"/>
                  </a:moveTo>
                  <a:lnTo>
                    <a:pt x="586261" y="0"/>
                  </a:lnTo>
                  <a:cubicBezTo>
                    <a:pt x="596845" y="72543"/>
                    <a:pt x="474078" y="164135"/>
                    <a:pt x="484662" y="236678"/>
                  </a:cubicBezTo>
                  <a:cubicBezTo>
                    <a:pt x="623303" y="351876"/>
                    <a:pt x="623833" y="438499"/>
                    <a:pt x="643411" y="525122"/>
                  </a:cubicBezTo>
                  <a:cubicBezTo>
                    <a:pt x="627006" y="587725"/>
                    <a:pt x="639178" y="745576"/>
                    <a:pt x="541811" y="746266"/>
                  </a:cubicBezTo>
                  <a:cubicBezTo>
                    <a:pt x="578853" y="810111"/>
                    <a:pt x="557686" y="962166"/>
                    <a:pt x="484661" y="965341"/>
                  </a:cubicBezTo>
                  <a:cubicBezTo>
                    <a:pt x="451324" y="1027253"/>
                    <a:pt x="386236" y="1328878"/>
                    <a:pt x="298924" y="1336815"/>
                  </a:cubicBezTo>
                  <a:cubicBezTo>
                    <a:pt x="235425" y="1339990"/>
                    <a:pt x="214787" y="1224103"/>
                    <a:pt x="189386" y="984391"/>
                  </a:cubicBezTo>
                  <a:cubicBezTo>
                    <a:pt x="121124" y="947879"/>
                    <a:pt x="84082" y="841332"/>
                    <a:pt x="75086" y="746266"/>
                  </a:cubicBezTo>
                  <a:cubicBezTo>
                    <a:pt x="-15931" y="675197"/>
                    <a:pt x="26402" y="594603"/>
                    <a:pt x="2060" y="518772"/>
                  </a:cubicBezTo>
                  <a:cubicBezTo>
                    <a:pt x="-10640" y="399710"/>
                    <a:pt x="34341" y="351714"/>
                    <a:pt x="165574" y="203340"/>
                  </a:cubicBezTo>
                  <a:cubicBezTo>
                    <a:pt x="172982" y="116878"/>
                    <a:pt x="-46623" y="19602"/>
                    <a:pt x="46510" y="0"/>
                  </a:cubicBezTo>
                  <a:close/>
                </a:path>
              </a:pathLst>
            </a:custGeom>
            <a:solidFill>
              <a:srgbClr val="FCF1D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4FA64D52-BAF5-2230-A140-EA2C0B701E71}"/>
                </a:ext>
              </a:extLst>
            </p:cNvPr>
            <p:cNvGrpSpPr/>
            <p:nvPr/>
          </p:nvGrpSpPr>
          <p:grpSpPr>
            <a:xfrm>
              <a:off x="3748090" y="872592"/>
              <a:ext cx="4674149" cy="3590426"/>
              <a:chOff x="3775100" y="892339"/>
              <a:chExt cx="4674149" cy="3590426"/>
            </a:xfrm>
          </p:grpSpPr>
          <p:sp>
            <p:nvSpPr>
              <p:cNvPr id="25" name="Rectangle 23">
                <a:extLst>
                  <a:ext uri="{FF2B5EF4-FFF2-40B4-BE49-F238E27FC236}">
                    <a16:creationId xmlns:a16="http://schemas.microsoft.com/office/drawing/2014/main" id="{1F4B7A04-091D-AA03-CFEF-2143733A75E3}"/>
                  </a:ext>
                </a:extLst>
              </p:cNvPr>
              <p:cNvSpPr/>
              <p:nvPr/>
            </p:nvSpPr>
            <p:spPr>
              <a:xfrm rot="522345" flipH="1">
                <a:off x="3775100" y="909940"/>
                <a:ext cx="1688977" cy="2204519"/>
              </a:xfrm>
              <a:custGeom>
                <a:avLst/>
                <a:gdLst>
                  <a:gd name="connsiteX0" fmla="*/ 0 w 876298"/>
                  <a:gd name="connsiteY0" fmla="*/ 0 h 629719"/>
                  <a:gd name="connsiteX1" fmla="*/ 876298 w 876298"/>
                  <a:gd name="connsiteY1" fmla="*/ 0 h 629719"/>
                  <a:gd name="connsiteX2" fmla="*/ 876298 w 876298"/>
                  <a:gd name="connsiteY2" fmla="*/ 629719 h 629719"/>
                  <a:gd name="connsiteX3" fmla="*/ 0 w 876298"/>
                  <a:gd name="connsiteY3" fmla="*/ 629719 h 629719"/>
                  <a:gd name="connsiteX4" fmla="*/ 0 w 876298"/>
                  <a:gd name="connsiteY4" fmla="*/ 0 h 629719"/>
                  <a:gd name="connsiteX0" fmla="*/ 0 w 1701798"/>
                  <a:gd name="connsiteY0" fmla="*/ 1333500 h 1963219"/>
                  <a:gd name="connsiteX1" fmla="*/ 1701798 w 1701798"/>
                  <a:gd name="connsiteY1" fmla="*/ 0 h 1963219"/>
                  <a:gd name="connsiteX2" fmla="*/ 876298 w 1701798"/>
                  <a:gd name="connsiteY2" fmla="*/ 1963219 h 1963219"/>
                  <a:gd name="connsiteX3" fmla="*/ 0 w 1701798"/>
                  <a:gd name="connsiteY3" fmla="*/ 1963219 h 1963219"/>
                  <a:gd name="connsiteX4" fmla="*/ 0 w 1701798"/>
                  <a:gd name="connsiteY4" fmla="*/ 1333500 h 1963219"/>
                  <a:gd name="connsiteX0" fmla="*/ 0 w 1701798"/>
                  <a:gd name="connsiteY0" fmla="*/ 1333500 h 1963219"/>
                  <a:gd name="connsiteX1" fmla="*/ 1701798 w 1701798"/>
                  <a:gd name="connsiteY1" fmla="*/ 0 h 1963219"/>
                  <a:gd name="connsiteX2" fmla="*/ 876298 w 1701798"/>
                  <a:gd name="connsiteY2" fmla="*/ 1963219 h 1963219"/>
                  <a:gd name="connsiteX3" fmla="*/ 0 w 1701798"/>
                  <a:gd name="connsiteY3" fmla="*/ 1333500 h 1963219"/>
                  <a:gd name="connsiteX0" fmla="*/ 0 w 1701798"/>
                  <a:gd name="connsiteY0" fmla="*/ 1333500 h 2293419"/>
                  <a:gd name="connsiteX1" fmla="*/ 1701798 w 1701798"/>
                  <a:gd name="connsiteY1" fmla="*/ 0 h 2293419"/>
                  <a:gd name="connsiteX2" fmla="*/ 647698 w 1701798"/>
                  <a:gd name="connsiteY2" fmla="*/ 2293419 h 2293419"/>
                  <a:gd name="connsiteX3" fmla="*/ 0 w 1701798"/>
                  <a:gd name="connsiteY3" fmla="*/ 1333500 h 2293419"/>
                  <a:gd name="connsiteX0" fmla="*/ 0 w 1650998"/>
                  <a:gd name="connsiteY0" fmla="*/ 1701800 h 2293419"/>
                  <a:gd name="connsiteX1" fmla="*/ 1650998 w 1650998"/>
                  <a:gd name="connsiteY1" fmla="*/ 0 h 2293419"/>
                  <a:gd name="connsiteX2" fmla="*/ 596898 w 1650998"/>
                  <a:gd name="connsiteY2" fmla="*/ 2293419 h 2293419"/>
                  <a:gd name="connsiteX3" fmla="*/ 0 w 1650998"/>
                  <a:gd name="connsiteY3" fmla="*/ 1701800 h 2293419"/>
                  <a:gd name="connsiteX0" fmla="*/ 38842 w 1689840"/>
                  <a:gd name="connsiteY0" fmla="*/ 1701800 h 2293419"/>
                  <a:gd name="connsiteX1" fmla="*/ 1689840 w 1689840"/>
                  <a:gd name="connsiteY1" fmla="*/ 0 h 2293419"/>
                  <a:gd name="connsiteX2" fmla="*/ 635740 w 1689840"/>
                  <a:gd name="connsiteY2" fmla="*/ 2293419 h 2293419"/>
                  <a:gd name="connsiteX3" fmla="*/ 38842 w 1689840"/>
                  <a:gd name="connsiteY3" fmla="*/ 1701800 h 2293419"/>
                  <a:gd name="connsiteX0" fmla="*/ 37979 w 1688977"/>
                  <a:gd name="connsiteY0" fmla="*/ 1701800 h 2293419"/>
                  <a:gd name="connsiteX1" fmla="*/ 1688977 w 1688977"/>
                  <a:gd name="connsiteY1" fmla="*/ 0 h 2293419"/>
                  <a:gd name="connsiteX2" fmla="*/ 634877 w 1688977"/>
                  <a:gd name="connsiteY2" fmla="*/ 2293419 h 2293419"/>
                  <a:gd name="connsiteX3" fmla="*/ 37979 w 1688977"/>
                  <a:gd name="connsiteY3" fmla="*/ 1701800 h 2293419"/>
                  <a:gd name="connsiteX0" fmla="*/ 37979 w 1688977"/>
                  <a:gd name="connsiteY0" fmla="*/ 1701800 h 2204519"/>
                  <a:gd name="connsiteX1" fmla="*/ 1688977 w 1688977"/>
                  <a:gd name="connsiteY1" fmla="*/ 0 h 2204519"/>
                  <a:gd name="connsiteX2" fmla="*/ 571377 w 1688977"/>
                  <a:gd name="connsiteY2" fmla="*/ 2204519 h 2204519"/>
                  <a:gd name="connsiteX3" fmla="*/ 37979 w 1688977"/>
                  <a:gd name="connsiteY3" fmla="*/ 1701800 h 2204519"/>
                  <a:gd name="connsiteX0" fmla="*/ 37979 w 1688977"/>
                  <a:gd name="connsiteY0" fmla="*/ 1701800 h 2204519"/>
                  <a:gd name="connsiteX1" fmla="*/ 1688977 w 1688977"/>
                  <a:gd name="connsiteY1" fmla="*/ 0 h 2204519"/>
                  <a:gd name="connsiteX2" fmla="*/ 571377 w 1688977"/>
                  <a:gd name="connsiteY2" fmla="*/ 2204519 h 2204519"/>
                  <a:gd name="connsiteX3" fmla="*/ 37979 w 1688977"/>
                  <a:gd name="connsiteY3" fmla="*/ 1701800 h 2204519"/>
                  <a:gd name="connsiteX0" fmla="*/ 37979 w 1688977"/>
                  <a:gd name="connsiteY0" fmla="*/ 1701800 h 2204519"/>
                  <a:gd name="connsiteX1" fmla="*/ 1688977 w 1688977"/>
                  <a:gd name="connsiteY1" fmla="*/ 0 h 2204519"/>
                  <a:gd name="connsiteX2" fmla="*/ 571377 w 1688977"/>
                  <a:gd name="connsiteY2" fmla="*/ 2204519 h 2204519"/>
                  <a:gd name="connsiteX3" fmla="*/ 37979 w 1688977"/>
                  <a:gd name="connsiteY3" fmla="*/ 1701800 h 2204519"/>
                  <a:gd name="connsiteX0" fmla="*/ 37979 w 1688977"/>
                  <a:gd name="connsiteY0" fmla="*/ 1701800 h 2204519"/>
                  <a:gd name="connsiteX1" fmla="*/ 1688977 w 1688977"/>
                  <a:gd name="connsiteY1" fmla="*/ 0 h 2204519"/>
                  <a:gd name="connsiteX2" fmla="*/ 571377 w 1688977"/>
                  <a:gd name="connsiteY2" fmla="*/ 2204519 h 2204519"/>
                  <a:gd name="connsiteX3" fmla="*/ 37979 w 1688977"/>
                  <a:gd name="connsiteY3" fmla="*/ 1701800 h 22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88977" h="2204519">
                    <a:moveTo>
                      <a:pt x="37979" y="1701800"/>
                    </a:moveTo>
                    <a:cubicBezTo>
                      <a:pt x="-249888" y="867833"/>
                      <a:pt x="1176744" y="148167"/>
                      <a:pt x="1688977" y="0"/>
                    </a:cubicBezTo>
                    <a:cubicBezTo>
                      <a:pt x="1227544" y="455440"/>
                      <a:pt x="1731310" y="1977679"/>
                      <a:pt x="571377" y="2204519"/>
                    </a:cubicBezTo>
                    <a:lnTo>
                      <a:pt x="37979" y="1701800"/>
                    </a:lnTo>
                    <a:close/>
                  </a:path>
                </a:pathLst>
              </a:custGeom>
              <a:solidFill>
                <a:srgbClr val="FCCFB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085B0983-E9A7-ADD0-734D-9B75A4EC8668}"/>
                  </a:ext>
                </a:extLst>
              </p:cNvPr>
              <p:cNvSpPr/>
              <p:nvPr/>
            </p:nvSpPr>
            <p:spPr>
              <a:xfrm rot="20934534">
                <a:off x="6760272" y="892339"/>
                <a:ext cx="1688977" cy="2204519"/>
              </a:xfrm>
              <a:custGeom>
                <a:avLst/>
                <a:gdLst>
                  <a:gd name="connsiteX0" fmla="*/ 0 w 876298"/>
                  <a:gd name="connsiteY0" fmla="*/ 0 h 629719"/>
                  <a:gd name="connsiteX1" fmla="*/ 876298 w 876298"/>
                  <a:gd name="connsiteY1" fmla="*/ 0 h 629719"/>
                  <a:gd name="connsiteX2" fmla="*/ 876298 w 876298"/>
                  <a:gd name="connsiteY2" fmla="*/ 629719 h 629719"/>
                  <a:gd name="connsiteX3" fmla="*/ 0 w 876298"/>
                  <a:gd name="connsiteY3" fmla="*/ 629719 h 629719"/>
                  <a:gd name="connsiteX4" fmla="*/ 0 w 876298"/>
                  <a:gd name="connsiteY4" fmla="*/ 0 h 629719"/>
                  <a:gd name="connsiteX0" fmla="*/ 0 w 1701798"/>
                  <a:gd name="connsiteY0" fmla="*/ 1333500 h 1963219"/>
                  <a:gd name="connsiteX1" fmla="*/ 1701798 w 1701798"/>
                  <a:gd name="connsiteY1" fmla="*/ 0 h 1963219"/>
                  <a:gd name="connsiteX2" fmla="*/ 876298 w 1701798"/>
                  <a:gd name="connsiteY2" fmla="*/ 1963219 h 1963219"/>
                  <a:gd name="connsiteX3" fmla="*/ 0 w 1701798"/>
                  <a:gd name="connsiteY3" fmla="*/ 1963219 h 1963219"/>
                  <a:gd name="connsiteX4" fmla="*/ 0 w 1701798"/>
                  <a:gd name="connsiteY4" fmla="*/ 1333500 h 1963219"/>
                  <a:gd name="connsiteX0" fmla="*/ 0 w 1701798"/>
                  <a:gd name="connsiteY0" fmla="*/ 1333500 h 1963219"/>
                  <a:gd name="connsiteX1" fmla="*/ 1701798 w 1701798"/>
                  <a:gd name="connsiteY1" fmla="*/ 0 h 1963219"/>
                  <a:gd name="connsiteX2" fmla="*/ 876298 w 1701798"/>
                  <a:gd name="connsiteY2" fmla="*/ 1963219 h 1963219"/>
                  <a:gd name="connsiteX3" fmla="*/ 0 w 1701798"/>
                  <a:gd name="connsiteY3" fmla="*/ 1333500 h 1963219"/>
                  <a:gd name="connsiteX0" fmla="*/ 0 w 1701798"/>
                  <a:gd name="connsiteY0" fmla="*/ 1333500 h 2293419"/>
                  <a:gd name="connsiteX1" fmla="*/ 1701798 w 1701798"/>
                  <a:gd name="connsiteY1" fmla="*/ 0 h 2293419"/>
                  <a:gd name="connsiteX2" fmla="*/ 647698 w 1701798"/>
                  <a:gd name="connsiteY2" fmla="*/ 2293419 h 2293419"/>
                  <a:gd name="connsiteX3" fmla="*/ 0 w 1701798"/>
                  <a:gd name="connsiteY3" fmla="*/ 1333500 h 2293419"/>
                  <a:gd name="connsiteX0" fmla="*/ 0 w 1650998"/>
                  <a:gd name="connsiteY0" fmla="*/ 1701800 h 2293419"/>
                  <a:gd name="connsiteX1" fmla="*/ 1650998 w 1650998"/>
                  <a:gd name="connsiteY1" fmla="*/ 0 h 2293419"/>
                  <a:gd name="connsiteX2" fmla="*/ 596898 w 1650998"/>
                  <a:gd name="connsiteY2" fmla="*/ 2293419 h 2293419"/>
                  <a:gd name="connsiteX3" fmla="*/ 0 w 1650998"/>
                  <a:gd name="connsiteY3" fmla="*/ 1701800 h 2293419"/>
                  <a:gd name="connsiteX0" fmla="*/ 38842 w 1689840"/>
                  <a:gd name="connsiteY0" fmla="*/ 1701800 h 2293419"/>
                  <a:gd name="connsiteX1" fmla="*/ 1689840 w 1689840"/>
                  <a:gd name="connsiteY1" fmla="*/ 0 h 2293419"/>
                  <a:gd name="connsiteX2" fmla="*/ 635740 w 1689840"/>
                  <a:gd name="connsiteY2" fmla="*/ 2293419 h 2293419"/>
                  <a:gd name="connsiteX3" fmla="*/ 38842 w 1689840"/>
                  <a:gd name="connsiteY3" fmla="*/ 1701800 h 2293419"/>
                  <a:gd name="connsiteX0" fmla="*/ 37979 w 1688977"/>
                  <a:gd name="connsiteY0" fmla="*/ 1701800 h 2293419"/>
                  <a:gd name="connsiteX1" fmla="*/ 1688977 w 1688977"/>
                  <a:gd name="connsiteY1" fmla="*/ 0 h 2293419"/>
                  <a:gd name="connsiteX2" fmla="*/ 634877 w 1688977"/>
                  <a:gd name="connsiteY2" fmla="*/ 2293419 h 2293419"/>
                  <a:gd name="connsiteX3" fmla="*/ 37979 w 1688977"/>
                  <a:gd name="connsiteY3" fmla="*/ 1701800 h 2293419"/>
                  <a:gd name="connsiteX0" fmla="*/ 37979 w 1688977"/>
                  <a:gd name="connsiteY0" fmla="*/ 1701800 h 2204519"/>
                  <a:gd name="connsiteX1" fmla="*/ 1688977 w 1688977"/>
                  <a:gd name="connsiteY1" fmla="*/ 0 h 2204519"/>
                  <a:gd name="connsiteX2" fmla="*/ 571377 w 1688977"/>
                  <a:gd name="connsiteY2" fmla="*/ 2204519 h 2204519"/>
                  <a:gd name="connsiteX3" fmla="*/ 37979 w 1688977"/>
                  <a:gd name="connsiteY3" fmla="*/ 1701800 h 2204519"/>
                  <a:gd name="connsiteX0" fmla="*/ 37979 w 1688977"/>
                  <a:gd name="connsiteY0" fmla="*/ 1701800 h 2204519"/>
                  <a:gd name="connsiteX1" fmla="*/ 1688977 w 1688977"/>
                  <a:gd name="connsiteY1" fmla="*/ 0 h 2204519"/>
                  <a:gd name="connsiteX2" fmla="*/ 571377 w 1688977"/>
                  <a:gd name="connsiteY2" fmla="*/ 2204519 h 2204519"/>
                  <a:gd name="connsiteX3" fmla="*/ 37979 w 1688977"/>
                  <a:gd name="connsiteY3" fmla="*/ 1701800 h 2204519"/>
                  <a:gd name="connsiteX0" fmla="*/ 37979 w 1688977"/>
                  <a:gd name="connsiteY0" fmla="*/ 1701800 h 2204519"/>
                  <a:gd name="connsiteX1" fmla="*/ 1688977 w 1688977"/>
                  <a:gd name="connsiteY1" fmla="*/ 0 h 2204519"/>
                  <a:gd name="connsiteX2" fmla="*/ 571377 w 1688977"/>
                  <a:gd name="connsiteY2" fmla="*/ 2204519 h 2204519"/>
                  <a:gd name="connsiteX3" fmla="*/ 37979 w 1688977"/>
                  <a:gd name="connsiteY3" fmla="*/ 1701800 h 2204519"/>
                  <a:gd name="connsiteX0" fmla="*/ 37979 w 1688977"/>
                  <a:gd name="connsiteY0" fmla="*/ 1701800 h 2204519"/>
                  <a:gd name="connsiteX1" fmla="*/ 1688977 w 1688977"/>
                  <a:gd name="connsiteY1" fmla="*/ 0 h 2204519"/>
                  <a:gd name="connsiteX2" fmla="*/ 571377 w 1688977"/>
                  <a:gd name="connsiteY2" fmla="*/ 2204519 h 2204519"/>
                  <a:gd name="connsiteX3" fmla="*/ 37979 w 1688977"/>
                  <a:gd name="connsiteY3" fmla="*/ 1701800 h 22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88977" h="2204519">
                    <a:moveTo>
                      <a:pt x="37979" y="1701800"/>
                    </a:moveTo>
                    <a:cubicBezTo>
                      <a:pt x="-249888" y="867833"/>
                      <a:pt x="1176744" y="148167"/>
                      <a:pt x="1688977" y="0"/>
                    </a:cubicBezTo>
                    <a:cubicBezTo>
                      <a:pt x="1227544" y="455440"/>
                      <a:pt x="1731310" y="1977679"/>
                      <a:pt x="571377" y="2204519"/>
                    </a:cubicBezTo>
                    <a:lnTo>
                      <a:pt x="37979" y="1701800"/>
                    </a:lnTo>
                    <a:close/>
                  </a:path>
                </a:pathLst>
              </a:custGeom>
              <a:solidFill>
                <a:srgbClr val="FCCFB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7">
                <a:extLst>
                  <a:ext uri="{FF2B5EF4-FFF2-40B4-BE49-F238E27FC236}">
                    <a16:creationId xmlns:a16="http://schemas.microsoft.com/office/drawing/2014/main" id="{E287C289-5C2D-1778-FBEB-C2F8CABE0931}"/>
                  </a:ext>
                </a:extLst>
              </p:cNvPr>
              <p:cNvSpPr/>
              <p:nvPr/>
            </p:nvSpPr>
            <p:spPr>
              <a:xfrm>
                <a:off x="4490085" y="2062681"/>
                <a:ext cx="3164230" cy="2406923"/>
              </a:xfrm>
              <a:custGeom>
                <a:avLst/>
                <a:gdLst>
                  <a:gd name="connsiteX0" fmla="*/ 0 w 1727200"/>
                  <a:gd name="connsiteY0" fmla="*/ 0 h 127000"/>
                  <a:gd name="connsiteX1" fmla="*/ 1727200 w 1727200"/>
                  <a:gd name="connsiteY1" fmla="*/ 0 h 127000"/>
                  <a:gd name="connsiteX2" fmla="*/ 1727200 w 1727200"/>
                  <a:gd name="connsiteY2" fmla="*/ 127000 h 127000"/>
                  <a:gd name="connsiteX3" fmla="*/ 0 w 1727200"/>
                  <a:gd name="connsiteY3" fmla="*/ 127000 h 127000"/>
                  <a:gd name="connsiteX4" fmla="*/ 0 w 1727200"/>
                  <a:gd name="connsiteY4" fmla="*/ 0 h 127000"/>
                  <a:gd name="connsiteX0" fmla="*/ 254000 w 1727200"/>
                  <a:gd name="connsiteY0" fmla="*/ 0 h 152400"/>
                  <a:gd name="connsiteX1" fmla="*/ 1727200 w 1727200"/>
                  <a:gd name="connsiteY1" fmla="*/ 25400 h 152400"/>
                  <a:gd name="connsiteX2" fmla="*/ 1727200 w 1727200"/>
                  <a:gd name="connsiteY2" fmla="*/ 152400 h 152400"/>
                  <a:gd name="connsiteX3" fmla="*/ 0 w 1727200"/>
                  <a:gd name="connsiteY3" fmla="*/ 152400 h 152400"/>
                  <a:gd name="connsiteX4" fmla="*/ 254000 w 1727200"/>
                  <a:gd name="connsiteY4" fmla="*/ 0 h 152400"/>
                  <a:gd name="connsiteX0" fmla="*/ 254000 w 1727200"/>
                  <a:gd name="connsiteY0" fmla="*/ 25400 h 177800"/>
                  <a:gd name="connsiteX1" fmla="*/ 1397000 w 1727200"/>
                  <a:gd name="connsiteY1" fmla="*/ 0 h 177800"/>
                  <a:gd name="connsiteX2" fmla="*/ 1727200 w 1727200"/>
                  <a:gd name="connsiteY2" fmla="*/ 177800 h 177800"/>
                  <a:gd name="connsiteX3" fmla="*/ 0 w 1727200"/>
                  <a:gd name="connsiteY3" fmla="*/ 177800 h 177800"/>
                  <a:gd name="connsiteX4" fmla="*/ 254000 w 1727200"/>
                  <a:gd name="connsiteY4" fmla="*/ 25400 h 177800"/>
                  <a:gd name="connsiteX0" fmla="*/ 254000 w 2082800"/>
                  <a:gd name="connsiteY0" fmla="*/ 50800 h 203200"/>
                  <a:gd name="connsiteX1" fmla="*/ 1397000 w 2082800"/>
                  <a:gd name="connsiteY1" fmla="*/ 25400 h 203200"/>
                  <a:gd name="connsiteX2" fmla="*/ 2082800 w 2082800"/>
                  <a:gd name="connsiteY2" fmla="*/ 0 h 203200"/>
                  <a:gd name="connsiteX3" fmla="*/ 0 w 2082800"/>
                  <a:gd name="connsiteY3" fmla="*/ 203200 h 203200"/>
                  <a:gd name="connsiteX4" fmla="*/ 254000 w 2082800"/>
                  <a:gd name="connsiteY4" fmla="*/ 50800 h 203200"/>
                  <a:gd name="connsiteX0" fmla="*/ 685800 w 2514600"/>
                  <a:gd name="connsiteY0" fmla="*/ 50800 h 50800"/>
                  <a:gd name="connsiteX1" fmla="*/ 1828800 w 2514600"/>
                  <a:gd name="connsiteY1" fmla="*/ 25400 h 50800"/>
                  <a:gd name="connsiteX2" fmla="*/ 2514600 w 2514600"/>
                  <a:gd name="connsiteY2" fmla="*/ 0 h 50800"/>
                  <a:gd name="connsiteX3" fmla="*/ 0 w 2514600"/>
                  <a:gd name="connsiteY3" fmla="*/ 25400 h 50800"/>
                  <a:gd name="connsiteX4" fmla="*/ 685800 w 2514600"/>
                  <a:gd name="connsiteY4" fmla="*/ 50800 h 50800"/>
                  <a:gd name="connsiteX0" fmla="*/ 685800 w 2514600"/>
                  <a:gd name="connsiteY0" fmla="*/ 50800 h 350026"/>
                  <a:gd name="connsiteX1" fmla="*/ 1828800 w 2514600"/>
                  <a:gd name="connsiteY1" fmla="*/ 25400 h 350026"/>
                  <a:gd name="connsiteX2" fmla="*/ 2514600 w 2514600"/>
                  <a:gd name="connsiteY2" fmla="*/ 0 h 350026"/>
                  <a:gd name="connsiteX3" fmla="*/ 0 w 2514600"/>
                  <a:gd name="connsiteY3" fmla="*/ 25400 h 350026"/>
                  <a:gd name="connsiteX4" fmla="*/ 685800 w 2514600"/>
                  <a:gd name="connsiteY4" fmla="*/ 50800 h 350026"/>
                  <a:gd name="connsiteX0" fmla="*/ 685800 w 2514600"/>
                  <a:gd name="connsiteY0" fmla="*/ 50800 h 430389"/>
                  <a:gd name="connsiteX1" fmla="*/ 1828800 w 2514600"/>
                  <a:gd name="connsiteY1" fmla="*/ 25400 h 430389"/>
                  <a:gd name="connsiteX2" fmla="*/ 2514600 w 2514600"/>
                  <a:gd name="connsiteY2" fmla="*/ 0 h 430389"/>
                  <a:gd name="connsiteX3" fmla="*/ 0 w 2514600"/>
                  <a:gd name="connsiteY3" fmla="*/ 25400 h 430389"/>
                  <a:gd name="connsiteX4" fmla="*/ 685800 w 2514600"/>
                  <a:gd name="connsiteY4" fmla="*/ 50800 h 430389"/>
                  <a:gd name="connsiteX0" fmla="*/ 685800 w 2514600"/>
                  <a:gd name="connsiteY0" fmla="*/ 194888 h 574477"/>
                  <a:gd name="connsiteX1" fmla="*/ 1828800 w 2514600"/>
                  <a:gd name="connsiteY1" fmla="*/ 169488 h 574477"/>
                  <a:gd name="connsiteX2" fmla="*/ 2514600 w 2514600"/>
                  <a:gd name="connsiteY2" fmla="*/ 144088 h 574477"/>
                  <a:gd name="connsiteX3" fmla="*/ 0 w 2514600"/>
                  <a:gd name="connsiteY3" fmla="*/ 169488 h 574477"/>
                  <a:gd name="connsiteX4" fmla="*/ 685800 w 2514600"/>
                  <a:gd name="connsiteY4" fmla="*/ 194888 h 574477"/>
                  <a:gd name="connsiteX0" fmla="*/ 685800 w 2514600"/>
                  <a:gd name="connsiteY0" fmla="*/ 212306 h 591895"/>
                  <a:gd name="connsiteX1" fmla="*/ 1828800 w 2514600"/>
                  <a:gd name="connsiteY1" fmla="*/ 186906 h 591895"/>
                  <a:gd name="connsiteX2" fmla="*/ 2514600 w 2514600"/>
                  <a:gd name="connsiteY2" fmla="*/ 161506 h 591895"/>
                  <a:gd name="connsiteX3" fmla="*/ 0 w 2514600"/>
                  <a:gd name="connsiteY3" fmla="*/ 186906 h 591895"/>
                  <a:gd name="connsiteX4" fmla="*/ 685800 w 2514600"/>
                  <a:gd name="connsiteY4" fmla="*/ 212306 h 591895"/>
                  <a:gd name="connsiteX0" fmla="*/ 685800 w 2514600"/>
                  <a:gd name="connsiteY0" fmla="*/ 212306 h 591895"/>
                  <a:gd name="connsiteX1" fmla="*/ 1828800 w 2514600"/>
                  <a:gd name="connsiteY1" fmla="*/ 186906 h 591895"/>
                  <a:gd name="connsiteX2" fmla="*/ 2514600 w 2514600"/>
                  <a:gd name="connsiteY2" fmla="*/ 161506 h 591895"/>
                  <a:gd name="connsiteX3" fmla="*/ 0 w 2514600"/>
                  <a:gd name="connsiteY3" fmla="*/ 186906 h 591895"/>
                  <a:gd name="connsiteX4" fmla="*/ 685800 w 2514600"/>
                  <a:gd name="connsiteY4" fmla="*/ 212306 h 591895"/>
                  <a:gd name="connsiteX0" fmla="*/ 685800 w 2514600"/>
                  <a:gd name="connsiteY0" fmla="*/ 236877 h 616466"/>
                  <a:gd name="connsiteX1" fmla="*/ 1828800 w 2514600"/>
                  <a:gd name="connsiteY1" fmla="*/ 211477 h 616466"/>
                  <a:gd name="connsiteX2" fmla="*/ 2514600 w 2514600"/>
                  <a:gd name="connsiteY2" fmla="*/ 186077 h 616466"/>
                  <a:gd name="connsiteX3" fmla="*/ 0 w 2514600"/>
                  <a:gd name="connsiteY3" fmla="*/ 211477 h 616466"/>
                  <a:gd name="connsiteX4" fmla="*/ 685800 w 2514600"/>
                  <a:gd name="connsiteY4" fmla="*/ 236877 h 616466"/>
                  <a:gd name="connsiteX0" fmla="*/ 685800 w 2514600"/>
                  <a:gd name="connsiteY0" fmla="*/ 236877 h 616466"/>
                  <a:gd name="connsiteX1" fmla="*/ 1828800 w 2514600"/>
                  <a:gd name="connsiteY1" fmla="*/ 211477 h 616466"/>
                  <a:gd name="connsiteX2" fmla="*/ 2514600 w 2514600"/>
                  <a:gd name="connsiteY2" fmla="*/ 186077 h 616466"/>
                  <a:gd name="connsiteX3" fmla="*/ 0 w 2514600"/>
                  <a:gd name="connsiteY3" fmla="*/ 211477 h 616466"/>
                  <a:gd name="connsiteX4" fmla="*/ 685800 w 2514600"/>
                  <a:gd name="connsiteY4" fmla="*/ 236877 h 616466"/>
                  <a:gd name="connsiteX0" fmla="*/ 685800 w 2514600"/>
                  <a:gd name="connsiteY0" fmla="*/ 236877 h 616466"/>
                  <a:gd name="connsiteX1" fmla="*/ 1828800 w 2514600"/>
                  <a:gd name="connsiteY1" fmla="*/ 211477 h 616466"/>
                  <a:gd name="connsiteX2" fmla="*/ 2514600 w 2514600"/>
                  <a:gd name="connsiteY2" fmla="*/ 186077 h 616466"/>
                  <a:gd name="connsiteX3" fmla="*/ 0 w 2514600"/>
                  <a:gd name="connsiteY3" fmla="*/ 211477 h 616466"/>
                  <a:gd name="connsiteX4" fmla="*/ 685800 w 2514600"/>
                  <a:gd name="connsiteY4" fmla="*/ 236877 h 616466"/>
                  <a:gd name="connsiteX0" fmla="*/ 739140 w 2567940"/>
                  <a:gd name="connsiteY0" fmla="*/ 236877 h 616466"/>
                  <a:gd name="connsiteX1" fmla="*/ 1882140 w 2567940"/>
                  <a:gd name="connsiteY1" fmla="*/ 211477 h 616466"/>
                  <a:gd name="connsiteX2" fmla="*/ 2567940 w 2567940"/>
                  <a:gd name="connsiteY2" fmla="*/ 186077 h 616466"/>
                  <a:gd name="connsiteX3" fmla="*/ 0 w 2567940"/>
                  <a:gd name="connsiteY3" fmla="*/ 211477 h 616466"/>
                  <a:gd name="connsiteX4" fmla="*/ 739140 w 2567940"/>
                  <a:gd name="connsiteY4" fmla="*/ 236877 h 616466"/>
                  <a:gd name="connsiteX0" fmla="*/ 739140 w 2621280"/>
                  <a:gd name="connsiteY0" fmla="*/ 236877 h 616466"/>
                  <a:gd name="connsiteX1" fmla="*/ 1882140 w 2621280"/>
                  <a:gd name="connsiteY1" fmla="*/ 211477 h 616466"/>
                  <a:gd name="connsiteX2" fmla="*/ 2621280 w 2621280"/>
                  <a:gd name="connsiteY2" fmla="*/ 186077 h 616466"/>
                  <a:gd name="connsiteX3" fmla="*/ 0 w 2621280"/>
                  <a:gd name="connsiteY3" fmla="*/ 211477 h 616466"/>
                  <a:gd name="connsiteX4" fmla="*/ 739140 w 2621280"/>
                  <a:gd name="connsiteY4" fmla="*/ 236877 h 616466"/>
                  <a:gd name="connsiteX0" fmla="*/ 739140 w 2621280"/>
                  <a:gd name="connsiteY0" fmla="*/ 236877 h 616466"/>
                  <a:gd name="connsiteX1" fmla="*/ 1882140 w 2621280"/>
                  <a:gd name="connsiteY1" fmla="*/ 211477 h 616466"/>
                  <a:gd name="connsiteX2" fmla="*/ 2621280 w 2621280"/>
                  <a:gd name="connsiteY2" fmla="*/ 186077 h 616466"/>
                  <a:gd name="connsiteX3" fmla="*/ 0 w 2621280"/>
                  <a:gd name="connsiteY3" fmla="*/ 211477 h 616466"/>
                  <a:gd name="connsiteX4" fmla="*/ 739140 w 2621280"/>
                  <a:gd name="connsiteY4" fmla="*/ 236877 h 616466"/>
                  <a:gd name="connsiteX0" fmla="*/ 929640 w 2811780"/>
                  <a:gd name="connsiteY0" fmla="*/ 357872 h 620184"/>
                  <a:gd name="connsiteX1" fmla="*/ 2072640 w 2811780"/>
                  <a:gd name="connsiteY1" fmla="*/ 332472 h 620184"/>
                  <a:gd name="connsiteX2" fmla="*/ 2811780 w 2811780"/>
                  <a:gd name="connsiteY2" fmla="*/ 307072 h 620184"/>
                  <a:gd name="connsiteX3" fmla="*/ 0 w 2811780"/>
                  <a:gd name="connsiteY3" fmla="*/ 132447 h 620184"/>
                  <a:gd name="connsiteX4" fmla="*/ 929640 w 2811780"/>
                  <a:gd name="connsiteY4" fmla="*/ 357872 h 620184"/>
                  <a:gd name="connsiteX0" fmla="*/ 929640 w 2811780"/>
                  <a:gd name="connsiteY0" fmla="*/ 357872 h 742994"/>
                  <a:gd name="connsiteX1" fmla="*/ 2072640 w 2811780"/>
                  <a:gd name="connsiteY1" fmla="*/ 332472 h 742994"/>
                  <a:gd name="connsiteX2" fmla="*/ 2811780 w 2811780"/>
                  <a:gd name="connsiteY2" fmla="*/ 307072 h 742994"/>
                  <a:gd name="connsiteX3" fmla="*/ 0 w 2811780"/>
                  <a:gd name="connsiteY3" fmla="*/ 132447 h 742994"/>
                  <a:gd name="connsiteX4" fmla="*/ 929640 w 2811780"/>
                  <a:gd name="connsiteY4" fmla="*/ 357872 h 742994"/>
                  <a:gd name="connsiteX0" fmla="*/ 929640 w 3059430"/>
                  <a:gd name="connsiteY0" fmla="*/ 417206 h 711254"/>
                  <a:gd name="connsiteX1" fmla="*/ 2072640 w 3059430"/>
                  <a:gd name="connsiteY1" fmla="*/ 391806 h 711254"/>
                  <a:gd name="connsiteX2" fmla="*/ 3059430 w 3059430"/>
                  <a:gd name="connsiteY2" fmla="*/ 109231 h 711254"/>
                  <a:gd name="connsiteX3" fmla="*/ 0 w 3059430"/>
                  <a:gd name="connsiteY3" fmla="*/ 191781 h 711254"/>
                  <a:gd name="connsiteX4" fmla="*/ 929640 w 3059430"/>
                  <a:gd name="connsiteY4" fmla="*/ 417206 h 711254"/>
                  <a:gd name="connsiteX0" fmla="*/ 929640 w 3059430"/>
                  <a:gd name="connsiteY0" fmla="*/ 417206 h 800063"/>
                  <a:gd name="connsiteX1" fmla="*/ 2072640 w 3059430"/>
                  <a:gd name="connsiteY1" fmla="*/ 391806 h 800063"/>
                  <a:gd name="connsiteX2" fmla="*/ 3059430 w 3059430"/>
                  <a:gd name="connsiteY2" fmla="*/ 109231 h 800063"/>
                  <a:gd name="connsiteX3" fmla="*/ 0 w 3059430"/>
                  <a:gd name="connsiteY3" fmla="*/ 191781 h 800063"/>
                  <a:gd name="connsiteX4" fmla="*/ 929640 w 3059430"/>
                  <a:gd name="connsiteY4" fmla="*/ 417206 h 800063"/>
                  <a:gd name="connsiteX0" fmla="*/ 929640 w 3059430"/>
                  <a:gd name="connsiteY0" fmla="*/ 1308453 h 1691310"/>
                  <a:gd name="connsiteX1" fmla="*/ 2863215 w 3059430"/>
                  <a:gd name="connsiteY1" fmla="*/ 44803 h 1691310"/>
                  <a:gd name="connsiteX2" fmla="*/ 3059430 w 3059430"/>
                  <a:gd name="connsiteY2" fmla="*/ 1000478 h 1691310"/>
                  <a:gd name="connsiteX3" fmla="*/ 0 w 3059430"/>
                  <a:gd name="connsiteY3" fmla="*/ 1083028 h 1691310"/>
                  <a:gd name="connsiteX4" fmla="*/ 929640 w 3059430"/>
                  <a:gd name="connsiteY4" fmla="*/ 1308453 h 1691310"/>
                  <a:gd name="connsiteX0" fmla="*/ 929640 w 3238922"/>
                  <a:gd name="connsiteY0" fmla="*/ 1308453 h 1691310"/>
                  <a:gd name="connsiteX1" fmla="*/ 2863215 w 3238922"/>
                  <a:gd name="connsiteY1" fmla="*/ 44803 h 1691310"/>
                  <a:gd name="connsiteX2" fmla="*/ 2844165 w 3238922"/>
                  <a:gd name="connsiteY2" fmla="*/ 872209 h 1691310"/>
                  <a:gd name="connsiteX3" fmla="*/ 3059430 w 3238922"/>
                  <a:gd name="connsiteY3" fmla="*/ 1000478 h 1691310"/>
                  <a:gd name="connsiteX4" fmla="*/ 0 w 3238922"/>
                  <a:gd name="connsiteY4" fmla="*/ 1083028 h 1691310"/>
                  <a:gd name="connsiteX5" fmla="*/ 929640 w 3238922"/>
                  <a:gd name="connsiteY5" fmla="*/ 1308453 h 1691310"/>
                  <a:gd name="connsiteX0" fmla="*/ 929640 w 3059455"/>
                  <a:gd name="connsiteY0" fmla="*/ 1308453 h 1691310"/>
                  <a:gd name="connsiteX1" fmla="*/ 2863215 w 3059455"/>
                  <a:gd name="connsiteY1" fmla="*/ 44803 h 1691310"/>
                  <a:gd name="connsiteX2" fmla="*/ 2844165 w 3059455"/>
                  <a:gd name="connsiteY2" fmla="*/ 872209 h 1691310"/>
                  <a:gd name="connsiteX3" fmla="*/ 3059430 w 3059455"/>
                  <a:gd name="connsiteY3" fmla="*/ 1000478 h 1691310"/>
                  <a:gd name="connsiteX4" fmla="*/ 0 w 3059455"/>
                  <a:gd name="connsiteY4" fmla="*/ 1083028 h 1691310"/>
                  <a:gd name="connsiteX5" fmla="*/ 929640 w 3059455"/>
                  <a:gd name="connsiteY5" fmla="*/ 1308453 h 1691310"/>
                  <a:gd name="connsiteX0" fmla="*/ 929640 w 3059456"/>
                  <a:gd name="connsiteY0" fmla="*/ 1308453 h 1691310"/>
                  <a:gd name="connsiteX1" fmla="*/ 2863215 w 3059456"/>
                  <a:gd name="connsiteY1" fmla="*/ 44803 h 1691310"/>
                  <a:gd name="connsiteX2" fmla="*/ 2848927 w 3059456"/>
                  <a:gd name="connsiteY2" fmla="*/ 891259 h 1691310"/>
                  <a:gd name="connsiteX3" fmla="*/ 3059430 w 3059456"/>
                  <a:gd name="connsiteY3" fmla="*/ 1000478 h 1691310"/>
                  <a:gd name="connsiteX4" fmla="*/ 0 w 3059456"/>
                  <a:gd name="connsiteY4" fmla="*/ 1083028 h 1691310"/>
                  <a:gd name="connsiteX5" fmla="*/ 929640 w 3059456"/>
                  <a:gd name="connsiteY5" fmla="*/ 1308453 h 1691310"/>
                  <a:gd name="connsiteX0" fmla="*/ 929640 w 3059456"/>
                  <a:gd name="connsiteY0" fmla="*/ 1308453 h 1691310"/>
                  <a:gd name="connsiteX1" fmla="*/ 2863215 w 3059456"/>
                  <a:gd name="connsiteY1" fmla="*/ 44803 h 1691310"/>
                  <a:gd name="connsiteX2" fmla="*/ 2848927 w 3059456"/>
                  <a:gd name="connsiteY2" fmla="*/ 876972 h 1691310"/>
                  <a:gd name="connsiteX3" fmla="*/ 3059430 w 3059456"/>
                  <a:gd name="connsiteY3" fmla="*/ 1000478 h 1691310"/>
                  <a:gd name="connsiteX4" fmla="*/ 0 w 3059456"/>
                  <a:gd name="connsiteY4" fmla="*/ 1083028 h 1691310"/>
                  <a:gd name="connsiteX5" fmla="*/ 929640 w 3059456"/>
                  <a:gd name="connsiteY5" fmla="*/ 1308453 h 1691310"/>
                  <a:gd name="connsiteX0" fmla="*/ 929640 w 3059456"/>
                  <a:gd name="connsiteY0" fmla="*/ 1308453 h 1691310"/>
                  <a:gd name="connsiteX1" fmla="*/ 2863215 w 3059456"/>
                  <a:gd name="connsiteY1" fmla="*/ 44803 h 1691310"/>
                  <a:gd name="connsiteX2" fmla="*/ 2848927 w 3059456"/>
                  <a:gd name="connsiteY2" fmla="*/ 876972 h 1691310"/>
                  <a:gd name="connsiteX3" fmla="*/ 3059430 w 3059456"/>
                  <a:gd name="connsiteY3" fmla="*/ 1000478 h 1691310"/>
                  <a:gd name="connsiteX4" fmla="*/ 0 w 3059456"/>
                  <a:gd name="connsiteY4" fmla="*/ 1083028 h 1691310"/>
                  <a:gd name="connsiteX5" fmla="*/ 929640 w 3059456"/>
                  <a:gd name="connsiteY5" fmla="*/ 1308453 h 1691310"/>
                  <a:gd name="connsiteX0" fmla="*/ 943927 w 3073743"/>
                  <a:gd name="connsiteY0" fmla="*/ 1308453 h 1706135"/>
                  <a:gd name="connsiteX1" fmla="*/ 2877502 w 3073743"/>
                  <a:gd name="connsiteY1" fmla="*/ 44803 h 1706135"/>
                  <a:gd name="connsiteX2" fmla="*/ 2863214 w 3073743"/>
                  <a:gd name="connsiteY2" fmla="*/ 876972 h 1706135"/>
                  <a:gd name="connsiteX3" fmla="*/ 3073717 w 3073743"/>
                  <a:gd name="connsiteY3" fmla="*/ 1000478 h 1706135"/>
                  <a:gd name="connsiteX4" fmla="*/ 0 w 3073743"/>
                  <a:gd name="connsiteY4" fmla="*/ 1106841 h 1706135"/>
                  <a:gd name="connsiteX5" fmla="*/ 943927 w 3073743"/>
                  <a:gd name="connsiteY5" fmla="*/ 1308453 h 1706135"/>
                  <a:gd name="connsiteX0" fmla="*/ 1034414 w 3164230"/>
                  <a:gd name="connsiteY0" fmla="*/ 1308453 h 1665163"/>
                  <a:gd name="connsiteX1" fmla="*/ 2967989 w 3164230"/>
                  <a:gd name="connsiteY1" fmla="*/ 44803 h 1665163"/>
                  <a:gd name="connsiteX2" fmla="*/ 2953701 w 3164230"/>
                  <a:gd name="connsiteY2" fmla="*/ 876972 h 1665163"/>
                  <a:gd name="connsiteX3" fmla="*/ 3164204 w 3164230"/>
                  <a:gd name="connsiteY3" fmla="*/ 1000478 h 1665163"/>
                  <a:gd name="connsiteX4" fmla="*/ 0 w 3164230"/>
                  <a:gd name="connsiteY4" fmla="*/ 1040166 h 1665163"/>
                  <a:gd name="connsiteX5" fmla="*/ 1034414 w 3164230"/>
                  <a:gd name="connsiteY5" fmla="*/ 1308453 h 1665163"/>
                  <a:gd name="connsiteX0" fmla="*/ 210501 w 3164230"/>
                  <a:gd name="connsiteY0" fmla="*/ 929340 h 1681337"/>
                  <a:gd name="connsiteX1" fmla="*/ 2967989 w 3164230"/>
                  <a:gd name="connsiteY1" fmla="*/ 60977 h 1681337"/>
                  <a:gd name="connsiteX2" fmla="*/ 2953701 w 3164230"/>
                  <a:gd name="connsiteY2" fmla="*/ 893146 h 1681337"/>
                  <a:gd name="connsiteX3" fmla="*/ 3164204 w 3164230"/>
                  <a:gd name="connsiteY3" fmla="*/ 1016652 h 1681337"/>
                  <a:gd name="connsiteX4" fmla="*/ 0 w 3164230"/>
                  <a:gd name="connsiteY4" fmla="*/ 1056340 h 1681337"/>
                  <a:gd name="connsiteX5" fmla="*/ 210501 w 3164230"/>
                  <a:gd name="connsiteY5" fmla="*/ 929340 h 1681337"/>
                  <a:gd name="connsiteX0" fmla="*/ 210501 w 3164230"/>
                  <a:gd name="connsiteY0" fmla="*/ 929340 h 1681337"/>
                  <a:gd name="connsiteX1" fmla="*/ 2967989 w 3164230"/>
                  <a:gd name="connsiteY1" fmla="*/ 60977 h 1681337"/>
                  <a:gd name="connsiteX2" fmla="*/ 2953701 w 3164230"/>
                  <a:gd name="connsiteY2" fmla="*/ 893146 h 1681337"/>
                  <a:gd name="connsiteX3" fmla="*/ 3164204 w 3164230"/>
                  <a:gd name="connsiteY3" fmla="*/ 1016652 h 1681337"/>
                  <a:gd name="connsiteX4" fmla="*/ 0 w 3164230"/>
                  <a:gd name="connsiteY4" fmla="*/ 1056340 h 1681337"/>
                  <a:gd name="connsiteX5" fmla="*/ 210501 w 3164230"/>
                  <a:gd name="connsiteY5" fmla="*/ 929340 h 1681337"/>
                  <a:gd name="connsiteX0" fmla="*/ 210501 w 3164230"/>
                  <a:gd name="connsiteY0" fmla="*/ 929340 h 1681337"/>
                  <a:gd name="connsiteX1" fmla="*/ 2967989 w 3164230"/>
                  <a:gd name="connsiteY1" fmla="*/ 60977 h 1681337"/>
                  <a:gd name="connsiteX2" fmla="*/ 2953701 w 3164230"/>
                  <a:gd name="connsiteY2" fmla="*/ 893146 h 1681337"/>
                  <a:gd name="connsiteX3" fmla="*/ 3164204 w 3164230"/>
                  <a:gd name="connsiteY3" fmla="*/ 1016652 h 1681337"/>
                  <a:gd name="connsiteX4" fmla="*/ 0 w 3164230"/>
                  <a:gd name="connsiteY4" fmla="*/ 1056340 h 1681337"/>
                  <a:gd name="connsiteX5" fmla="*/ 210501 w 3164230"/>
                  <a:gd name="connsiteY5" fmla="*/ 929340 h 1681337"/>
                  <a:gd name="connsiteX0" fmla="*/ 210501 w 3164230"/>
                  <a:gd name="connsiteY0" fmla="*/ 929340 h 1681337"/>
                  <a:gd name="connsiteX1" fmla="*/ 2967989 w 3164230"/>
                  <a:gd name="connsiteY1" fmla="*/ 60977 h 1681337"/>
                  <a:gd name="connsiteX2" fmla="*/ 2953701 w 3164230"/>
                  <a:gd name="connsiteY2" fmla="*/ 893146 h 1681337"/>
                  <a:gd name="connsiteX3" fmla="*/ 3164204 w 3164230"/>
                  <a:gd name="connsiteY3" fmla="*/ 1016652 h 1681337"/>
                  <a:gd name="connsiteX4" fmla="*/ 0 w 3164230"/>
                  <a:gd name="connsiteY4" fmla="*/ 1056340 h 1681337"/>
                  <a:gd name="connsiteX5" fmla="*/ 210501 w 3164230"/>
                  <a:gd name="connsiteY5" fmla="*/ 929340 h 1681337"/>
                  <a:gd name="connsiteX0" fmla="*/ 210501 w 3164230"/>
                  <a:gd name="connsiteY0" fmla="*/ 929340 h 1681337"/>
                  <a:gd name="connsiteX1" fmla="*/ 2967989 w 3164230"/>
                  <a:gd name="connsiteY1" fmla="*/ 60977 h 1681337"/>
                  <a:gd name="connsiteX2" fmla="*/ 2953701 w 3164230"/>
                  <a:gd name="connsiteY2" fmla="*/ 893146 h 1681337"/>
                  <a:gd name="connsiteX3" fmla="*/ 3164204 w 3164230"/>
                  <a:gd name="connsiteY3" fmla="*/ 1016652 h 1681337"/>
                  <a:gd name="connsiteX4" fmla="*/ 0 w 3164230"/>
                  <a:gd name="connsiteY4" fmla="*/ 1056340 h 1681337"/>
                  <a:gd name="connsiteX5" fmla="*/ 210501 w 3164230"/>
                  <a:gd name="connsiteY5" fmla="*/ 929340 h 1681337"/>
                  <a:gd name="connsiteX0" fmla="*/ 210501 w 3164230"/>
                  <a:gd name="connsiteY0" fmla="*/ 929340 h 1681337"/>
                  <a:gd name="connsiteX1" fmla="*/ 2967989 w 3164230"/>
                  <a:gd name="connsiteY1" fmla="*/ 60977 h 1681337"/>
                  <a:gd name="connsiteX2" fmla="*/ 2953701 w 3164230"/>
                  <a:gd name="connsiteY2" fmla="*/ 893146 h 1681337"/>
                  <a:gd name="connsiteX3" fmla="*/ 3164204 w 3164230"/>
                  <a:gd name="connsiteY3" fmla="*/ 1016652 h 1681337"/>
                  <a:gd name="connsiteX4" fmla="*/ 0 w 3164230"/>
                  <a:gd name="connsiteY4" fmla="*/ 1056340 h 1681337"/>
                  <a:gd name="connsiteX5" fmla="*/ 210501 w 3164230"/>
                  <a:gd name="connsiteY5" fmla="*/ 929340 h 1681337"/>
                  <a:gd name="connsiteX0" fmla="*/ 210501 w 3164230"/>
                  <a:gd name="connsiteY0" fmla="*/ 926909 h 1678906"/>
                  <a:gd name="connsiteX1" fmla="*/ 243840 w 3164230"/>
                  <a:gd name="connsiteY1" fmla="*/ 76327 h 1678906"/>
                  <a:gd name="connsiteX2" fmla="*/ 2967989 w 3164230"/>
                  <a:gd name="connsiteY2" fmla="*/ 58546 h 1678906"/>
                  <a:gd name="connsiteX3" fmla="*/ 2953701 w 3164230"/>
                  <a:gd name="connsiteY3" fmla="*/ 890715 h 1678906"/>
                  <a:gd name="connsiteX4" fmla="*/ 3164204 w 3164230"/>
                  <a:gd name="connsiteY4" fmla="*/ 1014221 h 1678906"/>
                  <a:gd name="connsiteX5" fmla="*/ 0 w 3164230"/>
                  <a:gd name="connsiteY5" fmla="*/ 1053909 h 1678906"/>
                  <a:gd name="connsiteX6" fmla="*/ 210501 w 3164230"/>
                  <a:gd name="connsiteY6" fmla="*/ 926909 h 1678906"/>
                  <a:gd name="connsiteX0" fmla="*/ 210501 w 3164230"/>
                  <a:gd name="connsiteY0" fmla="*/ 926909 h 1678906"/>
                  <a:gd name="connsiteX1" fmla="*/ 243840 w 3164230"/>
                  <a:gd name="connsiteY1" fmla="*/ 76327 h 1678906"/>
                  <a:gd name="connsiteX2" fmla="*/ 2967989 w 3164230"/>
                  <a:gd name="connsiteY2" fmla="*/ 58546 h 1678906"/>
                  <a:gd name="connsiteX3" fmla="*/ 2953701 w 3164230"/>
                  <a:gd name="connsiteY3" fmla="*/ 890715 h 1678906"/>
                  <a:gd name="connsiteX4" fmla="*/ 3164204 w 3164230"/>
                  <a:gd name="connsiteY4" fmla="*/ 1014221 h 1678906"/>
                  <a:gd name="connsiteX5" fmla="*/ 0 w 3164230"/>
                  <a:gd name="connsiteY5" fmla="*/ 1053909 h 1678906"/>
                  <a:gd name="connsiteX6" fmla="*/ 210501 w 3164230"/>
                  <a:gd name="connsiteY6" fmla="*/ 926909 h 1678906"/>
                  <a:gd name="connsiteX0" fmla="*/ 210501 w 3164230"/>
                  <a:gd name="connsiteY0" fmla="*/ 926909 h 1678906"/>
                  <a:gd name="connsiteX1" fmla="*/ 243840 w 3164230"/>
                  <a:gd name="connsiteY1" fmla="*/ 76327 h 1678906"/>
                  <a:gd name="connsiteX2" fmla="*/ 2967989 w 3164230"/>
                  <a:gd name="connsiteY2" fmla="*/ 58546 h 1678906"/>
                  <a:gd name="connsiteX3" fmla="*/ 2953701 w 3164230"/>
                  <a:gd name="connsiteY3" fmla="*/ 890715 h 1678906"/>
                  <a:gd name="connsiteX4" fmla="*/ 3164204 w 3164230"/>
                  <a:gd name="connsiteY4" fmla="*/ 1014221 h 1678906"/>
                  <a:gd name="connsiteX5" fmla="*/ 0 w 3164230"/>
                  <a:gd name="connsiteY5" fmla="*/ 1053909 h 1678906"/>
                  <a:gd name="connsiteX6" fmla="*/ 210501 w 3164230"/>
                  <a:gd name="connsiteY6" fmla="*/ 926909 h 1678906"/>
                  <a:gd name="connsiteX0" fmla="*/ 210501 w 3164230"/>
                  <a:gd name="connsiteY0" fmla="*/ 926909 h 1678906"/>
                  <a:gd name="connsiteX1" fmla="*/ 243840 w 3164230"/>
                  <a:gd name="connsiteY1" fmla="*/ 76327 h 1678906"/>
                  <a:gd name="connsiteX2" fmla="*/ 2967989 w 3164230"/>
                  <a:gd name="connsiteY2" fmla="*/ 58546 h 1678906"/>
                  <a:gd name="connsiteX3" fmla="*/ 2953701 w 3164230"/>
                  <a:gd name="connsiteY3" fmla="*/ 890715 h 1678906"/>
                  <a:gd name="connsiteX4" fmla="*/ 3164204 w 3164230"/>
                  <a:gd name="connsiteY4" fmla="*/ 1014221 h 1678906"/>
                  <a:gd name="connsiteX5" fmla="*/ 0 w 3164230"/>
                  <a:gd name="connsiteY5" fmla="*/ 1053909 h 1678906"/>
                  <a:gd name="connsiteX6" fmla="*/ 210501 w 3164230"/>
                  <a:gd name="connsiteY6" fmla="*/ 926909 h 1678906"/>
                  <a:gd name="connsiteX0" fmla="*/ 210501 w 3164230"/>
                  <a:gd name="connsiteY0" fmla="*/ 926909 h 1678906"/>
                  <a:gd name="connsiteX1" fmla="*/ 243840 w 3164230"/>
                  <a:gd name="connsiteY1" fmla="*/ 76327 h 1678906"/>
                  <a:gd name="connsiteX2" fmla="*/ 2967989 w 3164230"/>
                  <a:gd name="connsiteY2" fmla="*/ 58546 h 1678906"/>
                  <a:gd name="connsiteX3" fmla="*/ 2953701 w 3164230"/>
                  <a:gd name="connsiteY3" fmla="*/ 890715 h 1678906"/>
                  <a:gd name="connsiteX4" fmla="*/ 3164204 w 3164230"/>
                  <a:gd name="connsiteY4" fmla="*/ 1014221 h 1678906"/>
                  <a:gd name="connsiteX5" fmla="*/ 0 w 3164230"/>
                  <a:gd name="connsiteY5" fmla="*/ 1053909 h 1678906"/>
                  <a:gd name="connsiteX6" fmla="*/ 210501 w 3164230"/>
                  <a:gd name="connsiteY6" fmla="*/ 926909 h 1678906"/>
                  <a:gd name="connsiteX0" fmla="*/ 210501 w 3164230"/>
                  <a:gd name="connsiteY0" fmla="*/ 1492750 h 2244747"/>
                  <a:gd name="connsiteX1" fmla="*/ 243840 w 3164230"/>
                  <a:gd name="connsiteY1" fmla="*/ 642168 h 2244747"/>
                  <a:gd name="connsiteX2" fmla="*/ 2967989 w 3164230"/>
                  <a:gd name="connsiteY2" fmla="*/ 624387 h 2244747"/>
                  <a:gd name="connsiteX3" fmla="*/ 2953701 w 3164230"/>
                  <a:gd name="connsiteY3" fmla="*/ 1456556 h 2244747"/>
                  <a:gd name="connsiteX4" fmla="*/ 3164204 w 3164230"/>
                  <a:gd name="connsiteY4" fmla="*/ 1580062 h 2244747"/>
                  <a:gd name="connsiteX5" fmla="*/ 0 w 3164230"/>
                  <a:gd name="connsiteY5" fmla="*/ 1619750 h 2244747"/>
                  <a:gd name="connsiteX6" fmla="*/ 210501 w 3164230"/>
                  <a:gd name="connsiteY6" fmla="*/ 1492750 h 2244747"/>
                  <a:gd name="connsiteX0" fmla="*/ 210501 w 3164230"/>
                  <a:gd name="connsiteY0" fmla="*/ 1651999 h 2403996"/>
                  <a:gd name="connsiteX1" fmla="*/ 243840 w 3164230"/>
                  <a:gd name="connsiteY1" fmla="*/ 801417 h 2403996"/>
                  <a:gd name="connsiteX2" fmla="*/ 2967989 w 3164230"/>
                  <a:gd name="connsiteY2" fmla="*/ 783636 h 2403996"/>
                  <a:gd name="connsiteX3" fmla="*/ 2953701 w 3164230"/>
                  <a:gd name="connsiteY3" fmla="*/ 1615805 h 2403996"/>
                  <a:gd name="connsiteX4" fmla="*/ 3164204 w 3164230"/>
                  <a:gd name="connsiteY4" fmla="*/ 1739311 h 2403996"/>
                  <a:gd name="connsiteX5" fmla="*/ 0 w 3164230"/>
                  <a:gd name="connsiteY5" fmla="*/ 1778999 h 2403996"/>
                  <a:gd name="connsiteX6" fmla="*/ 210501 w 3164230"/>
                  <a:gd name="connsiteY6" fmla="*/ 1651999 h 2403996"/>
                  <a:gd name="connsiteX0" fmla="*/ 210501 w 3164230"/>
                  <a:gd name="connsiteY0" fmla="*/ 1599480 h 2351477"/>
                  <a:gd name="connsiteX1" fmla="*/ 243840 w 3164230"/>
                  <a:gd name="connsiteY1" fmla="*/ 748898 h 2351477"/>
                  <a:gd name="connsiteX2" fmla="*/ 2967989 w 3164230"/>
                  <a:gd name="connsiteY2" fmla="*/ 731117 h 2351477"/>
                  <a:gd name="connsiteX3" fmla="*/ 2953701 w 3164230"/>
                  <a:gd name="connsiteY3" fmla="*/ 1563286 h 2351477"/>
                  <a:gd name="connsiteX4" fmla="*/ 3164204 w 3164230"/>
                  <a:gd name="connsiteY4" fmla="*/ 1686792 h 2351477"/>
                  <a:gd name="connsiteX5" fmla="*/ 0 w 3164230"/>
                  <a:gd name="connsiteY5" fmla="*/ 1726480 h 2351477"/>
                  <a:gd name="connsiteX6" fmla="*/ 210501 w 3164230"/>
                  <a:gd name="connsiteY6" fmla="*/ 1599480 h 2351477"/>
                  <a:gd name="connsiteX0" fmla="*/ 210501 w 3164230"/>
                  <a:gd name="connsiteY0" fmla="*/ 1687815 h 2439812"/>
                  <a:gd name="connsiteX1" fmla="*/ 243840 w 3164230"/>
                  <a:gd name="connsiteY1" fmla="*/ 837233 h 2439812"/>
                  <a:gd name="connsiteX2" fmla="*/ 2844164 w 3164230"/>
                  <a:gd name="connsiteY2" fmla="*/ 609902 h 2439812"/>
                  <a:gd name="connsiteX3" fmla="*/ 2953701 w 3164230"/>
                  <a:gd name="connsiteY3" fmla="*/ 1651621 h 2439812"/>
                  <a:gd name="connsiteX4" fmla="*/ 3164204 w 3164230"/>
                  <a:gd name="connsiteY4" fmla="*/ 1775127 h 2439812"/>
                  <a:gd name="connsiteX5" fmla="*/ 0 w 3164230"/>
                  <a:gd name="connsiteY5" fmla="*/ 1814815 h 2439812"/>
                  <a:gd name="connsiteX6" fmla="*/ 210501 w 3164230"/>
                  <a:gd name="connsiteY6" fmla="*/ 1687815 h 2439812"/>
                  <a:gd name="connsiteX0" fmla="*/ 210501 w 3164230"/>
                  <a:gd name="connsiteY0" fmla="*/ 1687815 h 2439812"/>
                  <a:gd name="connsiteX1" fmla="*/ 243840 w 3164230"/>
                  <a:gd name="connsiteY1" fmla="*/ 837233 h 2439812"/>
                  <a:gd name="connsiteX2" fmla="*/ 2844164 w 3164230"/>
                  <a:gd name="connsiteY2" fmla="*/ 609902 h 2439812"/>
                  <a:gd name="connsiteX3" fmla="*/ 2953701 w 3164230"/>
                  <a:gd name="connsiteY3" fmla="*/ 1651621 h 2439812"/>
                  <a:gd name="connsiteX4" fmla="*/ 3164204 w 3164230"/>
                  <a:gd name="connsiteY4" fmla="*/ 1775127 h 2439812"/>
                  <a:gd name="connsiteX5" fmla="*/ 0 w 3164230"/>
                  <a:gd name="connsiteY5" fmla="*/ 1814815 h 2439812"/>
                  <a:gd name="connsiteX6" fmla="*/ 210501 w 3164230"/>
                  <a:gd name="connsiteY6" fmla="*/ 1687815 h 2439812"/>
                  <a:gd name="connsiteX0" fmla="*/ 210501 w 3164230"/>
                  <a:gd name="connsiteY0" fmla="*/ 1687815 h 2439812"/>
                  <a:gd name="connsiteX1" fmla="*/ 243840 w 3164230"/>
                  <a:gd name="connsiteY1" fmla="*/ 837233 h 2439812"/>
                  <a:gd name="connsiteX2" fmla="*/ 2844164 w 3164230"/>
                  <a:gd name="connsiteY2" fmla="*/ 609902 h 2439812"/>
                  <a:gd name="connsiteX3" fmla="*/ 2953701 w 3164230"/>
                  <a:gd name="connsiteY3" fmla="*/ 1651621 h 2439812"/>
                  <a:gd name="connsiteX4" fmla="*/ 3164204 w 3164230"/>
                  <a:gd name="connsiteY4" fmla="*/ 1775127 h 2439812"/>
                  <a:gd name="connsiteX5" fmla="*/ 0 w 3164230"/>
                  <a:gd name="connsiteY5" fmla="*/ 1814815 h 2439812"/>
                  <a:gd name="connsiteX6" fmla="*/ 210501 w 3164230"/>
                  <a:gd name="connsiteY6" fmla="*/ 1687815 h 2439812"/>
                  <a:gd name="connsiteX0" fmla="*/ 210501 w 3164230"/>
                  <a:gd name="connsiteY0" fmla="*/ 1737957 h 2489954"/>
                  <a:gd name="connsiteX1" fmla="*/ 243840 w 3164230"/>
                  <a:gd name="connsiteY1" fmla="*/ 887375 h 2489954"/>
                  <a:gd name="connsiteX2" fmla="*/ 2834639 w 3164230"/>
                  <a:gd name="connsiteY2" fmla="*/ 555269 h 2489954"/>
                  <a:gd name="connsiteX3" fmla="*/ 2953701 w 3164230"/>
                  <a:gd name="connsiteY3" fmla="*/ 1701763 h 2489954"/>
                  <a:gd name="connsiteX4" fmla="*/ 3164204 w 3164230"/>
                  <a:gd name="connsiteY4" fmla="*/ 1825269 h 2489954"/>
                  <a:gd name="connsiteX5" fmla="*/ 0 w 3164230"/>
                  <a:gd name="connsiteY5" fmla="*/ 1864957 h 2489954"/>
                  <a:gd name="connsiteX6" fmla="*/ 210501 w 3164230"/>
                  <a:gd name="connsiteY6" fmla="*/ 1737957 h 2489954"/>
                  <a:gd name="connsiteX0" fmla="*/ 210501 w 3164230"/>
                  <a:gd name="connsiteY0" fmla="*/ 1840146 h 2592143"/>
                  <a:gd name="connsiteX1" fmla="*/ 243840 w 3164230"/>
                  <a:gd name="connsiteY1" fmla="*/ 989564 h 2592143"/>
                  <a:gd name="connsiteX2" fmla="*/ 2606039 w 3164230"/>
                  <a:gd name="connsiteY2" fmla="*/ 466958 h 2592143"/>
                  <a:gd name="connsiteX3" fmla="*/ 2953701 w 3164230"/>
                  <a:gd name="connsiteY3" fmla="*/ 1803952 h 2592143"/>
                  <a:gd name="connsiteX4" fmla="*/ 3164204 w 3164230"/>
                  <a:gd name="connsiteY4" fmla="*/ 1927458 h 2592143"/>
                  <a:gd name="connsiteX5" fmla="*/ 0 w 3164230"/>
                  <a:gd name="connsiteY5" fmla="*/ 1967146 h 2592143"/>
                  <a:gd name="connsiteX6" fmla="*/ 210501 w 3164230"/>
                  <a:gd name="connsiteY6" fmla="*/ 1840146 h 2592143"/>
                  <a:gd name="connsiteX0" fmla="*/ 210501 w 3164230"/>
                  <a:gd name="connsiteY0" fmla="*/ 1840146 h 2592143"/>
                  <a:gd name="connsiteX1" fmla="*/ 243840 w 3164230"/>
                  <a:gd name="connsiteY1" fmla="*/ 989564 h 2592143"/>
                  <a:gd name="connsiteX2" fmla="*/ 2606039 w 3164230"/>
                  <a:gd name="connsiteY2" fmla="*/ 466958 h 2592143"/>
                  <a:gd name="connsiteX3" fmla="*/ 2953701 w 3164230"/>
                  <a:gd name="connsiteY3" fmla="*/ 1803952 h 2592143"/>
                  <a:gd name="connsiteX4" fmla="*/ 3164204 w 3164230"/>
                  <a:gd name="connsiteY4" fmla="*/ 1927458 h 2592143"/>
                  <a:gd name="connsiteX5" fmla="*/ 0 w 3164230"/>
                  <a:gd name="connsiteY5" fmla="*/ 1967146 h 2592143"/>
                  <a:gd name="connsiteX6" fmla="*/ 210501 w 3164230"/>
                  <a:gd name="connsiteY6" fmla="*/ 1840146 h 2592143"/>
                  <a:gd name="connsiteX0" fmla="*/ 210501 w 3164230"/>
                  <a:gd name="connsiteY0" fmla="*/ 1840146 h 2592143"/>
                  <a:gd name="connsiteX1" fmla="*/ 243840 w 3164230"/>
                  <a:gd name="connsiteY1" fmla="*/ 989564 h 2592143"/>
                  <a:gd name="connsiteX2" fmla="*/ 2606039 w 3164230"/>
                  <a:gd name="connsiteY2" fmla="*/ 466958 h 2592143"/>
                  <a:gd name="connsiteX3" fmla="*/ 2953701 w 3164230"/>
                  <a:gd name="connsiteY3" fmla="*/ 1803952 h 2592143"/>
                  <a:gd name="connsiteX4" fmla="*/ 3164204 w 3164230"/>
                  <a:gd name="connsiteY4" fmla="*/ 1927458 h 2592143"/>
                  <a:gd name="connsiteX5" fmla="*/ 0 w 3164230"/>
                  <a:gd name="connsiteY5" fmla="*/ 1967146 h 2592143"/>
                  <a:gd name="connsiteX6" fmla="*/ 210501 w 3164230"/>
                  <a:gd name="connsiteY6" fmla="*/ 1840146 h 2592143"/>
                  <a:gd name="connsiteX0" fmla="*/ 210501 w 3164230"/>
                  <a:gd name="connsiteY0" fmla="*/ 1697484 h 2449481"/>
                  <a:gd name="connsiteX1" fmla="*/ 243840 w 3164230"/>
                  <a:gd name="connsiteY1" fmla="*/ 846902 h 2449481"/>
                  <a:gd name="connsiteX2" fmla="*/ 2606039 w 3164230"/>
                  <a:gd name="connsiteY2" fmla="*/ 324296 h 2449481"/>
                  <a:gd name="connsiteX3" fmla="*/ 2953701 w 3164230"/>
                  <a:gd name="connsiteY3" fmla="*/ 1661290 h 2449481"/>
                  <a:gd name="connsiteX4" fmla="*/ 3164204 w 3164230"/>
                  <a:gd name="connsiteY4" fmla="*/ 1784796 h 2449481"/>
                  <a:gd name="connsiteX5" fmla="*/ 0 w 3164230"/>
                  <a:gd name="connsiteY5" fmla="*/ 1824484 h 2449481"/>
                  <a:gd name="connsiteX6" fmla="*/ 210501 w 3164230"/>
                  <a:gd name="connsiteY6" fmla="*/ 1697484 h 2449481"/>
                  <a:gd name="connsiteX0" fmla="*/ 210501 w 3164230"/>
                  <a:gd name="connsiteY0" fmla="*/ 1678668 h 2430665"/>
                  <a:gd name="connsiteX1" fmla="*/ 243840 w 3164230"/>
                  <a:gd name="connsiteY1" fmla="*/ 828086 h 2430665"/>
                  <a:gd name="connsiteX2" fmla="*/ 2577464 w 3164230"/>
                  <a:gd name="connsiteY2" fmla="*/ 343580 h 2430665"/>
                  <a:gd name="connsiteX3" fmla="*/ 2953701 w 3164230"/>
                  <a:gd name="connsiteY3" fmla="*/ 1642474 h 2430665"/>
                  <a:gd name="connsiteX4" fmla="*/ 3164204 w 3164230"/>
                  <a:gd name="connsiteY4" fmla="*/ 1765980 h 2430665"/>
                  <a:gd name="connsiteX5" fmla="*/ 0 w 3164230"/>
                  <a:gd name="connsiteY5" fmla="*/ 1805668 h 2430665"/>
                  <a:gd name="connsiteX6" fmla="*/ 210501 w 3164230"/>
                  <a:gd name="connsiteY6" fmla="*/ 1678668 h 2430665"/>
                  <a:gd name="connsiteX0" fmla="*/ 210501 w 3164230"/>
                  <a:gd name="connsiteY0" fmla="*/ 1664767 h 2416764"/>
                  <a:gd name="connsiteX1" fmla="*/ 243840 w 3164230"/>
                  <a:gd name="connsiteY1" fmla="*/ 814185 h 2416764"/>
                  <a:gd name="connsiteX2" fmla="*/ 2577464 w 3164230"/>
                  <a:gd name="connsiteY2" fmla="*/ 329679 h 2416764"/>
                  <a:gd name="connsiteX3" fmla="*/ 2953701 w 3164230"/>
                  <a:gd name="connsiteY3" fmla="*/ 1628573 h 2416764"/>
                  <a:gd name="connsiteX4" fmla="*/ 3164204 w 3164230"/>
                  <a:gd name="connsiteY4" fmla="*/ 1752079 h 2416764"/>
                  <a:gd name="connsiteX5" fmla="*/ 0 w 3164230"/>
                  <a:gd name="connsiteY5" fmla="*/ 1791767 h 2416764"/>
                  <a:gd name="connsiteX6" fmla="*/ 210501 w 3164230"/>
                  <a:gd name="connsiteY6" fmla="*/ 1664767 h 2416764"/>
                  <a:gd name="connsiteX0" fmla="*/ 210501 w 3164230"/>
                  <a:gd name="connsiteY0" fmla="*/ 1972853 h 2724850"/>
                  <a:gd name="connsiteX1" fmla="*/ 615315 w 3164230"/>
                  <a:gd name="connsiteY1" fmla="*/ 626971 h 2724850"/>
                  <a:gd name="connsiteX2" fmla="*/ 2577464 w 3164230"/>
                  <a:gd name="connsiteY2" fmla="*/ 637765 h 2724850"/>
                  <a:gd name="connsiteX3" fmla="*/ 2953701 w 3164230"/>
                  <a:gd name="connsiteY3" fmla="*/ 1936659 h 2724850"/>
                  <a:gd name="connsiteX4" fmla="*/ 3164204 w 3164230"/>
                  <a:gd name="connsiteY4" fmla="*/ 2060165 h 2724850"/>
                  <a:gd name="connsiteX5" fmla="*/ 0 w 3164230"/>
                  <a:gd name="connsiteY5" fmla="*/ 2099853 h 2724850"/>
                  <a:gd name="connsiteX6" fmla="*/ 210501 w 3164230"/>
                  <a:gd name="connsiteY6" fmla="*/ 1972853 h 2724850"/>
                  <a:gd name="connsiteX0" fmla="*/ 210501 w 3164230"/>
                  <a:gd name="connsiteY0" fmla="*/ 1972853 h 2724850"/>
                  <a:gd name="connsiteX1" fmla="*/ 615315 w 3164230"/>
                  <a:gd name="connsiteY1" fmla="*/ 626971 h 2724850"/>
                  <a:gd name="connsiteX2" fmla="*/ 2577464 w 3164230"/>
                  <a:gd name="connsiteY2" fmla="*/ 637765 h 2724850"/>
                  <a:gd name="connsiteX3" fmla="*/ 2953701 w 3164230"/>
                  <a:gd name="connsiteY3" fmla="*/ 1936659 h 2724850"/>
                  <a:gd name="connsiteX4" fmla="*/ 3164204 w 3164230"/>
                  <a:gd name="connsiteY4" fmla="*/ 2060165 h 2724850"/>
                  <a:gd name="connsiteX5" fmla="*/ 0 w 3164230"/>
                  <a:gd name="connsiteY5" fmla="*/ 2099853 h 2724850"/>
                  <a:gd name="connsiteX6" fmla="*/ 210501 w 3164230"/>
                  <a:gd name="connsiteY6" fmla="*/ 1972853 h 2724850"/>
                  <a:gd name="connsiteX0" fmla="*/ 210501 w 3164230"/>
                  <a:gd name="connsiteY0" fmla="*/ 1654926 h 2406923"/>
                  <a:gd name="connsiteX1" fmla="*/ 615315 w 3164230"/>
                  <a:gd name="connsiteY1" fmla="*/ 309044 h 2406923"/>
                  <a:gd name="connsiteX2" fmla="*/ 2577464 w 3164230"/>
                  <a:gd name="connsiteY2" fmla="*/ 319838 h 2406923"/>
                  <a:gd name="connsiteX3" fmla="*/ 2953701 w 3164230"/>
                  <a:gd name="connsiteY3" fmla="*/ 1618732 h 2406923"/>
                  <a:gd name="connsiteX4" fmla="*/ 3164204 w 3164230"/>
                  <a:gd name="connsiteY4" fmla="*/ 1742238 h 2406923"/>
                  <a:gd name="connsiteX5" fmla="*/ 0 w 3164230"/>
                  <a:gd name="connsiteY5" fmla="*/ 1781926 h 2406923"/>
                  <a:gd name="connsiteX6" fmla="*/ 210501 w 3164230"/>
                  <a:gd name="connsiteY6" fmla="*/ 1654926 h 2406923"/>
                  <a:gd name="connsiteX0" fmla="*/ 210501 w 3164230"/>
                  <a:gd name="connsiteY0" fmla="*/ 1654926 h 2406923"/>
                  <a:gd name="connsiteX1" fmla="*/ 615315 w 3164230"/>
                  <a:gd name="connsiteY1" fmla="*/ 309044 h 2406923"/>
                  <a:gd name="connsiteX2" fmla="*/ 2577464 w 3164230"/>
                  <a:gd name="connsiteY2" fmla="*/ 319838 h 2406923"/>
                  <a:gd name="connsiteX3" fmla="*/ 2953701 w 3164230"/>
                  <a:gd name="connsiteY3" fmla="*/ 1618732 h 2406923"/>
                  <a:gd name="connsiteX4" fmla="*/ 3164204 w 3164230"/>
                  <a:gd name="connsiteY4" fmla="*/ 1742238 h 2406923"/>
                  <a:gd name="connsiteX5" fmla="*/ 0 w 3164230"/>
                  <a:gd name="connsiteY5" fmla="*/ 1781926 h 2406923"/>
                  <a:gd name="connsiteX6" fmla="*/ 210501 w 3164230"/>
                  <a:gd name="connsiteY6" fmla="*/ 1654926 h 2406923"/>
                  <a:gd name="connsiteX0" fmla="*/ 210501 w 3164230"/>
                  <a:gd name="connsiteY0" fmla="*/ 1654926 h 2406923"/>
                  <a:gd name="connsiteX1" fmla="*/ 615315 w 3164230"/>
                  <a:gd name="connsiteY1" fmla="*/ 309044 h 2406923"/>
                  <a:gd name="connsiteX2" fmla="*/ 2577464 w 3164230"/>
                  <a:gd name="connsiteY2" fmla="*/ 319838 h 2406923"/>
                  <a:gd name="connsiteX3" fmla="*/ 2953701 w 3164230"/>
                  <a:gd name="connsiteY3" fmla="*/ 1618732 h 2406923"/>
                  <a:gd name="connsiteX4" fmla="*/ 3164204 w 3164230"/>
                  <a:gd name="connsiteY4" fmla="*/ 1742238 h 2406923"/>
                  <a:gd name="connsiteX5" fmla="*/ 0 w 3164230"/>
                  <a:gd name="connsiteY5" fmla="*/ 1781926 h 2406923"/>
                  <a:gd name="connsiteX6" fmla="*/ 210501 w 3164230"/>
                  <a:gd name="connsiteY6" fmla="*/ 1654926 h 2406923"/>
                  <a:gd name="connsiteX0" fmla="*/ 210501 w 3164230"/>
                  <a:gd name="connsiteY0" fmla="*/ 1654926 h 2406923"/>
                  <a:gd name="connsiteX1" fmla="*/ 615315 w 3164230"/>
                  <a:gd name="connsiteY1" fmla="*/ 309044 h 2406923"/>
                  <a:gd name="connsiteX2" fmla="*/ 2577464 w 3164230"/>
                  <a:gd name="connsiteY2" fmla="*/ 319838 h 2406923"/>
                  <a:gd name="connsiteX3" fmla="*/ 2953701 w 3164230"/>
                  <a:gd name="connsiteY3" fmla="*/ 1618732 h 2406923"/>
                  <a:gd name="connsiteX4" fmla="*/ 3164204 w 3164230"/>
                  <a:gd name="connsiteY4" fmla="*/ 1742238 h 2406923"/>
                  <a:gd name="connsiteX5" fmla="*/ 0 w 3164230"/>
                  <a:gd name="connsiteY5" fmla="*/ 1781926 h 2406923"/>
                  <a:gd name="connsiteX6" fmla="*/ 210501 w 3164230"/>
                  <a:gd name="connsiteY6" fmla="*/ 1654926 h 2406923"/>
                  <a:gd name="connsiteX0" fmla="*/ 210501 w 3164230"/>
                  <a:gd name="connsiteY0" fmla="*/ 1654926 h 2406923"/>
                  <a:gd name="connsiteX1" fmla="*/ 615315 w 3164230"/>
                  <a:gd name="connsiteY1" fmla="*/ 309044 h 2406923"/>
                  <a:gd name="connsiteX2" fmla="*/ 2577464 w 3164230"/>
                  <a:gd name="connsiteY2" fmla="*/ 319838 h 2406923"/>
                  <a:gd name="connsiteX3" fmla="*/ 2953701 w 3164230"/>
                  <a:gd name="connsiteY3" fmla="*/ 1618732 h 2406923"/>
                  <a:gd name="connsiteX4" fmla="*/ 3164204 w 3164230"/>
                  <a:gd name="connsiteY4" fmla="*/ 1742238 h 2406923"/>
                  <a:gd name="connsiteX5" fmla="*/ 0 w 3164230"/>
                  <a:gd name="connsiteY5" fmla="*/ 1781926 h 2406923"/>
                  <a:gd name="connsiteX6" fmla="*/ 210501 w 3164230"/>
                  <a:gd name="connsiteY6" fmla="*/ 1654926 h 24069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164230" h="2406923">
                    <a:moveTo>
                      <a:pt x="210501" y="1654926"/>
                    </a:moveTo>
                    <a:cubicBezTo>
                      <a:pt x="65245" y="1577721"/>
                      <a:pt x="49054" y="599504"/>
                      <a:pt x="615315" y="309044"/>
                    </a:cubicBezTo>
                    <a:cubicBezTo>
                      <a:pt x="1481296" y="-264308"/>
                      <a:pt x="2183764" y="93619"/>
                      <a:pt x="2577464" y="319838"/>
                    </a:cubicBezTo>
                    <a:cubicBezTo>
                      <a:pt x="3253738" y="885306"/>
                      <a:pt x="3125786" y="1730916"/>
                      <a:pt x="2953701" y="1618732"/>
                    </a:cubicBezTo>
                    <a:cubicBezTo>
                      <a:pt x="2986403" y="1720861"/>
                      <a:pt x="3166745" y="1664239"/>
                      <a:pt x="3164204" y="1742238"/>
                    </a:cubicBezTo>
                    <a:cubicBezTo>
                      <a:pt x="2754629" y="2382530"/>
                      <a:pt x="977900" y="2827559"/>
                      <a:pt x="0" y="1781926"/>
                    </a:cubicBezTo>
                    <a:cubicBezTo>
                      <a:pt x="180975" y="1591956"/>
                      <a:pt x="171449" y="1655984"/>
                      <a:pt x="210501" y="1654926"/>
                    </a:cubicBezTo>
                    <a:close/>
                  </a:path>
                </a:pathLst>
              </a:custGeom>
              <a:solidFill>
                <a:schemeClr val="bg2">
                  <a:lumMod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13FF1080-1C4F-F620-9320-5601F3E57451}"/>
                  </a:ext>
                </a:extLst>
              </p:cNvPr>
              <p:cNvSpPr/>
              <p:nvPr/>
            </p:nvSpPr>
            <p:spPr>
              <a:xfrm>
                <a:off x="4622140" y="1178430"/>
                <a:ext cx="2982620" cy="2296290"/>
              </a:xfrm>
              <a:custGeom>
                <a:avLst/>
                <a:gdLst>
                  <a:gd name="connsiteX0" fmla="*/ 0 w 1611020"/>
                  <a:gd name="connsiteY0" fmla="*/ 0 h 647700"/>
                  <a:gd name="connsiteX1" fmla="*/ 1611020 w 1611020"/>
                  <a:gd name="connsiteY1" fmla="*/ 0 h 647700"/>
                  <a:gd name="connsiteX2" fmla="*/ 1611020 w 1611020"/>
                  <a:gd name="connsiteY2" fmla="*/ 647700 h 647700"/>
                  <a:gd name="connsiteX3" fmla="*/ 0 w 1611020"/>
                  <a:gd name="connsiteY3" fmla="*/ 647700 h 647700"/>
                  <a:gd name="connsiteX4" fmla="*/ 0 w 1611020"/>
                  <a:gd name="connsiteY4" fmla="*/ 0 h 647700"/>
                  <a:gd name="connsiteX0" fmla="*/ 472440 w 2083460"/>
                  <a:gd name="connsiteY0" fmla="*/ 0 h 982980"/>
                  <a:gd name="connsiteX1" fmla="*/ 2083460 w 2083460"/>
                  <a:gd name="connsiteY1" fmla="*/ 0 h 982980"/>
                  <a:gd name="connsiteX2" fmla="*/ 2083460 w 2083460"/>
                  <a:gd name="connsiteY2" fmla="*/ 647700 h 982980"/>
                  <a:gd name="connsiteX3" fmla="*/ 0 w 2083460"/>
                  <a:gd name="connsiteY3" fmla="*/ 982980 h 982980"/>
                  <a:gd name="connsiteX4" fmla="*/ 472440 w 2083460"/>
                  <a:gd name="connsiteY4" fmla="*/ 0 h 982980"/>
                  <a:gd name="connsiteX0" fmla="*/ 472440 w 2814980"/>
                  <a:gd name="connsiteY0" fmla="*/ 0 h 982980"/>
                  <a:gd name="connsiteX1" fmla="*/ 2083460 w 2814980"/>
                  <a:gd name="connsiteY1" fmla="*/ 0 h 982980"/>
                  <a:gd name="connsiteX2" fmla="*/ 2814980 w 2814980"/>
                  <a:gd name="connsiteY2" fmla="*/ 807720 h 982980"/>
                  <a:gd name="connsiteX3" fmla="*/ 0 w 2814980"/>
                  <a:gd name="connsiteY3" fmla="*/ 982980 h 982980"/>
                  <a:gd name="connsiteX4" fmla="*/ 472440 w 2814980"/>
                  <a:gd name="connsiteY4" fmla="*/ 0 h 982980"/>
                  <a:gd name="connsiteX0" fmla="*/ 518160 w 2860700"/>
                  <a:gd name="connsiteY0" fmla="*/ 0 h 807720"/>
                  <a:gd name="connsiteX1" fmla="*/ 2129180 w 2860700"/>
                  <a:gd name="connsiteY1" fmla="*/ 0 h 807720"/>
                  <a:gd name="connsiteX2" fmla="*/ 2860700 w 2860700"/>
                  <a:gd name="connsiteY2" fmla="*/ 807720 h 807720"/>
                  <a:gd name="connsiteX3" fmla="*/ 0 w 2860700"/>
                  <a:gd name="connsiteY3" fmla="*/ 807720 h 807720"/>
                  <a:gd name="connsiteX4" fmla="*/ 518160 w 2860700"/>
                  <a:gd name="connsiteY4" fmla="*/ 0 h 807720"/>
                  <a:gd name="connsiteX0" fmla="*/ 281940 w 2860700"/>
                  <a:gd name="connsiteY0" fmla="*/ 0 h 1844040"/>
                  <a:gd name="connsiteX1" fmla="*/ 2129180 w 2860700"/>
                  <a:gd name="connsiteY1" fmla="*/ 1036320 h 1844040"/>
                  <a:gd name="connsiteX2" fmla="*/ 2860700 w 2860700"/>
                  <a:gd name="connsiteY2" fmla="*/ 1844040 h 1844040"/>
                  <a:gd name="connsiteX3" fmla="*/ 0 w 2860700"/>
                  <a:gd name="connsiteY3" fmla="*/ 1844040 h 1844040"/>
                  <a:gd name="connsiteX4" fmla="*/ 281940 w 2860700"/>
                  <a:gd name="connsiteY4" fmla="*/ 0 h 1844040"/>
                  <a:gd name="connsiteX0" fmla="*/ 281940 w 2860700"/>
                  <a:gd name="connsiteY0" fmla="*/ 0 h 1844040"/>
                  <a:gd name="connsiteX1" fmla="*/ 803300 w 2860700"/>
                  <a:gd name="connsiteY1" fmla="*/ 716280 h 1844040"/>
                  <a:gd name="connsiteX2" fmla="*/ 2129180 w 2860700"/>
                  <a:gd name="connsiteY2" fmla="*/ 1036320 h 1844040"/>
                  <a:gd name="connsiteX3" fmla="*/ 2860700 w 2860700"/>
                  <a:gd name="connsiteY3" fmla="*/ 1844040 h 1844040"/>
                  <a:gd name="connsiteX4" fmla="*/ 0 w 2860700"/>
                  <a:gd name="connsiteY4" fmla="*/ 1844040 h 1844040"/>
                  <a:gd name="connsiteX5" fmla="*/ 281940 w 2860700"/>
                  <a:gd name="connsiteY5" fmla="*/ 0 h 1844040"/>
                  <a:gd name="connsiteX0" fmla="*/ 281940 w 2860700"/>
                  <a:gd name="connsiteY0" fmla="*/ 0 h 1844040"/>
                  <a:gd name="connsiteX1" fmla="*/ 803300 w 2860700"/>
                  <a:gd name="connsiteY1" fmla="*/ 716280 h 1844040"/>
                  <a:gd name="connsiteX2" fmla="*/ 2030120 w 2860700"/>
                  <a:gd name="connsiteY2" fmla="*/ 708660 h 1844040"/>
                  <a:gd name="connsiteX3" fmla="*/ 2860700 w 2860700"/>
                  <a:gd name="connsiteY3" fmla="*/ 1844040 h 1844040"/>
                  <a:gd name="connsiteX4" fmla="*/ 0 w 2860700"/>
                  <a:gd name="connsiteY4" fmla="*/ 1844040 h 1844040"/>
                  <a:gd name="connsiteX5" fmla="*/ 281940 w 2860700"/>
                  <a:gd name="connsiteY5" fmla="*/ 0 h 1844040"/>
                  <a:gd name="connsiteX0" fmla="*/ 281940 w 2860700"/>
                  <a:gd name="connsiteY0" fmla="*/ 223532 h 2067572"/>
                  <a:gd name="connsiteX1" fmla="*/ 803300 w 2860700"/>
                  <a:gd name="connsiteY1" fmla="*/ 939812 h 2067572"/>
                  <a:gd name="connsiteX2" fmla="*/ 2030120 w 2860700"/>
                  <a:gd name="connsiteY2" fmla="*/ 932192 h 2067572"/>
                  <a:gd name="connsiteX3" fmla="*/ 2578760 w 2860700"/>
                  <a:gd name="connsiteY3" fmla="*/ 2552 h 2067572"/>
                  <a:gd name="connsiteX4" fmla="*/ 2860700 w 2860700"/>
                  <a:gd name="connsiteY4" fmla="*/ 2067572 h 2067572"/>
                  <a:gd name="connsiteX5" fmla="*/ 0 w 2860700"/>
                  <a:gd name="connsiteY5" fmla="*/ 2067572 h 2067572"/>
                  <a:gd name="connsiteX6" fmla="*/ 281940 w 2860700"/>
                  <a:gd name="connsiteY6" fmla="*/ 223532 h 2067572"/>
                  <a:gd name="connsiteX0" fmla="*/ 0 w 2921660"/>
                  <a:gd name="connsiteY0" fmla="*/ 0 h 2263140"/>
                  <a:gd name="connsiteX1" fmla="*/ 864260 w 2921660"/>
                  <a:gd name="connsiteY1" fmla="*/ 1135380 h 2263140"/>
                  <a:gd name="connsiteX2" fmla="*/ 2091080 w 2921660"/>
                  <a:gd name="connsiteY2" fmla="*/ 1127760 h 2263140"/>
                  <a:gd name="connsiteX3" fmla="*/ 2639720 w 2921660"/>
                  <a:gd name="connsiteY3" fmla="*/ 198120 h 2263140"/>
                  <a:gd name="connsiteX4" fmla="*/ 2921660 w 2921660"/>
                  <a:gd name="connsiteY4" fmla="*/ 2263140 h 2263140"/>
                  <a:gd name="connsiteX5" fmla="*/ 60960 w 2921660"/>
                  <a:gd name="connsiteY5" fmla="*/ 2263140 h 2263140"/>
                  <a:gd name="connsiteX6" fmla="*/ 0 w 2921660"/>
                  <a:gd name="connsiteY6" fmla="*/ 0 h 2263140"/>
                  <a:gd name="connsiteX0" fmla="*/ 0 w 2921660"/>
                  <a:gd name="connsiteY0" fmla="*/ 0 h 2263140"/>
                  <a:gd name="connsiteX1" fmla="*/ 864260 w 2921660"/>
                  <a:gd name="connsiteY1" fmla="*/ 1135380 h 2263140"/>
                  <a:gd name="connsiteX2" fmla="*/ 2091080 w 2921660"/>
                  <a:gd name="connsiteY2" fmla="*/ 1127760 h 2263140"/>
                  <a:gd name="connsiteX3" fmla="*/ 2639720 w 2921660"/>
                  <a:gd name="connsiteY3" fmla="*/ 198120 h 2263140"/>
                  <a:gd name="connsiteX4" fmla="*/ 2921660 w 2921660"/>
                  <a:gd name="connsiteY4" fmla="*/ 2263140 h 2263140"/>
                  <a:gd name="connsiteX5" fmla="*/ 60960 w 2921660"/>
                  <a:gd name="connsiteY5" fmla="*/ 2263140 h 2263140"/>
                  <a:gd name="connsiteX6" fmla="*/ 0 w 2921660"/>
                  <a:gd name="connsiteY6" fmla="*/ 0 h 2263140"/>
                  <a:gd name="connsiteX0" fmla="*/ 0 w 2921660"/>
                  <a:gd name="connsiteY0" fmla="*/ 0 h 2263140"/>
                  <a:gd name="connsiteX1" fmla="*/ 864260 w 2921660"/>
                  <a:gd name="connsiteY1" fmla="*/ 1135380 h 2263140"/>
                  <a:gd name="connsiteX2" fmla="*/ 2091080 w 2921660"/>
                  <a:gd name="connsiteY2" fmla="*/ 1127760 h 2263140"/>
                  <a:gd name="connsiteX3" fmla="*/ 2639720 w 2921660"/>
                  <a:gd name="connsiteY3" fmla="*/ 198120 h 2263140"/>
                  <a:gd name="connsiteX4" fmla="*/ 2921660 w 2921660"/>
                  <a:gd name="connsiteY4" fmla="*/ 2263140 h 2263140"/>
                  <a:gd name="connsiteX5" fmla="*/ 60960 w 2921660"/>
                  <a:gd name="connsiteY5" fmla="*/ 2263140 h 2263140"/>
                  <a:gd name="connsiteX6" fmla="*/ 0 w 2921660"/>
                  <a:gd name="connsiteY6" fmla="*/ 0 h 2263140"/>
                  <a:gd name="connsiteX0" fmla="*/ 0 w 2921660"/>
                  <a:gd name="connsiteY0" fmla="*/ 0 h 2263140"/>
                  <a:gd name="connsiteX1" fmla="*/ 864260 w 2921660"/>
                  <a:gd name="connsiteY1" fmla="*/ 1135380 h 2263140"/>
                  <a:gd name="connsiteX2" fmla="*/ 2091080 w 2921660"/>
                  <a:gd name="connsiteY2" fmla="*/ 1127760 h 2263140"/>
                  <a:gd name="connsiteX3" fmla="*/ 2639720 w 2921660"/>
                  <a:gd name="connsiteY3" fmla="*/ 198120 h 2263140"/>
                  <a:gd name="connsiteX4" fmla="*/ 2921660 w 2921660"/>
                  <a:gd name="connsiteY4" fmla="*/ 2263140 h 2263140"/>
                  <a:gd name="connsiteX5" fmla="*/ 60960 w 2921660"/>
                  <a:gd name="connsiteY5" fmla="*/ 2263140 h 2263140"/>
                  <a:gd name="connsiteX6" fmla="*/ 0 w 2921660"/>
                  <a:gd name="connsiteY6" fmla="*/ 0 h 2263140"/>
                  <a:gd name="connsiteX0" fmla="*/ 0 w 2921660"/>
                  <a:gd name="connsiteY0" fmla="*/ 0 h 2263140"/>
                  <a:gd name="connsiteX1" fmla="*/ 864260 w 2921660"/>
                  <a:gd name="connsiteY1" fmla="*/ 1135380 h 2263140"/>
                  <a:gd name="connsiteX2" fmla="*/ 2091080 w 2921660"/>
                  <a:gd name="connsiteY2" fmla="*/ 1127760 h 2263140"/>
                  <a:gd name="connsiteX3" fmla="*/ 2639720 w 2921660"/>
                  <a:gd name="connsiteY3" fmla="*/ 198120 h 2263140"/>
                  <a:gd name="connsiteX4" fmla="*/ 2921660 w 2921660"/>
                  <a:gd name="connsiteY4" fmla="*/ 2263140 h 2263140"/>
                  <a:gd name="connsiteX5" fmla="*/ 60960 w 2921660"/>
                  <a:gd name="connsiteY5" fmla="*/ 2263140 h 2263140"/>
                  <a:gd name="connsiteX6" fmla="*/ 0 w 2921660"/>
                  <a:gd name="connsiteY6" fmla="*/ 0 h 2263140"/>
                  <a:gd name="connsiteX0" fmla="*/ 0 w 2921660"/>
                  <a:gd name="connsiteY0" fmla="*/ 0 h 2263140"/>
                  <a:gd name="connsiteX1" fmla="*/ 864260 w 2921660"/>
                  <a:gd name="connsiteY1" fmla="*/ 1135380 h 2263140"/>
                  <a:gd name="connsiteX2" fmla="*/ 2091080 w 2921660"/>
                  <a:gd name="connsiteY2" fmla="*/ 1127760 h 2263140"/>
                  <a:gd name="connsiteX3" fmla="*/ 2639720 w 2921660"/>
                  <a:gd name="connsiteY3" fmla="*/ 198120 h 2263140"/>
                  <a:gd name="connsiteX4" fmla="*/ 2921660 w 2921660"/>
                  <a:gd name="connsiteY4" fmla="*/ 2263140 h 2263140"/>
                  <a:gd name="connsiteX5" fmla="*/ 60960 w 2921660"/>
                  <a:gd name="connsiteY5" fmla="*/ 2263140 h 2263140"/>
                  <a:gd name="connsiteX6" fmla="*/ 0 w 2921660"/>
                  <a:gd name="connsiteY6" fmla="*/ 0 h 2263140"/>
                  <a:gd name="connsiteX0" fmla="*/ 0 w 2982620"/>
                  <a:gd name="connsiteY0" fmla="*/ 33150 h 2296290"/>
                  <a:gd name="connsiteX1" fmla="*/ 864260 w 2982620"/>
                  <a:gd name="connsiteY1" fmla="*/ 1168530 h 2296290"/>
                  <a:gd name="connsiteX2" fmla="*/ 2091080 w 2982620"/>
                  <a:gd name="connsiteY2" fmla="*/ 1160910 h 2296290"/>
                  <a:gd name="connsiteX3" fmla="*/ 2982620 w 2982620"/>
                  <a:gd name="connsiteY3" fmla="*/ 2670 h 2296290"/>
                  <a:gd name="connsiteX4" fmla="*/ 2921660 w 2982620"/>
                  <a:gd name="connsiteY4" fmla="*/ 2296290 h 2296290"/>
                  <a:gd name="connsiteX5" fmla="*/ 60960 w 2982620"/>
                  <a:gd name="connsiteY5" fmla="*/ 2296290 h 2296290"/>
                  <a:gd name="connsiteX6" fmla="*/ 0 w 2982620"/>
                  <a:gd name="connsiteY6" fmla="*/ 33150 h 2296290"/>
                  <a:gd name="connsiteX0" fmla="*/ 0 w 2982620"/>
                  <a:gd name="connsiteY0" fmla="*/ 33150 h 2296290"/>
                  <a:gd name="connsiteX1" fmla="*/ 864260 w 2982620"/>
                  <a:gd name="connsiteY1" fmla="*/ 1168530 h 2296290"/>
                  <a:gd name="connsiteX2" fmla="*/ 2091080 w 2982620"/>
                  <a:gd name="connsiteY2" fmla="*/ 1160910 h 2296290"/>
                  <a:gd name="connsiteX3" fmla="*/ 2982620 w 2982620"/>
                  <a:gd name="connsiteY3" fmla="*/ 2670 h 2296290"/>
                  <a:gd name="connsiteX4" fmla="*/ 2921660 w 2982620"/>
                  <a:gd name="connsiteY4" fmla="*/ 2296290 h 2296290"/>
                  <a:gd name="connsiteX5" fmla="*/ 60960 w 2982620"/>
                  <a:gd name="connsiteY5" fmla="*/ 2296290 h 2296290"/>
                  <a:gd name="connsiteX6" fmla="*/ 0 w 2982620"/>
                  <a:gd name="connsiteY6" fmla="*/ 33150 h 22962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982620" h="2296290">
                    <a:moveTo>
                      <a:pt x="0" y="33150"/>
                    </a:moveTo>
                    <a:cubicBezTo>
                      <a:pt x="242367" y="165230"/>
                      <a:pt x="786993" y="769750"/>
                      <a:pt x="864260" y="1168530"/>
                    </a:cubicBezTo>
                    <a:cubicBezTo>
                      <a:pt x="1387500" y="873890"/>
                      <a:pt x="1732940" y="998350"/>
                      <a:pt x="2091080" y="1160910"/>
                    </a:cubicBezTo>
                    <a:cubicBezTo>
                      <a:pt x="2108860" y="942470"/>
                      <a:pt x="2939440" y="-58290"/>
                      <a:pt x="2982620" y="2670"/>
                    </a:cubicBezTo>
                    <a:cubicBezTo>
                      <a:pt x="2124100" y="1033910"/>
                      <a:pt x="2941980" y="1531750"/>
                      <a:pt x="2921660" y="2296290"/>
                    </a:cubicBezTo>
                    <a:lnTo>
                      <a:pt x="60960" y="2296290"/>
                    </a:lnTo>
                    <a:cubicBezTo>
                      <a:pt x="40640" y="1541910"/>
                      <a:pt x="782320" y="990730"/>
                      <a:pt x="0" y="33150"/>
                    </a:cubicBezTo>
                    <a:close/>
                  </a:path>
                </a:pathLst>
              </a:cu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DD360198-51A4-B869-9D41-14BC130728F6}"/>
                  </a:ext>
                </a:extLst>
              </p:cNvPr>
              <p:cNvGrpSpPr/>
              <p:nvPr/>
            </p:nvGrpSpPr>
            <p:grpSpPr>
              <a:xfrm>
                <a:off x="5067301" y="3330315"/>
                <a:ext cx="706530" cy="809885"/>
                <a:chOff x="5067301" y="3330315"/>
                <a:chExt cx="706530" cy="809885"/>
              </a:xfrm>
            </p:grpSpPr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ADCC0EAD-5F53-8BF8-05AC-3071E790B961}"/>
                    </a:ext>
                  </a:extLst>
                </p:cNvPr>
                <p:cNvSpPr/>
                <p:nvPr/>
              </p:nvSpPr>
              <p:spPr>
                <a:xfrm>
                  <a:off x="5067301" y="3330315"/>
                  <a:ext cx="706530" cy="698760"/>
                </a:xfrm>
                <a:custGeom>
                  <a:avLst/>
                  <a:gdLst>
                    <a:gd name="connsiteX0" fmla="*/ 0 w 614363"/>
                    <a:gd name="connsiteY0" fmla="*/ 0 h 428625"/>
                    <a:gd name="connsiteX1" fmla="*/ 614363 w 614363"/>
                    <a:gd name="connsiteY1" fmla="*/ 428625 h 428625"/>
                    <a:gd name="connsiteX2" fmla="*/ 614363 w 614363"/>
                    <a:gd name="connsiteY2" fmla="*/ 428625 h 428625"/>
                    <a:gd name="connsiteX0" fmla="*/ 0 w 614363"/>
                    <a:gd name="connsiteY0" fmla="*/ 0 h 409575"/>
                    <a:gd name="connsiteX1" fmla="*/ 614363 w 614363"/>
                    <a:gd name="connsiteY1" fmla="*/ 409575 h 409575"/>
                    <a:gd name="connsiteX2" fmla="*/ 614363 w 614363"/>
                    <a:gd name="connsiteY2" fmla="*/ 409575 h 409575"/>
                    <a:gd name="connsiteX0" fmla="*/ 0 w 614363"/>
                    <a:gd name="connsiteY0" fmla="*/ 205010 h 614585"/>
                    <a:gd name="connsiteX1" fmla="*/ 614363 w 614363"/>
                    <a:gd name="connsiteY1" fmla="*/ 614585 h 614585"/>
                    <a:gd name="connsiteX2" fmla="*/ 614363 w 614363"/>
                    <a:gd name="connsiteY2" fmla="*/ 614585 h 614585"/>
                    <a:gd name="connsiteX0" fmla="*/ 0 w 706530"/>
                    <a:gd name="connsiteY0" fmla="*/ 289185 h 698760"/>
                    <a:gd name="connsiteX1" fmla="*/ 614363 w 706530"/>
                    <a:gd name="connsiteY1" fmla="*/ 698760 h 698760"/>
                    <a:gd name="connsiteX2" fmla="*/ 614363 w 706530"/>
                    <a:gd name="connsiteY2" fmla="*/ 698760 h 6987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706530" h="698760">
                      <a:moveTo>
                        <a:pt x="0" y="289185"/>
                      </a:moveTo>
                      <a:cubicBezTo>
                        <a:pt x="271463" y="-302953"/>
                        <a:pt x="952500" y="105035"/>
                        <a:pt x="614363" y="698760"/>
                      </a:cubicBezTo>
                      <a:lnTo>
                        <a:pt x="614363" y="698760"/>
                      </a:ln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2043F6FB-7FC5-FE46-14D9-6BC237160418}"/>
                    </a:ext>
                  </a:extLst>
                </p:cNvPr>
                <p:cNvSpPr/>
                <p:nvPr/>
              </p:nvSpPr>
              <p:spPr>
                <a:xfrm>
                  <a:off x="5112360" y="3429000"/>
                  <a:ext cx="615340" cy="7112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2595FEBE-2BA7-BAFB-50BD-D35D99B13E2B}"/>
                    </a:ext>
                  </a:extLst>
                </p:cNvPr>
                <p:cNvSpPr/>
                <p:nvPr/>
              </p:nvSpPr>
              <p:spPr>
                <a:xfrm>
                  <a:off x="5254435" y="3589378"/>
                  <a:ext cx="331190" cy="38278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539909AB-4B88-2E5F-0A0D-F78D7C48B042}"/>
                    </a:ext>
                  </a:extLst>
                </p:cNvPr>
                <p:cNvSpPr/>
                <p:nvPr/>
              </p:nvSpPr>
              <p:spPr>
                <a:xfrm>
                  <a:off x="5337232" y="3589378"/>
                  <a:ext cx="165595" cy="19139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43F3CCC7-B59C-7E71-D5FD-B75786231AD9}"/>
                  </a:ext>
                </a:extLst>
              </p:cNvPr>
              <p:cNvGrpSpPr/>
              <p:nvPr/>
            </p:nvGrpSpPr>
            <p:grpSpPr>
              <a:xfrm>
                <a:off x="6340694" y="3315790"/>
                <a:ext cx="706530" cy="809885"/>
                <a:chOff x="5067301" y="3330315"/>
                <a:chExt cx="706530" cy="809885"/>
              </a:xfrm>
            </p:grpSpPr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103828EE-B7AA-821D-0E48-12AD10A4724A}"/>
                    </a:ext>
                  </a:extLst>
                </p:cNvPr>
                <p:cNvSpPr/>
                <p:nvPr/>
              </p:nvSpPr>
              <p:spPr>
                <a:xfrm>
                  <a:off x="5112360" y="3429000"/>
                  <a:ext cx="615340" cy="7112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AD9168D9-E642-47D3-5166-D4A1DDD0133F}"/>
                    </a:ext>
                  </a:extLst>
                </p:cNvPr>
                <p:cNvSpPr/>
                <p:nvPr/>
              </p:nvSpPr>
              <p:spPr>
                <a:xfrm>
                  <a:off x="5254435" y="3589378"/>
                  <a:ext cx="331190" cy="38278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41A0E66D-4B99-FC9A-BAB8-249489CD28E8}"/>
                    </a:ext>
                  </a:extLst>
                </p:cNvPr>
                <p:cNvSpPr/>
                <p:nvPr/>
              </p:nvSpPr>
              <p:spPr>
                <a:xfrm>
                  <a:off x="5337232" y="3589378"/>
                  <a:ext cx="165595" cy="19139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Freeform: Shape 54">
                  <a:extLst>
                    <a:ext uri="{FF2B5EF4-FFF2-40B4-BE49-F238E27FC236}">
                      <a16:creationId xmlns:a16="http://schemas.microsoft.com/office/drawing/2014/main" id="{D4856C98-3E9E-FF16-0620-E989CA27BDA8}"/>
                    </a:ext>
                  </a:extLst>
                </p:cNvPr>
                <p:cNvSpPr/>
                <p:nvPr/>
              </p:nvSpPr>
              <p:spPr>
                <a:xfrm flipH="1">
                  <a:off x="5067301" y="3330315"/>
                  <a:ext cx="706530" cy="698760"/>
                </a:xfrm>
                <a:custGeom>
                  <a:avLst/>
                  <a:gdLst>
                    <a:gd name="connsiteX0" fmla="*/ 0 w 614363"/>
                    <a:gd name="connsiteY0" fmla="*/ 0 h 428625"/>
                    <a:gd name="connsiteX1" fmla="*/ 614363 w 614363"/>
                    <a:gd name="connsiteY1" fmla="*/ 428625 h 428625"/>
                    <a:gd name="connsiteX2" fmla="*/ 614363 w 614363"/>
                    <a:gd name="connsiteY2" fmla="*/ 428625 h 428625"/>
                    <a:gd name="connsiteX0" fmla="*/ 0 w 614363"/>
                    <a:gd name="connsiteY0" fmla="*/ 0 h 409575"/>
                    <a:gd name="connsiteX1" fmla="*/ 614363 w 614363"/>
                    <a:gd name="connsiteY1" fmla="*/ 409575 h 409575"/>
                    <a:gd name="connsiteX2" fmla="*/ 614363 w 614363"/>
                    <a:gd name="connsiteY2" fmla="*/ 409575 h 409575"/>
                    <a:gd name="connsiteX0" fmla="*/ 0 w 614363"/>
                    <a:gd name="connsiteY0" fmla="*/ 205010 h 614585"/>
                    <a:gd name="connsiteX1" fmla="*/ 614363 w 614363"/>
                    <a:gd name="connsiteY1" fmla="*/ 614585 h 614585"/>
                    <a:gd name="connsiteX2" fmla="*/ 614363 w 614363"/>
                    <a:gd name="connsiteY2" fmla="*/ 614585 h 614585"/>
                    <a:gd name="connsiteX0" fmla="*/ 0 w 706530"/>
                    <a:gd name="connsiteY0" fmla="*/ 289185 h 698760"/>
                    <a:gd name="connsiteX1" fmla="*/ 614363 w 706530"/>
                    <a:gd name="connsiteY1" fmla="*/ 698760 h 698760"/>
                    <a:gd name="connsiteX2" fmla="*/ 614363 w 706530"/>
                    <a:gd name="connsiteY2" fmla="*/ 698760 h 6987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706530" h="698760">
                      <a:moveTo>
                        <a:pt x="0" y="289185"/>
                      </a:moveTo>
                      <a:cubicBezTo>
                        <a:pt x="271463" y="-302953"/>
                        <a:pt x="952500" y="105035"/>
                        <a:pt x="614363" y="698760"/>
                      </a:cubicBezTo>
                      <a:lnTo>
                        <a:pt x="614363" y="698760"/>
                      </a:ln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72FAA1BD-62AA-029E-0877-FCBBDD4690C6}"/>
                  </a:ext>
                </a:extLst>
              </p:cNvPr>
              <p:cNvSpPr/>
              <p:nvPr/>
            </p:nvSpPr>
            <p:spPr>
              <a:xfrm>
                <a:off x="4761559" y="3866299"/>
                <a:ext cx="2621280" cy="616466"/>
              </a:xfrm>
              <a:custGeom>
                <a:avLst/>
                <a:gdLst>
                  <a:gd name="connsiteX0" fmla="*/ 0 w 1727200"/>
                  <a:gd name="connsiteY0" fmla="*/ 0 h 127000"/>
                  <a:gd name="connsiteX1" fmla="*/ 1727200 w 1727200"/>
                  <a:gd name="connsiteY1" fmla="*/ 0 h 127000"/>
                  <a:gd name="connsiteX2" fmla="*/ 1727200 w 1727200"/>
                  <a:gd name="connsiteY2" fmla="*/ 127000 h 127000"/>
                  <a:gd name="connsiteX3" fmla="*/ 0 w 1727200"/>
                  <a:gd name="connsiteY3" fmla="*/ 127000 h 127000"/>
                  <a:gd name="connsiteX4" fmla="*/ 0 w 1727200"/>
                  <a:gd name="connsiteY4" fmla="*/ 0 h 127000"/>
                  <a:gd name="connsiteX0" fmla="*/ 254000 w 1727200"/>
                  <a:gd name="connsiteY0" fmla="*/ 0 h 152400"/>
                  <a:gd name="connsiteX1" fmla="*/ 1727200 w 1727200"/>
                  <a:gd name="connsiteY1" fmla="*/ 25400 h 152400"/>
                  <a:gd name="connsiteX2" fmla="*/ 1727200 w 1727200"/>
                  <a:gd name="connsiteY2" fmla="*/ 152400 h 152400"/>
                  <a:gd name="connsiteX3" fmla="*/ 0 w 1727200"/>
                  <a:gd name="connsiteY3" fmla="*/ 152400 h 152400"/>
                  <a:gd name="connsiteX4" fmla="*/ 254000 w 1727200"/>
                  <a:gd name="connsiteY4" fmla="*/ 0 h 152400"/>
                  <a:gd name="connsiteX0" fmla="*/ 254000 w 1727200"/>
                  <a:gd name="connsiteY0" fmla="*/ 25400 h 177800"/>
                  <a:gd name="connsiteX1" fmla="*/ 1397000 w 1727200"/>
                  <a:gd name="connsiteY1" fmla="*/ 0 h 177800"/>
                  <a:gd name="connsiteX2" fmla="*/ 1727200 w 1727200"/>
                  <a:gd name="connsiteY2" fmla="*/ 177800 h 177800"/>
                  <a:gd name="connsiteX3" fmla="*/ 0 w 1727200"/>
                  <a:gd name="connsiteY3" fmla="*/ 177800 h 177800"/>
                  <a:gd name="connsiteX4" fmla="*/ 254000 w 1727200"/>
                  <a:gd name="connsiteY4" fmla="*/ 25400 h 177800"/>
                  <a:gd name="connsiteX0" fmla="*/ 254000 w 2082800"/>
                  <a:gd name="connsiteY0" fmla="*/ 50800 h 203200"/>
                  <a:gd name="connsiteX1" fmla="*/ 1397000 w 2082800"/>
                  <a:gd name="connsiteY1" fmla="*/ 25400 h 203200"/>
                  <a:gd name="connsiteX2" fmla="*/ 2082800 w 2082800"/>
                  <a:gd name="connsiteY2" fmla="*/ 0 h 203200"/>
                  <a:gd name="connsiteX3" fmla="*/ 0 w 2082800"/>
                  <a:gd name="connsiteY3" fmla="*/ 203200 h 203200"/>
                  <a:gd name="connsiteX4" fmla="*/ 254000 w 2082800"/>
                  <a:gd name="connsiteY4" fmla="*/ 50800 h 203200"/>
                  <a:gd name="connsiteX0" fmla="*/ 685800 w 2514600"/>
                  <a:gd name="connsiteY0" fmla="*/ 50800 h 50800"/>
                  <a:gd name="connsiteX1" fmla="*/ 1828800 w 2514600"/>
                  <a:gd name="connsiteY1" fmla="*/ 25400 h 50800"/>
                  <a:gd name="connsiteX2" fmla="*/ 2514600 w 2514600"/>
                  <a:gd name="connsiteY2" fmla="*/ 0 h 50800"/>
                  <a:gd name="connsiteX3" fmla="*/ 0 w 2514600"/>
                  <a:gd name="connsiteY3" fmla="*/ 25400 h 50800"/>
                  <a:gd name="connsiteX4" fmla="*/ 685800 w 2514600"/>
                  <a:gd name="connsiteY4" fmla="*/ 50800 h 50800"/>
                  <a:gd name="connsiteX0" fmla="*/ 685800 w 2514600"/>
                  <a:gd name="connsiteY0" fmla="*/ 50800 h 350026"/>
                  <a:gd name="connsiteX1" fmla="*/ 1828800 w 2514600"/>
                  <a:gd name="connsiteY1" fmla="*/ 25400 h 350026"/>
                  <a:gd name="connsiteX2" fmla="*/ 2514600 w 2514600"/>
                  <a:gd name="connsiteY2" fmla="*/ 0 h 350026"/>
                  <a:gd name="connsiteX3" fmla="*/ 0 w 2514600"/>
                  <a:gd name="connsiteY3" fmla="*/ 25400 h 350026"/>
                  <a:gd name="connsiteX4" fmla="*/ 685800 w 2514600"/>
                  <a:gd name="connsiteY4" fmla="*/ 50800 h 350026"/>
                  <a:gd name="connsiteX0" fmla="*/ 685800 w 2514600"/>
                  <a:gd name="connsiteY0" fmla="*/ 50800 h 430389"/>
                  <a:gd name="connsiteX1" fmla="*/ 1828800 w 2514600"/>
                  <a:gd name="connsiteY1" fmla="*/ 25400 h 430389"/>
                  <a:gd name="connsiteX2" fmla="*/ 2514600 w 2514600"/>
                  <a:gd name="connsiteY2" fmla="*/ 0 h 430389"/>
                  <a:gd name="connsiteX3" fmla="*/ 0 w 2514600"/>
                  <a:gd name="connsiteY3" fmla="*/ 25400 h 430389"/>
                  <a:gd name="connsiteX4" fmla="*/ 685800 w 2514600"/>
                  <a:gd name="connsiteY4" fmla="*/ 50800 h 430389"/>
                  <a:gd name="connsiteX0" fmla="*/ 685800 w 2514600"/>
                  <a:gd name="connsiteY0" fmla="*/ 194888 h 574477"/>
                  <a:gd name="connsiteX1" fmla="*/ 1828800 w 2514600"/>
                  <a:gd name="connsiteY1" fmla="*/ 169488 h 574477"/>
                  <a:gd name="connsiteX2" fmla="*/ 2514600 w 2514600"/>
                  <a:gd name="connsiteY2" fmla="*/ 144088 h 574477"/>
                  <a:gd name="connsiteX3" fmla="*/ 0 w 2514600"/>
                  <a:gd name="connsiteY3" fmla="*/ 169488 h 574477"/>
                  <a:gd name="connsiteX4" fmla="*/ 685800 w 2514600"/>
                  <a:gd name="connsiteY4" fmla="*/ 194888 h 574477"/>
                  <a:gd name="connsiteX0" fmla="*/ 685800 w 2514600"/>
                  <a:gd name="connsiteY0" fmla="*/ 212306 h 591895"/>
                  <a:gd name="connsiteX1" fmla="*/ 1828800 w 2514600"/>
                  <a:gd name="connsiteY1" fmla="*/ 186906 h 591895"/>
                  <a:gd name="connsiteX2" fmla="*/ 2514600 w 2514600"/>
                  <a:gd name="connsiteY2" fmla="*/ 161506 h 591895"/>
                  <a:gd name="connsiteX3" fmla="*/ 0 w 2514600"/>
                  <a:gd name="connsiteY3" fmla="*/ 186906 h 591895"/>
                  <a:gd name="connsiteX4" fmla="*/ 685800 w 2514600"/>
                  <a:gd name="connsiteY4" fmla="*/ 212306 h 591895"/>
                  <a:gd name="connsiteX0" fmla="*/ 685800 w 2514600"/>
                  <a:gd name="connsiteY0" fmla="*/ 212306 h 591895"/>
                  <a:gd name="connsiteX1" fmla="*/ 1828800 w 2514600"/>
                  <a:gd name="connsiteY1" fmla="*/ 186906 h 591895"/>
                  <a:gd name="connsiteX2" fmla="*/ 2514600 w 2514600"/>
                  <a:gd name="connsiteY2" fmla="*/ 161506 h 591895"/>
                  <a:gd name="connsiteX3" fmla="*/ 0 w 2514600"/>
                  <a:gd name="connsiteY3" fmla="*/ 186906 h 591895"/>
                  <a:gd name="connsiteX4" fmla="*/ 685800 w 2514600"/>
                  <a:gd name="connsiteY4" fmla="*/ 212306 h 591895"/>
                  <a:gd name="connsiteX0" fmla="*/ 685800 w 2514600"/>
                  <a:gd name="connsiteY0" fmla="*/ 236877 h 616466"/>
                  <a:gd name="connsiteX1" fmla="*/ 1828800 w 2514600"/>
                  <a:gd name="connsiteY1" fmla="*/ 211477 h 616466"/>
                  <a:gd name="connsiteX2" fmla="*/ 2514600 w 2514600"/>
                  <a:gd name="connsiteY2" fmla="*/ 186077 h 616466"/>
                  <a:gd name="connsiteX3" fmla="*/ 0 w 2514600"/>
                  <a:gd name="connsiteY3" fmla="*/ 211477 h 616466"/>
                  <a:gd name="connsiteX4" fmla="*/ 685800 w 2514600"/>
                  <a:gd name="connsiteY4" fmla="*/ 236877 h 616466"/>
                  <a:gd name="connsiteX0" fmla="*/ 685800 w 2514600"/>
                  <a:gd name="connsiteY0" fmla="*/ 236877 h 616466"/>
                  <a:gd name="connsiteX1" fmla="*/ 1828800 w 2514600"/>
                  <a:gd name="connsiteY1" fmla="*/ 211477 h 616466"/>
                  <a:gd name="connsiteX2" fmla="*/ 2514600 w 2514600"/>
                  <a:gd name="connsiteY2" fmla="*/ 186077 h 616466"/>
                  <a:gd name="connsiteX3" fmla="*/ 0 w 2514600"/>
                  <a:gd name="connsiteY3" fmla="*/ 211477 h 616466"/>
                  <a:gd name="connsiteX4" fmla="*/ 685800 w 2514600"/>
                  <a:gd name="connsiteY4" fmla="*/ 236877 h 616466"/>
                  <a:gd name="connsiteX0" fmla="*/ 685800 w 2514600"/>
                  <a:gd name="connsiteY0" fmla="*/ 236877 h 616466"/>
                  <a:gd name="connsiteX1" fmla="*/ 1828800 w 2514600"/>
                  <a:gd name="connsiteY1" fmla="*/ 211477 h 616466"/>
                  <a:gd name="connsiteX2" fmla="*/ 2514600 w 2514600"/>
                  <a:gd name="connsiteY2" fmla="*/ 186077 h 616466"/>
                  <a:gd name="connsiteX3" fmla="*/ 0 w 2514600"/>
                  <a:gd name="connsiteY3" fmla="*/ 211477 h 616466"/>
                  <a:gd name="connsiteX4" fmla="*/ 685800 w 2514600"/>
                  <a:gd name="connsiteY4" fmla="*/ 236877 h 616466"/>
                  <a:gd name="connsiteX0" fmla="*/ 739140 w 2567940"/>
                  <a:gd name="connsiteY0" fmla="*/ 236877 h 616466"/>
                  <a:gd name="connsiteX1" fmla="*/ 1882140 w 2567940"/>
                  <a:gd name="connsiteY1" fmla="*/ 211477 h 616466"/>
                  <a:gd name="connsiteX2" fmla="*/ 2567940 w 2567940"/>
                  <a:gd name="connsiteY2" fmla="*/ 186077 h 616466"/>
                  <a:gd name="connsiteX3" fmla="*/ 0 w 2567940"/>
                  <a:gd name="connsiteY3" fmla="*/ 211477 h 616466"/>
                  <a:gd name="connsiteX4" fmla="*/ 739140 w 2567940"/>
                  <a:gd name="connsiteY4" fmla="*/ 236877 h 616466"/>
                  <a:gd name="connsiteX0" fmla="*/ 739140 w 2621280"/>
                  <a:gd name="connsiteY0" fmla="*/ 236877 h 616466"/>
                  <a:gd name="connsiteX1" fmla="*/ 1882140 w 2621280"/>
                  <a:gd name="connsiteY1" fmla="*/ 211477 h 616466"/>
                  <a:gd name="connsiteX2" fmla="*/ 2621280 w 2621280"/>
                  <a:gd name="connsiteY2" fmla="*/ 186077 h 616466"/>
                  <a:gd name="connsiteX3" fmla="*/ 0 w 2621280"/>
                  <a:gd name="connsiteY3" fmla="*/ 211477 h 616466"/>
                  <a:gd name="connsiteX4" fmla="*/ 739140 w 2621280"/>
                  <a:gd name="connsiteY4" fmla="*/ 236877 h 616466"/>
                  <a:gd name="connsiteX0" fmla="*/ 739140 w 2621280"/>
                  <a:gd name="connsiteY0" fmla="*/ 236877 h 616466"/>
                  <a:gd name="connsiteX1" fmla="*/ 1882140 w 2621280"/>
                  <a:gd name="connsiteY1" fmla="*/ 211477 h 616466"/>
                  <a:gd name="connsiteX2" fmla="*/ 2621280 w 2621280"/>
                  <a:gd name="connsiteY2" fmla="*/ 186077 h 616466"/>
                  <a:gd name="connsiteX3" fmla="*/ 0 w 2621280"/>
                  <a:gd name="connsiteY3" fmla="*/ 211477 h 616466"/>
                  <a:gd name="connsiteX4" fmla="*/ 739140 w 2621280"/>
                  <a:gd name="connsiteY4" fmla="*/ 236877 h 6164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21280" h="616466">
                    <a:moveTo>
                      <a:pt x="739140" y="236877"/>
                    </a:moveTo>
                    <a:cubicBezTo>
                      <a:pt x="1196340" y="-63690"/>
                      <a:pt x="1310640" y="-84856"/>
                      <a:pt x="1882140" y="211477"/>
                    </a:cubicBezTo>
                    <a:cubicBezTo>
                      <a:pt x="2034540" y="126810"/>
                      <a:pt x="2329180" y="-148356"/>
                      <a:pt x="2621280" y="186077"/>
                    </a:cubicBezTo>
                    <a:cubicBezTo>
                      <a:pt x="2278380" y="512044"/>
                      <a:pt x="1016000" y="952310"/>
                      <a:pt x="0" y="211477"/>
                    </a:cubicBezTo>
                    <a:cubicBezTo>
                      <a:pt x="152400" y="-97556"/>
                      <a:pt x="571500" y="-190"/>
                      <a:pt x="739140" y="236877"/>
                    </a:cubicBezTo>
                    <a:close/>
                  </a:path>
                </a:pathLst>
              </a:custGeom>
              <a:solidFill>
                <a:srgbClr val="FEDBB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2CD21798-D197-40EF-72C5-C6C22353FBE2}"/>
                  </a:ext>
                </a:extLst>
              </p:cNvPr>
              <p:cNvGrpSpPr/>
              <p:nvPr/>
            </p:nvGrpSpPr>
            <p:grpSpPr>
              <a:xfrm>
                <a:off x="5829299" y="3960933"/>
                <a:ext cx="482390" cy="282035"/>
                <a:chOff x="5829299" y="3960933"/>
                <a:chExt cx="482390" cy="282035"/>
              </a:xfrm>
            </p:grpSpPr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B6EDE6B9-C68B-F307-76B3-B10BD5D3E7F9}"/>
                    </a:ext>
                  </a:extLst>
                </p:cNvPr>
                <p:cNvSpPr/>
                <p:nvPr/>
              </p:nvSpPr>
              <p:spPr>
                <a:xfrm>
                  <a:off x="5975137" y="3960933"/>
                  <a:ext cx="194125" cy="122785"/>
                </a:xfrm>
                <a:custGeom>
                  <a:avLst/>
                  <a:gdLst>
                    <a:gd name="connsiteX0" fmla="*/ 0 w 297790"/>
                    <a:gd name="connsiteY0" fmla="*/ 148895 h 297790"/>
                    <a:gd name="connsiteX1" fmla="*/ 148895 w 297790"/>
                    <a:gd name="connsiteY1" fmla="*/ 0 h 297790"/>
                    <a:gd name="connsiteX2" fmla="*/ 297790 w 297790"/>
                    <a:gd name="connsiteY2" fmla="*/ 148895 h 297790"/>
                    <a:gd name="connsiteX3" fmla="*/ 148895 w 297790"/>
                    <a:gd name="connsiteY3" fmla="*/ 297790 h 297790"/>
                    <a:gd name="connsiteX4" fmla="*/ 0 w 297790"/>
                    <a:gd name="connsiteY4" fmla="*/ 148895 h 297790"/>
                    <a:gd name="connsiteX0" fmla="*/ 0 w 301928"/>
                    <a:gd name="connsiteY0" fmla="*/ 18612 h 167507"/>
                    <a:gd name="connsiteX1" fmla="*/ 297790 w 301928"/>
                    <a:gd name="connsiteY1" fmla="*/ 18612 h 167507"/>
                    <a:gd name="connsiteX2" fmla="*/ 148895 w 301928"/>
                    <a:gd name="connsiteY2" fmla="*/ 167507 h 167507"/>
                    <a:gd name="connsiteX3" fmla="*/ 0 w 301928"/>
                    <a:gd name="connsiteY3" fmla="*/ 18612 h 167507"/>
                    <a:gd name="connsiteX0" fmla="*/ 0 w 301928"/>
                    <a:gd name="connsiteY0" fmla="*/ 41303 h 190198"/>
                    <a:gd name="connsiteX1" fmla="*/ 297790 w 301928"/>
                    <a:gd name="connsiteY1" fmla="*/ 41303 h 190198"/>
                    <a:gd name="connsiteX2" fmla="*/ 148895 w 301928"/>
                    <a:gd name="connsiteY2" fmla="*/ 190198 h 190198"/>
                    <a:gd name="connsiteX3" fmla="*/ 0 w 301928"/>
                    <a:gd name="connsiteY3" fmla="*/ 41303 h 190198"/>
                    <a:gd name="connsiteX0" fmla="*/ 0 w 287230"/>
                    <a:gd name="connsiteY0" fmla="*/ 20083 h 207915"/>
                    <a:gd name="connsiteX1" fmla="*/ 284035 w 287230"/>
                    <a:gd name="connsiteY1" fmla="*/ 58790 h 207915"/>
                    <a:gd name="connsiteX2" fmla="*/ 135140 w 287230"/>
                    <a:gd name="connsiteY2" fmla="*/ 207685 h 207915"/>
                    <a:gd name="connsiteX3" fmla="*/ 0 w 287230"/>
                    <a:gd name="connsiteY3" fmla="*/ 20083 h 207915"/>
                    <a:gd name="connsiteX0" fmla="*/ 0 w 301035"/>
                    <a:gd name="connsiteY0" fmla="*/ 36316 h 192962"/>
                    <a:gd name="connsiteX1" fmla="*/ 297790 w 301035"/>
                    <a:gd name="connsiteY1" fmla="*/ 44059 h 192962"/>
                    <a:gd name="connsiteX2" fmla="*/ 148895 w 301035"/>
                    <a:gd name="connsiteY2" fmla="*/ 192954 h 192962"/>
                    <a:gd name="connsiteX3" fmla="*/ 0 w 301035"/>
                    <a:gd name="connsiteY3" fmla="*/ 36316 h 192962"/>
                    <a:gd name="connsiteX0" fmla="*/ 0 w 280330"/>
                    <a:gd name="connsiteY0" fmla="*/ 27374 h 199581"/>
                    <a:gd name="connsiteX1" fmla="*/ 277159 w 280330"/>
                    <a:gd name="connsiteY1" fmla="*/ 50600 h 199581"/>
                    <a:gd name="connsiteX2" fmla="*/ 128264 w 280330"/>
                    <a:gd name="connsiteY2" fmla="*/ 199495 h 199581"/>
                    <a:gd name="connsiteX3" fmla="*/ 0 w 280330"/>
                    <a:gd name="connsiteY3" fmla="*/ 27374 h 1995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80330" h="199581">
                      <a:moveTo>
                        <a:pt x="0" y="27374"/>
                      </a:moveTo>
                      <a:cubicBezTo>
                        <a:pt x="24816" y="2558"/>
                        <a:pt x="224834" y="-28406"/>
                        <a:pt x="277159" y="50600"/>
                      </a:cubicBezTo>
                      <a:cubicBezTo>
                        <a:pt x="301975" y="75416"/>
                        <a:pt x="174457" y="203366"/>
                        <a:pt x="128264" y="199495"/>
                      </a:cubicBezTo>
                      <a:cubicBezTo>
                        <a:pt x="82071" y="195624"/>
                        <a:pt x="0" y="109606"/>
                        <a:pt x="0" y="27374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A30B045E-5D55-B982-9E8C-F039BBBCAA2D}"/>
                    </a:ext>
                  </a:extLst>
                </p:cNvPr>
                <p:cNvSpPr/>
                <p:nvPr/>
              </p:nvSpPr>
              <p:spPr>
                <a:xfrm>
                  <a:off x="5829299" y="4069080"/>
                  <a:ext cx="236281" cy="173888"/>
                </a:xfrm>
                <a:custGeom>
                  <a:avLst/>
                  <a:gdLst>
                    <a:gd name="connsiteX0" fmla="*/ 236220 w 257102"/>
                    <a:gd name="connsiteY0" fmla="*/ 0 h 205383"/>
                    <a:gd name="connsiteX1" fmla="*/ 251460 w 257102"/>
                    <a:gd name="connsiteY1" fmla="*/ 160020 h 205383"/>
                    <a:gd name="connsiteX2" fmla="*/ 152400 w 257102"/>
                    <a:gd name="connsiteY2" fmla="*/ 198120 h 205383"/>
                    <a:gd name="connsiteX3" fmla="*/ 0 w 257102"/>
                    <a:gd name="connsiteY3" fmla="*/ 38100 h 205383"/>
                    <a:gd name="connsiteX4" fmla="*/ 0 w 257102"/>
                    <a:gd name="connsiteY4" fmla="*/ 38100 h 205383"/>
                    <a:gd name="connsiteX0" fmla="*/ 236220 w 236220"/>
                    <a:gd name="connsiteY0" fmla="*/ 0 h 198120"/>
                    <a:gd name="connsiteX1" fmla="*/ 152400 w 236220"/>
                    <a:gd name="connsiteY1" fmla="*/ 198120 h 198120"/>
                    <a:gd name="connsiteX2" fmla="*/ 0 w 236220"/>
                    <a:gd name="connsiteY2" fmla="*/ 38100 h 198120"/>
                    <a:gd name="connsiteX3" fmla="*/ 0 w 236220"/>
                    <a:gd name="connsiteY3" fmla="*/ 38100 h 198120"/>
                    <a:gd name="connsiteX0" fmla="*/ 236220 w 236220"/>
                    <a:gd name="connsiteY0" fmla="*/ 0 h 38100"/>
                    <a:gd name="connsiteX1" fmla="*/ 0 w 236220"/>
                    <a:gd name="connsiteY1" fmla="*/ 38100 h 38100"/>
                    <a:gd name="connsiteX2" fmla="*/ 0 w 236220"/>
                    <a:gd name="connsiteY2" fmla="*/ 38100 h 38100"/>
                    <a:gd name="connsiteX0" fmla="*/ 236220 w 236286"/>
                    <a:gd name="connsiteY0" fmla="*/ 0 h 152792"/>
                    <a:gd name="connsiteX1" fmla="*/ 0 w 236286"/>
                    <a:gd name="connsiteY1" fmla="*/ 38100 h 152792"/>
                    <a:gd name="connsiteX2" fmla="*/ 0 w 236286"/>
                    <a:gd name="connsiteY2" fmla="*/ 38100 h 152792"/>
                    <a:gd name="connsiteX0" fmla="*/ 236220 w 236281"/>
                    <a:gd name="connsiteY0" fmla="*/ 0 h 173888"/>
                    <a:gd name="connsiteX1" fmla="*/ 0 w 236281"/>
                    <a:gd name="connsiteY1" fmla="*/ 38100 h 173888"/>
                    <a:gd name="connsiteX2" fmla="*/ 0 w 236281"/>
                    <a:gd name="connsiteY2" fmla="*/ 38100 h 1738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36281" h="173888">
                      <a:moveTo>
                        <a:pt x="236220" y="0"/>
                      </a:moveTo>
                      <a:cubicBezTo>
                        <a:pt x="240030" y="327025"/>
                        <a:pt x="66040" y="104775"/>
                        <a:pt x="0" y="38100"/>
                      </a:cubicBezTo>
                      <a:lnTo>
                        <a:pt x="0" y="38100"/>
                      </a:ln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893CDFAC-75AF-E9DE-B0C0-310BED68A3F6}"/>
                    </a:ext>
                  </a:extLst>
                </p:cNvPr>
                <p:cNvSpPr/>
                <p:nvPr/>
              </p:nvSpPr>
              <p:spPr>
                <a:xfrm flipH="1">
                  <a:off x="6075408" y="4069080"/>
                  <a:ext cx="236281" cy="173888"/>
                </a:xfrm>
                <a:custGeom>
                  <a:avLst/>
                  <a:gdLst>
                    <a:gd name="connsiteX0" fmla="*/ 236220 w 257102"/>
                    <a:gd name="connsiteY0" fmla="*/ 0 h 205383"/>
                    <a:gd name="connsiteX1" fmla="*/ 251460 w 257102"/>
                    <a:gd name="connsiteY1" fmla="*/ 160020 h 205383"/>
                    <a:gd name="connsiteX2" fmla="*/ 152400 w 257102"/>
                    <a:gd name="connsiteY2" fmla="*/ 198120 h 205383"/>
                    <a:gd name="connsiteX3" fmla="*/ 0 w 257102"/>
                    <a:gd name="connsiteY3" fmla="*/ 38100 h 205383"/>
                    <a:gd name="connsiteX4" fmla="*/ 0 w 257102"/>
                    <a:gd name="connsiteY4" fmla="*/ 38100 h 205383"/>
                    <a:gd name="connsiteX0" fmla="*/ 236220 w 236220"/>
                    <a:gd name="connsiteY0" fmla="*/ 0 h 198120"/>
                    <a:gd name="connsiteX1" fmla="*/ 152400 w 236220"/>
                    <a:gd name="connsiteY1" fmla="*/ 198120 h 198120"/>
                    <a:gd name="connsiteX2" fmla="*/ 0 w 236220"/>
                    <a:gd name="connsiteY2" fmla="*/ 38100 h 198120"/>
                    <a:gd name="connsiteX3" fmla="*/ 0 w 236220"/>
                    <a:gd name="connsiteY3" fmla="*/ 38100 h 198120"/>
                    <a:gd name="connsiteX0" fmla="*/ 236220 w 236220"/>
                    <a:gd name="connsiteY0" fmla="*/ 0 h 38100"/>
                    <a:gd name="connsiteX1" fmla="*/ 0 w 236220"/>
                    <a:gd name="connsiteY1" fmla="*/ 38100 h 38100"/>
                    <a:gd name="connsiteX2" fmla="*/ 0 w 236220"/>
                    <a:gd name="connsiteY2" fmla="*/ 38100 h 38100"/>
                    <a:gd name="connsiteX0" fmla="*/ 236220 w 236286"/>
                    <a:gd name="connsiteY0" fmla="*/ 0 h 152792"/>
                    <a:gd name="connsiteX1" fmla="*/ 0 w 236286"/>
                    <a:gd name="connsiteY1" fmla="*/ 38100 h 152792"/>
                    <a:gd name="connsiteX2" fmla="*/ 0 w 236286"/>
                    <a:gd name="connsiteY2" fmla="*/ 38100 h 152792"/>
                    <a:gd name="connsiteX0" fmla="*/ 236220 w 236281"/>
                    <a:gd name="connsiteY0" fmla="*/ 0 h 173888"/>
                    <a:gd name="connsiteX1" fmla="*/ 0 w 236281"/>
                    <a:gd name="connsiteY1" fmla="*/ 38100 h 173888"/>
                    <a:gd name="connsiteX2" fmla="*/ 0 w 236281"/>
                    <a:gd name="connsiteY2" fmla="*/ 38100 h 1738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36281" h="173888">
                      <a:moveTo>
                        <a:pt x="236220" y="0"/>
                      </a:moveTo>
                      <a:cubicBezTo>
                        <a:pt x="240030" y="327025"/>
                        <a:pt x="66040" y="104775"/>
                        <a:pt x="0" y="38100"/>
                      </a:cubicBezTo>
                      <a:lnTo>
                        <a:pt x="0" y="38100"/>
                      </a:ln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F86900EF-B71D-A1E3-8364-3325CFCA247D}"/>
                </a:ext>
              </a:extLst>
            </p:cNvPr>
            <p:cNvSpPr/>
            <p:nvPr/>
          </p:nvSpPr>
          <p:spPr>
            <a:xfrm>
              <a:off x="6300789" y="5903119"/>
              <a:ext cx="11640" cy="61912"/>
            </a:xfrm>
            <a:custGeom>
              <a:avLst/>
              <a:gdLst>
                <a:gd name="connsiteX0" fmla="*/ 0 w 7143"/>
                <a:gd name="connsiteY0" fmla="*/ 61912 h 61912"/>
                <a:gd name="connsiteX1" fmla="*/ 7143 w 7143"/>
                <a:gd name="connsiteY1" fmla="*/ 0 h 61912"/>
                <a:gd name="connsiteX2" fmla="*/ 7143 w 7143"/>
                <a:gd name="connsiteY2" fmla="*/ 0 h 61912"/>
                <a:gd name="connsiteX0" fmla="*/ 0 w 14533"/>
                <a:gd name="connsiteY0" fmla="*/ 10000 h 10000"/>
                <a:gd name="connsiteX1" fmla="*/ 10000 w 14533"/>
                <a:gd name="connsiteY1" fmla="*/ 0 h 10000"/>
                <a:gd name="connsiteX2" fmla="*/ 10000 w 14533"/>
                <a:gd name="connsiteY2" fmla="*/ 0 h 10000"/>
                <a:gd name="connsiteX0" fmla="*/ 0 w 16296"/>
                <a:gd name="connsiteY0" fmla="*/ 10000 h 10000"/>
                <a:gd name="connsiteX1" fmla="*/ 10000 w 16296"/>
                <a:gd name="connsiteY1" fmla="*/ 0 h 10000"/>
                <a:gd name="connsiteX2" fmla="*/ 10000 w 16296"/>
                <a:gd name="connsiteY2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296" h="10000">
                  <a:moveTo>
                    <a:pt x="0" y="10000"/>
                  </a:moveTo>
                  <a:cubicBezTo>
                    <a:pt x="13333" y="6667"/>
                    <a:pt x="23335" y="4102"/>
                    <a:pt x="10000" y="0"/>
                  </a:cubicBezTo>
                  <a:lnTo>
                    <a:pt x="10000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6417007E-C20E-7A64-DA02-971E99E2915C}"/>
                </a:ext>
              </a:extLst>
            </p:cNvPr>
            <p:cNvSpPr/>
            <p:nvPr/>
          </p:nvSpPr>
          <p:spPr>
            <a:xfrm>
              <a:off x="6424142" y="5909482"/>
              <a:ext cx="11640" cy="61912"/>
            </a:xfrm>
            <a:custGeom>
              <a:avLst/>
              <a:gdLst>
                <a:gd name="connsiteX0" fmla="*/ 0 w 7143"/>
                <a:gd name="connsiteY0" fmla="*/ 61912 h 61912"/>
                <a:gd name="connsiteX1" fmla="*/ 7143 w 7143"/>
                <a:gd name="connsiteY1" fmla="*/ 0 h 61912"/>
                <a:gd name="connsiteX2" fmla="*/ 7143 w 7143"/>
                <a:gd name="connsiteY2" fmla="*/ 0 h 61912"/>
                <a:gd name="connsiteX0" fmla="*/ 0 w 14533"/>
                <a:gd name="connsiteY0" fmla="*/ 10000 h 10000"/>
                <a:gd name="connsiteX1" fmla="*/ 10000 w 14533"/>
                <a:gd name="connsiteY1" fmla="*/ 0 h 10000"/>
                <a:gd name="connsiteX2" fmla="*/ 10000 w 14533"/>
                <a:gd name="connsiteY2" fmla="*/ 0 h 10000"/>
                <a:gd name="connsiteX0" fmla="*/ 0 w 16296"/>
                <a:gd name="connsiteY0" fmla="*/ 10000 h 10000"/>
                <a:gd name="connsiteX1" fmla="*/ 10000 w 16296"/>
                <a:gd name="connsiteY1" fmla="*/ 0 h 10000"/>
                <a:gd name="connsiteX2" fmla="*/ 10000 w 16296"/>
                <a:gd name="connsiteY2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296" h="10000">
                  <a:moveTo>
                    <a:pt x="0" y="10000"/>
                  </a:moveTo>
                  <a:cubicBezTo>
                    <a:pt x="13333" y="6667"/>
                    <a:pt x="23335" y="4102"/>
                    <a:pt x="10000" y="0"/>
                  </a:cubicBezTo>
                  <a:lnTo>
                    <a:pt x="10000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881E289B-6FBB-3D3F-7266-A6C378A75CDE}"/>
                </a:ext>
              </a:extLst>
            </p:cNvPr>
            <p:cNvSpPr/>
            <p:nvPr/>
          </p:nvSpPr>
          <p:spPr>
            <a:xfrm flipH="1">
              <a:off x="5820790" y="5909482"/>
              <a:ext cx="11640" cy="61912"/>
            </a:xfrm>
            <a:custGeom>
              <a:avLst/>
              <a:gdLst>
                <a:gd name="connsiteX0" fmla="*/ 0 w 7143"/>
                <a:gd name="connsiteY0" fmla="*/ 61912 h 61912"/>
                <a:gd name="connsiteX1" fmla="*/ 7143 w 7143"/>
                <a:gd name="connsiteY1" fmla="*/ 0 h 61912"/>
                <a:gd name="connsiteX2" fmla="*/ 7143 w 7143"/>
                <a:gd name="connsiteY2" fmla="*/ 0 h 61912"/>
                <a:gd name="connsiteX0" fmla="*/ 0 w 14533"/>
                <a:gd name="connsiteY0" fmla="*/ 10000 h 10000"/>
                <a:gd name="connsiteX1" fmla="*/ 10000 w 14533"/>
                <a:gd name="connsiteY1" fmla="*/ 0 h 10000"/>
                <a:gd name="connsiteX2" fmla="*/ 10000 w 14533"/>
                <a:gd name="connsiteY2" fmla="*/ 0 h 10000"/>
                <a:gd name="connsiteX0" fmla="*/ 0 w 16296"/>
                <a:gd name="connsiteY0" fmla="*/ 10000 h 10000"/>
                <a:gd name="connsiteX1" fmla="*/ 10000 w 16296"/>
                <a:gd name="connsiteY1" fmla="*/ 0 h 10000"/>
                <a:gd name="connsiteX2" fmla="*/ 10000 w 16296"/>
                <a:gd name="connsiteY2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296" h="10000">
                  <a:moveTo>
                    <a:pt x="0" y="10000"/>
                  </a:moveTo>
                  <a:cubicBezTo>
                    <a:pt x="13333" y="6667"/>
                    <a:pt x="23335" y="4102"/>
                    <a:pt x="10000" y="0"/>
                  </a:cubicBezTo>
                  <a:lnTo>
                    <a:pt x="10000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92913541-8D8E-CC90-DCB6-8632C926F7A7}"/>
                </a:ext>
              </a:extLst>
            </p:cNvPr>
            <p:cNvSpPr/>
            <p:nvPr/>
          </p:nvSpPr>
          <p:spPr>
            <a:xfrm flipH="1">
              <a:off x="5700962" y="5909482"/>
              <a:ext cx="11640" cy="61912"/>
            </a:xfrm>
            <a:custGeom>
              <a:avLst/>
              <a:gdLst>
                <a:gd name="connsiteX0" fmla="*/ 0 w 7143"/>
                <a:gd name="connsiteY0" fmla="*/ 61912 h 61912"/>
                <a:gd name="connsiteX1" fmla="*/ 7143 w 7143"/>
                <a:gd name="connsiteY1" fmla="*/ 0 h 61912"/>
                <a:gd name="connsiteX2" fmla="*/ 7143 w 7143"/>
                <a:gd name="connsiteY2" fmla="*/ 0 h 61912"/>
                <a:gd name="connsiteX0" fmla="*/ 0 w 14533"/>
                <a:gd name="connsiteY0" fmla="*/ 10000 h 10000"/>
                <a:gd name="connsiteX1" fmla="*/ 10000 w 14533"/>
                <a:gd name="connsiteY1" fmla="*/ 0 h 10000"/>
                <a:gd name="connsiteX2" fmla="*/ 10000 w 14533"/>
                <a:gd name="connsiteY2" fmla="*/ 0 h 10000"/>
                <a:gd name="connsiteX0" fmla="*/ 0 w 16296"/>
                <a:gd name="connsiteY0" fmla="*/ 10000 h 10000"/>
                <a:gd name="connsiteX1" fmla="*/ 10000 w 16296"/>
                <a:gd name="connsiteY1" fmla="*/ 0 h 10000"/>
                <a:gd name="connsiteX2" fmla="*/ 10000 w 16296"/>
                <a:gd name="connsiteY2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296" h="10000">
                  <a:moveTo>
                    <a:pt x="0" y="10000"/>
                  </a:moveTo>
                  <a:cubicBezTo>
                    <a:pt x="13333" y="6667"/>
                    <a:pt x="23335" y="4102"/>
                    <a:pt x="10000" y="0"/>
                  </a:cubicBezTo>
                  <a:lnTo>
                    <a:pt x="10000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80F407C4-8AE0-9047-A75A-D201562AC77D}"/>
                </a:ext>
              </a:extLst>
            </p:cNvPr>
            <p:cNvSpPr/>
            <p:nvPr/>
          </p:nvSpPr>
          <p:spPr>
            <a:xfrm flipH="1">
              <a:off x="5427814" y="5888299"/>
              <a:ext cx="11640" cy="61912"/>
            </a:xfrm>
            <a:custGeom>
              <a:avLst/>
              <a:gdLst>
                <a:gd name="connsiteX0" fmla="*/ 0 w 7143"/>
                <a:gd name="connsiteY0" fmla="*/ 61912 h 61912"/>
                <a:gd name="connsiteX1" fmla="*/ 7143 w 7143"/>
                <a:gd name="connsiteY1" fmla="*/ 0 h 61912"/>
                <a:gd name="connsiteX2" fmla="*/ 7143 w 7143"/>
                <a:gd name="connsiteY2" fmla="*/ 0 h 61912"/>
                <a:gd name="connsiteX0" fmla="*/ 0 w 14533"/>
                <a:gd name="connsiteY0" fmla="*/ 10000 h 10000"/>
                <a:gd name="connsiteX1" fmla="*/ 10000 w 14533"/>
                <a:gd name="connsiteY1" fmla="*/ 0 h 10000"/>
                <a:gd name="connsiteX2" fmla="*/ 10000 w 14533"/>
                <a:gd name="connsiteY2" fmla="*/ 0 h 10000"/>
                <a:gd name="connsiteX0" fmla="*/ 0 w 16296"/>
                <a:gd name="connsiteY0" fmla="*/ 10000 h 10000"/>
                <a:gd name="connsiteX1" fmla="*/ 10000 w 16296"/>
                <a:gd name="connsiteY1" fmla="*/ 0 h 10000"/>
                <a:gd name="connsiteX2" fmla="*/ 10000 w 16296"/>
                <a:gd name="connsiteY2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296" h="10000">
                  <a:moveTo>
                    <a:pt x="0" y="10000"/>
                  </a:moveTo>
                  <a:cubicBezTo>
                    <a:pt x="13333" y="6667"/>
                    <a:pt x="23335" y="4102"/>
                    <a:pt x="10000" y="0"/>
                  </a:cubicBezTo>
                  <a:lnTo>
                    <a:pt x="10000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01628751-9CD5-A7EA-6C89-C3E8A9F6274D}"/>
                </a:ext>
              </a:extLst>
            </p:cNvPr>
            <p:cNvSpPr/>
            <p:nvPr/>
          </p:nvSpPr>
          <p:spPr>
            <a:xfrm flipH="1">
              <a:off x="5552782" y="5890680"/>
              <a:ext cx="11640" cy="61912"/>
            </a:xfrm>
            <a:custGeom>
              <a:avLst/>
              <a:gdLst>
                <a:gd name="connsiteX0" fmla="*/ 0 w 7143"/>
                <a:gd name="connsiteY0" fmla="*/ 61912 h 61912"/>
                <a:gd name="connsiteX1" fmla="*/ 7143 w 7143"/>
                <a:gd name="connsiteY1" fmla="*/ 0 h 61912"/>
                <a:gd name="connsiteX2" fmla="*/ 7143 w 7143"/>
                <a:gd name="connsiteY2" fmla="*/ 0 h 61912"/>
                <a:gd name="connsiteX0" fmla="*/ 0 w 14533"/>
                <a:gd name="connsiteY0" fmla="*/ 10000 h 10000"/>
                <a:gd name="connsiteX1" fmla="*/ 10000 w 14533"/>
                <a:gd name="connsiteY1" fmla="*/ 0 h 10000"/>
                <a:gd name="connsiteX2" fmla="*/ 10000 w 14533"/>
                <a:gd name="connsiteY2" fmla="*/ 0 h 10000"/>
                <a:gd name="connsiteX0" fmla="*/ 0 w 16296"/>
                <a:gd name="connsiteY0" fmla="*/ 10000 h 10000"/>
                <a:gd name="connsiteX1" fmla="*/ 10000 w 16296"/>
                <a:gd name="connsiteY1" fmla="*/ 0 h 10000"/>
                <a:gd name="connsiteX2" fmla="*/ 10000 w 16296"/>
                <a:gd name="connsiteY2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296" h="10000">
                  <a:moveTo>
                    <a:pt x="0" y="10000"/>
                  </a:moveTo>
                  <a:cubicBezTo>
                    <a:pt x="13333" y="6667"/>
                    <a:pt x="23335" y="4102"/>
                    <a:pt x="10000" y="0"/>
                  </a:cubicBezTo>
                  <a:lnTo>
                    <a:pt x="10000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4A4CB32F-53C7-45D1-8C0B-460954E41564}"/>
                </a:ext>
              </a:extLst>
            </p:cNvPr>
            <p:cNvSpPr/>
            <p:nvPr/>
          </p:nvSpPr>
          <p:spPr>
            <a:xfrm>
              <a:off x="6581470" y="5902012"/>
              <a:ext cx="11640" cy="61912"/>
            </a:xfrm>
            <a:custGeom>
              <a:avLst/>
              <a:gdLst>
                <a:gd name="connsiteX0" fmla="*/ 0 w 7143"/>
                <a:gd name="connsiteY0" fmla="*/ 61912 h 61912"/>
                <a:gd name="connsiteX1" fmla="*/ 7143 w 7143"/>
                <a:gd name="connsiteY1" fmla="*/ 0 h 61912"/>
                <a:gd name="connsiteX2" fmla="*/ 7143 w 7143"/>
                <a:gd name="connsiteY2" fmla="*/ 0 h 61912"/>
                <a:gd name="connsiteX0" fmla="*/ 0 w 14533"/>
                <a:gd name="connsiteY0" fmla="*/ 10000 h 10000"/>
                <a:gd name="connsiteX1" fmla="*/ 10000 w 14533"/>
                <a:gd name="connsiteY1" fmla="*/ 0 h 10000"/>
                <a:gd name="connsiteX2" fmla="*/ 10000 w 14533"/>
                <a:gd name="connsiteY2" fmla="*/ 0 h 10000"/>
                <a:gd name="connsiteX0" fmla="*/ 0 w 16296"/>
                <a:gd name="connsiteY0" fmla="*/ 10000 h 10000"/>
                <a:gd name="connsiteX1" fmla="*/ 10000 w 16296"/>
                <a:gd name="connsiteY1" fmla="*/ 0 h 10000"/>
                <a:gd name="connsiteX2" fmla="*/ 10000 w 16296"/>
                <a:gd name="connsiteY2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296" h="10000">
                  <a:moveTo>
                    <a:pt x="0" y="10000"/>
                  </a:moveTo>
                  <a:cubicBezTo>
                    <a:pt x="13333" y="6667"/>
                    <a:pt x="23335" y="4102"/>
                    <a:pt x="10000" y="0"/>
                  </a:cubicBezTo>
                  <a:lnTo>
                    <a:pt x="10000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CA387C6C-8A74-60BC-60DF-53AFE545F0A0}"/>
                </a:ext>
              </a:extLst>
            </p:cNvPr>
            <p:cNvSpPr/>
            <p:nvPr/>
          </p:nvSpPr>
          <p:spPr>
            <a:xfrm>
              <a:off x="6701217" y="5902012"/>
              <a:ext cx="11640" cy="61912"/>
            </a:xfrm>
            <a:custGeom>
              <a:avLst/>
              <a:gdLst>
                <a:gd name="connsiteX0" fmla="*/ 0 w 7143"/>
                <a:gd name="connsiteY0" fmla="*/ 61912 h 61912"/>
                <a:gd name="connsiteX1" fmla="*/ 7143 w 7143"/>
                <a:gd name="connsiteY1" fmla="*/ 0 h 61912"/>
                <a:gd name="connsiteX2" fmla="*/ 7143 w 7143"/>
                <a:gd name="connsiteY2" fmla="*/ 0 h 61912"/>
                <a:gd name="connsiteX0" fmla="*/ 0 w 14533"/>
                <a:gd name="connsiteY0" fmla="*/ 10000 h 10000"/>
                <a:gd name="connsiteX1" fmla="*/ 10000 w 14533"/>
                <a:gd name="connsiteY1" fmla="*/ 0 h 10000"/>
                <a:gd name="connsiteX2" fmla="*/ 10000 w 14533"/>
                <a:gd name="connsiteY2" fmla="*/ 0 h 10000"/>
                <a:gd name="connsiteX0" fmla="*/ 0 w 16296"/>
                <a:gd name="connsiteY0" fmla="*/ 10000 h 10000"/>
                <a:gd name="connsiteX1" fmla="*/ 10000 w 16296"/>
                <a:gd name="connsiteY1" fmla="*/ 0 h 10000"/>
                <a:gd name="connsiteX2" fmla="*/ 10000 w 16296"/>
                <a:gd name="connsiteY2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296" h="10000">
                  <a:moveTo>
                    <a:pt x="0" y="10000"/>
                  </a:moveTo>
                  <a:cubicBezTo>
                    <a:pt x="13333" y="6667"/>
                    <a:pt x="23335" y="4102"/>
                    <a:pt x="10000" y="0"/>
                  </a:cubicBezTo>
                  <a:lnTo>
                    <a:pt x="10000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5715D598-2EBE-E4CC-A133-725E5349DA93}"/>
              </a:ext>
            </a:extLst>
          </p:cNvPr>
          <p:cNvSpPr txBox="1"/>
          <p:nvPr/>
        </p:nvSpPr>
        <p:spPr>
          <a:xfrm>
            <a:off x="6974222" y="707749"/>
            <a:ext cx="484449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0" dirty="0">
                <a:ln>
                  <a:solidFill>
                    <a:sysClr val="windowText" lastClr="000000"/>
                  </a:solidFill>
                </a:ln>
                <a:latin typeface="Arial Black" panose="020B0A04020102020204" pitchFamily="34" charset="0"/>
              </a:rPr>
              <a:t>B</a:t>
            </a:r>
            <a:r>
              <a:rPr lang="en-US" sz="18000" dirty="0">
                <a:ln>
                  <a:solidFill>
                    <a:sysClr val="windowText" lastClr="000000"/>
                  </a:solidFill>
                </a:ln>
                <a:solidFill>
                  <a:srgbClr val="FCCFB2"/>
                </a:solidFill>
                <a:latin typeface="Arial Black" panose="020B0A04020102020204" pitchFamily="34" charset="0"/>
              </a:rPr>
              <a:t>a</a:t>
            </a:r>
            <a:r>
              <a:rPr lang="en-US" sz="18000" dirty="0">
                <a:ln>
                  <a:solidFill>
                    <a:sysClr val="windowText" lastClr="000000"/>
                  </a:solidFill>
                </a:ln>
                <a:latin typeface="Arial Black" panose="020B0A04020102020204" pitchFamily="34" charset="0"/>
              </a:rPr>
              <a:t>t</a:t>
            </a:r>
            <a:endParaRPr kumimoji="0" lang="en-US" sz="18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ttsMP3.com_VoiceText_2025-2-13_14-45-56">
            <a:hlinkClick r:id="" action="ppaction://media"/>
            <a:extLst>
              <a:ext uri="{FF2B5EF4-FFF2-40B4-BE49-F238E27FC236}">
                <a16:creationId xmlns:a16="http://schemas.microsoft.com/office/drawing/2014/main" id="{98AA090C-A668-8399-313F-395603DD78C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2"/>
          <a:stretch>
            <a:fillRect/>
          </a:stretch>
        </p:blipFill>
        <p:spPr>
          <a:xfrm>
            <a:off x="405853" y="523012"/>
            <a:ext cx="609600" cy="609600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F5858F5-C12A-E02F-3C7A-4964CC7AE987}"/>
              </a:ext>
            </a:extLst>
          </p:cNvPr>
          <p:cNvCxnSpPr>
            <a:cxnSpLocks/>
          </p:cNvCxnSpPr>
          <p:nvPr/>
        </p:nvCxnSpPr>
        <p:spPr>
          <a:xfrm flipV="1">
            <a:off x="7961005" y="3008996"/>
            <a:ext cx="0" cy="49882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alphasounds-b">
            <a:hlinkClick r:id="" action="ppaction://media"/>
            <a:extLst>
              <a:ext uri="{FF2B5EF4-FFF2-40B4-BE49-F238E27FC236}">
                <a16:creationId xmlns:a16="http://schemas.microsoft.com/office/drawing/2014/main" id="{5C7F8A0F-3C51-0D23-2A86-722CCD032F84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2"/>
          <a:stretch>
            <a:fillRect/>
          </a:stretch>
        </p:blipFill>
        <p:spPr>
          <a:xfrm>
            <a:off x="7683500" y="3562711"/>
            <a:ext cx="609600" cy="60960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522E6D7-FF28-A4B1-CA44-11CF17A49D8B}"/>
              </a:ext>
            </a:extLst>
          </p:cNvPr>
          <p:cNvCxnSpPr>
            <a:cxnSpLocks/>
          </p:cNvCxnSpPr>
          <p:nvPr/>
        </p:nvCxnSpPr>
        <p:spPr>
          <a:xfrm flipV="1">
            <a:off x="9628070" y="3016356"/>
            <a:ext cx="0" cy="49882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alphasounds-a">
            <a:hlinkClick r:id="" action="ppaction://media"/>
            <a:extLst>
              <a:ext uri="{FF2B5EF4-FFF2-40B4-BE49-F238E27FC236}">
                <a16:creationId xmlns:a16="http://schemas.microsoft.com/office/drawing/2014/main" id="{34BD9E57-065F-8822-5C9A-04670D1000C1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2"/>
          <a:stretch>
            <a:fillRect/>
          </a:stretch>
        </p:blipFill>
        <p:spPr>
          <a:xfrm>
            <a:off x="9350565" y="3844578"/>
            <a:ext cx="609600" cy="609600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93BE3F7-B984-27BE-4402-F3F738C2852F}"/>
              </a:ext>
            </a:extLst>
          </p:cNvPr>
          <p:cNvCxnSpPr>
            <a:cxnSpLocks/>
          </p:cNvCxnSpPr>
          <p:nvPr/>
        </p:nvCxnSpPr>
        <p:spPr>
          <a:xfrm flipV="1">
            <a:off x="11025070" y="3008996"/>
            <a:ext cx="0" cy="49882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alphasounds-t">
            <a:hlinkClick r:id="" action="ppaction://media"/>
            <a:extLst>
              <a:ext uri="{FF2B5EF4-FFF2-40B4-BE49-F238E27FC236}">
                <a16:creationId xmlns:a16="http://schemas.microsoft.com/office/drawing/2014/main" id="{3CDB6971-AD42-79E4-8F37-AE9376EFE3AD}"/>
              </a:ext>
            </a:extLst>
          </p:cNvPr>
          <p:cNvPicPr>
            <a:picLocks noChangeAspect="1"/>
          </p:cNvPicPr>
          <p:nvPr>
            <a:audioFile r:link="rId8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12"/>
          <a:stretch>
            <a:fillRect/>
          </a:stretch>
        </p:blipFill>
        <p:spPr>
          <a:xfrm>
            <a:off x="10747565" y="3844578"/>
            <a:ext cx="609600" cy="609600"/>
          </a:xfrm>
          <a:prstGeom prst="rect">
            <a:avLst/>
          </a:prstGeom>
        </p:spPr>
      </p:pic>
      <p:pic>
        <p:nvPicPr>
          <p:cNvPr id="2" name="ttsMP3.com_VoiceText_2025-2-13_16-35-12">
            <a:hlinkClick r:id="" action="ppaction://media"/>
            <a:extLst>
              <a:ext uri="{FF2B5EF4-FFF2-40B4-BE49-F238E27FC236}">
                <a16:creationId xmlns:a16="http://schemas.microsoft.com/office/drawing/2014/main" id="{E0A4B1E4-2BDB-352B-7B56-181FFD027DF3}"/>
              </a:ext>
            </a:extLst>
          </p:cNvPr>
          <p:cNvPicPr>
            <a:picLocks noChangeAspect="1"/>
          </p:cNvPicPr>
          <p:nvPr>
            <a:audioFile r:link="rId10"/>
            <p:extLst>
              <p:ext uri="{DAA4B4D4-6D71-4841-9C94-3DE7FCFB9230}">
                <p14:media xmlns:p14="http://schemas.microsoft.com/office/powerpoint/2010/main" r:embed="rId9"/>
              </p:ext>
            </p:extLst>
          </p:nvPr>
        </p:nvPicPr>
        <p:blipFill>
          <a:blip r:embed="rId12"/>
          <a:stretch>
            <a:fillRect/>
          </a:stretch>
        </p:blipFill>
        <p:spPr>
          <a:xfrm>
            <a:off x="9204592" y="674811"/>
            <a:ext cx="609600" cy="609600"/>
          </a:xfrm>
          <a:prstGeom prst="rect">
            <a:avLst/>
          </a:pr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7A3CADAC-CE2F-86CD-93AD-F77884798E46}"/>
              </a:ext>
            </a:extLst>
          </p:cNvPr>
          <p:cNvGrpSpPr/>
          <p:nvPr/>
        </p:nvGrpSpPr>
        <p:grpSpPr>
          <a:xfrm>
            <a:off x="7741118" y="3421640"/>
            <a:ext cx="3666520" cy="3341727"/>
            <a:chOff x="3326130" y="872592"/>
            <a:chExt cx="5608781" cy="5111936"/>
          </a:xfrm>
        </p:grpSpPr>
        <p:sp>
          <p:nvSpPr>
            <p:cNvPr id="32" name="Rectangle 22">
              <a:extLst>
                <a:ext uri="{FF2B5EF4-FFF2-40B4-BE49-F238E27FC236}">
                  <a16:creationId xmlns:a16="http://schemas.microsoft.com/office/drawing/2014/main" id="{33D5E25C-F300-8F6F-39B1-746743005D9B}"/>
                </a:ext>
              </a:extLst>
            </p:cNvPr>
            <p:cNvSpPr/>
            <p:nvPr/>
          </p:nvSpPr>
          <p:spPr>
            <a:xfrm>
              <a:off x="5343910" y="5842796"/>
              <a:ext cx="311836" cy="118494"/>
            </a:xfrm>
            <a:custGeom>
              <a:avLst/>
              <a:gdLst>
                <a:gd name="connsiteX0" fmla="*/ 0 w 304800"/>
                <a:gd name="connsiteY0" fmla="*/ 0 h 114789"/>
                <a:gd name="connsiteX1" fmla="*/ 304800 w 304800"/>
                <a:gd name="connsiteY1" fmla="*/ 0 h 114789"/>
                <a:gd name="connsiteX2" fmla="*/ 304800 w 304800"/>
                <a:gd name="connsiteY2" fmla="*/ 114789 h 114789"/>
                <a:gd name="connsiteX3" fmla="*/ 0 w 304800"/>
                <a:gd name="connsiteY3" fmla="*/ 114789 h 114789"/>
                <a:gd name="connsiteX4" fmla="*/ 0 w 304800"/>
                <a:gd name="connsiteY4" fmla="*/ 0 h 114789"/>
                <a:gd name="connsiteX0" fmla="*/ 0 w 304800"/>
                <a:gd name="connsiteY0" fmla="*/ 33337 h 148126"/>
                <a:gd name="connsiteX1" fmla="*/ 138113 w 304800"/>
                <a:gd name="connsiteY1" fmla="*/ 0 h 148126"/>
                <a:gd name="connsiteX2" fmla="*/ 304800 w 304800"/>
                <a:gd name="connsiteY2" fmla="*/ 148126 h 148126"/>
                <a:gd name="connsiteX3" fmla="*/ 0 w 304800"/>
                <a:gd name="connsiteY3" fmla="*/ 148126 h 148126"/>
                <a:gd name="connsiteX4" fmla="*/ 0 w 304800"/>
                <a:gd name="connsiteY4" fmla="*/ 33337 h 148126"/>
                <a:gd name="connsiteX0" fmla="*/ 0 w 304800"/>
                <a:gd name="connsiteY0" fmla="*/ 33337 h 148126"/>
                <a:gd name="connsiteX1" fmla="*/ 138113 w 304800"/>
                <a:gd name="connsiteY1" fmla="*/ 0 h 148126"/>
                <a:gd name="connsiteX2" fmla="*/ 304800 w 304800"/>
                <a:gd name="connsiteY2" fmla="*/ 148126 h 148126"/>
                <a:gd name="connsiteX3" fmla="*/ 0 w 304800"/>
                <a:gd name="connsiteY3" fmla="*/ 148126 h 148126"/>
                <a:gd name="connsiteX4" fmla="*/ 0 w 304800"/>
                <a:gd name="connsiteY4" fmla="*/ 33337 h 148126"/>
                <a:gd name="connsiteX0" fmla="*/ 0 w 304800"/>
                <a:gd name="connsiteY0" fmla="*/ 33337 h 148126"/>
                <a:gd name="connsiteX1" fmla="*/ 138113 w 304800"/>
                <a:gd name="connsiteY1" fmla="*/ 0 h 148126"/>
                <a:gd name="connsiteX2" fmla="*/ 304800 w 304800"/>
                <a:gd name="connsiteY2" fmla="*/ 148126 h 148126"/>
                <a:gd name="connsiteX3" fmla="*/ 0 w 304800"/>
                <a:gd name="connsiteY3" fmla="*/ 148126 h 148126"/>
                <a:gd name="connsiteX4" fmla="*/ 0 w 304800"/>
                <a:gd name="connsiteY4" fmla="*/ 33337 h 148126"/>
                <a:gd name="connsiteX0" fmla="*/ 0 w 309563"/>
                <a:gd name="connsiteY0" fmla="*/ 57149 h 148126"/>
                <a:gd name="connsiteX1" fmla="*/ 142876 w 309563"/>
                <a:gd name="connsiteY1" fmla="*/ 0 h 148126"/>
                <a:gd name="connsiteX2" fmla="*/ 309563 w 309563"/>
                <a:gd name="connsiteY2" fmla="*/ 148126 h 148126"/>
                <a:gd name="connsiteX3" fmla="*/ 4763 w 309563"/>
                <a:gd name="connsiteY3" fmla="*/ 148126 h 148126"/>
                <a:gd name="connsiteX4" fmla="*/ 0 w 309563"/>
                <a:gd name="connsiteY4" fmla="*/ 57149 h 148126"/>
                <a:gd name="connsiteX0" fmla="*/ 0 w 309563"/>
                <a:gd name="connsiteY0" fmla="*/ 57149 h 148126"/>
                <a:gd name="connsiteX1" fmla="*/ 142876 w 309563"/>
                <a:gd name="connsiteY1" fmla="*/ 0 h 148126"/>
                <a:gd name="connsiteX2" fmla="*/ 309563 w 309563"/>
                <a:gd name="connsiteY2" fmla="*/ 148126 h 148126"/>
                <a:gd name="connsiteX3" fmla="*/ 4763 w 309563"/>
                <a:gd name="connsiteY3" fmla="*/ 138601 h 148126"/>
                <a:gd name="connsiteX4" fmla="*/ 0 w 309563"/>
                <a:gd name="connsiteY4" fmla="*/ 57149 h 148126"/>
                <a:gd name="connsiteX0" fmla="*/ 0 w 309563"/>
                <a:gd name="connsiteY0" fmla="*/ 57149 h 140982"/>
                <a:gd name="connsiteX1" fmla="*/ 142876 w 309563"/>
                <a:gd name="connsiteY1" fmla="*/ 0 h 140982"/>
                <a:gd name="connsiteX2" fmla="*/ 309563 w 309563"/>
                <a:gd name="connsiteY2" fmla="*/ 140982 h 140982"/>
                <a:gd name="connsiteX3" fmla="*/ 4763 w 309563"/>
                <a:gd name="connsiteY3" fmla="*/ 138601 h 140982"/>
                <a:gd name="connsiteX4" fmla="*/ 0 w 309563"/>
                <a:gd name="connsiteY4" fmla="*/ 57149 h 140982"/>
                <a:gd name="connsiteX0" fmla="*/ 0 w 304800"/>
                <a:gd name="connsiteY0" fmla="*/ 138601 h 140982"/>
                <a:gd name="connsiteX1" fmla="*/ 138113 w 304800"/>
                <a:gd name="connsiteY1" fmla="*/ 0 h 140982"/>
                <a:gd name="connsiteX2" fmla="*/ 304800 w 304800"/>
                <a:gd name="connsiteY2" fmla="*/ 140982 h 140982"/>
                <a:gd name="connsiteX3" fmla="*/ 0 w 304800"/>
                <a:gd name="connsiteY3" fmla="*/ 138601 h 140982"/>
                <a:gd name="connsiteX0" fmla="*/ 0 w 304800"/>
                <a:gd name="connsiteY0" fmla="*/ 138601 h 140982"/>
                <a:gd name="connsiteX1" fmla="*/ 138113 w 304800"/>
                <a:gd name="connsiteY1" fmla="*/ 0 h 140982"/>
                <a:gd name="connsiteX2" fmla="*/ 304800 w 304800"/>
                <a:gd name="connsiteY2" fmla="*/ 140982 h 140982"/>
                <a:gd name="connsiteX3" fmla="*/ 0 w 304800"/>
                <a:gd name="connsiteY3" fmla="*/ 138601 h 140982"/>
                <a:gd name="connsiteX0" fmla="*/ 14537 w 319337"/>
                <a:gd name="connsiteY0" fmla="*/ 138601 h 140982"/>
                <a:gd name="connsiteX1" fmla="*/ 152650 w 319337"/>
                <a:gd name="connsiteY1" fmla="*/ 0 h 140982"/>
                <a:gd name="connsiteX2" fmla="*/ 319337 w 319337"/>
                <a:gd name="connsiteY2" fmla="*/ 140982 h 140982"/>
                <a:gd name="connsiteX3" fmla="*/ 14537 w 319337"/>
                <a:gd name="connsiteY3" fmla="*/ 138601 h 140982"/>
                <a:gd name="connsiteX0" fmla="*/ 14537 w 319337"/>
                <a:gd name="connsiteY0" fmla="*/ 114788 h 117169"/>
                <a:gd name="connsiteX1" fmla="*/ 152650 w 319337"/>
                <a:gd name="connsiteY1" fmla="*/ 0 h 117169"/>
                <a:gd name="connsiteX2" fmla="*/ 319337 w 319337"/>
                <a:gd name="connsiteY2" fmla="*/ 117169 h 117169"/>
                <a:gd name="connsiteX3" fmla="*/ 14537 w 319337"/>
                <a:gd name="connsiteY3" fmla="*/ 114788 h 117169"/>
                <a:gd name="connsiteX0" fmla="*/ 14537 w 319337"/>
                <a:gd name="connsiteY0" fmla="*/ 114788 h 117169"/>
                <a:gd name="connsiteX1" fmla="*/ 152650 w 319337"/>
                <a:gd name="connsiteY1" fmla="*/ 0 h 117169"/>
                <a:gd name="connsiteX2" fmla="*/ 319337 w 319337"/>
                <a:gd name="connsiteY2" fmla="*/ 117169 h 117169"/>
                <a:gd name="connsiteX3" fmla="*/ 14537 w 319337"/>
                <a:gd name="connsiteY3" fmla="*/ 114788 h 117169"/>
                <a:gd name="connsiteX0" fmla="*/ 7036 w 311836"/>
                <a:gd name="connsiteY0" fmla="*/ 114788 h 117169"/>
                <a:gd name="connsiteX1" fmla="*/ 145149 w 311836"/>
                <a:gd name="connsiteY1" fmla="*/ 0 h 117169"/>
                <a:gd name="connsiteX2" fmla="*/ 311836 w 311836"/>
                <a:gd name="connsiteY2" fmla="*/ 117169 h 117169"/>
                <a:gd name="connsiteX3" fmla="*/ 7036 w 311836"/>
                <a:gd name="connsiteY3" fmla="*/ 114788 h 117169"/>
                <a:gd name="connsiteX0" fmla="*/ 7036 w 311836"/>
                <a:gd name="connsiteY0" fmla="*/ 114788 h 117169"/>
                <a:gd name="connsiteX1" fmla="*/ 145149 w 311836"/>
                <a:gd name="connsiteY1" fmla="*/ 0 h 117169"/>
                <a:gd name="connsiteX2" fmla="*/ 311836 w 311836"/>
                <a:gd name="connsiteY2" fmla="*/ 117169 h 117169"/>
                <a:gd name="connsiteX3" fmla="*/ 216586 w 311836"/>
                <a:gd name="connsiteY3" fmla="*/ 107155 h 117169"/>
                <a:gd name="connsiteX4" fmla="*/ 7036 w 311836"/>
                <a:gd name="connsiteY4" fmla="*/ 114788 h 117169"/>
                <a:gd name="connsiteX0" fmla="*/ 7036 w 311836"/>
                <a:gd name="connsiteY0" fmla="*/ 114788 h 117169"/>
                <a:gd name="connsiteX1" fmla="*/ 145149 w 311836"/>
                <a:gd name="connsiteY1" fmla="*/ 0 h 117169"/>
                <a:gd name="connsiteX2" fmla="*/ 311836 w 311836"/>
                <a:gd name="connsiteY2" fmla="*/ 117169 h 117169"/>
                <a:gd name="connsiteX3" fmla="*/ 216586 w 311836"/>
                <a:gd name="connsiteY3" fmla="*/ 107155 h 117169"/>
                <a:gd name="connsiteX4" fmla="*/ 90379 w 311836"/>
                <a:gd name="connsiteY4" fmla="*/ 104774 h 117169"/>
                <a:gd name="connsiteX5" fmla="*/ 7036 w 311836"/>
                <a:gd name="connsiteY5" fmla="*/ 114788 h 117169"/>
                <a:gd name="connsiteX0" fmla="*/ 7036 w 311836"/>
                <a:gd name="connsiteY0" fmla="*/ 114788 h 117169"/>
                <a:gd name="connsiteX1" fmla="*/ 145149 w 311836"/>
                <a:gd name="connsiteY1" fmla="*/ 0 h 117169"/>
                <a:gd name="connsiteX2" fmla="*/ 311836 w 311836"/>
                <a:gd name="connsiteY2" fmla="*/ 117169 h 117169"/>
                <a:gd name="connsiteX3" fmla="*/ 216586 w 311836"/>
                <a:gd name="connsiteY3" fmla="*/ 107155 h 117169"/>
                <a:gd name="connsiteX4" fmla="*/ 90379 w 311836"/>
                <a:gd name="connsiteY4" fmla="*/ 104774 h 117169"/>
                <a:gd name="connsiteX5" fmla="*/ 7036 w 311836"/>
                <a:gd name="connsiteY5" fmla="*/ 114788 h 117169"/>
                <a:gd name="connsiteX0" fmla="*/ 7036 w 311836"/>
                <a:gd name="connsiteY0" fmla="*/ 114788 h 118494"/>
                <a:gd name="connsiteX1" fmla="*/ 145149 w 311836"/>
                <a:gd name="connsiteY1" fmla="*/ 0 h 118494"/>
                <a:gd name="connsiteX2" fmla="*/ 311836 w 311836"/>
                <a:gd name="connsiteY2" fmla="*/ 117169 h 118494"/>
                <a:gd name="connsiteX3" fmla="*/ 216586 w 311836"/>
                <a:gd name="connsiteY3" fmla="*/ 107155 h 118494"/>
                <a:gd name="connsiteX4" fmla="*/ 90379 w 311836"/>
                <a:gd name="connsiteY4" fmla="*/ 104774 h 118494"/>
                <a:gd name="connsiteX5" fmla="*/ 7036 w 311836"/>
                <a:gd name="connsiteY5" fmla="*/ 114788 h 118494"/>
                <a:gd name="connsiteX0" fmla="*/ 7036 w 311836"/>
                <a:gd name="connsiteY0" fmla="*/ 114788 h 118494"/>
                <a:gd name="connsiteX1" fmla="*/ 145149 w 311836"/>
                <a:gd name="connsiteY1" fmla="*/ 0 h 118494"/>
                <a:gd name="connsiteX2" fmla="*/ 311836 w 311836"/>
                <a:gd name="connsiteY2" fmla="*/ 117169 h 118494"/>
                <a:gd name="connsiteX3" fmla="*/ 216586 w 311836"/>
                <a:gd name="connsiteY3" fmla="*/ 107155 h 118494"/>
                <a:gd name="connsiteX4" fmla="*/ 90379 w 311836"/>
                <a:gd name="connsiteY4" fmla="*/ 104774 h 118494"/>
                <a:gd name="connsiteX5" fmla="*/ 7036 w 311836"/>
                <a:gd name="connsiteY5" fmla="*/ 114788 h 118494"/>
                <a:gd name="connsiteX0" fmla="*/ 7036 w 311836"/>
                <a:gd name="connsiteY0" fmla="*/ 114788 h 118494"/>
                <a:gd name="connsiteX1" fmla="*/ 145149 w 311836"/>
                <a:gd name="connsiteY1" fmla="*/ 0 h 118494"/>
                <a:gd name="connsiteX2" fmla="*/ 311836 w 311836"/>
                <a:gd name="connsiteY2" fmla="*/ 117169 h 118494"/>
                <a:gd name="connsiteX3" fmla="*/ 216586 w 311836"/>
                <a:gd name="connsiteY3" fmla="*/ 107155 h 118494"/>
                <a:gd name="connsiteX4" fmla="*/ 90379 w 311836"/>
                <a:gd name="connsiteY4" fmla="*/ 104774 h 118494"/>
                <a:gd name="connsiteX5" fmla="*/ 7036 w 311836"/>
                <a:gd name="connsiteY5" fmla="*/ 114788 h 118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1836" h="118494">
                  <a:moveTo>
                    <a:pt x="7036" y="114788"/>
                  </a:moveTo>
                  <a:cubicBezTo>
                    <a:pt x="7830" y="82875"/>
                    <a:pt x="-48528" y="58106"/>
                    <a:pt x="145149" y="0"/>
                  </a:cubicBezTo>
                  <a:cubicBezTo>
                    <a:pt x="338824" y="54137"/>
                    <a:pt x="289612" y="63032"/>
                    <a:pt x="311836" y="117169"/>
                  </a:cubicBezTo>
                  <a:cubicBezTo>
                    <a:pt x="280086" y="116212"/>
                    <a:pt x="255479" y="122399"/>
                    <a:pt x="216586" y="107155"/>
                  </a:cubicBezTo>
                  <a:cubicBezTo>
                    <a:pt x="174517" y="123030"/>
                    <a:pt x="137211" y="122236"/>
                    <a:pt x="90379" y="104774"/>
                  </a:cubicBezTo>
                  <a:cubicBezTo>
                    <a:pt x="62598" y="127162"/>
                    <a:pt x="34817" y="111450"/>
                    <a:pt x="7036" y="114788"/>
                  </a:cubicBezTo>
                  <a:close/>
                </a:path>
              </a:pathLst>
            </a:custGeom>
            <a:solidFill>
              <a:srgbClr val="FCDAC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22">
              <a:extLst>
                <a:ext uri="{FF2B5EF4-FFF2-40B4-BE49-F238E27FC236}">
                  <a16:creationId xmlns:a16="http://schemas.microsoft.com/office/drawing/2014/main" id="{0A29752D-9DF9-CAF3-877E-AFA6FFCD5626}"/>
                </a:ext>
              </a:extLst>
            </p:cNvPr>
            <p:cNvSpPr/>
            <p:nvPr/>
          </p:nvSpPr>
          <p:spPr>
            <a:xfrm>
              <a:off x="6491118" y="5853246"/>
              <a:ext cx="311836" cy="118494"/>
            </a:xfrm>
            <a:custGeom>
              <a:avLst/>
              <a:gdLst>
                <a:gd name="connsiteX0" fmla="*/ 0 w 304800"/>
                <a:gd name="connsiteY0" fmla="*/ 0 h 114789"/>
                <a:gd name="connsiteX1" fmla="*/ 304800 w 304800"/>
                <a:gd name="connsiteY1" fmla="*/ 0 h 114789"/>
                <a:gd name="connsiteX2" fmla="*/ 304800 w 304800"/>
                <a:gd name="connsiteY2" fmla="*/ 114789 h 114789"/>
                <a:gd name="connsiteX3" fmla="*/ 0 w 304800"/>
                <a:gd name="connsiteY3" fmla="*/ 114789 h 114789"/>
                <a:gd name="connsiteX4" fmla="*/ 0 w 304800"/>
                <a:gd name="connsiteY4" fmla="*/ 0 h 114789"/>
                <a:gd name="connsiteX0" fmla="*/ 0 w 304800"/>
                <a:gd name="connsiteY0" fmla="*/ 33337 h 148126"/>
                <a:gd name="connsiteX1" fmla="*/ 138113 w 304800"/>
                <a:gd name="connsiteY1" fmla="*/ 0 h 148126"/>
                <a:gd name="connsiteX2" fmla="*/ 304800 w 304800"/>
                <a:gd name="connsiteY2" fmla="*/ 148126 h 148126"/>
                <a:gd name="connsiteX3" fmla="*/ 0 w 304800"/>
                <a:gd name="connsiteY3" fmla="*/ 148126 h 148126"/>
                <a:gd name="connsiteX4" fmla="*/ 0 w 304800"/>
                <a:gd name="connsiteY4" fmla="*/ 33337 h 148126"/>
                <a:gd name="connsiteX0" fmla="*/ 0 w 304800"/>
                <a:gd name="connsiteY0" fmla="*/ 33337 h 148126"/>
                <a:gd name="connsiteX1" fmla="*/ 138113 w 304800"/>
                <a:gd name="connsiteY1" fmla="*/ 0 h 148126"/>
                <a:gd name="connsiteX2" fmla="*/ 304800 w 304800"/>
                <a:gd name="connsiteY2" fmla="*/ 148126 h 148126"/>
                <a:gd name="connsiteX3" fmla="*/ 0 w 304800"/>
                <a:gd name="connsiteY3" fmla="*/ 148126 h 148126"/>
                <a:gd name="connsiteX4" fmla="*/ 0 w 304800"/>
                <a:gd name="connsiteY4" fmla="*/ 33337 h 148126"/>
                <a:gd name="connsiteX0" fmla="*/ 0 w 304800"/>
                <a:gd name="connsiteY0" fmla="*/ 33337 h 148126"/>
                <a:gd name="connsiteX1" fmla="*/ 138113 w 304800"/>
                <a:gd name="connsiteY1" fmla="*/ 0 h 148126"/>
                <a:gd name="connsiteX2" fmla="*/ 304800 w 304800"/>
                <a:gd name="connsiteY2" fmla="*/ 148126 h 148126"/>
                <a:gd name="connsiteX3" fmla="*/ 0 w 304800"/>
                <a:gd name="connsiteY3" fmla="*/ 148126 h 148126"/>
                <a:gd name="connsiteX4" fmla="*/ 0 w 304800"/>
                <a:gd name="connsiteY4" fmla="*/ 33337 h 148126"/>
                <a:gd name="connsiteX0" fmla="*/ 0 w 309563"/>
                <a:gd name="connsiteY0" fmla="*/ 57149 h 148126"/>
                <a:gd name="connsiteX1" fmla="*/ 142876 w 309563"/>
                <a:gd name="connsiteY1" fmla="*/ 0 h 148126"/>
                <a:gd name="connsiteX2" fmla="*/ 309563 w 309563"/>
                <a:gd name="connsiteY2" fmla="*/ 148126 h 148126"/>
                <a:gd name="connsiteX3" fmla="*/ 4763 w 309563"/>
                <a:gd name="connsiteY3" fmla="*/ 148126 h 148126"/>
                <a:gd name="connsiteX4" fmla="*/ 0 w 309563"/>
                <a:gd name="connsiteY4" fmla="*/ 57149 h 148126"/>
                <a:gd name="connsiteX0" fmla="*/ 0 w 309563"/>
                <a:gd name="connsiteY0" fmla="*/ 57149 h 148126"/>
                <a:gd name="connsiteX1" fmla="*/ 142876 w 309563"/>
                <a:gd name="connsiteY1" fmla="*/ 0 h 148126"/>
                <a:gd name="connsiteX2" fmla="*/ 309563 w 309563"/>
                <a:gd name="connsiteY2" fmla="*/ 148126 h 148126"/>
                <a:gd name="connsiteX3" fmla="*/ 4763 w 309563"/>
                <a:gd name="connsiteY3" fmla="*/ 138601 h 148126"/>
                <a:gd name="connsiteX4" fmla="*/ 0 w 309563"/>
                <a:gd name="connsiteY4" fmla="*/ 57149 h 148126"/>
                <a:gd name="connsiteX0" fmla="*/ 0 w 309563"/>
                <a:gd name="connsiteY0" fmla="*/ 57149 h 140982"/>
                <a:gd name="connsiteX1" fmla="*/ 142876 w 309563"/>
                <a:gd name="connsiteY1" fmla="*/ 0 h 140982"/>
                <a:gd name="connsiteX2" fmla="*/ 309563 w 309563"/>
                <a:gd name="connsiteY2" fmla="*/ 140982 h 140982"/>
                <a:gd name="connsiteX3" fmla="*/ 4763 w 309563"/>
                <a:gd name="connsiteY3" fmla="*/ 138601 h 140982"/>
                <a:gd name="connsiteX4" fmla="*/ 0 w 309563"/>
                <a:gd name="connsiteY4" fmla="*/ 57149 h 140982"/>
                <a:gd name="connsiteX0" fmla="*/ 0 w 304800"/>
                <a:gd name="connsiteY0" fmla="*/ 138601 h 140982"/>
                <a:gd name="connsiteX1" fmla="*/ 138113 w 304800"/>
                <a:gd name="connsiteY1" fmla="*/ 0 h 140982"/>
                <a:gd name="connsiteX2" fmla="*/ 304800 w 304800"/>
                <a:gd name="connsiteY2" fmla="*/ 140982 h 140982"/>
                <a:gd name="connsiteX3" fmla="*/ 0 w 304800"/>
                <a:gd name="connsiteY3" fmla="*/ 138601 h 140982"/>
                <a:gd name="connsiteX0" fmla="*/ 0 w 304800"/>
                <a:gd name="connsiteY0" fmla="*/ 138601 h 140982"/>
                <a:gd name="connsiteX1" fmla="*/ 138113 w 304800"/>
                <a:gd name="connsiteY1" fmla="*/ 0 h 140982"/>
                <a:gd name="connsiteX2" fmla="*/ 304800 w 304800"/>
                <a:gd name="connsiteY2" fmla="*/ 140982 h 140982"/>
                <a:gd name="connsiteX3" fmla="*/ 0 w 304800"/>
                <a:gd name="connsiteY3" fmla="*/ 138601 h 140982"/>
                <a:gd name="connsiteX0" fmla="*/ 14537 w 319337"/>
                <a:gd name="connsiteY0" fmla="*/ 138601 h 140982"/>
                <a:gd name="connsiteX1" fmla="*/ 152650 w 319337"/>
                <a:gd name="connsiteY1" fmla="*/ 0 h 140982"/>
                <a:gd name="connsiteX2" fmla="*/ 319337 w 319337"/>
                <a:gd name="connsiteY2" fmla="*/ 140982 h 140982"/>
                <a:gd name="connsiteX3" fmla="*/ 14537 w 319337"/>
                <a:gd name="connsiteY3" fmla="*/ 138601 h 140982"/>
                <a:gd name="connsiteX0" fmla="*/ 14537 w 319337"/>
                <a:gd name="connsiteY0" fmla="*/ 114788 h 117169"/>
                <a:gd name="connsiteX1" fmla="*/ 152650 w 319337"/>
                <a:gd name="connsiteY1" fmla="*/ 0 h 117169"/>
                <a:gd name="connsiteX2" fmla="*/ 319337 w 319337"/>
                <a:gd name="connsiteY2" fmla="*/ 117169 h 117169"/>
                <a:gd name="connsiteX3" fmla="*/ 14537 w 319337"/>
                <a:gd name="connsiteY3" fmla="*/ 114788 h 117169"/>
                <a:gd name="connsiteX0" fmla="*/ 14537 w 319337"/>
                <a:gd name="connsiteY0" fmla="*/ 114788 h 117169"/>
                <a:gd name="connsiteX1" fmla="*/ 152650 w 319337"/>
                <a:gd name="connsiteY1" fmla="*/ 0 h 117169"/>
                <a:gd name="connsiteX2" fmla="*/ 319337 w 319337"/>
                <a:gd name="connsiteY2" fmla="*/ 117169 h 117169"/>
                <a:gd name="connsiteX3" fmla="*/ 14537 w 319337"/>
                <a:gd name="connsiteY3" fmla="*/ 114788 h 117169"/>
                <a:gd name="connsiteX0" fmla="*/ 7036 w 311836"/>
                <a:gd name="connsiteY0" fmla="*/ 114788 h 117169"/>
                <a:gd name="connsiteX1" fmla="*/ 145149 w 311836"/>
                <a:gd name="connsiteY1" fmla="*/ 0 h 117169"/>
                <a:gd name="connsiteX2" fmla="*/ 311836 w 311836"/>
                <a:gd name="connsiteY2" fmla="*/ 117169 h 117169"/>
                <a:gd name="connsiteX3" fmla="*/ 7036 w 311836"/>
                <a:gd name="connsiteY3" fmla="*/ 114788 h 117169"/>
                <a:gd name="connsiteX0" fmla="*/ 7036 w 311836"/>
                <a:gd name="connsiteY0" fmla="*/ 114788 h 117169"/>
                <a:gd name="connsiteX1" fmla="*/ 145149 w 311836"/>
                <a:gd name="connsiteY1" fmla="*/ 0 h 117169"/>
                <a:gd name="connsiteX2" fmla="*/ 311836 w 311836"/>
                <a:gd name="connsiteY2" fmla="*/ 117169 h 117169"/>
                <a:gd name="connsiteX3" fmla="*/ 216586 w 311836"/>
                <a:gd name="connsiteY3" fmla="*/ 107155 h 117169"/>
                <a:gd name="connsiteX4" fmla="*/ 7036 w 311836"/>
                <a:gd name="connsiteY4" fmla="*/ 114788 h 117169"/>
                <a:gd name="connsiteX0" fmla="*/ 7036 w 311836"/>
                <a:gd name="connsiteY0" fmla="*/ 114788 h 117169"/>
                <a:gd name="connsiteX1" fmla="*/ 145149 w 311836"/>
                <a:gd name="connsiteY1" fmla="*/ 0 h 117169"/>
                <a:gd name="connsiteX2" fmla="*/ 311836 w 311836"/>
                <a:gd name="connsiteY2" fmla="*/ 117169 h 117169"/>
                <a:gd name="connsiteX3" fmla="*/ 216586 w 311836"/>
                <a:gd name="connsiteY3" fmla="*/ 107155 h 117169"/>
                <a:gd name="connsiteX4" fmla="*/ 90379 w 311836"/>
                <a:gd name="connsiteY4" fmla="*/ 104774 h 117169"/>
                <a:gd name="connsiteX5" fmla="*/ 7036 w 311836"/>
                <a:gd name="connsiteY5" fmla="*/ 114788 h 117169"/>
                <a:gd name="connsiteX0" fmla="*/ 7036 w 311836"/>
                <a:gd name="connsiteY0" fmla="*/ 114788 h 117169"/>
                <a:gd name="connsiteX1" fmla="*/ 145149 w 311836"/>
                <a:gd name="connsiteY1" fmla="*/ 0 h 117169"/>
                <a:gd name="connsiteX2" fmla="*/ 311836 w 311836"/>
                <a:gd name="connsiteY2" fmla="*/ 117169 h 117169"/>
                <a:gd name="connsiteX3" fmla="*/ 216586 w 311836"/>
                <a:gd name="connsiteY3" fmla="*/ 107155 h 117169"/>
                <a:gd name="connsiteX4" fmla="*/ 90379 w 311836"/>
                <a:gd name="connsiteY4" fmla="*/ 104774 h 117169"/>
                <a:gd name="connsiteX5" fmla="*/ 7036 w 311836"/>
                <a:gd name="connsiteY5" fmla="*/ 114788 h 117169"/>
                <a:gd name="connsiteX0" fmla="*/ 7036 w 311836"/>
                <a:gd name="connsiteY0" fmla="*/ 114788 h 118494"/>
                <a:gd name="connsiteX1" fmla="*/ 145149 w 311836"/>
                <a:gd name="connsiteY1" fmla="*/ 0 h 118494"/>
                <a:gd name="connsiteX2" fmla="*/ 311836 w 311836"/>
                <a:gd name="connsiteY2" fmla="*/ 117169 h 118494"/>
                <a:gd name="connsiteX3" fmla="*/ 216586 w 311836"/>
                <a:gd name="connsiteY3" fmla="*/ 107155 h 118494"/>
                <a:gd name="connsiteX4" fmla="*/ 90379 w 311836"/>
                <a:gd name="connsiteY4" fmla="*/ 104774 h 118494"/>
                <a:gd name="connsiteX5" fmla="*/ 7036 w 311836"/>
                <a:gd name="connsiteY5" fmla="*/ 114788 h 118494"/>
                <a:gd name="connsiteX0" fmla="*/ 7036 w 311836"/>
                <a:gd name="connsiteY0" fmla="*/ 114788 h 118494"/>
                <a:gd name="connsiteX1" fmla="*/ 145149 w 311836"/>
                <a:gd name="connsiteY1" fmla="*/ 0 h 118494"/>
                <a:gd name="connsiteX2" fmla="*/ 311836 w 311836"/>
                <a:gd name="connsiteY2" fmla="*/ 117169 h 118494"/>
                <a:gd name="connsiteX3" fmla="*/ 216586 w 311836"/>
                <a:gd name="connsiteY3" fmla="*/ 107155 h 118494"/>
                <a:gd name="connsiteX4" fmla="*/ 90379 w 311836"/>
                <a:gd name="connsiteY4" fmla="*/ 104774 h 118494"/>
                <a:gd name="connsiteX5" fmla="*/ 7036 w 311836"/>
                <a:gd name="connsiteY5" fmla="*/ 114788 h 118494"/>
                <a:gd name="connsiteX0" fmla="*/ 7036 w 311836"/>
                <a:gd name="connsiteY0" fmla="*/ 114788 h 118494"/>
                <a:gd name="connsiteX1" fmla="*/ 145149 w 311836"/>
                <a:gd name="connsiteY1" fmla="*/ 0 h 118494"/>
                <a:gd name="connsiteX2" fmla="*/ 311836 w 311836"/>
                <a:gd name="connsiteY2" fmla="*/ 117169 h 118494"/>
                <a:gd name="connsiteX3" fmla="*/ 216586 w 311836"/>
                <a:gd name="connsiteY3" fmla="*/ 107155 h 118494"/>
                <a:gd name="connsiteX4" fmla="*/ 90379 w 311836"/>
                <a:gd name="connsiteY4" fmla="*/ 104774 h 118494"/>
                <a:gd name="connsiteX5" fmla="*/ 7036 w 311836"/>
                <a:gd name="connsiteY5" fmla="*/ 114788 h 118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1836" h="118494">
                  <a:moveTo>
                    <a:pt x="7036" y="114788"/>
                  </a:moveTo>
                  <a:cubicBezTo>
                    <a:pt x="7830" y="82875"/>
                    <a:pt x="-48528" y="58106"/>
                    <a:pt x="145149" y="0"/>
                  </a:cubicBezTo>
                  <a:cubicBezTo>
                    <a:pt x="338824" y="54137"/>
                    <a:pt x="289612" y="63032"/>
                    <a:pt x="311836" y="117169"/>
                  </a:cubicBezTo>
                  <a:cubicBezTo>
                    <a:pt x="280086" y="116212"/>
                    <a:pt x="255479" y="122399"/>
                    <a:pt x="216586" y="107155"/>
                  </a:cubicBezTo>
                  <a:cubicBezTo>
                    <a:pt x="174517" y="123030"/>
                    <a:pt x="137211" y="122236"/>
                    <a:pt x="90379" y="104774"/>
                  </a:cubicBezTo>
                  <a:cubicBezTo>
                    <a:pt x="62598" y="127162"/>
                    <a:pt x="34817" y="111450"/>
                    <a:pt x="7036" y="114788"/>
                  </a:cubicBezTo>
                  <a:close/>
                </a:path>
              </a:pathLst>
            </a:custGeom>
            <a:solidFill>
              <a:srgbClr val="FCDAC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25">
              <a:extLst>
                <a:ext uri="{FF2B5EF4-FFF2-40B4-BE49-F238E27FC236}">
                  <a16:creationId xmlns:a16="http://schemas.microsoft.com/office/drawing/2014/main" id="{9B5C0CA3-6F9A-A63E-25AB-40A5A98D2345}"/>
                </a:ext>
              </a:extLst>
            </p:cNvPr>
            <p:cNvSpPr/>
            <p:nvPr/>
          </p:nvSpPr>
          <p:spPr>
            <a:xfrm>
              <a:off x="3326130" y="4828980"/>
              <a:ext cx="2170697" cy="1111458"/>
            </a:xfrm>
            <a:custGeom>
              <a:avLst/>
              <a:gdLst>
                <a:gd name="connsiteX0" fmla="*/ 0 w 1002297"/>
                <a:gd name="connsiteY0" fmla="*/ 0 h 498489"/>
                <a:gd name="connsiteX1" fmla="*/ 1002297 w 1002297"/>
                <a:gd name="connsiteY1" fmla="*/ 0 h 498489"/>
                <a:gd name="connsiteX2" fmla="*/ 1002297 w 1002297"/>
                <a:gd name="connsiteY2" fmla="*/ 498489 h 498489"/>
                <a:gd name="connsiteX3" fmla="*/ 0 w 1002297"/>
                <a:gd name="connsiteY3" fmla="*/ 498489 h 498489"/>
                <a:gd name="connsiteX4" fmla="*/ 0 w 1002297"/>
                <a:gd name="connsiteY4" fmla="*/ 0 h 498489"/>
                <a:gd name="connsiteX0" fmla="*/ 0 w 3224797"/>
                <a:gd name="connsiteY0" fmla="*/ 88900 h 498489"/>
                <a:gd name="connsiteX1" fmla="*/ 3224797 w 3224797"/>
                <a:gd name="connsiteY1" fmla="*/ 0 h 498489"/>
                <a:gd name="connsiteX2" fmla="*/ 3224797 w 3224797"/>
                <a:gd name="connsiteY2" fmla="*/ 498489 h 498489"/>
                <a:gd name="connsiteX3" fmla="*/ 2222500 w 3224797"/>
                <a:gd name="connsiteY3" fmla="*/ 498489 h 498489"/>
                <a:gd name="connsiteX4" fmla="*/ 0 w 3224797"/>
                <a:gd name="connsiteY4" fmla="*/ 88900 h 498489"/>
                <a:gd name="connsiteX0" fmla="*/ 0 w 3224797"/>
                <a:gd name="connsiteY0" fmla="*/ 88900 h 701689"/>
                <a:gd name="connsiteX1" fmla="*/ 3224797 w 3224797"/>
                <a:gd name="connsiteY1" fmla="*/ 0 h 701689"/>
                <a:gd name="connsiteX2" fmla="*/ 3224797 w 3224797"/>
                <a:gd name="connsiteY2" fmla="*/ 498489 h 701689"/>
                <a:gd name="connsiteX3" fmla="*/ 825500 w 3224797"/>
                <a:gd name="connsiteY3" fmla="*/ 701689 h 701689"/>
                <a:gd name="connsiteX4" fmla="*/ 0 w 3224797"/>
                <a:gd name="connsiteY4" fmla="*/ 88900 h 701689"/>
                <a:gd name="connsiteX0" fmla="*/ 0 w 3224797"/>
                <a:gd name="connsiteY0" fmla="*/ 88900 h 701689"/>
                <a:gd name="connsiteX1" fmla="*/ 3224797 w 3224797"/>
                <a:gd name="connsiteY1" fmla="*/ 0 h 701689"/>
                <a:gd name="connsiteX2" fmla="*/ 2170697 w 3224797"/>
                <a:gd name="connsiteY2" fmla="*/ 561989 h 701689"/>
                <a:gd name="connsiteX3" fmla="*/ 825500 w 3224797"/>
                <a:gd name="connsiteY3" fmla="*/ 701689 h 701689"/>
                <a:gd name="connsiteX4" fmla="*/ 0 w 3224797"/>
                <a:gd name="connsiteY4" fmla="*/ 88900 h 701689"/>
                <a:gd name="connsiteX0" fmla="*/ 0 w 2170697"/>
                <a:gd name="connsiteY0" fmla="*/ 0 h 612789"/>
                <a:gd name="connsiteX1" fmla="*/ 1992897 w 2170697"/>
                <a:gd name="connsiteY1" fmla="*/ 25400 h 612789"/>
                <a:gd name="connsiteX2" fmla="*/ 2170697 w 2170697"/>
                <a:gd name="connsiteY2" fmla="*/ 473089 h 612789"/>
                <a:gd name="connsiteX3" fmla="*/ 825500 w 2170697"/>
                <a:gd name="connsiteY3" fmla="*/ 612789 h 612789"/>
                <a:gd name="connsiteX4" fmla="*/ 0 w 2170697"/>
                <a:gd name="connsiteY4" fmla="*/ 0 h 612789"/>
                <a:gd name="connsiteX0" fmla="*/ 0 w 2170697"/>
                <a:gd name="connsiteY0" fmla="*/ 378238 h 991027"/>
                <a:gd name="connsiteX1" fmla="*/ 1992897 w 2170697"/>
                <a:gd name="connsiteY1" fmla="*/ 403638 h 991027"/>
                <a:gd name="connsiteX2" fmla="*/ 2170697 w 2170697"/>
                <a:gd name="connsiteY2" fmla="*/ 851327 h 991027"/>
                <a:gd name="connsiteX3" fmla="*/ 825500 w 2170697"/>
                <a:gd name="connsiteY3" fmla="*/ 991027 h 991027"/>
                <a:gd name="connsiteX4" fmla="*/ 0 w 2170697"/>
                <a:gd name="connsiteY4" fmla="*/ 378238 h 991027"/>
                <a:gd name="connsiteX0" fmla="*/ 0 w 2170697"/>
                <a:gd name="connsiteY0" fmla="*/ 498669 h 1111458"/>
                <a:gd name="connsiteX1" fmla="*/ 1992897 w 2170697"/>
                <a:gd name="connsiteY1" fmla="*/ 524069 h 1111458"/>
                <a:gd name="connsiteX2" fmla="*/ 2170697 w 2170697"/>
                <a:gd name="connsiteY2" fmla="*/ 971758 h 1111458"/>
                <a:gd name="connsiteX3" fmla="*/ 825500 w 2170697"/>
                <a:gd name="connsiteY3" fmla="*/ 1111458 h 1111458"/>
                <a:gd name="connsiteX4" fmla="*/ 0 w 2170697"/>
                <a:gd name="connsiteY4" fmla="*/ 498669 h 1111458"/>
                <a:gd name="connsiteX0" fmla="*/ 0 w 2170697"/>
                <a:gd name="connsiteY0" fmla="*/ 498669 h 1111458"/>
                <a:gd name="connsiteX1" fmla="*/ 1992897 w 2170697"/>
                <a:gd name="connsiteY1" fmla="*/ 524069 h 1111458"/>
                <a:gd name="connsiteX2" fmla="*/ 2170697 w 2170697"/>
                <a:gd name="connsiteY2" fmla="*/ 971758 h 1111458"/>
                <a:gd name="connsiteX3" fmla="*/ 825500 w 2170697"/>
                <a:gd name="connsiteY3" fmla="*/ 1111458 h 1111458"/>
                <a:gd name="connsiteX4" fmla="*/ 0 w 2170697"/>
                <a:gd name="connsiteY4" fmla="*/ 498669 h 1111458"/>
                <a:gd name="connsiteX0" fmla="*/ 0 w 2170697"/>
                <a:gd name="connsiteY0" fmla="*/ 498669 h 1111458"/>
                <a:gd name="connsiteX1" fmla="*/ 1992897 w 2170697"/>
                <a:gd name="connsiteY1" fmla="*/ 524069 h 1111458"/>
                <a:gd name="connsiteX2" fmla="*/ 2170697 w 2170697"/>
                <a:gd name="connsiteY2" fmla="*/ 971758 h 1111458"/>
                <a:gd name="connsiteX3" fmla="*/ 825500 w 2170697"/>
                <a:gd name="connsiteY3" fmla="*/ 1111458 h 1111458"/>
                <a:gd name="connsiteX4" fmla="*/ 0 w 2170697"/>
                <a:gd name="connsiteY4" fmla="*/ 498669 h 1111458"/>
                <a:gd name="connsiteX0" fmla="*/ 0 w 2170697"/>
                <a:gd name="connsiteY0" fmla="*/ 498669 h 1111458"/>
                <a:gd name="connsiteX1" fmla="*/ 1992897 w 2170697"/>
                <a:gd name="connsiteY1" fmla="*/ 524069 h 1111458"/>
                <a:gd name="connsiteX2" fmla="*/ 2170697 w 2170697"/>
                <a:gd name="connsiteY2" fmla="*/ 971758 h 1111458"/>
                <a:gd name="connsiteX3" fmla="*/ 825500 w 2170697"/>
                <a:gd name="connsiteY3" fmla="*/ 1111458 h 1111458"/>
                <a:gd name="connsiteX4" fmla="*/ 0 w 2170697"/>
                <a:gd name="connsiteY4" fmla="*/ 498669 h 1111458"/>
                <a:gd name="connsiteX0" fmla="*/ 0 w 2170697"/>
                <a:gd name="connsiteY0" fmla="*/ 498669 h 1111458"/>
                <a:gd name="connsiteX1" fmla="*/ 1992897 w 2170697"/>
                <a:gd name="connsiteY1" fmla="*/ 524069 h 1111458"/>
                <a:gd name="connsiteX2" fmla="*/ 2170697 w 2170697"/>
                <a:gd name="connsiteY2" fmla="*/ 971758 h 1111458"/>
                <a:gd name="connsiteX3" fmla="*/ 825500 w 2170697"/>
                <a:gd name="connsiteY3" fmla="*/ 1111458 h 1111458"/>
                <a:gd name="connsiteX4" fmla="*/ 0 w 2170697"/>
                <a:gd name="connsiteY4" fmla="*/ 498669 h 1111458"/>
                <a:gd name="connsiteX0" fmla="*/ 0 w 2170697"/>
                <a:gd name="connsiteY0" fmla="*/ 498669 h 1111458"/>
                <a:gd name="connsiteX1" fmla="*/ 1992897 w 2170697"/>
                <a:gd name="connsiteY1" fmla="*/ 524069 h 1111458"/>
                <a:gd name="connsiteX2" fmla="*/ 2170697 w 2170697"/>
                <a:gd name="connsiteY2" fmla="*/ 971758 h 1111458"/>
                <a:gd name="connsiteX3" fmla="*/ 825500 w 2170697"/>
                <a:gd name="connsiteY3" fmla="*/ 1111458 h 1111458"/>
                <a:gd name="connsiteX4" fmla="*/ 0 w 2170697"/>
                <a:gd name="connsiteY4" fmla="*/ 498669 h 1111458"/>
                <a:gd name="connsiteX0" fmla="*/ 0 w 2170697"/>
                <a:gd name="connsiteY0" fmla="*/ 498669 h 1111458"/>
                <a:gd name="connsiteX1" fmla="*/ 1992897 w 2170697"/>
                <a:gd name="connsiteY1" fmla="*/ 524069 h 1111458"/>
                <a:gd name="connsiteX2" fmla="*/ 2170697 w 2170697"/>
                <a:gd name="connsiteY2" fmla="*/ 971758 h 1111458"/>
                <a:gd name="connsiteX3" fmla="*/ 825500 w 2170697"/>
                <a:gd name="connsiteY3" fmla="*/ 1111458 h 1111458"/>
                <a:gd name="connsiteX4" fmla="*/ 0 w 2170697"/>
                <a:gd name="connsiteY4" fmla="*/ 498669 h 1111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70697" h="1111458">
                  <a:moveTo>
                    <a:pt x="0" y="498669"/>
                  </a:moveTo>
                  <a:cubicBezTo>
                    <a:pt x="219799" y="62636"/>
                    <a:pt x="858698" y="-373398"/>
                    <a:pt x="1992897" y="524069"/>
                  </a:cubicBezTo>
                  <a:lnTo>
                    <a:pt x="2170697" y="971758"/>
                  </a:lnTo>
                  <a:cubicBezTo>
                    <a:pt x="1900098" y="891325"/>
                    <a:pt x="1413599" y="658491"/>
                    <a:pt x="825500" y="1111458"/>
                  </a:cubicBezTo>
                  <a:cubicBezTo>
                    <a:pt x="740833" y="957995"/>
                    <a:pt x="821267" y="296532"/>
                    <a:pt x="0" y="498669"/>
                  </a:cubicBezTo>
                  <a:close/>
                </a:path>
              </a:pathLst>
            </a:custGeom>
            <a:solidFill>
              <a:srgbClr val="FCCFB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25">
              <a:extLst>
                <a:ext uri="{FF2B5EF4-FFF2-40B4-BE49-F238E27FC236}">
                  <a16:creationId xmlns:a16="http://schemas.microsoft.com/office/drawing/2014/main" id="{8D8D4DC3-A67B-F702-CEEC-E84378796C73}"/>
                </a:ext>
              </a:extLst>
            </p:cNvPr>
            <p:cNvSpPr/>
            <p:nvPr/>
          </p:nvSpPr>
          <p:spPr>
            <a:xfrm flipH="1">
              <a:off x="6764214" y="4849832"/>
              <a:ext cx="2170697" cy="1111458"/>
            </a:xfrm>
            <a:custGeom>
              <a:avLst/>
              <a:gdLst>
                <a:gd name="connsiteX0" fmla="*/ 0 w 1002297"/>
                <a:gd name="connsiteY0" fmla="*/ 0 h 498489"/>
                <a:gd name="connsiteX1" fmla="*/ 1002297 w 1002297"/>
                <a:gd name="connsiteY1" fmla="*/ 0 h 498489"/>
                <a:gd name="connsiteX2" fmla="*/ 1002297 w 1002297"/>
                <a:gd name="connsiteY2" fmla="*/ 498489 h 498489"/>
                <a:gd name="connsiteX3" fmla="*/ 0 w 1002297"/>
                <a:gd name="connsiteY3" fmla="*/ 498489 h 498489"/>
                <a:gd name="connsiteX4" fmla="*/ 0 w 1002297"/>
                <a:gd name="connsiteY4" fmla="*/ 0 h 498489"/>
                <a:gd name="connsiteX0" fmla="*/ 0 w 3224797"/>
                <a:gd name="connsiteY0" fmla="*/ 88900 h 498489"/>
                <a:gd name="connsiteX1" fmla="*/ 3224797 w 3224797"/>
                <a:gd name="connsiteY1" fmla="*/ 0 h 498489"/>
                <a:gd name="connsiteX2" fmla="*/ 3224797 w 3224797"/>
                <a:gd name="connsiteY2" fmla="*/ 498489 h 498489"/>
                <a:gd name="connsiteX3" fmla="*/ 2222500 w 3224797"/>
                <a:gd name="connsiteY3" fmla="*/ 498489 h 498489"/>
                <a:gd name="connsiteX4" fmla="*/ 0 w 3224797"/>
                <a:gd name="connsiteY4" fmla="*/ 88900 h 498489"/>
                <a:gd name="connsiteX0" fmla="*/ 0 w 3224797"/>
                <a:gd name="connsiteY0" fmla="*/ 88900 h 701689"/>
                <a:gd name="connsiteX1" fmla="*/ 3224797 w 3224797"/>
                <a:gd name="connsiteY1" fmla="*/ 0 h 701689"/>
                <a:gd name="connsiteX2" fmla="*/ 3224797 w 3224797"/>
                <a:gd name="connsiteY2" fmla="*/ 498489 h 701689"/>
                <a:gd name="connsiteX3" fmla="*/ 825500 w 3224797"/>
                <a:gd name="connsiteY3" fmla="*/ 701689 h 701689"/>
                <a:gd name="connsiteX4" fmla="*/ 0 w 3224797"/>
                <a:gd name="connsiteY4" fmla="*/ 88900 h 701689"/>
                <a:gd name="connsiteX0" fmla="*/ 0 w 3224797"/>
                <a:gd name="connsiteY0" fmla="*/ 88900 h 701689"/>
                <a:gd name="connsiteX1" fmla="*/ 3224797 w 3224797"/>
                <a:gd name="connsiteY1" fmla="*/ 0 h 701689"/>
                <a:gd name="connsiteX2" fmla="*/ 2170697 w 3224797"/>
                <a:gd name="connsiteY2" fmla="*/ 561989 h 701689"/>
                <a:gd name="connsiteX3" fmla="*/ 825500 w 3224797"/>
                <a:gd name="connsiteY3" fmla="*/ 701689 h 701689"/>
                <a:gd name="connsiteX4" fmla="*/ 0 w 3224797"/>
                <a:gd name="connsiteY4" fmla="*/ 88900 h 701689"/>
                <a:gd name="connsiteX0" fmla="*/ 0 w 2170697"/>
                <a:gd name="connsiteY0" fmla="*/ 0 h 612789"/>
                <a:gd name="connsiteX1" fmla="*/ 1992897 w 2170697"/>
                <a:gd name="connsiteY1" fmla="*/ 25400 h 612789"/>
                <a:gd name="connsiteX2" fmla="*/ 2170697 w 2170697"/>
                <a:gd name="connsiteY2" fmla="*/ 473089 h 612789"/>
                <a:gd name="connsiteX3" fmla="*/ 825500 w 2170697"/>
                <a:gd name="connsiteY3" fmla="*/ 612789 h 612789"/>
                <a:gd name="connsiteX4" fmla="*/ 0 w 2170697"/>
                <a:gd name="connsiteY4" fmla="*/ 0 h 612789"/>
                <a:gd name="connsiteX0" fmla="*/ 0 w 2170697"/>
                <a:gd name="connsiteY0" fmla="*/ 378238 h 991027"/>
                <a:gd name="connsiteX1" fmla="*/ 1992897 w 2170697"/>
                <a:gd name="connsiteY1" fmla="*/ 403638 h 991027"/>
                <a:gd name="connsiteX2" fmla="*/ 2170697 w 2170697"/>
                <a:gd name="connsiteY2" fmla="*/ 851327 h 991027"/>
                <a:gd name="connsiteX3" fmla="*/ 825500 w 2170697"/>
                <a:gd name="connsiteY3" fmla="*/ 991027 h 991027"/>
                <a:gd name="connsiteX4" fmla="*/ 0 w 2170697"/>
                <a:gd name="connsiteY4" fmla="*/ 378238 h 991027"/>
                <a:gd name="connsiteX0" fmla="*/ 0 w 2170697"/>
                <a:gd name="connsiteY0" fmla="*/ 498669 h 1111458"/>
                <a:gd name="connsiteX1" fmla="*/ 1992897 w 2170697"/>
                <a:gd name="connsiteY1" fmla="*/ 524069 h 1111458"/>
                <a:gd name="connsiteX2" fmla="*/ 2170697 w 2170697"/>
                <a:gd name="connsiteY2" fmla="*/ 971758 h 1111458"/>
                <a:gd name="connsiteX3" fmla="*/ 825500 w 2170697"/>
                <a:gd name="connsiteY3" fmla="*/ 1111458 h 1111458"/>
                <a:gd name="connsiteX4" fmla="*/ 0 w 2170697"/>
                <a:gd name="connsiteY4" fmla="*/ 498669 h 1111458"/>
                <a:gd name="connsiteX0" fmla="*/ 0 w 2170697"/>
                <a:gd name="connsiteY0" fmla="*/ 498669 h 1111458"/>
                <a:gd name="connsiteX1" fmla="*/ 1992897 w 2170697"/>
                <a:gd name="connsiteY1" fmla="*/ 524069 h 1111458"/>
                <a:gd name="connsiteX2" fmla="*/ 2170697 w 2170697"/>
                <a:gd name="connsiteY2" fmla="*/ 971758 h 1111458"/>
                <a:gd name="connsiteX3" fmla="*/ 825500 w 2170697"/>
                <a:gd name="connsiteY3" fmla="*/ 1111458 h 1111458"/>
                <a:gd name="connsiteX4" fmla="*/ 0 w 2170697"/>
                <a:gd name="connsiteY4" fmla="*/ 498669 h 1111458"/>
                <a:gd name="connsiteX0" fmla="*/ 0 w 2170697"/>
                <a:gd name="connsiteY0" fmla="*/ 498669 h 1111458"/>
                <a:gd name="connsiteX1" fmla="*/ 1992897 w 2170697"/>
                <a:gd name="connsiteY1" fmla="*/ 524069 h 1111458"/>
                <a:gd name="connsiteX2" fmla="*/ 2170697 w 2170697"/>
                <a:gd name="connsiteY2" fmla="*/ 971758 h 1111458"/>
                <a:gd name="connsiteX3" fmla="*/ 825500 w 2170697"/>
                <a:gd name="connsiteY3" fmla="*/ 1111458 h 1111458"/>
                <a:gd name="connsiteX4" fmla="*/ 0 w 2170697"/>
                <a:gd name="connsiteY4" fmla="*/ 498669 h 1111458"/>
                <a:gd name="connsiteX0" fmla="*/ 0 w 2170697"/>
                <a:gd name="connsiteY0" fmla="*/ 498669 h 1111458"/>
                <a:gd name="connsiteX1" fmla="*/ 1992897 w 2170697"/>
                <a:gd name="connsiteY1" fmla="*/ 524069 h 1111458"/>
                <a:gd name="connsiteX2" fmla="*/ 2170697 w 2170697"/>
                <a:gd name="connsiteY2" fmla="*/ 971758 h 1111458"/>
                <a:gd name="connsiteX3" fmla="*/ 825500 w 2170697"/>
                <a:gd name="connsiteY3" fmla="*/ 1111458 h 1111458"/>
                <a:gd name="connsiteX4" fmla="*/ 0 w 2170697"/>
                <a:gd name="connsiteY4" fmla="*/ 498669 h 1111458"/>
                <a:gd name="connsiteX0" fmla="*/ 0 w 2170697"/>
                <a:gd name="connsiteY0" fmla="*/ 498669 h 1111458"/>
                <a:gd name="connsiteX1" fmla="*/ 1992897 w 2170697"/>
                <a:gd name="connsiteY1" fmla="*/ 524069 h 1111458"/>
                <a:gd name="connsiteX2" fmla="*/ 2170697 w 2170697"/>
                <a:gd name="connsiteY2" fmla="*/ 971758 h 1111458"/>
                <a:gd name="connsiteX3" fmla="*/ 825500 w 2170697"/>
                <a:gd name="connsiteY3" fmla="*/ 1111458 h 1111458"/>
                <a:gd name="connsiteX4" fmla="*/ 0 w 2170697"/>
                <a:gd name="connsiteY4" fmla="*/ 498669 h 1111458"/>
                <a:gd name="connsiteX0" fmla="*/ 0 w 2170697"/>
                <a:gd name="connsiteY0" fmla="*/ 498669 h 1111458"/>
                <a:gd name="connsiteX1" fmla="*/ 1992897 w 2170697"/>
                <a:gd name="connsiteY1" fmla="*/ 524069 h 1111458"/>
                <a:gd name="connsiteX2" fmla="*/ 2170697 w 2170697"/>
                <a:gd name="connsiteY2" fmla="*/ 971758 h 1111458"/>
                <a:gd name="connsiteX3" fmla="*/ 825500 w 2170697"/>
                <a:gd name="connsiteY3" fmla="*/ 1111458 h 1111458"/>
                <a:gd name="connsiteX4" fmla="*/ 0 w 2170697"/>
                <a:gd name="connsiteY4" fmla="*/ 498669 h 1111458"/>
                <a:gd name="connsiteX0" fmla="*/ 0 w 2170697"/>
                <a:gd name="connsiteY0" fmla="*/ 498669 h 1111458"/>
                <a:gd name="connsiteX1" fmla="*/ 1992897 w 2170697"/>
                <a:gd name="connsiteY1" fmla="*/ 524069 h 1111458"/>
                <a:gd name="connsiteX2" fmla="*/ 2170697 w 2170697"/>
                <a:gd name="connsiteY2" fmla="*/ 971758 h 1111458"/>
                <a:gd name="connsiteX3" fmla="*/ 825500 w 2170697"/>
                <a:gd name="connsiteY3" fmla="*/ 1111458 h 1111458"/>
                <a:gd name="connsiteX4" fmla="*/ 0 w 2170697"/>
                <a:gd name="connsiteY4" fmla="*/ 498669 h 1111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70697" h="1111458">
                  <a:moveTo>
                    <a:pt x="0" y="498669"/>
                  </a:moveTo>
                  <a:cubicBezTo>
                    <a:pt x="219799" y="62636"/>
                    <a:pt x="858698" y="-373398"/>
                    <a:pt x="1992897" y="524069"/>
                  </a:cubicBezTo>
                  <a:lnTo>
                    <a:pt x="2170697" y="971758"/>
                  </a:lnTo>
                  <a:cubicBezTo>
                    <a:pt x="1900098" y="891325"/>
                    <a:pt x="1413599" y="658491"/>
                    <a:pt x="825500" y="1111458"/>
                  </a:cubicBezTo>
                  <a:cubicBezTo>
                    <a:pt x="740833" y="957995"/>
                    <a:pt x="821267" y="296532"/>
                    <a:pt x="0" y="498669"/>
                  </a:cubicBezTo>
                  <a:close/>
                </a:path>
              </a:pathLst>
            </a:custGeom>
            <a:solidFill>
              <a:srgbClr val="FCCFB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17">
              <a:extLst>
                <a:ext uri="{FF2B5EF4-FFF2-40B4-BE49-F238E27FC236}">
                  <a16:creationId xmlns:a16="http://schemas.microsoft.com/office/drawing/2014/main" id="{EEEC9564-7FD8-D99B-3326-B1FAF16B8B4C}"/>
                </a:ext>
              </a:extLst>
            </p:cNvPr>
            <p:cNvSpPr/>
            <p:nvPr/>
          </p:nvSpPr>
          <p:spPr>
            <a:xfrm>
              <a:off x="5188132" y="4358972"/>
              <a:ext cx="1766410" cy="1623217"/>
            </a:xfrm>
            <a:custGeom>
              <a:avLst/>
              <a:gdLst>
                <a:gd name="connsiteX0" fmla="*/ 0 w 948246"/>
                <a:gd name="connsiteY0" fmla="*/ 0 h 294179"/>
                <a:gd name="connsiteX1" fmla="*/ 948246 w 948246"/>
                <a:gd name="connsiteY1" fmla="*/ 0 h 294179"/>
                <a:gd name="connsiteX2" fmla="*/ 948246 w 948246"/>
                <a:gd name="connsiteY2" fmla="*/ 294179 h 294179"/>
                <a:gd name="connsiteX3" fmla="*/ 0 w 948246"/>
                <a:gd name="connsiteY3" fmla="*/ 294179 h 294179"/>
                <a:gd name="connsiteX4" fmla="*/ 0 w 948246"/>
                <a:gd name="connsiteY4" fmla="*/ 0 h 294179"/>
                <a:gd name="connsiteX0" fmla="*/ 136478 w 1084724"/>
                <a:gd name="connsiteY0" fmla="*/ 0 h 1495182"/>
                <a:gd name="connsiteX1" fmla="*/ 1084724 w 1084724"/>
                <a:gd name="connsiteY1" fmla="*/ 0 h 1495182"/>
                <a:gd name="connsiteX2" fmla="*/ 1084724 w 1084724"/>
                <a:gd name="connsiteY2" fmla="*/ 294179 h 1495182"/>
                <a:gd name="connsiteX3" fmla="*/ 0 w 1084724"/>
                <a:gd name="connsiteY3" fmla="*/ 1495182 h 1495182"/>
                <a:gd name="connsiteX4" fmla="*/ 136478 w 1084724"/>
                <a:gd name="connsiteY4" fmla="*/ 0 h 1495182"/>
                <a:gd name="connsiteX0" fmla="*/ 414548 w 1362794"/>
                <a:gd name="connsiteY0" fmla="*/ 0 h 1495182"/>
                <a:gd name="connsiteX1" fmla="*/ 1362794 w 1362794"/>
                <a:gd name="connsiteY1" fmla="*/ 0 h 1495182"/>
                <a:gd name="connsiteX2" fmla="*/ 1362794 w 1362794"/>
                <a:gd name="connsiteY2" fmla="*/ 294179 h 1495182"/>
                <a:gd name="connsiteX3" fmla="*/ 278070 w 1362794"/>
                <a:gd name="connsiteY3" fmla="*/ 1495182 h 1495182"/>
                <a:gd name="connsiteX4" fmla="*/ 414548 w 1362794"/>
                <a:gd name="connsiteY4" fmla="*/ 0 h 1495182"/>
                <a:gd name="connsiteX0" fmla="*/ 414548 w 1526567"/>
                <a:gd name="connsiteY0" fmla="*/ 0 h 1508829"/>
                <a:gd name="connsiteX1" fmla="*/ 1362794 w 1526567"/>
                <a:gd name="connsiteY1" fmla="*/ 0 h 1508829"/>
                <a:gd name="connsiteX2" fmla="*/ 1526567 w 1526567"/>
                <a:gd name="connsiteY2" fmla="*/ 1508829 h 1508829"/>
                <a:gd name="connsiteX3" fmla="*/ 278070 w 1526567"/>
                <a:gd name="connsiteY3" fmla="*/ 1495182 h 1508829"/>
                <a:gd name="connsiteX4" fmla="*/ 414548 w 1526567"/>
                <a:gd name="connsiteY4" fmla="*/ 0 h 1508829"/>
                <a:gd name="connsiteX0" fmla="*/ 414548 w 1766410"/>
                <a:gd name="connsiteY0" fmla="*/ 0 h 1508829"/>
                <a:gd name="connsiteX1" fmla="*/ 1362794 w 1766410"/>
                <a:gd name="connsiteY1" fmla="*/ 0 h 1508829"/>
                <a:gd name="connsiteX2" fmla="*/ 1526567 w 1766410"/>
                <a:gd name="connsiteY2" fmla="*/ 1508829 h 1508829"/>
                <a:gd name="connsiteX3" fmla="*/ 278070 w 1766410"/>
                <a:gd name="connsiteY3" fmla="*/ 1495182 h 1508829"/>
                <a:gd name="connsiteX4" fmla="*/ 414548 w 1766410"/>
                <a:gd name="connsiteY4" fmla="*/ 0 h 1508829"/>
                <a:gd name="connsiteX0" fmla="*/ 414548 w 1766410"/>
                <a:gd name="connsiteY0" fmla="*/ 0 h 1601399"/>
                <a:gd name="connsiteX1" fmla="*/ 1362794 w 1766410"/>
                <a:gd name="connsiteY1" fmla="*/ 0 h 1601399"/>
                <a:gd name="connsiteX2" fmla="*/ 1526567 w 1766410"/>
                <a:gd name="connsiteY2" fmla="*/ 1508829 h 1601399"/>
                <a:gd name="connsiteX3" fmla="*/ 278070 w 1766410"/>
                <a:gd name="connsiteY3" fmla="*/ 1495182 h 1601399"/>
                <a:gd name="connsiteX4" fmla="*/ 414548 w 1766410"/>
                <a:gd name="connsiteY4" fmla="*/ 0 h 1601399"/>
                <a:gd name="connsiteX0" fmla="*/ 414548 w 1766410"/>
                <a:gd name="connsiteY0" fmla="*/ 0 h 1623217"/>
                <a:gd name="connsiteX1" fmla="*/ 1362794 w 1766410"/>
                <a:gd name="connsiteY1" fmla="*/ 0 h 1623217"/>
                <a:gd name="connsiteX2" fmla="*/ 1526567 w 1766410"/>
                <a:gd name="connsiteY2" fmla="*/ 1508829 h 1623217"/>
                <a:gd name="connsiteX3" fmla="*/ 278070 w 1766410"/>
                <a:gd name="connsiteY3" fmla="*/ 1495182 h 1623217"/>
                <a:gd name="connsiteX4" fmla="*/ 414548 w 1766410"/>
                <a:gd name="connsiteY4" fmla="*/ 0 h 1623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6410" h="1623217">
                  <a:moveTo>
                    <a:pt x="414548" y="0"/>
                  </a:moveTo>
                  <a:lnTo>
                    <a:pt x="1362794" y="0"/>
                  </a:lnTo>
                  <a:cubicBezTo>
                    <a:pt x="1417385" y="502943"/>
                    <a:pt x="2127069" y="910352"/>
                    <a:pt x="1526567" y="1508829"/>
                  </a:cubicBezTo>
                  <a:cubicBezTo>
                    <a:pt x="1237401" y="1586830"/>
                    <a:pt x="865686" y="1728331"/>
                    <a:pt x="278070" y="1495182"/>
                  </a:cubicBezTo>
                  <a:cubicBezTo>
                    <a:pt x="-399769" y="955844"/>
                    <a:pt x="369055" y="498394"/>
                    <a:pt x="414548" y="0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19">
              <a:extLst>
                <a:ext uri="{FF2B5EF4-FFF2-40B4-BE49-F238E27FC236}">
                  <a16:creationId xmlns:a16="http://schemas.microsoft.com/office/drawing/2014/main" id="{53A75D96-E954-6E47-3415-2AB65C2C2D92}"/>
                </a:ext>
              </a:extLst>
            </p:cNvPr>
            <p:cNvSpPr/>
            <p:nvPr/>
          </p:nvSpPr>
          <p:spPr>
            <a:xfrm>
              <a:off x="5502828" y="5238749"/>
              <a:ext cx="1164674" cy="743609"/>
            </a:xfrm>
            <a:custGeom>
              <a:avLst/>
              <a:gdLst>
                <a:gd name="connsiteX0" fmla="*/ 0 w 1164673"/>
                <a:gd name="connsiteY0" fmla="*/ 371720 h 743439"/>
                <a:gd name="connsiteX1" fmla="*/ 582337 w 1164673"/>
                <a:gd name="connsiteY1" fmla="*/ 0 h 743439"/>
                <a:gd name="connsiteX2" fmla="*/ 1164674 w 1164673"/>
                <a:gd name="connsiteY2" fmla="*/ 371720 h 743439"/>
                <a:gd name="connsiteX3" fmla="*/ 582337 w 1164673"/>
                <a:gd name="connsiteY3" fmla="*/ 743440 h 743439"/>
                <a:gd name="connsiteX4" fmla="*/ 0 w 1164673"/>
                <a:gd name="connsiteY4" fmla="*/ 371720 h 743439"/>
                <a:gd name="connsiteX0" fmla="*/ 0 w 1164674"/>
                <a:gd name="connsiteY0" fmla="*/ 371720 h 743609"/>
                <a:gd name="connsiteX1" fmla="*/ 582337 w 1164674"/>
                <a:gd name="connsiteY1" fmla="*/ 0 h 743609"/>
                <a:gd name="connsiteX2" fmla="*/ 1164674 w 1164674"/>
                <a:gd name="connsiteY2" fmla="*/ 371720 h 743609"/>
                <a:gd name="connsiteX3" fmla="*/ 582337 w 1164674"/>
                <a:gd name="connsiteY3" fmla="*/ 743440 h 743609"/>
                <a:gd name="connsiteX4" fmla="*/ 0 w 1164674"/>
                <a:gd name="connsiteY4" fmla="*/ 371720 h 743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4674" h="743609">
                  <a:moveTo>
                    <a:pt x="0" y="371720"/>
                  </a:moveTo>
                  <a:cubicBezTo>
                    <a:pt x="0" y="166425"/>
                    <a:pt x="260721" y="0"/>
                    <a:pt x="582337" y="0"/>
                  </a:cubicBezTo>
                  <a:cubicBezTo>
                    <a:pt x="903953" y="0"/>
                    <a:pt x="1164674" y="166425"/>
                    <a:pt x="1164674" y="371720"/>
                  </a:cubicBezTo>
                  <a:cubicBezTo>
                    <a:pt x="1164674" y="577015"/>
                    <a:pt x="1037303" y="749790"/>
                    <a:pt x="582337" y="743440"/>
                  </a:cubicBezTo>
                  <a:cubicBezTo>
                    <a:pt x="127371" y="737090"/>
                    <a:pt x="0" y="577015"/>
                    <a:pt x="0" y="371720"/>
                  </a:cubicBezTo>
                  <a:close/>
                </a:path>
              </a:pathLst>
            </a:custGeom>
            <a:solidFill>
              <a:srgbClr val="FCF1D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F146BDC6-4ED4-926E-7ED3-535452A7D8EE}"/>
                </a:ext>
              </a:extLst>
            </p:cNvPr>
            <p:cNvGrpSpPr/>
            <p:nvPr/>
          </p:nvGrpSpPr>
          <p:grpSpPr>
            <a:xfrm>
              <a:off x="5463136" y="4281986"/>
              <a:ext cx="475107" cy="1702541"/>
              <a:chOff x="5488873" y="4330559"/>
              <a:chExt cx="475107" cy="1702541"/>
            </a:xfrm>
          </p:grpSpPr>
          <p:sp>
            <p:nvSpPr>
              <p:cNvPr id="93" name="Rectangle 20">
                <a:extLst>
                  <a:ext uri="{FF2B5EF4-FFF2-40B4-BE49-F238E27FC236}">
                    <a16:creationId xmlns:a16="http://schemas.microsoft.com/office/drawing/2014/main" id="{C7BE5086-1393-A181-0E3E-2DD61078BA16}"/>
                  </a:ext>
                </a:extLst>
              </p:cNvPr>
              <p:cNvSpPr/>
              <p:nvPr/>
            </p:nvSpPr>
            <p:spPr>
              <a:xfrm>
                <a:off x="5488873" y="4330559"/>
                <a:ext cx="475107" cy="1702541"/>
              </a:xfrm>
              <a:custGeom>
                <a:avLst/>
                <a:gdLst>
                  <a:gd name="connsiteX0" fmla="*/ 0 w 236281"/>
                  <a:gd name="connsiteY0" fmla="*/ 0 h 255049"/>
                  <a:gd name="connsiteX1" fmla="*/ 236281 w 236281"/>
                  <a:gd name="connsiteY1" fmla="*/ 0 h 255049"/>
                  <a:gd name="connsiteX2" fmla="*/ 236281 w 236281"/>
                  <a:gd name="connsiteY2" fmla="*/ 255049 h 255049"/>
                  <a:gd name="connsiteX3" fmla="*/ 0 w 236281"/>
                  <a:gd name="connsiteY3" fmla="*/ 255049 h 255049"/>
                  <a:gd name="connsiteX4" fmla="*/ 0 w 236281"/>
                  <a:gd name="connsiteY4" fmla="*/ 0 h 255049"/>
                  <a:gd name="connsiteX0" fmla="*/ 0 w 236281"/>
                  <a:gd name="connsiteY0" fmla="*/ 0 h 1683799"/>
                  <a:gd name="connsiteX1" fmla="*/ 236281 w 236281"/>
                  <a:gd name="connsiteY1" fmla="*/ 0 h 1683799"/>
                  <a:gd name="connsiteX2" fmla="*/ 210881 w 236281"/>
                  <a:gd name="connsiteY2" fmla="*/ 1683799 h 1683799"/>
                  <a:gd name="connsiteX3" fmla="*/ 0 w 236281"/>
                  <a:gd name="connsiteY3" fmla="*/ 255049 h 1683799"/>
                  <a:gd name="connsiteX4" fmla="*/ 0 w 236281"/>
                  <a:gd name="connsiteY4" fmla="*/ 0 h 1683799"/>
                  <a:gd name="connsiteX0" fmla="*/ 0 w 236281"/>
                  <a:gd name="connsiteY0" fmla="*/ 0 h 1676179"/>
                  <a:gd name="connsiteX1" fmla="*/ 236281 w 236281"/>
                  <a:gd name="connsiteY1" fmla="*/ 0 h 1676179"/>
                  <a:gd name="connsiteX2" fmla="*/ 218501 w 236281"/>
                  <a:gd name="connsiteY2" fmla="*/ 1676179 h 1676179"/>
                  <a:gd name="connsiteX3" fmla="*/ 0 w 236281"/>
                  <a:gd name="connsiteY3" fmla="*/ 255049 h 1676179"/>
                  <a:gd name="connsiteX4" fmla="*/ 0 w 236281"/>
                  <a:gd name="connsiteY4" fmla="*/ 0 h 1676179"/>
                  <a:gd name="connsiteX0" fmla="*/ 0 w 236281"/>
                  <a:gd name="connsiteY0" fmla="*/ 0 h 1676179"/>
                  <a:gd name="connsiteX1" fmla="*/ 236281 w 236281"/>
                  <a:gd name="connsiteY1" fmla="*/ 0 h 1676179"/>
                  <a:gd name="connsiteX2" fmla="*/ 218501 w 236281"/>
                  <a:gd name="connsiteY2" fmla="*/ 1676179 h 1676179"/>
                  <a:gd name="connsiteX3" fmla="*/ 15240 w 236281"/>
                  <a:gd name="connsiteY3" fmla="*/ 1398049 h 1676179"/>
                  <a:gd name="connsiteX4" fmla="*/ 0 w 236281"/>
                  <a:gd name="connsiteY4" fmla="*/ 0 h 1676179"/>
                  <a:gd name="connsiteX0" fmla="*/ 0 w 236281"/>
                  <a:gd name="connsiteY0" fmla="*/ 0 h 1676179"/>
                  <a:gd name="connsiteX1" fmla="*/ 236281 w 236281"/>
                  <a:gd name="connsiteY1" fmla="*/ 0 h 1676179"/>
                  <a:gd name="connsiteX2" fmla="*/ 177800 w 236281"/>
                  <a:gd name="connsiteY2" fmla="*/ 1407301 h 1676179"/>
                  <a:gd name="connsiteX3" fmla="*/ 218501 w 236281"/>
                  <a:gd name="connsiteY3" fmla="*/ 1676179 h 1676179"/>
                  <a:gd name="connsiteX4" fmla="*/ 15240 w 236281"/>
                  <a:gd name="connsiteY4" fmla="*/ 1398049 h 1676179"/>
                  <a:gd name="connsiteX5" fmla="*/ 0 w 236281"/>
                  <a:gd name="connsiteY5" fmla="*/ 0 h 1676179"/>
                  <a:gd name="connsiteX0" fmla="*/ 0 w 236281"/>
                  <a:gd name="connsiteY0" fmla="*/ 0 h 1676179"/>
                  <a:gd name="connsiteX1" fmla="*/ 236281 w 236281"/>
                  <a:gd name="connsiteY1" fmla="*/ 0 h 1676179"/>
                  <a:gd name="connsiteX2" fmla="*/ 190500 w 236281"/>
                  <a:gd name="connsiteY2" fmla="*/ 1432701 h 1676179"/>
                  <a:gd name="connsiteX3" fmla="*/ 218501 w 236281"/>
                  <a:gd name="connsiteY3" fmla="*/ 1676179 h 1676179"/>
                  <a:gd name="connsiteX4" fmla="*/ 15240 w 236281"/>
                  <a:gd name="connsiteY4" fmla="*/ 1398049 h 1676179"/>
                  <a:gd name="connsiteX5" fmla="*/ 0 w 236281"/>
                  <a:gd name="connsiteY5" fmla="*/ 0 h 1676179"/>
                  <a:gd name="connsiteX0" fmla="*/ 0 w 236281"/>
                  <a:gd name="connsiteY0" fmla="*/ 0 h 1676179"/>
                  <a:gd name="connsiteX1" fmla="*/ 236281 w 236281"/>
                  <a:gd name="connsiteY1" fmla="*/ 0 h 1676179"/>
                  <a:gd name="connsiteX2" fmla="*/ 190500 w 236281"/>
                  <a:gd name="connsiteY2" fmla="*/ 1432701 h 1676179"/>
                  <a:gd name="connsiteX3" fmla="*/ 218501 w 236281"/>
                  <a:gd name="connsiteY3" fmla="*/ 1676179 h 1676179"/>
                  <a:gd name="connsiteX4" fmla="*/ 5715 w 236281"/>
                  <a:gd name="connsiteY4" fmla="*/ 1420274 h 1676179"/>
                  <a:gd name="connsiteX5" fmla="*/ 0 w 236281"/>
                  <a:gd name="connsiteY5" fmla="*/ 0 h 1676179"/>
                  <a:gd name="connsiteX0" fmla="*/ 65352 w 301633"/>
                  <a:gd name="connsiteY0" fmla="*/ 0 h 1676179"/>
                  <a:gd name="connsiteX1" fmla="*/ 301633 w 301633"/>
                  <a:gd name="connsiteY1" fmla="*/ 0 h 1676179"/>
                  <a:gd name="connsiteX2" fmla="*/ 255852 w 301633"/>
                  <a:gd name="connsiteY2" fmla="*/ 1432701 h 1676179"/>
                  <a:gd name="connsiteX3" fmla="*/ 283853 w 301633"/>
                  <a:gd name="connsiteY3" fmla="*/ 1676179 h 1676179"/>
                  <a:gd name="connsiteX4" fmla="*/ 71067 w 301633"/>
                  <a:gd name="connsiteY4" fmla="*/ 1420274 h 1676179"/>
                  <a:gd name="connsiteX5" fmla="*/ 65352 w 301633"/>
                  <a:gd name="connsiteY5" fmla="*/ 0 h 1676179"/>
                  <a:gd name="connsiteX0" fmla="*/ 218086 w 454367"/>
                  <a:gd name="connsiteY0" fmla="*/ 0 h 1676179"/>
                  <a:gd name="connsiteX1" fmla="*/ 454367 w 454367"/>
                  <a:gd name="connsiteY1" fmla="*/ 0 h 1676179"/>
                  <a:gd name="connsiteX2" fmla="*/ 408586 w 454367"/>
                  <a:gd name="connsiteY2" fmla="*/ 1432701 h 1676179"/>
                  <a:gd name="connsiteX3" fmla="*/ 436587 w 454367"/>
                  <a:gd name="connsiteY3" fmla="*/ 1676179 h 1676179"/>
                  <a:gd name="connsiteX4" fmla="*/ 223801 w 454367"/>
                  <a:gd name="connsiteY4" fmla="*/ 1420274 h 1676179"/>
                  <a:gd name="connsiteX5" fmla="*/ 218086 w 454367"/>
                  <a:gd name="connsiteY5" fmla="*/ 0 h 1676179"/>
                  <a:gd name="connsiteX0" fmla="*/ 231255 w 467536"/>
                  <a:gd name="connsiteY0" fmla="*/ 0 h 1676179"/>
                  <a:gd name="connsiteX1" fmla="*/ 467536 w 467536"/>
                  <a:gd name="connsiteY1" fmla="*/ 0 h 1676179"/>
                  <a:gd name="connsiteX2" fmla="*/ 421755 w 467536"/>
                  <a:gd name="connsiteY2" fmla="*/ 1432701 h 1676179"/>
                  <a:gd name="connsiteX3" fmla="*/ 449756 w 467536"/>
                  <a:gd name="connsiteY3" fmla="*/ 1676179 h 1676179"/>
                  <a:gd name="connsiteX4" fmla="*/ 236970 w 467536"/>
                  <a:gd name="connsiteY4" fmla="*/ 1420274 h 1676179"/>
                  <a:gd name="connsiteX5" fmla="*/ 231255 w 467536"/>
                  <a:gd name="connsiteY5" fmla="*/ 0 h 1676179"/>
                  <a:gd name="connsiteX0" fmla="*/ 219718 w 455999"/>
                  <a:gd name="connsiteY0" fmla="*/ 0 h 1676179"/>
                  <a:gd name="connsiteX1" fmla="*/ 455999 w 455999"/>
                  <a:gd name="connsiteY1" fmla="*/ 0 h 1676179"/>
                  <a:gd name="connsiteX2" fmla="*/ 410218 w 455999"/>
                  <a:gd name="connsiteY2" fmla="*/ 1432701 h 1676179"/>
                  <a:gd name="connsiteX3" fmla="*/ 438219 w 455999"/>
                  <a:gd name="connsiteY3" fmla="*/ 1676179 h 1676179"/>
                  <a:gd name="connsiteX4" fmla="*/ 257183 w 455999"/>
                  <a:gd name="connsiteY4" fmla="*/ 1420274 h 1676179"/>
                  <a:gd name="connsiteX5" fmla="*/ 219718 w 455999"/>
                  <a:gd name="connsiteY5" fmla="*/ 0 h 1676179"/>
                  <a:gd name="connsiteX0" fmla="*/ 219718 w 455999"/>
                  <a:gd name="connsiteY0" fmla="*/ 0 h 1676179"/>
                  <a:gd name="connsiteX1" fmla="*/ 455999 w 455999"/>
                  <a:gd name="connsiteY1" fmla="*/ 0 h 1676179"/>
                  <a:gd name="connsiteX2" fmla="*/ 410218 w 455999"/>
                  <a:gd name="connsiteY2" fmla="*/ 1432701 h 1676179"/>
                  <a:gd name="connsiteX3" fmla="*/ 438219 w 455999"/>
                  <a:gd name="connsiteY3" fmla="*/ 1676179 h 1676179"/>
                  <a:gd name="connsiteX4" fmla="*/ 123198 w 455999"/>
                  <a:gd name="connsiteY4" fmla="*/ 1658761 h 1676179"/>
                  <a:gd name="connsiteX5" fmla="*/ 257183 w 455999"/>
                  <a:gd name="connsiteY5" fmla="*/ 1420274 h 1676179"/>
                  <a:gd name="connsiteX6" fmla="*/ 219718 w 455999"/>
                  <a:gd name="connsiteY6" fmla="*/ 0 h 1676179"/>
                  <a:gd name="connsiteX0" fmla="*/ 232463 w 468744"/>
                  <a:gd name="connsiteY0" fmla="*/ 0 h 1676179"/>
                  <a:gd name="connsiteX1" fmla="*/ 468744 w 468744"/>
                  <a:gd name="connsiteY1" fmla="*/ 0 h 1676179"/>
                  <a:gd name="connsiteX2" fmla="*/ 422963 w 468744"/>
                  <a:gd name="connsiteY2" fmla="*/ 1432701 h 1676179"/>
                  <a:gd name="connsiteX3" fmla="*/ 450964 w 468744"/>
                  <a:gd name="connsiteY3" fmla="*/ 1676179 h 1676179"/>
                  <a:gd name="connsiteX4" fmla="*/ 135943 w 468744"/>
                  <a:gd name="connsiteY4" fmla="*/ 1658761 h 1676179"/>
                  <a:gd name="connsiteX5" fmla="*/ 235003 w 468744"/>
                  <a:gd name="connsiteY5" fmla="*/ 1417099 h 1676179"/>
                  <a:gd name="connsiteX6" fmla="*/ 232463 w 468744"/>
                  <a:gd name="connsiteY6" fmla="*/ 0 h 1676179"/>
                  <a:gd name="connsiteX0" fmla="*/ 192113 w 428394"/>
                  <a:gd name="connsiteY0" fmla="*/ 0 h 1676179"/>
                  <a:gd name="connsiteX1" fmla="*/ 428394 w 428394"/>
                  <a:gd name="connsiteY1" fmla="*/ 0 h 1676179"/>
                  <a:gd name="connsiteX2" fmla="*/ 382613 w 428394"/>
                  <a:gd name="connsiteY2" fmla="*/ 1432701 h 1676179"/>
                  <a:gd name="connsiteX3" fmla="*/ 410614 w 428394"/>
                  <a:gd name="connsiteY3" fmla="*/ 1676179 h 1676179"/>
                  <a:gd name="connsiteX4" fmla="*/ 95593 w 428394"/>
                  <a:gd name="connsiteY4" fmla="*/ 1658761 h 1676179"/>
                  <a:gd name="connsiteX5" fmla="*/ 194653 w 428394"/>
                  <a:gd name="connsiteY5" fmla="*/ 1417099 h 1676179"/>
                  <a:gd name="connsiteX6" fmla="*/ 192113 w 428394"/>
                  <a:gd name="connsiteY6" fmla="*/ 0 h 1676179"/>
                  <a:gd name="connsiteX0" fmla="*/ 232222 w 468503"/>
                  <a:gd name="connsiteY0" fmla="*/ 0 h 1676179"/>
                  <a:gd name="connsiteX1" fmla="*/ 468503 w 468503"/>
                  <a:gd name="connsiteY1" fmla="*/ 0 h 1676179"/>
                  <a:gd name="connsiteX2" fmla="*/ 422722 w 468503"/>
                  <a:gd name="connsiteY2" fmla="*/ 1432701 h 1676179"/>
                  <a:gd name="connsiteX3" fmla="*/ 450723 w 468503"/>
                  <a:gd name="connsiteY3" fmla="*/ 1676179 h 1676179"/>
                  <a:gd name="connsiteX4" fmla="*/ 135702 w 468503"/>
                  <a:gd name="connsiteY4" fmla="*/ 1658761 h 1676179"/>
                  <a:gd name="connsiteX5" fmla="*/ 234762 w 468503"/>
                  <a:gd name="connsiteY5" fmla="*/ 1417099 h 1676179"/>
                  <a:gd name="connsiteX6" fmla="*/ 232222 w 468503"/>
                  <a:gd name="connsiteY6" fmla="*/ 0 h 1676179"/>
                  <a:gd name="connsiteX0" fmla="*/ 205069 w 441350"/>
                  <a:gd name="connsiteY0" fmla="*/ 0 h 1676179"/>
                  <a:gd name="connsiteX1" fmla="*/ 441350 w 441350"/>
                  <a:gd name="connsiteY1" fmla="*/ 0 h 1676179"/>
                  <a:gd name="connsiteX2" fmla="*/ 395569 w 441350"/>
                  <a:gd name="connsiteY2" fmla="*/ 1432701 h 1676179"/>
                  <a:gd name="connsiteX3" fmla="*/ 423570 w 441350"/>
                  <a:gd name="connsiteY3" fmla="*/ 1676179 h 1676179"/>
                  <a:gd name="connsiteX4" fmla="*/ 108549 w 441350"/>
                  <a:gd name="connsiteY4" fmla="*/ 1658761 h 1676179"/>
                  <a:gd name="connsiteX5" fmla="*/ 207609 w 441350"/>
                  <a:gd name="connsiteY5" fmla="*/ 1417099 h 1676179"/>
                  <a:gd name="connsiteX6" fmla="*/ 205069 w 441350"/>
                  <a:gd name="connsiteY6" fmla="*/ 0 h 1676179"/>
                  <a:gd name="connsiteX0" fmla="*/ 238826 w 475107"/>
                  <a:gd name="connsiteY0" fmla="*/ 0 h 1676179"/>
                  <a:gd name="connsiteX1" fmla="*/ 475107 w 475107"/>
                  <a:gd name="connsiteY1" fmla="*/ 0 h 1676179"/>
                  <a:gd name="connsiteX2" fmla="*/ 429326 w 475107"/>
                  <a:gd name="connsiteY2" fmla="*/ 1432701 h 1676179"/>
                  <a:gd name="connsiteX3" fmla="*/ 457327 w 475107"/>
                  <a:gd name="connsiteY3" fmla="*/ 1676179 h 1676179"/>
                  <a:gd name="connsiteX4" fmla="*/ 142306 w 475107"/>
                  <a:gd name="connsiteY4" fmla="*/ 1658761 h 1676179"/>
                  <a:gd name="connsiteX5" fmla="*/ 241366 w 475107"/>
                  <a:gd name="connsiteY5" fmla="*/ 1417099 h 1676179"/>
                  <a:gd name="connsiteX6" fmla="*/ 238826 w 475107"/>
                  <a:gd name="connsiteY6" fmla="*/ 0 h 1676179"/>
                  <a:gd name="connsiteX0" fmla="*/ 238826 w 475107"/>
                  <a:gd name="connsiteY0" fmla="*/ 0 h 1698870"/>
                  <a:gd name="connsiteX1" fmla="*/ 475107 w 475107"/>
                  <a:gd name="connsiteY1" fmla="*/ 0 h 1698870"/>
                  <a:gd name="connsiteX2" fmla="*/ 429326 w 475107"/>
                  <a:gd name="connsiteY2" fmla="*/ 1432701 h 1698870"/>
                  <a:gd name="connsiteX3" fmla="*/ 457327 w 475107"/>
                  <a:gd name="connsiteY3" fmla="*/ 1676179 h 1698870"/>
                  <a:gd name="connsiteX4" fmla="*/ 245177 w 475107"/>
                  <a:gd name="connsiteY4" fmla="*/ 1689241 h 1698870"/>
                  <a:gd name="connsiteX5" fmla="*/ 142306 w 475107"/>
                  <a:gd name="connsiteY5" fmla="*/ 1658761 h 1698870"/>
                  <a:gd name="connsiteX6" fmla="*/ 241366 w 475107"/>
                  <a:gd name="connsiteY6" fmla="*/ 1417099 h 1698870"/>
                  <a:gd name="connsiteX7" fmla="*/ 238826 w 475107"/>
                  <a:gd name="connsiteY7" fmla="*/ 0 h 1698870"/>
                  <a:gd name="connsiteX0" fmla="*/ 238826 w 475107"/>
                  <a:gd name="connsiteY0" fmla="*/ 0 h 1698069"/>
                  <a:gd name="connsiteX1" fmla="*/ 475107 w 475107"/>
                  <a:gd name="connsiteY1" fmla="*/ 0 h 1698069"/>
                  <a:gd name="connsiteX2" fmla="*/ 429326 w 475107"/>
                  <a:gd name="connsiteY2" fmla="*/ 1432701 h 1698069"/>
                  <a:gd name="connsiteX3" fmla="*/ 457327 w 475107"/>
                  <a:gd name="connsiteY3" fmla="*/ 1676179 h 1698069"/>
                  <a:gd name="connsiteX4" fmla="*/ 364240 w 475107"/>
                  <a:gd name="connsiteY4" fmla="*/ 1684478 h 1698069"/>
                  <a:gd name="connsiteX5" fmla="*/ 245177 w 475107"/>
                  <a:gd name="connsiteY5" fmla="*/ 1689241 h 1698069"/>
                  <a:gd name="connsiteX6" fmla="*/ 142306 w 475107"/>
                  <a:gd name="connsiteY6" fmla="*/ 1658761 h 1698069"/>
                  <a:gd name="connsiteX7" fmla="*/ 241366 w 475107"/>
                  <a:gd name="connsiteY7" fmla="*/ 1417099 h 1698069"/>
                  <a:gd name="connsiteX8" fmla="*/ 238826 w 475107"/>
                  <a:gd name="connsiteY8" fmla="*/ 0 h 1698069"/>
                  <a:gd name="connsiteX0" fmla="*/ 238826 w 475107"/>
                  <a:gd name="connsiteY0" fmla="*/ 0 h 1698069"/>
                  <a:gd name="connsiteX1" fmla="*/ 475107 w 475107"/>
                  <a:gd name="connsiteY1" fmla="*/ 0 h 1698069"/>
                  <a:gd name="connsiteX2" fmla="*/ 429326 w 475107"/>
                  <a:gd name="connsiteY2" fmla="*/ 1432701 h 1698069"/>
                  <a:gd name="connsiteX3" fmla="*/ 457327 w 475107"/>
                  <a:gd name="connsiteY3" fmla="*/ 1676179 h 1698069"/>
                  <a:gd name="connsiteX4" fmla="*/ 364240 w 475107"/>
                  <a:gd name="connsiteY4" fmla="*/ 1684478 h 1698069"/>
                  <a:gd name="connsiteX5" fmla="*/ 245177 w 475107"/>
                  <a:gd name="connsiteY5" fmla="*/ 1689241 h 1698069"/>
                  <a:gd name="connsiteX6" fmla="*/ 142306 w 475107"/>
                  <a:gd name="connsiteY6" fmla="*/ 1658761 h 1698069"/>
                  <a:gd name="connsiteX7" fmla="*/ 241366 w 475107"/>
                  <a:gd name="connsiteY7" fmla="*/ 1417099 h 1698069"/>
                  <a:gd name="connsiteX8" fmla="*/ 238826 w 475107"/>
                  <a:gd name="connsiteY8" fmla="*/ 0 h 1698069"/>
                  <a:gd name="connsiteX0" fmla="*/ 238826 w 475107"/>
                  <a:gd name="connsiteY0" fmla="*/ 0 h 1698069"/>
                  <a:gd name="connsiteX1" fmla="*/ 475107 w 475107"/>
                  <a:gd name="connsiteY1" fmla="*/ 0 h 1698069"/>
                  <a:gd name="connsiteX2" fmla="*/ 429326 w 475107"/>
                  <a:gd name="connsiteY2" fmla="*/ 1432701 h 1698069"/>
                  <a:gd name="connsiteX3" fmla="*/ 457327 w 475107"/>
                  <a:gd name="connsiteY3" fmla="*/ 1676179 h 1698069"/>
                  <a:gd name="connsiteX4" fmla="*/ 364240 w 475107"/>
                  <a:gd name="connsiteY4" fmla="*/ 1684478 h 1698069"/>
                  <a:gd name="connsiteX5" fmla="*/ 245177 w 475107"/>
                  <a:gd name="connsiteY5" fmla="*/ 1689241 h 1698069"/>
                  <a:gd name="connsiteX6" fmla="*/ 142306 w 475107"/>
                  <a:gd name="connsiteY6" fmla="*/ 1658761 h 1698069"/>
                  <a:gd name="connsiteX7" fmla="*/ 241366 w 475107"/>
                  <a:gd name="connsiteY7" fmla="*/ 1417099 h 1698069"/>
                  <a:gd name="connsiteX8" fmla="*/ 238826 w 475107"/>
                  <a:gd name="connsiteY8" fmla="*/ 0 h 1698069"/>
                  <a:gd name="connsiteX0" fmla="*/ 238826 w 475107"/>
                  <a:gd name="connsiteY0" fmla="*/ 0 h 1702541"/>
                  <a:gd name="connsiteX1" fmla="*/ 475107 w 475107"/>
                  <a:gd name="connsiteY1" fmla="*/ 0 h 1702541"/>
                  <a:gd name="connsiteX2" fmla="*/ 429326 w 475107"/>
                  <a:gd name="connsiteY2" fmla="*/ 1432701 h 1702541"/>
                  <a:gd name="connsiteX3" fmla="*/ 457327 w 475107"/>
                  <a:gd name="connsiteY3" fmla="*/ 1676179 h 1702541"/>
                  <a:gd name="connsiteX4" fmla="*/ 364240 w 475107"/>
                  <a:gd name="connsiteY4" fmla="*/ 1684478 h 1702541"/>
                  <a:gd name="connsiteX5" fmla="*/ 245177 w 475107"/>
                  <a:gd name="connsiteY5" fmla="*/ 1689241 h 1702541"/>
                  <a:gd name="connsiteX6" fmla="*/ 142306 w 475107"/>
                  <a:gd name="connsiteY6" fmla="*/ 1658761 h 1702541"/>
                  <a:gd name="connsiteX7" fmla="*/ 241366 w 475107"/>
                  <a:gd name="connsiteY7" fmla="*/ 1417099 h 1702541"/>
                  <a:gd name="connsiteX8" fmla="*/ 238826 w 475107"/>
                  <a:gd name="connsiteY8" fmla="*/ 0 h 1702541"/>
                  <a:gd name="connsiteX0" fmla="*/ 238826 w 475107"/>
                  <a:gd name="connsiteY0" fmla="*/ 0 h 1702541"/>
                  <a:gd name="connsiteX1" fmla="*/ 475107 w 475107"/>
                  <a:gd name="connsiteY1" fmla="*/ 0 h 1702541"/>
                  <a:gd name="connsiteX2" fmla="*/ 429326 w 475107"/>
                  <a:gd name="connsiteY2" fmla="*/ 1432701 h 1702541"/>
                  <a:gd name="connsiteX3" fmla="*/ 457327 w 475107"/>
                  <a:gd name="connsiteY3" fmla="*/ 1676179 h 1702541"/>
                  <a:gd name="connsiteX4" fmla="*/ 364240 w 475107"/>
                  <a:gd name="connsiteY4" fmla="*/ 1684478 h 1702541"/>
                  <a:gd name="connsiteX5" fmla="*/ 245177 w 475107"/>
                  <a:gd name="connsiteY5" fmla="*/ 1689241 h 1702541"/>
                  <a:gd name="connsiteX6" fmla="*/ 142306 w 475107"/>
                  <a:gd name="connsiteY6" fmla="*/ 1658761 h 1702541"/>
                  <a:gd name="connsiteX7" fmla="*/ 241366 w 475107"/>
                  <a:gd name="connsiteY7" fmla="*/ 1417099 h 1702541"/>
                  <a:gd name="connsiteX8" fmla="*/ 238826 w 475107"/>
                  <a:gd name="connsiteY8" fmla="*/ 0 h 17025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5107" h="1702541">
                    <a:moveTo>
                      <a:pt x="238826" y="0"/>
                    </a:moveTo>
                    <a:lnTo>
                      <a:pt x="475107" y="0"/>
                    </a:lnTo>
                    <a:cubicBezTo>
                      <a:pt x="465773" y="471640"/>
                      <a:pt x="438660" y="961061"/>
                      <a:pt x="429326" y="1432701"/>
                    </a:cubicBezTo>
                    <a:lnTo>
                      <a:pt x="457327" y="1676179"/>
                    </a:lnTo>
                    <a:cubicBezTo>
                      <a:pt x="417111" y="1721317"/>
                      <a:pt x="399598" y="1682301"/>
                      <a:pt x="364240" y="1684478"/>
                    </a:cubicBezTo>
                    <a:cubicBezTo>
                      <a:pt x="325707" y="1705705"/>
                      <a:pt x="281372" y="1709402"/>
                      <a:pt x="245177" y="1689241"/>
                    </a:cubicBezTo>
                    <a:cubicBezTo>
                      <a:pt x="199457" y="1704005"/>
                      <a:pt x="144529" y="1700943"/>
                      <a:pt x="142306" y="1658761"/>
                    </a:cubicBezTo>
                    <a:lnTo>
                      <a:pt x="241366" y="1417099"/>
                    </a:lnTo>
                    <a:cubicBezTo>
                      <a:pt x="309311" y="1375474"/>
                      <a:pt x="-332357" y="440087"/>
                      <a:pt x="238826" y="0"/>
                    </a:cubicBezTo>
                    <a:close/>
                  </a:path>
                </a:pathLst>
              </a:custGeom>
              <a:solidFill>
                <a:schemeClr val="bg2">
                  <a:lumMod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DEBE5626-FC32-0401-60EB-180E88D8ABE3}"/>
                  </a:ext>
                </a:extLst>
              </p:cNvPr>
              <p:cNvSpPr/>
              <p:nvPr/>
            </p:nvSpPr>
            <p:spPr>
              <a:xfrm>
                <a:off x="5641790" y="5729965"/>
                <a:ext cx="298508" cy="303135"/>
              </a:xfrm>
              <a:custGeom>
                <a:avLst/>
                <a:gdLst>
                  <a:gd name="connsiteX0" fmla="*/ 275095 w 315021"/>
                  <a:gd name="connsiteY0" fmla="*/ 0 h 303135"/>
                  <a:gd name="connsiteX1" fmla="*/ 288062 w 315021"/>
                  <a:gd name="connsiteY1" fmla="*/ 697 h 303135"/>
                  <a:gd name="connsiteX2" fmla="*/ 287020 w 315021"/>
                  <a:gd name="connsiteY2" fmla="*/ 33295 h 303135"/>
                  <a:gd name="connsiteX3" fmla="*/ 315021 w 315021"/>
                  <a:gd name="connsiteY3" fmla="*/ 276773 h 303135"/>
                  <a:gd name="connsiteX4" fmla="*/ 221934 w 315021"/>
                  <a:gd name="connsiteY4" fmla="*/ 285072 h 303135"/>
                  <a:gd name="connsiteX5" fmla="*/ 102871 w 315021"/>
                  <a:gd name="connsiteY5" fmla="*/ 289835 h 303135"/>
                  <a:gd name="connsiteX6" fmla="*/ 0 w 315021"/>
                  <a:gd name="connsiteY6" fmla="*/ 259355 h 303135"/>
                  <a:gd name="connsiteX7" fmla="*/ 99060 w 315021"/>
                  <a:gd name="connsiteY7" fmla="*/ 17693 h 303135"/>
                  <a:gd name="connsiteX8" fmla="*/ 99510 w 315021"/>
                  <a:gd name="connsiteY8" fmla="*/ 16042 h 303135"/>
                  <a:gd name="connsiteX9" fmla="*/ 158595 w 315021"/>
                  <a:gd name="connsiteY9" fmla="*/ 6262 h 303135"/>
                  <a:gd name="connsiteX10" fmla="*/ 275095 w 315021"/>
                  <a:gd name="connsiteY10" fmla="*/ 0 h 3031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15021" h="303135">
                    <a:moveTo>
                      <a:pt x="275095" y="0"/>
                    </a:moveTo>
                    <a:lnTo>
                      <a:pt x="288062" y="697"/>
                    </a:lnTo>
                    <a:lnTo>
                      <a:pt x="287020" y="33295"/>
                    </a:lnTo>
                    <a:lnTo>
                      <a:pt x="315021" y="276773"/>
                    </a:lnTo>
                    <a:cubicBezTo>
                      <a:pt x="274805" y="321911"/>
                      <a:pt x="257292" y="282895"/>
                      <a:pt x="221934" y="285072"/>
                    </a:cubicBezTo>
                    <a:cubicBezTo>
                      <a:pt x="183401" y="306299"/>
                      <a:pt x="139066" y="309996"/>
                      <a:pt x="102871" y="289835"/>
                    </a:cubicBezTo>
                    <a:cubicBezTo>
                      <a:pt x="57151" y="304599"/>
                      <a:pt x="2223" y="301537"/>
                      <a:pt x="0" y="259355"/>
                    </a:cubicBezTo>
                    <a:lnTo>
                      <a:pt x="99060" y="17693"/>
                    </a:lnTo>
                    <a:lnTo>
                      <a:pt x="99510" y="16042"/>
                    </a:lnTo>
                    <a:lnTo>
                      <a:pt x="158595" y="6262"/>
                    </a:lnTo>
                    <a:cubicBezTo>
                      <a:pt x="196226" y="2156"/>
                      <a:pt x="235188" y="0"/>
                      <a:pt x="275095" y="0"/>
                    </a:cubicBezTo>
                    <a:close/>
                  </a:path>
                </a:pathLst>
              </a:custGeom>
              <a:solidFill>
                <a:srgbClr val="FCDAC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B63B060-5071-F328-F4CF-B74FAA765444}"/>
                </a:ext>
              </a:extLst>
            </p:cNvPr>
            <p:cNvGrpSpPr/>
            <p:nvPr/>
          </p:nvGrpSpPr>
          <p:grpSpPr>
            <a:xfrm flipH="1">
              <a:off x="6198396" y="4281987"/>
              <a:ext cx="475107" cy="1702541"/>
              <a:chOff x="5488873" y="4330559"/>
              <a:chExt cx="475107" cy="1702541"/>
            </a:xfrm>
          </p:grpSpPr>
          <p:sp>
            <p:nvSpPr>
              <p:cNvPr id="91" name="Rectangle 20">
                <a:extLst>
                  <a:ext uri="{FF2B5EF4-FFF2-40B4-BE49-F238E27FC236}">
                    <a16:creationId xmlns:a16="http://schemas.microsoft.com/office/drawing/2014/main" id="{074EF3D3-C16D-7AAF-7A3D-B33614720583}"/>
                  </a:ext>
                </a:extLst>
              </p:cNvPr>
              <p:cNvSpPr/>
              <p:nvPr/>
            </p:nvSpPr>
            <p:spPr>
              <a:xfrm>
                <a:off x="5488873" y="4330559"/>
                <a:ext cx="475107" cy="1702541"/>
              </a:xfrm>
              <a:custGeom>
                <a:avLst/>
                <a:gdLst>
                  <a:gd name="connsiteX0" fmla="*/ 0 w 236281"/>
                  <a:gd name="connsiteY0" fmla="*/ 0 h 255049"/>
                  <a:gd name="connsiteX1" fmla="*/ 236281 w 236281"/>
                  <a:gd name="connsiteY1" fmla="*/ 0 h 255049"/>
                  <a:gd name="connsiteX2" fmla="*/ 236281 w 236281"/>
                  <a:gd name="connsiteY2" fmla="*/ 255049 h 255049"/>
                  <a:gd name="connsiteX3" fmla="*/ 0 w 236281"/>
                  <a:gd name="connsiteY3" fmla="*/ 255049 h 255049"/>
                  <a:gd name="connsiteX4" fmla="*/ 0 w 236281"/>
                  <a:gd name="connsiteY4" fmla="*/ 0 h 255049"/>
                  <a:gd name="connsiteX0" fmla="*/ 0 w 236281"/>
                  <a:gd name="connsiteY0" fmla="*/ 0 h 1683799"/>
                  <a:gd name="connsiteX1" fmla="*/ 236281 w 236281"/>
                  <a:gd name="connsiteY1" fmla="*/ 0 h 1683799"/>
                  <a:gd name="connsiteX2" fmla="*/ 210881 w 236281"/>
                  <a:gd name="connsiteY2" fmla="*/ 1683799 h 1683799"/>
                  <a:gd name="connsiteX3" fmla="*/ 0 w 236281"/>
                  <a:gd name="connsiteY3" fmla="*/ 255049 h 1683799"/>
                  <a:gd name="connsiteX4" fmla="*/ 0 w 236281"/>
                  <a:gd name="connsiteY4" fmla="*/ 0 h 1683799"/>
                  <a:gd name="connsiteX0" fmla="*/ 0 w 236281"/>
                  <a:gd name="connsiteY0" fmla="*/ 0 h 1676179"/>
                  <a:gd name="connsiteX1" fmla="*/ 236281 w 236281"/>
                  <a:gd name="connsiteY1" fmla="*/ 0 h 1676179"/>
                  <a:gd name="connsiteX2" fmla="*/ 218501 w 236281"/>
                  <a:gd name="connsiteY2" fmla="*/ 1676179 h 1676179"/>
                  <a:gd name="connsiteX3" fmla="*/ 0 w 236281"/>
                  <a:gd name="connsiteY3" fmla="*/ 255049 h 1676179"/>
                  <a:gd name="connsiteX4" fmla="*/ 0 w 236281"/>
                  <a:gd name="connsiteY4" fmla="*/ 0 h 1676179"/>
                  <a:gd name="connsiteX0" fmla="*/ 0 w 236281"/>
                  <a:gd name="connsiteY0" fmla="*/ 0 h 1676179"/>
                  <a:gd name="connsiteX1" fmla="*/ 236281 w 236281"/>
                  <a:gd name="connsiteY1" fmla="*/ 0 h 1676179"/>
                  <a:gd name="connsiteX2" fmla="*/ 218501 w 236281"/>
                  <a:gd name="connsiteY2" fmla="*/ 1676179 h 1676179"/>
                  <a:gd name="connsiteX3" fmla="*/ 15240 w 236281"/>
                  <a:gd name="connsiteY3" fmla="*/ 1398049 h 1676179"/>
                  <a:gd name="connsiteX4" fmla="*/ 0 w 236281"/>
                  <a:gd name="connsiteY4" fmla="*/ 0 h 1676179"/>
                  <a:gd name="connsiteX0" fmla="*/ 0 w 236281"/>
                  <a:gd name="connsiteY0" fmla="*/ 0 h 1676179"/>
                  <a:gd name="connsiteX1" fmla="*/ 236281 w 236281"/>
                  <a:gd name="connsiteY1" fmla="*/ 0 h 1676179"/>
                  <a:gd name="connsiteX2" fmla="*/ 177800 w 236281"/>
                  <a:gd name="connsiteY2" fmla="*/ 1407301 h 1676179"/>
                  <a:gd name="connsiteX3" fmla="*/ 218501 w 236281"/>
                  <a:gd name="connsiteY3" fmla="*/ 1676179 h 1676179"/>
                  <a:gd name="connsiteX4" fmla="*/ 15240 w 236281"/>
                  <a:gd name="connsiteY4" fmla="*/ 1398049 h 1676179"/>
                  <a:gd name="connsiteX5" fmla="*/ 0 w 236281"/>
                  <a:gd name="connsiteY5" fmla="*/ 0 h 1676179"/>
                  <a:gd name="connsiteX0" fmla="*/ 0 w 236281"/>
                  <a:gd name="connsiteY0" fmla="*/ 0 h 1676179"/>
                  <a:gd name="connsiteX1" fmla="*/ 236281 w 236281"/>
                  <a:gd name="connsiteY1" fmla="*/ 0 h 1676179"/>
                  <a:gd name="connsiteX2" fmla="*/ 190500 w 236281"/>
                  <a:gd name="connsiteY2" fmla="*/ 1432701 h 1676179"/>
                  <a:gd name="connsiteX3" fmla="*/ 218501 w 236281"/>
                  <a:gd name="connsiteY3" fmla="*/ 1676179 h 1676179"/>
                  <a:gd name="connsiteX4" fmla="*/ 15240 w 236281"/>
                  <a:gd name="connsiteY4" fmla="*/ 1398049 h 1676179"/>
                  <a:gd name="connsiteX5" fmla="*/ 0 w 236281"/>
                  <a:gd name="connsiteY5" fmla="*/ 0 h 1676179"/>
                  <a:gd name="connsiteX0" fmla="*/ 0 w 236281"/>
                  <a:gd name="connsiteY0" fmla="*/ 0 h 1676179"/>
                  <a:gd name="connsiteX1" fmla="*/ 236281 w 236281"/>
                  <a:gd name="connsiteY1" fmla="*/ 0 h 1676179"/>
                  <a:gd name="connsiteX2" fmla="*/ 190500 w 236281"/>
                  <a:gd name="connsiteY2" fmla="*/ 1432701 h 1676179"/>
                  <a:gd name="connsiteX3" fmla="*/ 218501 w 236281"/>
                  <a:gd name="connsiteY3" fmla="*/ 1676179 h 1676179"/>
                  <a:gd name="connsiteX4" fmla="*/ 5715 w 236281"/>
                  <a:gd name="connsiteY4" fmla="*/ 1420274 h 1676179"/>
                  <a:gd name="connsiteX5" fmla="*/ 0 w 236281"/>
                  <a:gd name="connsiteY5" fmla="*/ 0 h 1676179"/>
                  <a:gd name="connsiteX0" fmla="*/ 65352 w 301633"/>
                  <a:gd name="connsiteY0" fmla="*/ 0 h 1676179"/>
                  <a:gd name="connsiteX1" fmla="*/ 301633 w 301633"/>
                  <a:gd name="connsiteY1" fmla="*/ 0 h 1676179"/>
                  <a:gd name="connsiteX2" fmla="*/ 255852 w 301633"/>
                  <a:gd name="connsiteY2" fmla="*/ 1432701 h 1676179"/>
                  <a:gd name="connsiteX3" fmla="*/ 283853 w 301633"/>
                  <a:gd name="connsiteY3" fmla="*/ 1676179 h 1676179"/>
                  <a:gd name="connsiteX4" fmla="*/ 71067 w 301633"/>
                  <a:gd name="connsiteY4" fmla="*/ 1420274 h 1676179"/>
                  <a:gd name="connsiteX5" fmla="*/ 65352 w 301633"/>
                  <a:gd name="connsiteY5" fmla="*/ 0 h 1676179"/>
                  <a:gd name="connsiteX0" fmla="*/ 218086 w 454367"/>
                  <a:gd name="connsiteY0" fmla="*/ 0 h 1676179"/>
                  <a:gd name="connsiteX1" fmla="*/ 454367 w 454367"/>
                  <a:gd name="connsiteY1" fmla="*/ 0 h 1676179"/>
                  <a:gd name="connsiteX2" fmla="*/ 408586 w 454367"/>
                  <a:gd name="connsiteY2" fmla="*/ 1432701 h 1676179"/>
                  <a:gd name="connsiteX3" fmla="*/ 436587 w 454367"/>
                  <a:gd name="connsiteY3" fmla="*/ 1676179 h 1676179"/>
                  <a:gd name="connsiteX4" fmla="*/ 223801 w 454367"/>
                  <a:gd name="connsiteY4" fmla="*/ 1420274 h 1676179"/>
                  <a:gd name="connsiteX5" fmla="*/ 218086 w 454367"/>
                  <a:gd name="connsiteY5" fmla="*/ 0 h 1676179"/>
                  <a:gd name="connsiteX0" fmla="*/ 231255 w 467536"/>
                  <a:gd name="connsiteY0" fmla="*/ 0 h 1676179"/>
                  <a:gd name="connsiteX1" fmla="*/ 467536 w 467536"/>
                  <a:gd name="connsiteY1" fmla="*/ 0 h 1676179"/>
                  <a:gd name="connsiteX2" fmla="*/ 421755 w 467536"/>
                  <a:gd name="connsiteY2" fmla="*/ 1432701 h 1676179"/>
                  <a:gd name="connsiteX3" fmla="*/ 449756 w 467536"/>
                  <a:gd name="connsiteY3" fmla="*/ 1676179 h 1676179"/>
                  <a:gd name="connsiteX4" fmla="*/ 236970 w 467536"/>
                  <a:gd name="connsiteY4" fmla="*/ 1420274 h 1676179"/>
                  <a:gd name="connsiteX5" fmla="*/ 231255 w 467536"/>
                  <a:gd name="connsiteY5" fmla="*/ 0 h 1676179"/>
                  <a:gd name="connsiteX0" fmla="*/ 219718 w 455999"/>
                  <a:gd name="connsiteY0" fmla="*/ 0 h 1676179"/>
                  <a:gd name="connsiteX1" fmla="*/ 455999 w 455999"/>
                  <a:gd name="connsiteY1" fmla="*/ 0 h 1676179"/>
                  <a:gd name="connsiteX2" fmla="*/ 410218 w 455999"/>
                  <a:gd name="connsiteY2" fmla="*/ 1432701 h 1676179"/>
                  <a:gd name="connsiteX3" fmla="*/ 438219 w 455999"/>
                  <a:gd name="connsiteY3" fmla="*/ 1676179 h 1676179"/>
                  <a:gd name="connsiteX4" fmla="*/ 257183 w 455999"/>
                  <a:gd name="connsiteY4" fmla="*/ 1420274 h 1676179"/>
                  <a:gd name="connsiteX5" fmla="*/ 219718 w 455999"/>
                  <a:gd name="connsiteY5" fmla="*/ 0 h 1676179"/>
                  <a:gd name="connsiteX0" fmla="*/ 219718 w 455999"/>
                  <a:gd name="connsiteY0" fmla="*/ 0 h 1676179"/>
                  <a:gd name="connsiteX1" fmla="*/ 455999 w 455999"/>
                  <a:gd name="connsiteY1" fmla="*/ 0 h 1676179"/>
                  <a:gd name="connsiteX2" fmla="*/ 410218 w 455999"/>
                  <a:gd name="connsiteY2" fmla="*/ 1432701 h 1676179"/>
                  <a:gd name="connsiteX3" fmla="*/ 438219 w 455999"/>
                  <a:gd name="connsiteY3" fmla="*/ 1676179 h 1676179"/>
                  <a:gd name="connsiteX4" fmla="*/ 123198 w 455999"/>
                  <a:gd name="connsiteY4" fmla="*/ 1658761 h 1676179"/>
                  <a:gd name="connsiteX5" fmla="*/ 257183 w 455999"/>
                  <a:gd name="connsiteY5" fmla="*/ 1420274 h 1676179"/>
                  <a:gd name="connsiteX6" fmla="*/ 219718 w 455999"/>
                  <a:gd name="connsiteY6" fmla="*/ 0 h 1676179"/>
                  <a:gd name="connsiteX0" fmla="*/ 232463 w 468744"/>
                  <a:gd name="connsiteY0" fmla="*/ 0 h 1676179"/>
                  <a:gd name="connsiteX1" fmla="*/ 468744 w 468744"/>
                  <a:gd name="connsiteY1" fmla="*/ 0 h 1676179"/>
                  <a:gd name="connsiteX2" fmla="*/ 422963 w 468744"/>
                  <a:gd name="connsiteY2" fmla="*/ 1432701 h 1676179"/>
                  <a:gd name="connsiteX3" fmla="*/ 450964 w 468744"/>
                  <a:gd name="connsiteY3" fmla="*/ 1676179 h 1676179"/>
                  <a:gd name="connsiteX4" fmla="*/ 135943 w 468744"/>
                  <a:gd name="connsiteY4" fmla="*/ 1658761 h 1676179"/>
                  <a:gd name="connsiteX5" fmla="*/ 235003 w 468744"/>
                  <a:gd name="connsiteY5" fmla="*/ 1417099 h 1676179"/>
                  <a:gd name="connsiteX6" fmla="*/ 232463 w 468744"/>
                  <a:gd name="connsiteY6" fmla="*/ 0 h 1676179"/>
                  <a:gd name="connsiteX0" fmla="*/ 192113 w 428394"/>
                  <a:gd name="connsiteY0" fmla="*/ 0 h 1676179"/>
                  <a:gd name="connsiteX1" fmla="*/ 428394 w 428394"/>
                  <a:gd name="connsiteY1" fmla="*/ 0 h 1676179"/>
                  <a:gd name="connsiteX2" fmla="*/ 382613 w 428394"/>
                  <a:gd name="connsiteY2" fmla="*/ 1432701 h 1676179"/>
                  <a:gd name="connsiteX3" fmla="*/ 410614 w 428394"/>
                  <a:gd name="connsiteY3" fmla="*/ 1676179 h 1676179"/>
                  <a:gd name="connsiteX4" fmla="*/ 95593 w 428394"/>
                  <a:gd name="connsiteY4" fmla="*/ 1658761 h 1676179"/>
                  <a:gd name="connsiteX5" fmla="*/ 194653 w 428394"/>
                  <a:gd name="connsiteY5" fmla="*/ 1417099 h 1676179"/>
                  <a:gd name="connsiteX6" fmla="*/ 192113 w 428394"/>
                  <a:gd name="connsiteY6" fmla="*/ 0 h 1676179"/>
                  <a:gd name="connsiteX0" fmla="*/ 232222 w 468503"/>
                  <a:gd name="connsiteY0" fmla="*/ 0 h 1676179"/>
                  <a:gd name="connsiteX1" fmla="*/ 468503 w 468503"/>
                  <a:gd name="connsiteY1" fmla="*/ 0 h 1676179"/>
                  <a:gd name="connsiteX2" fmla="*/ 422722 w 468503"/>
                  <a:gd name="connsiteY2" fmla="*/ 1432701 h 1676179"/>
                  <a:gd name="connsiteX3" fmla="*/ 450723 w 468503"/>
                  <a:gd name="connsiteY3" fmla="*/ 1676179 h 1676179"/>
                  <a:gd name="connsiteX4" fmla="*/ 135702 w 468503"/>
                  <a:gd name="connsiteY4" fmla="*/ 1658761 h 1676179"/>
                  <a:gd name="connsiteX5" fmla="*/ 234762 w 468503"/>
                  <a:gd name="connsiteY5" fmla="*/ 1417099 h 1676179"/>
                  <a:gd name="connsiteX6" fmla="*/ 232222 w 468503"/>
                  <a:gd name="connsiteY6" fmla="*/ 0 h 1676179"/>
                  <a:gd name="connsiteX0" fmla="*/ 205069 w 441350"/>
                  <a:gd name="connsiteY0" fmla="*/ 0 h 1676179"/>
                  <a:gd name="connsiteX1" fmla="*/ 441350 w 441350"/>
                  <a:gd name="connsiteY1" fmla="*/ 0 h 1676179"/>
                  <a:gd name="connsiteX2" fmla="*/ 395569 w 441350"/>
                  <a:gd name="connsiteY2" fmla="*/ 1432701 h 1676179"/>
                  <a:gd name="connsiteX3" fmla="*/ 423570 w 441350"/>
                  <a:gd name="connsiteY3" fmla="*/ 1676179 h 1676179"/>
                  <a:gd name="connsiteX4" fmla="*/ 108549 w 441350"/>
                  <a:gd name="connsiteY4" fmla="*/ 1658761 h 1676179"/>
                  <a:gd name="connsiteX5" fmla="*/ 207609 w 441350"/>
                  <a:gd name="connsiteY5" fmla="*/ 1417099 h 1676179"/>
                  <a:gd name="connsiteX6" fmla="*/ 205069 w 441350"/>
                  <a:gd name="connsiteY6" fmla="*/ 0 h 1676179"/>
                  <a:gd name="connsiteX0" fmla="*/ 238826 w 475107"/>
                  <a:gd name="connsiteY0" fmla="*/ 0 h 1676179"/>
                  <a:gd name="connsiteX1" fmla="*/ 475107 w 475107"/>
                  <a:gd name="connsiteY1" fmla="*/ 0 h 1676179"/>
                  <a:gd name="connsiteX2" fmla="*/ 429326 w 475107"/>
                  <a:gd name="connsiteY2" fmla="*/ 1432701 h 1676179"/>
                  <a:gd name="connsiteX3" fmla="*/ 457327 w 475107"/>
                  <a:gd name="connsiteY3" fmla="*/ 1676179 h 1676179"/>
                  <a:gd name="connsiteX4" fmla="*/ 142306 w 475107"/>
                  <a:gd name="connsiteY4" fmla="*/ 1658761 h 1676179"/>
                  <a:gd name="connsiteX5" fmla="*/ 241366 w 475107"/>
                  <a:gd name="connsiteY5" fmla="*/ 1417099 h 1676179"/>
                  <a:gd name="connsiteX6" fmla="*/ 238826 w 475107"/>
                  <a:gd name="connsiteY6" fmla="*/ 0 h 1676179"/>
                  <a:gd name="connsiteX0" fmla="*/ 238826 w 475107"/>
                  <a:gd name="connsiteY0" fmla="*/ 0 h 1698870"/>
                  <a:gd name="connsiteX1" fmla="*/ 475107 w 475107"/>
                  <a:gd name="connsiteY1" fmla="*/ 0 h 1698870"/>
                  <a:gd name="connsiteX2" fmla="*/ 429326 w 475107"/>
                  <a:gd name="connsiteY2" fmla="*/ 1432701 h 1698870"/>
                  <a:gd name="connsiteX3" fmla="*/ 457327 w 475107"/>
                  <a:gd name="connsiteY3" fmla="*/ 1676179 h 1698870"/>
                  <a:gd name="connsiteX4" fmla="*/ 245177 w 475107"/>
                  <a:gd name="connsiteY4" fmla="*/ 1689241 h 1698870"/>
                  <a:gd name="connsiteX5" fmla="*/ 142306 w 475107"/>
                  <a:gd name="connsiteY5" fmla="*/ 1658761 h 1698870"/>
                  <a:gd name="connsiteX6" fmla="*/ 241366 w 475107"/>
                  <a:gd name="connsiteY6" fmla="*/ 1417099 h 1698870"/>
                  <a:gd name="connsiteX7" fmla="*/ 238826 w 475107"/>
                  <a:gd name="connsiteY7" fmla="*/ 0 h 1698870"/>
                  <a:gd name="connsiteX0" fmla="*/ 238826 w 475107"/>
                  <a:gd name="connsiteY0" fmla="*/ 0 h 1698069"/>
                  <a:gd name="connsiteX1" fmla="*/ 475107 w 475107"/>
                  <a:gd name="connsiteY1" fmla="*/ 0 h 1698069"/>
                  <a:gd name="connsiteX2" fmla="*/ 429326 w 475107"/>
                  <a:gd name="connsiteY2" fmla="*/ 1432701 h 1698069"/>
                  <a:gd name="connsiteX3" fmla="*/ 457327 w 475107"/>
                  <a:gd name="connsiteY3" fmla="*/ 1676179 h 1698069"/>
                  <a:gd name="connsiteX4" fmla="*/ 364240 w 475107"/>
                  <a:gd name="connsiteY4" fmla="*/ 1684478 h 1698069"/>
                  <a:gd name="connsiteX5" fmla="*/ 245177 w 475107"/>
                  <a:gd name="connsiteY5" fmla="*/ 1689241 h 1698069"/>
                  <a:gd name="connsiteX6" fmla="*/ 142306 w 475107"/>
                  <a:gd name="connsiteY6" fmla="*/ 1658761 h 1698069"/>
                  <a:gd name="connsiteX7" fmla="*/ 241366 w 475107"/>
                  <a:gd name="connsiteY7" fmla="*/ 1417099 h 1698069"/>
                  <a:gd name="connsiteX8" fmla="*/ 238826 w 475107"/>
                  <a:gd name="connsiteY8" fmla="*/ 0 h 1698069"/>
                  <a:gd name="connsiteX0" fmla="*/ 238826 w 475107"/>
                  <a:gd name="connsiteY0" fmla="*/ 0 h 1698069"/>
                  <a:gd name="connsiteX1" fmla="*/ 475107 w 475107"/>
                  <a:gd name="connsiteY1" fmla="*/ 0 h 1698069"/>
                  <a:gd name="connsiteX2" fmla="*/ 429326 w 475107"/>
                  <a:gd name="connsiteY2" fmla="*/ 1432701 h 1698069"/>
                  <a:gd name="connsiteX3" fmla="*/ 457327 w 475107"/>
                  <a:gd name="connsiteY3" fmla="*/ 1676179 h 1698069"/>
                  <a:gd name="connsiteX4" fmla="*/ 364240 w 475107"/>
                  <a:gd name="connsiteY4" fmla="*/ 1684478 h 1698069"/>
                  <a:gd name="connsiteX5" fmla="*/ 245177 w 475107"/>
                  <a:gd name="connsiteY5" fmla="*/ 1689241 h 1698069"/>
                  <a:gd name="connsiteX6" fmla="*/ 142306 w 475107"/>
                  <a:gd name="connsiteY6" fmla="*/ 1658761 h 1698069"/>
                  <a:gd name="connsiteX7" fmla="*/ 241366 w 475107"/>
                  <a:gd name="connsiteY7" fmla="*/ 1417099 h 1698069"/>
                  <a:gd name="connsiteX8" fmla="*/ 238826 w 475107"/>
                  <a:gd name="connsiteY8" fmla="*/ 0 h 1698069"/>
                  <a:gd name="connsiteX0" fmla="*/ 238826 w 475107"/>
                  <a:gd name="connsiteY0" fmla="*/ 0 h 1698069"/>
                  <a:gd name="connsiteX1" fmla="*/ 475107 w 475107"/>
                  <a:gd name="connsiteY1" fmla="*/ 0 h 1698069"/>
                  <a:gd name="connsiteX2" fmla="*/ 429326 w 475107"/>
                  <a:gd name="connsiteY2" fmla="*/ 1432701 h 1698069"/>
                  <a:gd name="connsiteX3" fmla="*/ 457327 w 475107"/>
                  <a:gd name="connsiteY3" fmla="*/ 1676179 h 1698069"/>
                  <a:gd name="connsiteX4" fmla="*/ 364240 w 475107"/>
                  <a:gd name="connsiteY4" fmla="*/ 1684478 h 1698069"/>
                  <a:gd name="connsiteX5" fmla="*/ 245177 w 475107"/>
                  <a:gd name="connsiteY5" fmla="*/ 1689241 h 1698069"/>
                  <a:gd name="connsiteX6" fmla="*/ 142306 w 475107"/>
                  <a:gd name="connsiteY6" fmla="*/ 1658761 h 1698069"/>
                  <a:gd name="connsiteX7" fmla="*/ 241366 w 475107"/>
                  <a:gd name="connsiteY7" fmla="*/ 1417099 h 1698069"/>
                  <a:gd name="connsiteX8" fmla="*/ 238826 w 475107"/>
                  <a:gd name="connsiteY8" fmla="*/ 0 h 1698069"/>
                  <a:gd name="connsiteX0" fmla="*/ 238826 w 475107"/>
                  <a:gd name="connsiteY0" fmla="*/ 0 h 1702541"/>
                  <a:gd name="connsiteX1" fmla="*/ 475107 w 475107"/>
                  <a:gd name="connsiteY1" fmla="*/ 0 h 1702541"/>
                  <a:gd name="connsiteX2" fmla="*/ 429326 w 475107"/>
                  <a:gd name="connsiteY2" fmla="*/ 1432701 h 1702541"/>
                  <a:gd name="connsiteX3" fmla="*/ 457327 w 475107"/>
                  <a:gd name="connsiteY3" fmla="*/ 1676179 h 1702541"/>
                  <a:gd name="connsiteX4" fmla="*/ 364240 w 475107"/>
                  <a:gd name="connsiteY4" fmla="*/ 1684478 h 1702541"/>
                  <a:gd name="connsiteX5" fmla="*/ 245177 w 475107"/>
                  <a:gd name="connsiteY5" fmla="*/ 1689241 h 1702541"/>
                  <a:gd name="connsiteX6" fmla="*/ 142306 w 475107"/>
                  <a:gd name="connsiteY6" fmla="*/ 1658761 h 1702541"/>
                  <a:gd name="connsiteX7" fmla="*/ 241366 w 475107"/>
                  <a:gd name="connsiteY7" fmla="*/ 1417099 h 1702541"/>
                  <a:gd name="connsiteX8" fmla="*/ 238826 w 475107"/>
                  <a:gd name="connsiteY8" fmla="*/ 0 h 1702541"/>
                  <a:gd name="connsiteX0" fmla="*/ 238826 w 475107"/>
                  <a:gd name="connsiteY0" fmla="*/ 0 h 1702541"/>
                  <a:gd name="connsiteX1" fmla="*/ 475107 w 475107"/>
                  <a:gd name="connsiteY1" fmla="*/ 0 h 1702541"/>
                  <a:gd name="connsiteX2" fmla="*/ 429326 w 475107"/>
                  <a:gd name="connsiteY2" fmla="*/ 1432701 h 1702541"/>
                  <a:gd name="connsiteX3" fmla="*/ 457327 w 475107"/>
                  <a:gd name="connsiteY3" fmla="*/ 1676179 h 1702541"/>
                  <a:gd name="connsiteX4" fmla="*/ 364240 w 475107"/>
                  <a:gd name="connsiteY4" fmla="*/ 1684478 h 1702541"/>
                  <a:gd name="connsiteX5" fmla="*/ 245177 w 475107"/>
                  <a:gd name="connsiteY5" fmla="*/ 1689241 h 1702541"/>
                  <a:gd name="connsiteX6" fmla="*/ 142306 w 475107"/>
                  <a:gd name="connsiteY6" fmla="*/ 1658761 h 1702541"/>
                  <a:gd name="connsiteX7" fmla="*/ 241366 w 475107"/>
                  <a:gd name="connsiteY7" fmla="*/ 1417099 h 1702541"/>
                  <a:gd name="connsiteX8" fmla="*/ 238826 w 475107"/>
                  <a:gd name="connsiteY8" fmla="*/ 0 h 17025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5107" h="1702541">
                    <a:moveTo>
                      <a:pt x="238826" y="0"/>
                    </a:moveTo>
                    <a:lnTo>
                      <a:pt x="475107" y="0"/>
                    </a:lnTo>
                    <a:cubicBezTo>
                      <a:pt x="465773" y="471640"/>
                      <a:pt x="438660" y="961061"/>
                      <a:pt x="429326" y="1432701"/>
                    </a:cubicBezTo>
                    <a:lnTo>
                      <a:pt x="457327" y="1676179"/>
                    </a:lnTo>
                    <a:cubicBezTo>
                      <a:pt x="417111" y="1721317"/>
                      <a:pt x="399598" y="1682301"/>
                      <a:pt x="364240" y="1684478"/>
                    </a:cubicBezTo>
                    <a:cubicBezTo>
                      <a:pt x="325707" y="1705705"/>
                      <a:pt x="281372" y="1709402"/>
                      <a:pt x="245177" y="1689241"/>
                    </a:cubicBezTo>
                    <a:cubicBezTo>
                      <a:pt x="199457" y="1704005"/>
                      <a:pt x="144529" y="1700943"/>
                      <a:pt x="142306" y="1658761"/>
                    </a:cubicBezTo>
                    <a:lnTo>
                      <a:pt x="241366" y="1417099"/>
                    </a:lnTo>
                    <a:cubicBezTo>
                      <a:pt x="309311" y="1375474"/>
                      <a:pt x="-332357" y="440087"/>
                      <a:pt x="238826" y="0"/>
                    </a:cubicBezTo>
                    <a:close/>
                  </a:path>
                </a:pathLst>
              </a:custGeom>
              <a:solidFill>
                <a:schemeClr val="bg2">
                  <a:lumMod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D42E96B9-DE8C-C06B-1E3F-C3690D8699E2}"/>
                  </a:ext>
                </a:extLst>
              </p:cNvPr>
              <p:cNvSpPr/>
              <p:nvPr/>
            </p:nvSpPr>
            <p:spPr>
              <a:xfrm>
                <a:off x="5642514" y="5729965"/>
                <a:ext cx="297785" cy="303135"/>
              </a:xfrm>
              <a:custGeom>
                <a:avLst/>
                <a:gdLst>
                  <a:gd name="connsiteX0" fmla="*/ 275095 w 315021"/>
                  <a:gd name="connsiteY0" fmla="*/ 0 h 303135"/>
                  <a:gd name="connsiteX1" fmla="*/ 288062 w 315021"/>
                  <a:gd name="connsiteY1" fmla="*/ 697 h 303135"/>
                  <a:gd name="connsiteX2" fmla="*/ 287020 w 315021"/>
                  <a:gd name="connsiteY2" fmla="*/ 33295 h 303135"/>
                  <a:gd name="connsiteX3" fmla="*/ 315021 w 315021"/>
                  <a:gd name="connsiteY3" fmla="*/ 276773 h 303135"/>
                  <a:gd name="connsiteX4" fmla="*/ 221934 w 315021"/>
                  <a:gd name="connsiteY4" fmla="*/ 285072 h 303135"/>
                  <a:gd name="connsiteX5" fmla="*/ 102871 w 315021"/>
                  <a:gd name="connsiteY5" fmla="*/ 289835 h 303135"/>
                  <a:gd name="connsiteX6" fmla="*/ 0 w 315021"/>
                  <a:gd name="connsiteY6" fmla="*/ 259355 h 303135"/>
                  <a:gd name="connsiteX7" fmla="*/ 99060 w 315021"/>
                  <a:gd name="connsiteY7" fmla="*/ 17693 h 303135"/>
                  <a:gd name="connsiteX8" fmla="*/ 99510 w 315021"/>
                  <a:gd name="connsiteY8" fmla="*/ 16042 h 303135"/>
                  <a:gd name="connsiteX9" fmla="*/ 158595 w 315021"/>
                  <a:gd name="connsiteY9" fmla="*/ 6262 h 303135"/>
                  <a:gd name="connsiteX10" fmla="*/ 275095 w 315021"/>
                  <a:gd name="connsiteY10" fmla="*/ 0 h 3031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15021" h="303135">
                    <a:moveTo>
                      <a:pt x="275095" y="0"/>
                    </a:moveTo>
                    <a:lnTo>
                      <a:pt x="288062" y="697"/>
                    </a:lnTo>
                    <a:lnTo>
                      <a:pt x="287020" y="33295"/>
                    </a:lnTo>
                    <a:lnTo>
                      <a:pt x="315021" y="276773"/>
                    </a:lnTo>
                    <a:cubicBezTo>
                      <a:pt x="274805" y="321911"/>
                      <a:pt x="257292" y="282895"/>
                      <a:pt x="221934" y="285072"/>
                    </a:cubicBezTo>
                    <a:cubicBezTo>
                      <a:pt x="183401" y="306299"/>
                      <a:pt x="139066" y="309996"/>
                      <a:pt x="102871" y="289835"/>
                    </a:cubicBezTo>
                    <a:cubicBezTo>
                      <a:pt x="57151" y="304599"/>
                      <a:pt x="2223" y="301537"/>
                      <a:pt x="0" y="259355"/>
                    </a:cubicBezTo>
                    <a:lnTo>
                      <a:pt x="99060" y="17693"/>
                    </a:lnTo>
                    <a:lnTo>
                      <a:pt x="99510" y="16042"/>
                    </a:lnTo>
                    <a:lnTo>
                      <a:pt x="158595" y="6262"/>
                    </a:lnTo>
                    <a:cubicBezTo>
                      <a:pt x="196226" y="2156"/>
                      <a:pt x="235188" y="0"/>
                      <a:pt x="275095" y="0"/>
                    </a:cubicBezTo>
                    <a:close/>
                  </a:path>
                </a:pathLst>
              </a:custGeom>
              <a:solidFill>
                <a:srgbClr val="FCDAC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0" name="Rectangle 21">
              <a:extLst>
                <a:ext uri="{FF2B5EF4-FFF2-40B4-BE49-F238E27FC236}">
                  <a16:creationId xmlns:a16="http://schemas.microsoft.com/office/drawing/2014/main" id="{6C5E6AA5-DDA1-0C33-CCC1-4C4E33D5550F}"/>
                </a:ext>
              </a:extLst>
            </p:cNvPr>
            <p:cNvSpPr/>
            <p:nvPr/>
          </p:nvSpPr>
          <p:spPr>
            <a:xfrm>
              <a:off x="5756980" y="4289804"/>
              <a:ext cx="643411" cy="1336878"/>
            </a:xfrm>
            <a:custGeom>
              <a:avLst/>
              <a:gdLst>
                <a:gd name="connsiteX0" fmla="*/ 0 w 539751"/>
                <a:gd name="connsiteY0" fmla="*/ 0 h 239372"/>
                <a:gd name="connsiteX1" fmla="*/ 539751 w 539751"/>
                <a:gd name="connsiteY1" fmla="*/ 0 h 239372"/>
                <a:gd name="connsiteX2" fmla="*/ 539751 w 539751"/>
                <a:gd name="connsiteY2" fmla="*/ 239372 h 239372"/>
                <a:gd name="connsiteX3" fmla="*/ 0 w 539751"/>
                <a:gd name="connsiteY3" fmla="*/ 239372 h 239372"/>
                <a:gd name="connsiteX4" fmla="*/ 0 w 539751"/>
                <a:gd name="connsiteY4" fmla="*/ 0 h 239372"/>
                <a:gd name="connsiteX0" fmla="*/ 44450 w 584201"/>
                <a:gd name="connsiteY0" fmla="*/ 0 h 518772"/>
                <a:gd name="connsiteX1" fmla="*/ 584201 w 584201"/>
                <a:gd name="connsiteY1" fmla="*/ 0 h 518772"/>
                <a:gd name="connsiteX2" fmla="*/ 584201 w 584201"/>
                <a:gd name="connsiteY2" fmla="*/ 239372 h 518772"/>
                <a:gd name="connsiteX3" fmla="*/ 0 w 584201"/>
                <a:gd name="connsiteY3" fmla="*/ 518772 h 518772"/>
                <a:gd name="connsiteX4" fmla="*/ 44450 w 584201"/>
                <a:gd name="connsiteY4" fmla="*/ 0 h 518772"/>
                <a:gd name="connsiteX0" fmla="*/ 44450 w 641351"/>
                <a:gd name="connsiteY0" fmla="*/ 0 h 525122"/>
                <a:gd name="connsiteX1" fmla="*/ 584201 w 641351"/>
                <a:gd name="connsiteY1" fmla="*/ 0 h 525122"/>
                <a:gd name="connsiteX2" fmla="*/ 641351 w 641351"/>
                <a:gd name="connsiteY2" fmla="*/ 525122 h 525122"/>
                <a:gd name="connsiteX3" fmla="*/ 0 w 641351"/>
                <a:gd name="connsiteY3" fmla="*/ 518772 h 525122"/>
                <a:gd name="connsiteX4" fmla="*/ 44450 w 641351"/>
                <a:gd name="connsiteY4" fmla="*/ 0 h 525122"/>
                <a:gd name="connsiteX0" fmla="*/ 44450 w 641351"/>
                <a:gd name="connsiteY0" fmla="*/ 0 h 727216"/>
                <a:gd name="connsiteX1" fmla="*/ 584201 w 641351"/>
                <a:gd name="connsiteY1" fmla="*/ 0 h 727216"/>
                <a:gd name="connsiteX2" fmla="*/ 641351 w 641351"/>
                <a:gd name="connsiteY2" fmla="*/ 525122 h 727216"/>
                <a:gd name="connsiteX3" fmla="*/ 511176 w 641351"/>
                <a:gd name="connsiteY3" fmla="*/ 727216 h 727216"/>
                <a:gd name="connsiteX4" fmla="*/ 0 w 641351"/>
                <a:gd name="connsiteY4" fmla="*/ 518772 h 727216"/>
                <a:gd name="connsiteX5" fmla="*/ 44450 w 641351"/>
                <a:gd name="connsiteY5" fmla="*/ 0 h 727216"/>
                <a:gd name="connsiteX0" fmla="*/ 44450 w 641351"/>
                <a:gd name="connsiteY0" fmla="*/ 0 h 754558"/>
                <a:gd name="connsiteX1" fmla="*/ 584201 w 641351"/>
                <a:gd name="connsiteY1" fmla="*/ 0 h 754558"/>
                <a:gd name="connsiteX2" fmla="*/ 641351 w 641351"/>
                <a:gd name="connsiteY2" fmla="*/ 525122 h 754558"/>
                <a:gd name="connsiteX3" fmla="*/ 511176 w 641351"/>
                <a:gd name="connsiteY3" fmla="*/ 727216 h 754558"/>
                <a:gd name="connsiteX4" fmla="*/ 73026 w 641351"/>
                <a:gd name="connsiteY4" fmla="*/ 746266 h 754558"/>
                <a:gd name="connsiteX5" fmla="*/ 0 w 641351"/>
                <a:gd name="connsiteY5" fmla="*/ 518772 h 754558"/>
                <a:gd name="connsiteX6" fmla="*/ 44450 w 641351"/>
                <a:gd name="connsiteY6" fmla="*/ 0 h 754558"/>
                <a:gd name="connsiteX0" fmla="*/ 44450 w 641351"/>
                <a:gd name="connsiteY0" fmla="*/ 0 h 965381"/>
                <a:gd name="connsiteX1" fmla="*/ 584201 w 641351"/>
                <a:gd name="connsiteY1" fmla="*/ 0 h 965381"/>
                <a:gd name="connsiteX2" fmla="*/ 641351 w 641351"/>
                <a:gd name="connsiteY2" fmla="*/ 525122 h 965381"/>
                <a:gd name="connsiteX3" fmla="*/ 511176 w 641351"/>
                <a:gd name="connsiteY3" fmla="*/ 727216 h 965381"/>
                <a:gd name="connsiteX4" fmla="*/ 482601 w 641351"/>
                <a:gd name="connsiteY4" fmla="*/ 965341 h 965381"/>
                <a:gd name="connsiteX5" fmla="*/ 73026 w 641351"/>
                <a:gd name="connsiteY5" fmla="*/ 746266 h 965381"/>
                <a:gd name="connsiteX6" fmla="*/ 0 w 641351"/>
                <a:gd name="connsiteY6" fmla="*/ 518772 h 965381"/>
                <a:gd name="connsiteX7" fmla="*/ 44450 w 641351"/>
                <a:gd name="connsiteY7" fmla="*/ 0 h 965381"/>
                <a:gd name="connsiteX0" fmla="*/ 44450 w 641351"/>
                <a:gd name="connsiteY0" fmla="*/ 0 h 1000638"/>
                <a:gd name="connsiteX1" fmla="*/ 584201 w 641351"/>
                <a:gd name="connsiteY1" fmla="*/ 0 h 1000638"/>
                <a:gd name="connsiteX2" fmla="*/ 641351 w 641351"/>
                <a:gd name="connsiteY2" fmla="*/ 525122 h 1000638"/>
                <a:gd name="connsiteX3" fmla="*/ 511176 w 641351"/>
                <a:gd name="connsiteY3" fmla="*/ 727216 h 1000638"/>
                <a:gd name="connsiteX4" fmla="*/ 482601 w 641351"/>
                <a:gd name="connsiteY4" fmla="*/ 965341 h 1000638"/>
                <a:gd name="connsiteX5" fmla="*/ 187326 w 641351"/>
                <a:gd name="connsiteY5" fmla="*/ 984391 h 1000638"/>
                <a:gd name="connsiteX6" fmla="*/ 73026 w 641351"/>
                <a:gd name="connsiteY6" fmla="*/ 746266 h 1000638"/>
                <a:gd name="connsiteX7" fmla="*/ 0 w 641351"/>
                <a:gd name="connsiteY7" fmla="*/ 518772 h 1000638"/>
                <a:gd name="connsiteX8" fmla="*/ 44450 w 641351"/>
                <a:gd name="connsiteY8" fmla="*/ 0 h 1000638"/>
                <a:gd name="connsiteX0" fmla="*/ 44450 w 641351"/>
                <a:gd name="connsiteY0" fmla="*/ 0 h 1119154"/>
                <a:gd name="connsiteX1" fmla="*/ 584201 w 641351"/>
                <a:gd name="connsiteY1" fmla="*/ 0 h 1119154"/>
                <a:gd name="connsiteX2" fmla="*/ 641351 w 641351"/>
                <a:gd name="connsiteY2" fmla="*/ 525122 h 1119154"/>
                <a:gd name="connsiteX3" fmla="*/ 511176 w 641351"/>
                <a:gd name="connsiteY3" fmla="*/ 727216 h 1119154"/>
                <a:gd name="connsiteX4" fmla="*/ 482601 w 641351"/>
                <a:gd name="connsiteY4" fmla="*/ 965341 h 1119154"/>
                <a:gd name="connsiteX5" fmla="*/ 187326 w 641351"/>
                <a:gd name="connsiteY5" fmla="*/ 984391 h 1119154"/>
                <a:gd name="connsiteX6" fmla="*/ 73026 w 641351"/>
                <a:gd name="connsiteY6" fmla="*/ 746266 h 1119154"/>
                <a:gd name="connsiteX7" fmla="*/ 0 w 641351"/>
                <a:gd name="connsiteY7" fmla="*/ 518772 h 1119154"/>
                <a:gd name="connsiteX8" fmla="*/ 44450 w 641351"/>
                <a:gd name="connsiteY8" fmla="*/ 0 h 1119154"/>
                <a:gd name="connsiteX0" fmla="*/ 44450 w 641351"/>
                <a:gd name="connsiteY0" fmla="*/ 0 h 1270172"/>
                <a:gd name="connsiteX1" fmla="*/ 584201 w 641351"/>
                <a:gd name="connsiteY1" fmla="*/ 0 h 1270172"/>
                <a:gd name="connsiteX2" fmla="*/ 641351 w 641351"/>
                <a:gd name="connsiteY2" fmla="*/ 525122 h 1270172"/>
                <a:gd name="connsiteX3" fmla="*/ 511176 w 641351"/>
                <a:gd name="connsiteY3" fmla="*/ 727216 h 1270172"/>
                <a:gd name="connsiteX4" fmla="*/ 482601 w 641351"/>
                <a:gd name="connsiteY4" fmla="*/ 965341 h 1270172"/>
                <a:gd name="connsiteX5" fmla="*/ 311151 w 641351"/>
                <a:gd name="connsiteY5" fmla="*/ 1270140 h 1270172"/>
                <a:gd name="connsiteX6" fmla="*/ 187326 w 641351"/>
                <a:gd name="connsiteY6" fmla="*/ 984391 h 1270172"/>
                <a:gd name="connsiteX7" fmla="*/ 73026 w 641351"/>
                <a:gd name="connsiteY7" fmla="*/ 746266 h 1270172"/>
                <a:gd name="connsiteX8" fmla="*/ 0 w 641351"/>
                <a:gd name="connsiteY8" fmla="*/ 518772 h 1270172"/>
                <a:gd name="connsiteX9" fmla="*/ 44450 w 641351"/>
                <a:gd name="connsiteY9" fmla="*/ 0 h 1270172"/>
                <a:gd name="connsiteX0" fmla="*/ 44450 w 641351"/>
                <a:gd name="connsiteY0" fmla="*/ 0 h 1270172"/>
                <a:gd name="connsiteX1" fmla="*/ 584201 w 641351"/>
                <a:gd name="connsiteY1" fmla="*/ 0 h 1270172"/>
                <a:gd name="connsiteX2" fmla="*/ 641351 w 641351"/>
                <a:gd name="connsiteY2" fmla="*/ 525122 h 1270172"/>
                <a:gd name="connsiteX3" fmla="*/ 539751 w 641351"/>
                <a:gd name="connsiteY3" fmla="*/ 746266 h 1270172"/>
                <a:gd name="connsiteX4" fmla="*/ 482601 w 641351"/>
                <a:gd name="connsiteY4" fmla="*/ 965341 h 1270172"/>
                <a:gd name="connsiteX5" fmla="*/ 311151 w 641351"/>
                <a:gd name="connsiteY5" fmla="*/ 1270140 h 1270172"/>
                <a:gd name="connsiteX6" fmla="*/ 187326 w 641351"/>
                <a:gd name="connsiteY6" fmla="*/ 984391 h 1270172"/>
                <a:gd name="connsiteX7" fmla="*/ 73026 w 641351"/>
                <a:gd name="connsiteY7" fmla="*/ 746266 h 1270172"/>
                <a:gd name="connsiteX8" fmla="*/ 0 w 641351"/>
                <a:gd name="connsiteY8" fmla="*/ 518772 h 1270172"/>
                <a:gd name="connsiteX9" fmla="*/ 44450 w 641351"/>
                <a:gd name="connsiteY9" fmla="*/ 0 h 1270172"/>
                <a:gd name="connsiteX0" fmla="*/ 44450 w 641351"/>
                <a:gd name="connsiteY0" fmla="*/ 0 h 1270172"/>
                <a:gd name="connsiteX1" fmla="*/ 584201 w 641351"/>
                <a:gd name="connsiteY1" fmla="*/ 0 h 1270172"/>
                <a:gd name="connsiteX2" fmla="*/ 641351 w 641351"/>
                <a:gd name="connsiteY2" fmla="*/ 525122 h 1270172"/>
                <a:gd name="connsiteX3" fmla="*/ 539751 w 641351"/>
                <a:gd name="connsiteY3" fmla="*/ 746266 h 1270172"/>
                <a:gd name="connsiteX4" fmla="*/ 482601 w 641351"/>
                <a:gd name="connsiteY4" fmla="*/ 965341 h 1270172"/>
                <a:gd name="connsiteX5" fmla="*/ 311151 w 641351"/>
                <a:gd name="connsiteY5" fmla="*/ 1270140 h 1270172"/>
                <a:gd name="connsiteX6" fmla="*/ 187326 w 641351"/>
                <a:gd name="connsiteY6" fmla="*/ 984391 h 1270172"/>
                <a:gd name="connsiteX7" fmla="*/ 73026 w 641351"/>
                <a:gd name="connsiteY7" fmla="*/ 746266 h 1270172"/>
                <a:gd name="connsiteX8" fmla="*/ 0 w 641351"/>
                <a:gd name="connsiteY8" fmla="*/ 518772 h 1270172"/>
                <a:gd name="connsiteX9" fmla="*/ 44450 w 641351"/>
                <a:gd name="connsiteY9" fmla="*/ 0 h 1270172"/>
                <a:gd name="connsiteX0" fmla="*/ 44450 w 641351"/>
                <a:gd name="connsiteY0" fmla="*/ 0 h 1270172"/>
                <a:gd name="connsiteX1" fmla="*/ 584201 w 641351"/>
                <a:gd name="connsiteY1" fmla="*/ 0 h 1270172"/>
                <a:gd name="connsiteX2" fmla="*/ 641351 w 641351"/>
                <a:gd name="connsiteY2" fmla="*/ 525122 h 1270172"/>
                <a:gd name="connsiteX3" fmla="*/ 539751 w 641351"/>
                <a:gd name="connsiteY3" fmla="*/ 746266 h 1270172"/>
                <a:gd name="connsiteX4" fmla="*/ 482601 w 641351"/>
                <a:gd name="connsiteY4" fmla="*/ 965341 h 1270172"/>
                <a:gd name="connsiteX5" fmla="*/ 311151 w 641351"/>
                <a:gd name="connsiteY5" fmla="*/ 1270140 h 1270172"/>
                <a:gd name="connsiteX6" fmla="*/ 187326 w 641351"/>
                <a:gd name="connsiteY6" fmla="*/ 984391 h 1270172"/>
                <a:gd name="connsiteX7" fmla="*/ 73026 w 641351"/>
                <a:gd name="connsiteY7" fmla="*/ 746266 h 1270172"/>
                <a:gd name="connsiteX8" fmla="*/ 0 w 641351"/>
                <a:gd name="connsiteY8" fmla="*/ 518772 h 1270172"/>
                <a:gd name="connsiteX9" fmla="*/ 44450 w 641351"/>
                <a:gd name="connsiteY9" fmla="*/ 0 h 1270172"/>
                <a:gd name="connsiteX0" fmla="*/ 44450 w 641351"/>
                <a:gd name="connsiteY0" fmla="*/ 0 h 1270172"/>
                <a:gd name="connsiteX1" fmla="*/ 584201 w 641351"/>
                <a:gd name="connsiteY1" fmla="*/ 0 h 1270172"/>
                <a:gd name="connsiteX2" fmla="*/ 641351 w 641351"/>
                <a:gd name="connsiteY2" fmla="*/ 525122 h 1270172"/>
                <a:gd name="connsiteX3" fmla="*/ 539751 w 641351"/>
                <a:gd name="connsiteY3" fmla="*/ 746266 h 1270172"/>
                <a:gd name="connsiteX4" fmla="*/ 482601 w 641351"/>
                <a:gd name="connsiteY4" fmla="*/ 965341 h 1270172"/>
                <a:gd name="connsiteX5" fmla="*/ 311151 w 641351"/>
                <a:gd name="connsiteY5" fmla="*/ 1270140 h 1270172"/>
                <a:gd name="connsiteX6" fmla="*/ 187326 w 641351"/>
                <a:gd name="connsiteY6" fmla="*/ 984391 h 1270172"/>
                <a:gd name="connsiteX7" fmla="*/ 73026 w 641351"/>
                <a:gd name="connsiteY7" fmla="*/ 746266 h 1270172"/>
                <a:gd name="connsiteX8" fmla="*/ 0 w 641351"/>
                <a:gd name="connsiteY8" fmla="*/ 518772 h 1270172"/>
                <a:gd name="connsiteX9" fmla="*/ 44450 w 641351"/>
                <a:gd name="connsiteY9" fmla="*/ 0 h 1270172"/>
                <a:gd name="connsiteX0" fmla="*/ 52033 w 648934"/>
                <a:gd name="connsiteY0" fmla="*/ 0 h 1270172"/>
                <a:gd name="connsiteX1" fmla="*/ 591784 w 648934"/>
                <a:gd name="connsiteY1" fmla="*/ 0 h 1270172"/>
                <a:gd name="connsiteX2" fmla="*/ 648934 w 648934"/>
                <a:gd name="connsiteY2" fmla="*/ 525122 h 1270172"/>
                <a:gd name="connsiteX3" fmla="*/ 547334 w 648934"/>
                <a:gd name="connsiteY3" fmla="*/ 746266 h 1270172"/>
                <a:gd name="connsiteX4" fmla="*/ 490184 w 648934"/>
                <a:gd name="connsiteY4" fmla="*/ 965341 h 1270172"/>
                <a:gd name="connsiteX5" fmla="*/ 318734 w 648934"/>
                <a:gd name="connsiteY5" fmla="*/ 1270140 h 1270172"/>
                <a:gd name="connsiteX6" fmla="*/ 194909 w 648934"/>
                <a:gd name="connsiteY6" fmla="*/ 984391 h 1270172"/>
                <a:gd name="connsiteX7" fmla="*/ 80609 w 648934"/>
                <a:gd name="connsiteY7" fmla="*/ 746266 h 1270172"/>
                <a:gd name="connsiteX8" fmla="*/ 7583 w 648934"/>
                <a:gd name="connsiteY8" fmla="*/ 518772 h 1270172"/>
                <a:gd name="connsiteX9" fmla="*/ 52033 w 648934"/>
                <a:gd name="connsiteY9" fmla="*/ 0 h 1270172"/>
                <a:gd name="connsiteX0" fmla="*/ 52033 w 648934"/>
                <a:gd name="connsiteY0" fmla="*/ 0 h 1270172"/>
                <a:gd name="connsiteX1" fmla="*/ 591784 w 648934"/>
                <a:gd name="connsiteY1" fmla="*/ 0 h 1270172"/>
                <a:gd name="connsiteX2" fmla="*/ 648934 w 648934"/>
                <a:gd name="connsiteY2" fmla="*/ 525122 h 1270172"/>
                <a:gd name="connsiteX3" fmla="*/ 547334 w 648934"/>
                <a:gd name="connsiteY3" fmla="*/ 746266 h 1270172"/>
                <a:gd name="connsiteX4" fmla="*/ 490184 w 648934"/>
                <a:gd name="connsiteY4" fmla="*/ 965341 h 1270172"/>
                <a:gd name="connsiteX5" fmla="*/ 318734 w 648934"/>
                <a:gd name="connsiteY5" fmla="*/ 1270140 h 1270172"/>
                <a:gd name="connsiteX6" fmla="*/ 194909 w 648934"/>
                <a:gd name="connsiteY6" fmla="*/ 984391 h 1270172"/>
                <a:gd name="connsiteX7" fmla="*/ 80609 w 648934"/>
                <a:gd name="connsiteY7" fmla="*/ 746266 h 1270172"/>
                <a:gd name="connsiteX8" fmla="*/ 7583 w 648934"/>
                <a:gd name="connsiteY8" fmla="*/ 518772 h 1270172"/>
                <a:gd name="connsiteX9" fmla="*/ 52033 w 648934"/>
                <a:gd name="connsiteY9" fmla="*/ 0 h 1270172"/>
                <a:gd name="connsiteX0" fmla="*/ 52033 w 648934"/>
                <a:gd name="connsiteY0" fmla="*/ 0 h 1336840"/>
                <a:gd name="connsiteX1" fmla="*/ 591784 w 648934"/>
                <a:gd name="connsiteY1" fmla="*/ 0 h 1336840"/>
                <a:gd name="connsiteX2" fmla="*/ 648934 w 648934"/>
                <a:gd name="connsiteY2" fmla="*/ 525122 h 1336840"/>
                <a:gd name="connsiteX3" fmla="*/ 547334 w 648934"/>
                <a:gd name="connsiteY3" fmla="*/ 746266 h 1336840"/>
                <a:gd name="connsiteX4" fmla="*/ 490184 w 648934"/>
                <a:gd name="connsiteY4" fmla="*/ 965341 h 1336840"/>
                <a:gd name="connsiteX5" fmla="*/ 304447 w 648934"/>
                <a:gd name="connsiteY5" fmla="*/ 1336815 h 1336840"/>
                <a:gd name="connsiteX6" fmla="*/ 194909 w 648934"/>
                <a:gd name="connsiteY6" fmla="*/ 984391 h 1336840"/>
                <a:gd name="connsiteX7" fmla="*/ 80609 w 648934"/>
                <a:gd name="connsiteY7" fmla="*/ 746266 h 1336840"/>
                <a:gd name="connsiteX8" fmla="*/ 7583 w 648934"/>
                <a:gd name="connsiteY8" fmla="*/ 518772 h 1336840"/>
                <a:gd name="connsiteX9" fmla="*/ 52033 w 648934"/>
                <a:gd name="connsiteY9" fmla="*/ 0 h 1336840"/>
                <a:gd name="connsiteX0" fmla="*/ 52033 w 648934"/>
                <a:gd name="connsiteY0" fmla="*/ 0 h 1336878"/>
                <a:gd name="connsiteX1" fmla="*/ 591784 w 648934"/>
                <a:gd name="connsiteY1" fmla="*/ 0 h 1336878"/>
                <a:gd name="connsiteX2" fmla="*/ 648934 w 648934"/>
                <a:gd name="connsiteY2" fmla="*/ 525122 h 1336878"/>
                <a:gd name="connsiteX3" fmla="*/ 547334 w 648934"/>
                <a:gd name="connsiteY3" fmla="*/ 746266 h 1336878"/>
                <a:gd name="connsiteX4" fmla="*/ 490184 w 648934"/>
                <a:gd name="connsiteY4" fmla="*/ 965341 h 1336878"/>
                <a:gd name="connsiteX5" fmla="*/ 304447 w 648934"/>
                <a:gd name="connsiteY5" fmla="*/ 1336815 h 1336878"/>
                <a:gd name="connsiteX6" fmla="*/ 194909 w 648934"/>
                <a:gd name="connsiteY6" fmla="*/ 984391 h 1336878"/>
                <a:gd name="connsiteX7" fmla="*/ 80609 w 648934"/>
                <a:gd name="connsiteY7" fmla="*/ 746266 h 1336878"/>
                <a:gd name="connsiteX8" fmla="*/ 7583 w 648934"/>
                <a:gd name="connsiteY8" fmla="*/ 518772 h 1336878"/>
                <a:gd name="connsiteX9" fmla="*/ 52033 w 648934"/>
                <a:gd name="connsiteY9" fmla="*/ 0 h 1336878"/>
                <a:gd name="connsiteX0" fmla="*/ 52033 w 648934"/>
                <a:gd name="connsiteY0" fmla="*/ 0 h 1336878"/>
                <a:gd name="connsiteX1" fmla="*/ 591784 w 648934"/>
                <a:gd name="connsiteY1" fmla="*/ 0 h 1336878"/>
                <a:gd name="connsiteX2" fmla="*/ 648934 w 648934"/>
                <a:gd name="connsiteY2" fmla="*/ 525122 h 1336878"/>
                <a:gd name="connsiteX3" fmla="*/ 547334 w 648934"/>
                <a:gd name="connsiteY3" fmla="*/ 746266 h 1336878"/>
                <a:gd name="connsiteX4" fmla="*/ 490184 w 648934"/>
                <a:gd name="connsiteY4" fmla="*/ 965341 h 1336878"/>
                <a:gd name="connsiteX5" fmla="*/ 304447 w 648934"/>
                <a:gd name="connsiteY5" fmla="*/ 1336815 h 1336878"/>
                <a:gd name="connsiteX6" fmla="*/ 194909 w 648934"/>
                <a:gd name="connsiteY6" fmla="*/ 984391 h 1336878"/>
                <a:gd name="connsiteX7" fmla="*/ 80609 w 648934"/>
                <a:gd name="connsiteY7" fmla="*/ 746266 h 1336878"/>
                <a:gd name="connsiteX8" fmla="*/ 7583 w 648934"/>
                <a:gd name="connsiteY8" fmla="*/ 518772 h 1336878"/>
                <a:gd name="connsiteX9" fmla="*/ 52033 w 648934"/>
                <a:gd name="connsiteY9" fmla="*/ 0 h 1336878"/>
                <a:gd name="connsiteX0" fmla="*/ 52033 w 648934"/>
                <a:gd name="connsiteY0" fmla="*/ 0 h 1336878"/>
                <a:gd name="connsiteX1" fmla="*/ 591784 w 648934"/>
                <a:gd name="connsiteY1" fmla="*/ 0 h 1336878"/>
                <a:gd name="connsiteX2" fmla="*/ 648934 w 648934"/>
                <a:gd name="connsiteY2" fmla="*/ 525122 h 1336878"/>
                <a:gd name="connsiteX3" fmla="*/ 547334 w 648934"/>
                <a:gd name="connsiteY3" fmla="*/ 746266 h 1336878"/>
                <a:gd name="connsiteX4" fmla="*/ 490184 w 648934"/>
                <a:gd name="connsiteY4" fmla="*/ 965341 h 1336878"/>
                <a:gd name="connsiteX5" fmla="*/ 304447 w 648934"/>
                <a:gd name="connsiteY5" fmla="*/ 1336815 h 1336878"/>
                <a:gd name="connsiteX6" fmla="*/ 194909 w 648934"/>
                <a:gd name="connsiteY6" fmla="*/ 984391 h 1336878"/>
                <a:gd name="connsiteX7" fmla="*/ 80609 w 648934"/>
                <a:gd name="connsiteY7" fmla="*/ 746266 h 1336878"/>
                <a:gd name="connsiteX8" fmla="*/ 7583 w 648934"/>
                <a:gd name="connsiteY8" fmla="*/ 518772 h 1336878"/>
                <a:gd name="connsiteX9" fmla="*/ 52033 w 648934"/>
                <a:gd name="connsiteY9" fmla="*/ 0 h 1336878"/>
                <a:gd name="connsiteX0" fmla="*/ 44729 w 641630"/>
                <a:gd name="connsiteY0" fmla="*/ 0 h 1336878"/>
                <a:gd name="connsiteX1" fmla="*/ 584480 w 641630"/>
                <a:gd name="connsiteY1" fmla="*/ 0 h 1336878"/>
                <a:gd name="connsiteX2" fmla="*/ 641630 w 641630"/>
                <a:gd name="connsiteY2" fmla="*/ 525122 h 1336878"/>
                <a:gd name="connsiteX3" fmla="*/ 540030 w 641630"/>
                <a:gd name="connsiteY3" fmla="*/ 746266 h 1336878"/>
                <a:gd name="connsiteX4" fmla="*/ 482880 w 641630"/>
                <a:gd name="connsiteY4" fmla="*/ 965341 h 1336878"/>
                <a:gd name="connsiteX5" fmla="*/ 297143 w 641630"/>
                <a:gd name="connsiteY5" fmla="*/ 1336815 h 1336878"/>
                <a:gd name="connsiteX6" fmla="*/ 187605 w 641630"/>
                <a:gd name="connsiteY6" fmla="*/ 984391 h 1336878"/>
                <a:gd name="connsiteX7" fmla="*/ 73305 w 641630"/>
                <a:gd name="connsiteY7" fmla="*/ 746266 h 1336878"/>
                <a:gd name="connsiteX8" fmla="*/ 279 w 641630"/>
                <a:gd name="connsiteY8" fmla="*/ 518772 h 1336878"/>
                <a:gd name="connsiteX9" fmla="*/ 163793 w 641630"/>
                <a:gd name="connsiteY9" fmla="*/ 203340 h 1336878"/>
                <a:gd name="connsiteX10" fmla="*/ 44729 w 641630"/>
                <a:gd name="connsiteY10" fmla="*/ 0 h 1336878"/>
                <a:gd name="connsiteX0" fmla="*/ 45408 w 642309"/>
                <a:gd name="connsiteY0" fmla="*/ 0 h 1336878"/>
                <a:gd name="connsiteX1" fmla="*/ 585159 w 642309"/>
                <a:gd name="connsiteY1" fmla="*/ 0 h 1336878"/>
                <a:gd name="connsiteX2" fmla="*/ 642309 w 642309"/>
                <a:gd name="connsiteY2" fmla="*/ 525122 h 1336878"/>
                <a:gd name="connsiteX3" fmla="*/ 540709 w 642309"/>
                <a:gd name="connsiteY3" fmla="*/ 746266 h 1336878"/>
                <a:gd name="connsiteX4" fmla="*/ 483559 w 642309"/>
                <a:gd name="connsiteY4" fmla="*/ 965341 h 1336878"/>
                <a:gd name="connsiteX5" fmla="*/ 297822 w 642309"/>
                <a:gd name="connsiteY5" fmla="*/ 1336815 h 1336878"/>
                <a:gd name="connsiteX6" fmla="*/ 188284 w 642309"/>
                <a:gd name="connsiteY6" fmla="*/ 984391 h 1336878"/>
                <a:gd name="connsiteX7" fmla="*/ 73984 w 642309"/>
                <a:gd name="connsiteY7" fmla="*/ 746266 h 1336878"/>
                <a:gd name="connsiteX8" fmla="*/ 958 w 642309"/>
                <a:gd name="connsiteY8" fmla="*/ 518772 h 1336878"/>
                <a:gd name="connsiteX9" fmla="*/ 164472 w 642309"/>
                <a:gd name="connsiteY9" fmla="*/ 203340 h 1336878"/>
                <a:gd name="connsiteX10" fmla="*/ 45408 w 642309"/>
                <a:gd name="connsiteY10" fmla="*/ 0 h 1336878"/>
                <a:gd name="connsiteX0" fmla="*/ 46510 w 643411"/>
                <a:gd name="connsiteY0" fmla="*/ 0 h 1336878"/>
                <a:gd name="connsiteX1" fmla="*/ 586261 w 643411"/>
                <a:gd name="connsiteY1" fmla="*/ 0 h 1336878"/>
                <a:gd name="connsiteX2" fmla="*/ 643411 w 643411"/>
                <a:gd name="connsiteY2" fmla="*/ 525122 h 1336878"/>
                <a:gd name="connsiteX3" fmla="*/ 541811 w 643411"/>
                <a:gd name="connsiteY3" fmla="*/ 746266 h 1336878"/>
                <a:gd name="connsiteX4" fmla="*/ 484661 w 643411"/>
                <a:gd name="connsiteY4" fmla="*/ 965341 h 1336878"/>
                <a:gd name="connsiteX5" fmla="*/ 298924 w 643411"/>
                <a:gd name="connsiteY5" fmla="*/ 1336815 h 1336878"/>
                <a:gd name="connsiteX6" fmla="*/ 189386 w 643411"/>
                <a:gd name="connsiteY6" fmla="*/ 984391 h 1336878"/>
                <a:gd name="connsiteX7" fmla="*/ 75086 w 643411"/>
                <a:gd name="connsiteY7" fmla="*/ 746266 h 1336878"/>
                <a:gd name="connsiteX8" fmla="*/ 2060 w 643411"/>
                <a:gd name="connsiteY8" fmla="*/ 518772 h 1336878"/>
                <a:gd name="connsiteX9" fmla="*/ 165574 w 643411"/>
                <a:gd name="connsiteY9" fmla="*/ 203340 h 1336878"/>
                <a:gd name="connsiteX10" fmla="*/ 46510 w 643411"/>
                <a:gd name="connsiteY10" fmla="*/ 0 h 1336878"/>
                <a:gd name="connsiteX0" fmla="*/ 46510 w 643411"/>
                <a:gd name="connsiteY0" fmla="*/ 0 h 1336878"/>
                <a:gd name="connsiteX1" fmla="*/ 586261 w 643411"/>
                <a:gd name="connsiteY1" fmla="*/ 0 h 1336878"/>
                <a:gd name="connsiteX2" fmla="*/ 484662 w 643411"/>
                <a:gd name="connsiteY2" fmla="*/ 236678 h 1336878"/>
                <a:gd name="connsiteX3" fmla="*/ 643411 w 643411"/>
                <a:gd name="connsiteY3" fmla="*/ 525122 h 1336878"/>
                <a:gd name="connsiteX4" fmla="*/ 541811 w 643411"/>
                <a:gd name="connsiteY4" fmla="*/ 746266 h 1336878"/>
                <a:gd name="connsiteX5" fmla="*/ 484661 w 643411"/>
                <a:gd name="connsiteY5" fmla="*/ 965341 h 1336878"/>
                <a:gd name="connsiteX6" fmla="*/ 298924 w 643411"/>
                <a:gd name="connsiteY6" fmla="*/ 1336815 h 1336878"/>
                <a:gd name="connsiteX7" fmla="*/ 189386 w 643411"/>
                <a:gd name="connsiteY7" fmla="*/ 984391 h 1336878"/>
                <a:gd name="connsiteX8" fmla="*/ 75086 w 643411"/>
                <a:gd name="connsiteY8" fmla="*/ 746266 h 1336878"/>
                <a:gd name="connsiteX9" fmla="*/ 2060 w 643411"/>
                <a:gd name="connsiteY9" fmla="*/ 518772 h 1336878"/>
                <a:gd name="connsiteX10" fmla="*/ 165574 w 643411"/>
                <a:gd name="connsiteY10" fmla="*/ 203340 h 1336878"/>
                <a:gd name="connsiteX11" fmla="*/ 46510 w 643411"/>
                <a:gd name="connsiteY11" fmla="*/ 0 h 1336878"/>
                <a:gd name="connsiteX0" fmla="*/ 46510 w 643411"/>
                <a:gd name="connsiteY0" fmla="*/ 0 h 1336878"/>
                <a:gd name="connsiteX1" fmla="*/ 586261 w 643411"/>
                <a:gd name="connsiteY1" fmla="*/ 0 h 1336878"/>
                <a:gd name="connsiteX2" fmla="*/ 484662 w 643411"/>
                <a:gd name="connsiteY2" fmla="*/ 236678 h 1336878"/>
                <a:gd name="connsiteX3" fmla="*/ 643411 w 643411"/>
                <a:gd name="connsiteY3" fmla="*/ 525122 h 1336878"/>
                <a:gd name="connsiteX4" fmla="*/ 541811 w 643411"/>
                <a:gd name="connsiteY4" fmla="*/ 746266 h 1336878"/>
                <a:gd name="connsiteX5" fmla="*/ 484661 w 643411"/>
                <a:gd name="connsiteY5" fmla="*/ 965341 h 1336878"/>
                <a:gd name="connsiteX6" fmla="*/ 298924 w 643411"/>
                <a:gd name="connsiteY6" fmla="*/ 1336815 h 1336878"/>
                <a:gd name="connsiteX7" fmla="*/ 189386 w 643411"/>
                <a:gd name="connsiteY7" fmla="*/ 984391 h 1336878"/>
                <a:gd name="connsiteX8" fmla="*/ 75086 w 643411"/>
                <a:gd name="connsiteY8" fmla="*/ 746266 h 1336878"/>
                <a:gd name="connsiteX9" fmla="*/ 2060 w 643411"/>
                <a:gd name="connsiteY9" fmla="*/ 518772 h 1336878"/>
                <a:gd name="connsiteX10" fmla="*/ 165574 w 643411"/>
                <a:gd name="connsiteY10" fmla="*/ 203340 h 1336878"/>
                <a:gd name="connsiteX11" fmla="*/ 46510 w 643411"/>
                <a:gd name="connsiteY11" fmla="*/ 0 h 1336878"/>
                <a:gd name="connsiteX0" fmla="*/ 46510 w 643411"/>
                <a:gd name="connsiteY0" fmla="*/ 0 h 1336878"/>
                <a:gd name="connsiteX1" fmla="*/ 586261 w 643411"/>
                <a:gd name="connsiteY1" fmla="*/ 0 h 1336878"/>
                <a:gd name="connsiteX2" fmla="*/ 484662 w 643411"/>
                <a:gd name="connsiteY2" fmla="*/ 236678 h 1336878"/>
                <a:gd name="connsiteX3" fmla="*/ 643411 w 643411"/>
                <a:gd name="connsiteY3" fmla="*/ 525122 h 1336878"/>
                <a:gd name="connsiteX4" fmla="*/ 541811 w 643411"/>
                <a:gd name="connsiteY4" fmla="*/ 746266 h 1336878"/>
                <a:gd name="connsiteX5" fmla="*/ 484661 w 643411"/>
                <a:gd name="connsiteY5" fmla="*/ 965341 h 1336878"/>
                <a:gd name="connsiteX6" fmla="*/ 298924 w 643411"/>
                <a:gd name="connsiteY6" fmla="*/ 1336815 h 1336878"/>
                <a:gd name="connsiteX7" fmla="*/ 189386 w 643411"/>
                <a:gd name="connsiteY7" fmla="*/ 984391 h 1336878"/>
                <a:gd name="connsiteX8" fmla="*/ 75086 w 643411"/>
                <a:gd name="connsiteY8" fmla="*/ 746266 h 1336878"/>
                <a:gd name="connsiteX9" fmla="*/ 2060 w 643411"/>
                <a:gd name="connsiteY9" fmla="*/ 518772 h 1336878"/>
                <a:gd name="connsiteX10" fmla="*/ 165574 w 643411"/>
                <a:gd name="connsiteY10" fmla="*/ 203340 h 1336878"/>
                <a:gd name="connsiteX11" fmla="*/ 46510 w 643411"/>
                <a:gd name="connsiteY11" fmla="*/ 0 h 1336878"/>
                <a:gd name="connsiteX0" fmla="*/ 46510 w 643411"/>
                <a:gd name="connsiteY0" fmla="*/ 0 h 1336878"/>
                <a:gd name="connsiteX1" fmla="*/ 586261 w 643411"/>
                <a:gd name="connsiteY1" fmla="*/ 0 h 1336878"/>
                <a:gd name="connsiteX2" fmla="*/ 484662 w 643411"/>
                <a:gd name="connsiteY2" fmla="*/ 236678 h 1336878"/>
                <a:gd name="connsiteX3" fmla="*/ 643411 w 643411"/>
                <a:gd name="connsiteY3" fmla="*/ 525122 h 1336878"/>
                <a:gd name="connsiteX4" fmla="*/ 541811 w 643411"/>
                <a:gd name="connsiteY4" fmla="*/ 746266 h 1336878"/>
                <a:gd name="connsiteX5" fmla="*/ 484661 w 643411"/>
                <a:gd name="connsiteY5" fmla="*/ 965341 h 1336878"/>
                <a:gd name="connsiteX6" fmla="*/ 298924 w 643411"/>
                <a:gd name="connsiteY6" fmla="*/ 1336815 h 1336878"/>
                <a:gd name="connsiteX7" fmla="*/ 189386 w 643411"/>
                <a:gd name="connsiteY7" fmla="*/ 984391 h 1336878"/>
                <a:gd name="connsiteX8" fmla="*/ 75086 w 643411"/>
                <a:gd name="connsiteY8" fmla="*/ 746266 h 1336878"/>
                <a:gd name="connsiteX9" fmla="*/ 2060 w 643411"/>
                <a:gd name="connsiteY9" fmla="*/ 518772 h 1336878"/>
                <a:gd name="connsiteX10" fmla="*/ 165574 w 643411"/>
                <a:gd name="connsiteY10" fmla="*/ 203340 h 1336878"/>
                <a:gd name="connsiteX11" fmla="*/ 46510 w 643411"/>
                <a:gd name="connsiteY11" fmla="*/ 0 h 13368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43411" h="1336878">
                  <a:moveTo>
                    <a:pt x="46510" y="0"/>
                  </a:moveTo>
                  <a:lnTo>
                    <a:pt x="586261" y="0"/>
                  </a:lnTo>
                  <a:cubicBezTo>
                    <a:pt x="596845" y="72543"/>
                    <a:pt x="474078" y="164135"/>
                    <a:pt x="484662" y="236678"/>
                  </a:cubicBezTo>
                  <a:cubicBezTo>
                    <a:pt x="623303" y="351876"/>
                    <a:pt x="623833" y="438499"/>
                    <a:pt x="643411" y="525122"/>
                  </a:cubicBezTo>
                  <a:cubicBezTo>
                    <a:pt x="627006" y="587725"/>
                    <a:pt x="639178" y="745576"/>
                    <a:pt x="541811" y="746266"/>
                  </a:cubicBezTo>
                  <a:cubicBezTo>
                    <a:pt x="578853" y="810111"/>
                    <a:pt x="557686" y="962166"/>
                    <a:pt x="484661" y="965341"/>
                  </a:cubicBezTo>
                  <a:cubicBezTo>
                    <a:pt x="451324" y="1027253"/>
                    <a:pt x="386236" y="1328878"/>
                    <a:pt x="298924" y="1336815"/>
                  </a:cubicBezTo>
                  <a:cubicBezTo>
                    <a:pt x="235425" y="1339990"/>
                    <a:pt x="214787" y="1224103"/>
                    <a:pt x="189386" y="984391"/>
                  </a:cubicBezTo>
                  <a:cubicBezTo>
                    <a:pt x="121124" y="947879"/>
                    <a:pt x="84082" y="841332"/>
                    <a:pt x="75086" y="746266"/>
                  </a:cubicBezTo>
                  <a:cubicBezTo>
                    <a:pt x="-15931" y="675197"/>
                    <a:pt x="26402" y="594603"/>
                    <a:pt x="2060" y="518772"/>
                  </a:cubicBezTo>
                  <a:cubicBezTo>
                    <a:pt x="-10640" y="399710"/>
                    <a:pt x="34341" y="351714"/>
                    <a:pt x="165574" y="203340"/>
                  </a:cubicBezTo>
                  <a:cubicBezTo>
                    <a:pt x="172982" y="116878"/>
                    <a:pt x="-46623" y="19602"/>
                    <a:pt x="46510" y="0"/>
                  </a:cubicBezTo>
                  <a:close/>
                </a:path>
              </a:pathLst>
            </a:custGeom>
            <a:solidFill>
              <a:srgbClr val="FCF1D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FCDBF382-2E51-A289-6574-6C19011DE52B}"/>
                </a:ext>
              </a:extLst>
            </p:cNvPr>
            <p:cNvGrpSpPr/>
            <p:nvPr/>
          </p:nvGrpSpPr>
          <p:grpSpPr>
            <a:xfrm>
              <a:off x="3748090" y="872592"/>
              <a:ext cx="4674149" cy="3590426"/>
              <a:chOff x="3775100" y="892339"/>
              <a:chExt cx="4674149" cy="3590426"/>
            </a:xfrm>
          </p:grpSpPr>
          <p:sp>
            <p:nvSpPr>
              <p:cNvPr id="52" name="Rectangle 23">
                <a:extLst>
                  <a:ext uri="{FF2B5EF4-FFF2-40B4-BE49-F238E27FC236}">
                    <a16:creationId xmlns:a16="http://schemas.microsoft.com/office/drawing/2014/main" id="{DB3AD236-F335-D2CB-626B-B547195EFBB7}"/>
                  </a:ext>
                </a:extLst>
              </p:cNvPr>
              <p:cNvSpPr/>
              <p:nvPr/>
            </p:nvSpPr>
            <p:spPr>
              <a:xfrm rot="522345" flipH="1">
                <a:off x="3775100" y="909940"/>
                <a:ext cx="1688977" cy="2204519"/>
              </a:xfrm>
              <a:custGeom>
                <a:avLst/>
                <a:gdLst>
                  <a:gd name="connsiteX0" fmla="*/ 0 w 876298"/>
                  <a:gd name="connsiteY0" fmla="*/ 0 h 629719"/>
                  <a:gd name="connsiteX1" fmla="*/ 876298 w 876298"/>
                  <a:gd name="connsiteY1" fmla="*/ 0 h 629719"/>
                  <a:gd name="connsiteX2" fmla="*/ 876298 w 876298"/>
                  <a:gd name="connsiteY2" fmla="*/ 629719 h 629719"/>
                  <a:gd name="connsiteX3" fmla="*/ 0 w 876298"/>
                  <a:gd name="connsiteY3" fmla="*/ 629719 h 629719"/>
                  <a:gd name="connsiteX4" fmla="*/ 0 w 876298"/>
                  <a:gd name="connsiteY4" fmla="*/ 0 h 629719"/>
                  <a:gd name="connsiteX0" fmla="*/ 0 w 1701798"/>
                  <a:gd name="connsiteY0" fmla="*/ 1333500 h 1963219"/>
                  <a:gd name="connsiteX1" fmla="*/ 1701798 w 1701798"/>
                  <a:gd name="connsiteY1" fmla="*/ 0 h 1963219"/>
                  <a:gd name="connsiteX2" fmla="*/ 876298 w 1701798"/>
                  <a:gd name="connsiteY2" fmla="*/ 1963219 h 1963219"/>
                  <a:gd name="connsiteX3" fmla="*/ 0 w 1701798"/>
                  <a:gd name="connsiteY3" fmla="*/ 1963219 h 1963219"/>
                  <a:gd name="connsiteX4" fmla="*/ 0 w 1701798"/>
                  <a:gd name="connsiteY4" fmla="*/ 1333500 h 1963219"/>
                  <a:gd name="connsiteX0" fmla="*/ 0 w 1701798"/>
                  <a:gd name="connsiteY0" fmla="*/ 1333500 h 1963219"/>
                  <a:gd name="connsiteX1" fmla="*/ 1701798 w 1701798"/>
                  <a:gd name="connsiteY1" fmla="*/ 0 h 1963219"/>
                  <a:gd name="connsiteX2" fmla="*/ 876298 w 1701798"/>
                  <a:gd name="connsiteY2" fmla="*/ 1963219 h 1963219"/>
                  <a:gd name="connsiteX3" fmla="*/ 0 w 1701798"/>
                  <a:gd name="connsiteY3" fmla="*/ 1333500 h 1963219"/>
                  <a:gd name="connsiteX0" fmla="*/ 0 w 1701798"/>
                  <a:gd name="connsiteY0" fmla="*/ 1333500 h 2293419"/>
                  <a:gd name="connsiteX1" fmla="*/ 1701798 w 1701798"/>
                  <a:gd name="connsiteY1" fmla="*/ 0 h 2293419"/>
                  <a:gd name="connsiteX2" fmla="*/ 647698 w 1701798"/>
                  <a:gd name="connsiteY2" fmla="*/ 2293419 h 2293419"/>
                  <a:gd name="connsiteX3" fmla="*/ 0 w 1701798"/>
                  <a:gd name="connsiteY3" fmla="*/ 1333500 h 2293419"/>
                  <a:gd name="connsiteX0" fmla="*/ 0 w 1650998"/>
                  <a:gd name="connsiteY0" fmla="*/ 1701800 h 2293419"/>
                  <a:gd name="connsiteX1" fmla="*/ 1650998 w 1650998"/>
                  <a:gd name="connsiteY1" fmla="*/ 0 h 2293419"/>
                  <a:gd name="connsiteX2" fmla="*/ 596898 w 1650998"/>
                  <a:gd name="connsiteY2" fmla="*/ 2293419 h 2293419"/>
                  <a:gd name="connsiteX3" fmla="*/ 0 w 1650998"/>
                  <a:gd name="connsiteY3" fmla="*/ 1701800 h 2293419"/>
                  <a:gd name="connsiteX0" fmla="*/ 38842 w 1689840"/>
                  <a:gd name="connsiteY0" fmla="*/ 1701800 h 2293419"/>
                  <a:gd name="connsiteX1" fmla="*/ 1689840 w 1689840"/>
                  <a:gd name="connsiteY1" fmla="*/ 0 h 2293419"/>
                  <a:gd name="connsiteX2" fmla="*/ 635740 w 1689840"/>
                  <a:gd name="connsiteY2" fmla="*/ 2293419 h 2293419"/>
                  <a:gd name="connsiteX3" fmla="*/ 38842 w 1689840"/>
                  <a:gd name="connsiteY3" fmla="*/ 1701800 h 2293419"/>
                  <a:gd name="connsiteX0" fmla="*/ 37979 w 1688977"/>
                  <a:gd name="connsiteY0" fmla="*/ 1701800 h 2293419"/>
                  <a:gd name="connsiteX1" fmla="*/ 1688977 w 1688977"/>
                  <a:gd name="connsiteY1" fmla="*/ 0 h 2293419"/>
                  <a:gd name="connsiteX2" fmla="*/ 634877 w 1688977"/>
                  <a:gd name="connsiteY2" fmla="*/ 2293419 h 2293419"/>
                  <a:gd name="connsiteX3" fmla="*/ 37979 w 1688977"/>
                  <a:gd name="connsiteY3" fmla="*/ 1701800 h 2293419"/>
                  <a:gd name="connsiteX0" fmla="*/ 37979 w 1688977"/>
                  <a:gd name="connsiteY0" fmla="*/ 1701800 h 2204519"/>
                  <a:gd name="connsiteX1" fmla="*/ 1688977 w 1688977"/>
                  <a:gd name="connsiteY1" fmla="*/ 0 h 2204519"/>
                  <a:gd name="connsiteX2" fmla="*/ 571377 w 1688977"/>
                  <a:gd name="connsiteY2" fmla="*/ 2204519 h 2204519"/>
                  <a:gd name="connsiteX3" fmla="*/ 37979 w 1688977"/>
                  <a:gd name="connsiteY3" fmla="*/ 1701800 h 2204519"/>
                  <a:gd name="connsiteX0" fmla="*/ 37979 w 1688977"/>
                  <a:gd name="connsiteY0" fmla="*/ 1701800 h 2204519"/>
                  <a:gd name="connsiteX1" fmla="*/ 1688977 w 1688977"/>
                  <a:gd name="connsiteY1" fmla="*/ 0 h 2204519"/>
                  <a:gd name="connsiteX2" fmla="*/ 571377 w 1688977"/>
                  <a:gd name="connsiteY2" fmla="*/ 2204519 h 2204519"/>
                  <a:gd name="connsiteX3" fmla="*/ 37979 w 1688977"/>
                  <a:gd name="connsiteY3" fmla="*/ 1701800 h 2204519"/>
                  <a:gd name="connsiteX0" fmla="*/ 37979 w 1688977"/>
                  <a:gd name="connsiteY0" fmla="*/ 1701800 h 2204519"/>
                  <a:gd name="connsiteX1" fmla="*/ 1688977 w 1688977"/>
                  <a:gd name="connsiteY1" fmla="*/ 0 h 2204519"/>
                  <a:gd name="connsiteX2" fmla="*/ 571377 w 1688977"/>
                  <a:gd name="connsiteY2" fmla="*/ 2204519 h 2204519"/>
                  <a:gd name="connsiteX3" fmla="*/ 37979 w 1688977"/>
                  <a:gd name="connsiteY3" fmla="*/ 1701800 h 2204519"/>
                  <a:gd name="connsiteX0" fmla="*/ 37979 w 1688977"/>
                  <a:gd name="connsiteY0" fmla="*/ 1701800 h 2204519"/>
                  <a:gd name="connsiteX1" fmla="*/ 1688977 w 1688977"/>
                  <a:gd name="connsiteY1" fmla="*/ 0 h 2204519"/>
                  <a:gd name="connsiteX2" fmla="*/ 571377 w 1688977"/>
                  <a:gd name="connsiteY2" fmla="*/ 2204519 h 2204519"/>
                  <a:gd name="connsiteX3" fmla="*/ 37979 w 1688977"/>
                  <a:gd name="connsiteY3" fmla="*/ 1701800 h 22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88977" h="2204519">
                    <a:moveTo>
                      <a:pt x="37979" y="1701800"/>
                    </a:moveTo>
                    <a:cubicBezTo>
                      <a:pt x="-249888" y="867833"/>
                      <a:pt x="1176744" y="148167"/>
                      <a:pt x="1688977" y="0"/>
                    </a:cubicBezTo>
                    <a:cubicBezTo>
                      <a:pt x="1227544" y="455440"/>
                      <a:pt x="1731310" y="1977679"/>
                      <a:pt x="571377" y="2204519"/>
                    </a:cubicBezTo>
                    <a:lnTo>
                      <a:pt x="37979" y="1701800"/>
                    </a:lnTo>
                    <a:close/>
                  </a:path>
                </a:pathLst>
              </a:custGeom>
              <a:solidFill>
                <a:srgbClr val="FCCFB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23">
                <a:extLst>
                  <a:ext uri="{FF2B5EF4-FFF2-40B4-BE49-F238E27FC236}">
                    <a16:creationId xmlns:a16="http://schemas.microsoft.com/office/drawing/2014/main" id="{573DCFE3-E6DE-0DFE-6CE3-9B188170A8D6}"/>
                  </a:ext>
                </a:extLst>
              </p:cNvPr>
              <p:cNvSpPr/>
              <p:nvPr/>
            </p:nvSpPr>
            <p:spPr>
              <a:xfrm rot="20934534">
                <a:off x="6760272" y="892339"/>
                <a:ext cx="1688977" cy="2204519"/>
              </a:xfrm>
              <a:custGeom>
                <a:avLst/>
                <a:gdLst>
                  <a:gd name="connsiteX0" fmla="*/ 0 w 876298"/>
                  <a:gd name="connsiteY0" fmla="*/ 0 h 629719"/>
                  <a:gd name="connsiteX1" fmla="*/ 876298 w 876298"/>
                  <a:gd name="connsiteY1" fmla="*/ 0 h 629719"/>
                  <a:gd name="connsiteX2" fmla="*/ 876298 w 876298"/>
                  <a:gd name="connsiteY2" fmla="*/ 629719 h 629719"/>
                  <a:gd name="connsiteX3" fmla="*/ 0 w 876298"/>
                  <a:gd name="connsiteY3" fmla="*/ 629719 h 629719"/>
                  <a:gd name="connsiteX4" fmla="*/ 0 w 876298"/>
                  <a:gd name="connsiteY4" fmla="*/ 0 h 629719"/>
                  <a:gd name="connsiteX0" fmla="*/ 0 w 1701798"/>
                  <a:gd name="connsiteY0" fmla="*/ 1333500 h 1963219"/>
                  <a:gd name="connsiteX1" fmla="*/ 1701798 w 1701798"/>
                  <a:gd name="connsiteY1" fmla="*/ 0 h 1963219"/>
                  <a:gd name="connsiteX2" fmla="*/ 876298 w 1701798"/>
                  <a:gd name="connsiteY2" fmla="*/ 1963219 h 1963219"/>
                  <a:gd name="connsiteX3" fmla="*/ 0 w 1701798"/>
                  <a:gd name="connsiteY3" fmla="*/ 1963219 h 1963219"/>
                  <a:gd name="connsiteX4" fmla="*/ 0 w 1701798"/>
                  <a:gd name="connsiteY4" fmla="*/ 1333500 h 1963219"/>
                  <a:gd name="connsiteX0" fmla="*/ 0 w 1701798"/>
                  <a:gd name="connsiteY0" fmla="*/ 1333500 h 1963219"/>
                  <a:gd name="connsiteX1" fmla="*/ 1701798 w 1701798"/>
                  <a:gd name="connsiteY1" fmla="*/ 0 h 1963219"/>
                  <a:gd name="connsiteX2" fmla="*/ 876298 w 1701798"/>
                  <a:gd name="connsiteY2" fmla="*/ 1963219 h 1963219"/>
                  <a:gd name="connsiteX3" fmla="*/ 0 w 1701798"/>
                  <a:gd name="connsiteY3" fmla="*/ 1333500 h 1963219"/>
                  <a:gd name="connsiteX0" fmla="*/ 0 w 1701798"/>
                  <a:gd name="connsiteY0" fmla="*/ 1333500 h 2293419"/>
                  <a:gd name="connsiteX1" fmla="*/ 1701798 w 1701798"/>
                  <a:gd name="connsiteY1" fmla="*/ 0 h 2293419"/>
                  <a:gd name="connsiteX2" fmla="*/ 647698 w 1701798"/>
                  <a:gd name="connsiteY2" fmla="*/ 2293419 h 2293419"/>
                  <a:gd name="connsiteX3" fmla="*/ 0 w 1701798"/>
                  <a:gd name="connsiteY3" fmla="*/ 1333500 h 2293419"/>
                  <a:gd name="connsiteX0" fmla="*/ 0 w 1650998"/>
                  <a:gd name="connsiteY0" fmla="*/ 1701800 h 2293419"/>
                  <a:gd name="connsiteX1" fmla="*/ 1650998 w 1650998"/>
                  <a:gd name="connsiteY1" fmla="*/ 0 h 2293419"/>
                  <a:gd name="connsiteX2" fmla="*/ 596898 w 1650998"/>
                  <a:gd name="connsiteY2" fmla="*/ 2293419 h 2293419"/>
                  <a:gd name="connsiteX3" fmla="*/ 0 w 1650998"/>
                  <a:gd name="connsiteY3" fmla="*/ 1701800 h 2293419"/>
                  <a:gd name="connsiteX0" fmla="*/ 38842 w 1689840"/>
                  <a:gd name="connsiteY0" fmla="*/ 1701800 h 2293419"/>
                  <a:gd name="connsiteX1" fmla="*/ 1689840 w 1689840"/>
                  <a:gd name="connsiteY1" fmla="*/ 0 h 2293419"/>
                  <a:gd name="connsiteX2" fmla="*/ 635740 w 1689840"/>
                  <a:gd name="connsiteY2" fmla="*/ 2293419 h 2293419"/>
                  <a:gd name="connsiteX3" fmla="*/ 38842 w 1689840"/>
                  <a:gd name="connsiteY3" fmla="*/ 1701800 h 2293419"/>
                  <a:gd name="connsiteX0" fmla="*/ 37979 w 1688977"/>
                  <a:gd name="connsiteY0" fmla="*/ 1701800 h 2293419"/>
                  <a:gd name="connsiteX1" fmla="*/ 1688977 w 1688977"/>
                  <a:gd name="connsiteY1" fmla="*/ 0 h 2293419"/>
                  <a:gd name="connsiteX2" fmla="*/ 634877 w 1688977"/>
                  <a:gd name="connsiteY2" fmla="*/ 2293419 h 2293419"/>
                  <a:gd name="connsiteX3" fmla="*/ 37979 w 1688977"/>
                  <a:gd name="connsiteY3" fmla="*/ 1701800 h 2293419"/>
                  <a:gd name="connsiteX0" fmla="*/ 37979 w 1688977"/>
                  <a:gd name="connsiteY0" fmla="*/ 1701800 h 2204519"/>
                  <a:gd name="connsiteX1" fmla="*/ 1688977 w 1688977"/>
                  <a:gd name="connsiteY1" fmla="*/ 0 h 2204519"/>
                  <a:gd name="connsiteX2" fmla="*/ 571377 w 1688977"/>
                  <a:gd name="connsiteY2" fmla="*/ 2204519 h 2204519"/>
                  <a:gd name="connsiteX3" fmla="*/ 37979 w 1688977"/>
                  <a:gd name="connsiteY3" fmla="*/ 1701800 h 2204519"/>
                  <a:gd name="connsiteX0" fmla="*/ 37979 w 1688977"/>
                  <a:gd name="connsiteY0" fmla="*/ 1701800 h 2204519"/>
                  <a:gd name="connsiteX1" fmla="*/ 1688977 w 1688977"/>
                  <a:gd name="connsiteY1" fmla="*/ 0 h 2204519"/>
                  <a:gd name="connsiteX2" fmla="*/ 571377 w 1688977"/>
                  <a:gd name="connsiteY2" fmla="*/ 2204519 h 2204519"/>
                  <a:gd name="connsiteX3" fmla="*/ 37979 w 1688977"/>
                  <a:gd name="connsiteY3" fmla="*/ 1701800 h 2204519"/>
                  <a:gd name="connsiteX0" fmla="*/ 37979 w 1688977"/>
                  <a:gd name="connsiteY0" fmla="*/ 1701800 h 2204519"/>
                  <a:gd name="connsiteX1" fmla="*/ 1688977 w 1688977"/>
                  <a:gd name="connsiteY1" fmla="*/ 0 h 2204519"/>
                  <a:gd name="connsiteX2" fmla="*/ 571377 w 1688977"/>
                  <a:gd name="connsiteY2" fmla="*/ 2204519 h 2204519"/>
                  <a:gd name="connsiteX3" fmla="*/ 37979 w 1688977"/>
                  <a:gd name="connsiteY3" fmla="*/ 1701800 h 2204519"/>
                  <a:gd name="connsiteX0" fmla="*/ 37979 w 1688977"/>
                  <a:gd name="connsiteY0" fmla="*/ 1701800 h 2204519"/>
                  <a:gd name="connsiteX1" fmla="*/ 1688977 w 1688977"/>
                  <a:gd name="connsiteY1" fmla="*/ 0 h 2204519"/>
                  <a:gd name="connsiteX2" fmla="*/ 571377 w 1688977"/>
                  <a:gd name="connsiteY2" fmla="*/ 2204519 h 2204519"/>
                  <a:gd name="connsiteX3" fmla="*/ 37979 w 1688977"/>
                  <a:gd name="connsiteY3" fmla="*/ 1701800 h 22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88977" h="2204519">
                    <a:moveTo>
                      <a:pt x="37979" y="1701800"/>
                    </a:moveTo>
                    <a:cubicBezTo>
                      <a:pt x="-249888" y="867833"/>
                      <a:pt x="1176744" y="148167"/>
                      <a:pt x="1688977" y="0"/>
                    </a:cubicBezTo>
                    <a:cubicBezTo>
                      <a:pt x="1227544" y="455440"/>
                      <a:pt x="1731310" y="1977679"/>
                      <a:pt x="571377" y="2204519"/>
                    </a:cubicBezTo>
                    <a:lnTo>
                      <a:pt x="37979" y="1701800"/>
                    </a:lnTo>
                    <a:close/>
                  </a:path>
                </a:pathLst>
              </a:custGeom>
              <a:solidFill>
                <a:srgbClr val="FCCFB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Rectangle 7">
                <a:extLst>
                  <a:ext uri="{FF2B5EF4-FFF2-40B4-BE49-F238E27FC236}">
                    <a16:creationId xmlns:a16="http://schemas.microsoft.com/office/drawing/2014/main" id="{37EC94E4-0E7B-F369-78C8-279AB11FBA67}"/>
                  </a:ext>
                </a:extLst>
              </p:cNvPr>
              <p:cNvSpPr/>
              <p:nvPr/>
            </p:nvSpPr>
            <p:spPr>
              <a:xfrm>
                <a:off x="4490085" y="2062681"/>
                <a:ext cx="3164230" cy="2406923"/>
              </a:xfrm>
              <a:custGeom>
                <a:avLst/>
                <a:gdLst>
                  <a:gd name="connsiteX0" fmla="*/ 0 w 1727200"/>
                  <a:gd name="connsiteY0" fmla="*/ 0 h 127000"/>
                  <a:gd name="connsiteX1" fmla="*/ 1727200 w 1727200"/>
                  <a:gd name="connsiteY1" fmla="*/ 0 h 127000"/>
                  <a:gd name="connsiteX2" fmla="*/ 1727200 w 1727200"/>
                  <a:gd name="connsiteY2" fmla="*/ 127000 h 127000"/>
                  <a:gd name="connsiteX3" fmla="*/ 0 w 1727200"/>
                  <a:gd name="connsiteY3" fmla="*/ 127000 h 127000"/>
                  <a:gd name="connsiteX4" fmla="*/ 0 w 1727200"/>
                  <a:gd name="connsiteY4" fmla="*/ 0 h 127000"/>
                  <a:gd name="connsiteX0" fmla="*/ 254000 w 1727200"/>
                  <a:gd name="connsiteY0" fmla="*/ 0 h 152400"/>
                  <a:gd name="connsiteX1" fmla="*/ 1727200 w 1727200"/>
                  <a:gd name="connsiteY1" fmla="*/ 25400 h 152400"/>
                  <a:gd name="connsiteX2" fmla="*/ 1727200 w 1727200"/>
                  <a:gd name="connsiteY2" fmla="*/ 152400 h 152400"/>
                  <a:gd name="connsiteX3" fmla="*/ 0 w 1727200"/>
                  <a:gd name="connsiteY3" fmla="*/ 152400 h 152400"/>
                  <a:gd name="connsiteX4" fmla="*/ 254000 w 1727200"/>
                  <a:gd name="connsiteY4" fmla="*/ 0 h 152400"/>
                  <a:gd name="connsiteX0" fmla="*/ 254000 w 1727200"/>
                  <a:gd name="connsiteY0" fmla="*/ 25400 h 177800"/>
                  <a:gd name="connsiteX1" fmla="*/ 1397000 w 1727200"/>
                  <a:gd name="connsiteY1" fmla="*/ 0 h 177800"/>
                  <a:gd name="connsiteX2" fmla="*/ 1727200 w 1727200"/>
                  <a:gd name="connsiteY2" fmla="*/ 177800 h 177800"/>
                  <a:gd name="connsiteX3" fmla="*/ 0 w 1727200"/>
                  <a:gd name="connsiteY3" fmla="*/ 177800 h 177800"/>
                  <a:gd name="connsiteX4" fmla="*/ 254000 w 1727200"/>
                  <a:gd name="connsiteY4" fmla="*/ 25400 h 177800"/>
                  <a:gd name="connsiteX0" fmla="*/ 254000 w 2082800"/>
                  <a:gd name="connsiteY0" fmla="*/ 50800 h 203200"/>
                  <a:gd name="connsiteX1" fmla="*/ 1397000 w 2082800"/>
                  <a:gd name="connsiteY1" fmla="*/ 25400 h 203200"/>
                  <a:gd name="connsiteX2" fmla="*/ 2082800 w 2082800"/>
                  <a:gd name="connsiteY2" fmla="*/ 0 h 203200"/>
                  <a:gd name="connsiteX3" fmla="*/ 0 w 2082800"/>
                  <a:gd name="connsiteY3" fmla="*/ 203200 h 203200"/>
                  <a:gd name="connsiteX4" fmla="*/ 254000 w 2082800"/>
                  <a:gd name="connsiteY4" fmla="*/ 50800 h 203200"/>
                  <a:gd name="connsiteX0" fmla="*/ 685800 w 2514600"/>
                  <a:gd name="connsiteY0" fmla="*/ 50800 h 50800"/>
                  <a:gd name="connsiteX1" fmla="*/ 1828800 w 2514600"/>
                  <a:gd name="connsiteY1" fmla="*/ 25400 h 50800"/>
                  <a:gd name="connsiteX2" fmla="*/ 2514600 w 2514600"/>
                  <a:gd name="connsiteY2" fmla="*/ 0 h 50800"/>
                  <a:gd name="connsiteX3" fmla="*/ 0 w 2514600"/>
                  <a:gd name="connsiteY3" fmla="*/ 25400 h 50800"/>
                  <a:gd name="connsiteX4" fmla="*/ 685800 w 2514600"/>
                  <a:gd name="connsiteY4" fmla="*/ 50800 h 50800"/>
                  <a:gd name="connsiteX0" fmla="*/ 685800 w 2514600"/>
                  <a:gd name="connsiteY0" fmla="*/ 50800 h 350026"/>
                  <a:gd name="connsiteX1" fmla="*/ 1828800 w 2514600"/>
                  <a:gd name="connsiteY1" fmla="*/ 25400 h 350026"/>
                  <a:gd name="connsiteX2" fmla="*/ 2514600 w 2514600"/>
                  <a:gd name="connsiteY2" fmla="*/ 0 h 350026"/>
                  <a:gd name="connsiteX3" fmla="*/ 0 w 2514600"/>
                  <a:gd name="connsiteY3" fmla="*/ 25400 h 350026"/>
                  <a:gd name="connsiteX4" fmla="*/ 685800 w 2514600"/>
                  <a:gd name="connsiteY4" fmla="*/ 50800 h 350026"/>
                  <a:gd name="connsiteX0" fmla="*/ 685800 w 2514600"/>
                  <a:gd name="connsiteY0" fmla="*/ 50800 h 430389"/>
                  <a:gd name="connsiteX1" fmla="*/ 1828800 w 2514600"/>
                  <a:gd name="connsiteY1" fmla="*/ 25400 h 430389"/>
                  <a:gd name="connsiteX2" fmla="*/ 2514600 w 2514600"/>
                  <a:gd name="connsiteY2" fmla="*/ 0 h 430389"/>
                  <a:gd name="connsiteX3" fmla="*/ 0 w 2514600"/>
                  <a:gd name="connsiteY3" fmla="*/ 25400 h 430389"/>
                  <a:gd name="connsiteX4" fmla="*/ 685800 w 2514600"/>
                  <a:gd name="connsiteY4" fmla="*/ 50800 h 430389"/>
                  <a:gd name="connsiteX0" fmla="*/ 685800 w 2514600"/>
                  <a:gd name="connsiteY0" fmla="*/ 194888 h 574477"/>
                  <a:gd name="connsiteX1" fmla="*/ 1828800 w 2514600"/>
                  <a:gd name="connsiteY1" fmla="*/ 169488 h 574477"/>
                  <a:gd name="connsiteX2" fmla="*/ 2514600 w 2514600"/>
                  <a:gd name="connsiteY2" fmla="*/ 144088 h 574477"/>
                  <a:gd name="connsiteX3" fmla="*/ 0 w 2514600"/>
                  <a:gd name="connsiteY3" fmla="*/ 169488 h 574477"/>
                  <a:gd name="connsiteX4" fmla="*/ 685800 w 2514600"/>
                  <a:gd name="connsiteY4" fmla="*/ 194888 h 574477"/>
                  <a:gd name="connsiteX0" fmla="*/ 685800 w 2514600"/>
                  <a:gd name="connsiteY0" fmla="*/ 212306 h 591895"/>
                  <a:gd name="connsiteX1" fmla="*/ 1828800 w 2514600"/>
                  <a:gd name="connsiteY1" fmla="*/ 186906 h 591895"/>
                  <a:gd name="connsiteX2" fmla="*/ 2514600 w 2514600"/>
                  <a:gd name="connsiteY2" fmla="*/ 161506 h 591895"/>
                  <a:gd name="connsiteX3" fmla="*/ 0 w 2514600"/>
                  <a:gd name="connsiteY3" fmla="*/ 186906 h 591895"/>
                  <a:gd name="connsiteX4" fmla="*/ 685800 w 2514600"/>
                  <a:gd name="connsiteY4" fmla="*/ 212306 h 591895"/>
                  <a:gd name="connsiteX0" fmla="*/ 685800 w 2514600"/>
                  <a:gd name="connsiteY0" fmla="*/ 212306 h 591895"/>
                  <a:gd name="connsiteX1" fmla="*/ 1828800 w 2514600"/>
                  <a:gd name="connsiteY1" fmla="*/ 186906 h 591895"/>
                  <a:gd name="connsiteX2" fmla="*/ 2514600 w 2514600"/>
                  <a:gd name="connsiteY2" fmla="*/ 161506 h 591895"/>
                  <a:gd name="connsiteX3" fmla="*/ 0 w 2514600"/>
                  <a:gd name="connsiteY3" fmla="*/ 186906 h 591895"/>
                  <a:gd name="connsiteX4" fmla="*/ 685800 w 2514600"/>
                  <a:gd name="connsiteY4" fmla="*/ 212306 h 591895"/>
                  <a:gd name="connsiteX0" fmla="*/ 685800 w 2514600"/>
                  <a:gd name="connsiteY0" fmla="*/ 236877 h 616466"/>
                  <a:gd name="connsiteX1" fmla="*/ 1828800 w 2514600"/>
                  <a:gd name="connsiteY1" fmla="*/ 211477 h 616466"/>
                  <a:gd name="connsiteX2" fmla="*/ 2514600 w 2514600"/>
                  <a:gd name="connsiteY2" fmla="*/ 186077 h 616466"/>
                  <a:gd name="connsiteX3" fmla="*/ 0 w 2514600"/>
                  <a:gd name="connsiteY3" fmla="*/ 211477 h 616466"/>
                  <a:gd name="connsiteX4" fmla="*/ 685800 w 2514600"/>
                  <a:gd name="connsiteY4" fmla="*/ 236877 h 616466"/>
                  <a:gd name="connsiteX0" fmla="*/ 685800 w 2514600"/>
                  <a:gd name="connsiteY0" fmla="*/ 236877 h 616466"/>
                  <a:gd name="connsiteX1" fmla="*/ 1828800 w 2514600"/>
                  <a:gd name="connsiteY1" fmla="*/ 211477 h 616466"/>
                  <a:gd name="connsiteX2" fmla="*/ 2514600 w 2514600"/>
                  <a:gd name="connsiteY2" fmla="*/ 186077 h 616466"/>
                  <a:gd name="connsiteX3" fmla="*/ 0 w 2514600"/>
                  <a:gd name="connsiteY3" fmla="*/ 211477 h 616466"/>
                  <a:gd name="connsiteX4" fmla="*/ 685800 w 2514600"/>
                  <a:gd name="connsiteY4" fmla="*/ 236877 h 616466"/>
                  <a:gd name="connsiteX0" fmla="*/ 685800 w 2514600"/>
                  <a:gd name="connsiteY0" fmla="*/ 236877 h 616466"/>
                  <a:gd name="connsiteX1" fmla="*/ 1828800 w 2514600"/>
                  <a:gd name="connsiteY1" fmla="*/ 211477 h 616466"/>
                  <a:gd name="connsiteX2" fmla="*/ 2514600 w 2514600"/>
                  <a:gd name="connsiteY2" fmla="*/ 186077 h 616466"/>
                  <a:gd name="connsiteX3" fmla="*/ 0 w 2514600"/>
                  <a:gd name="connsiteY3" fmla="*/ 211477 h 616466"/>
                  <a:gd name="connsiteX4" fmla="*/ 685800 w 2514600"/>
                  <a:gd name="connsiteY4" fmla="*/ 236877 h 616466"/>
                  <a:gd name="connsiteX0" fmla="*/ 739140 w 2567940"/>
                  <a:gd name="connsiteY0" fmla="*/ 236877 h 616466"/>
                  <a:gd name="connsiteX1" fmla="*/ 1882140 w 2567940"/>
                  <a:gd name="connsiteY1" fmla="*/ 211477 h 616466"/>
                  <a:gd name="connsiteX2" fmla="*/ 2567940 w 2567940"/>
                  <a:gd name="connsiteY2" fmla="*/ 186077 h 616466"/>
                  <a:gd name="connsiteX3" fmla="*/ 0 w 2567940"/>
                  <a:gd name="connsiteY3" fmla="*/ 211477 h 616466"/>
                  <a:gd name="connsiteX4" fmla="*/ 739140 w 2567940"/>
                  <a:gd name="connsiteY4" fmla="*/ 236877 h 616466"/>
                  <a:gd name="connsiteX0" fmla="*/ 739140 w 2621280"/>
                  <a:gd name="connsiteY0" fmla="*/ 236877 h 616466"/>
                  <a:gd name="connsiteX1" fmla="*/ 1882140 w 2621280"/>
                  <a:gd name="connsiteY1" fmla="*/ 211477 h 616466"/>
                  <a:gd name="connsiteX2" fmla="*/ 2621280 w 2621280"/>
                  <a:gd name="connsiteY2" fmla="*/ 186077 h 616466"/>
                  <a:gd name="connsiteX3" fmla="*/ 0 w 2621280"/>
                  <a:gd name="connsiteY3" fmla="*/ 211477 h 616466"/>
                  <a:gd name="connsiteX4" fmla="*/ 739140 w 2621280"/>
                  <a:gd name="connsiteY4" fmla="*/ 236877 h 616466"/>
                  <a:gd name="connsiteX0" fmla="*/ 739140 w 2621280"/>
                  <a:gd name="connsiteY0" fmla="*/ 236877 h 616466"/>
                  <a:gd name="connsiteX1" fmla="*/ 1882140 w 2621280"/>
                  <a:gd name="connsiteY1" fmla="*/ 211477 h 616466"/>
                  <a:gd name="connsiteX2" fmla="*/ 2621280 w 2621280"/>
                  <a:gd name="connsiteY2" fmla="*/ 186077 h 616466"/>
                  <a:gd name="connsiteX3" fmla="*/ 0 w 2621280"/>
                  <a:gd name="connsiteY3" fmla="*/ 211477 h 616466"/>
                  <a:gd name="connsiteX4" fmla="*/ 739140 w 2621280"/>
                  <a:gd name="connsiteY4" fmla="*/ 236877 h 616466"/>
                  <a:gd name="connsiteX0" fmla="*/ 929640 w 2811780"/>
                  <a:gd name="connsiteY0" fmla="*/ 357872 h 620184"/>
                  <a:gd name="connsiteX1" fmla="*/ 2072640 w 2811780"/>
                  <a:gd name="connsiteY1" fmla="*/ 332472 h 620184"/>
                  <a:gd name="connsiteX2" fmla="*/ 2811780 w 2811780"/>
                  <a:gd name="connsiteY2" fmla="*/ 307072 h 620184"/>
                  <a:gd name="connsiteX3" fmla="*/ 0 w 2811780"/>
                  <a:gd name="connsiteY3" fmla="*/ 132447 h 620184"/>
                  <a:gd name="connsiteX4" fmla="*/ 929640 w 2811780"/>
                  <a:gd name="connsiteY4" fmla="*/ 357872 h 620184"/>
                  <a:gd name="connsiteX0" fmla="*/ 929640 w 2811780"/>
                  <a:gd name="connsiteY0" fmla="*/ 357872 h 742994"/>
                  <a:gd name="connsiteX1" fmla="*/ 2072640 w 2811780"/>
                  <a:gd name="connsiteY1" fmla="*/ 332472 h 742994"/>
                  <a:gd name="connsiteX2" fmla="*/ 2811780 w 2811780"/>
                  <a:gd name="connsiteY2" fmla="*/ 307072 h 742994"/>
                  <a:gd name="connsiteX3" fmla="*/ 0 w 2811780"/>
                  <a:gd name="connsiteY3" fmla="*/ 132447 h 742994"/>
                  <a:gd name="connsiteX4" fmla="*/ 929640 w 2811780"/>
                  <a:gd name="connsiteY4" fmla="*/ 357872 h 742994"/>
                  <a:gd name="connsiteX0" fmla="*/ 929640 w 3059430"/>
                  <a:gd name="connsiteY0" fmla="*/ 417206 h 711254"/>
                  <a:gd name="connsiteX1" fmla="*/ 2072640 w 3059430"/>
                  <a:gd name="connsiteY1" fmla="*/ 391806 h 711254"/>
                  <a:gd name="connsiteX2" fmla="*/ 3059430 w 3059430"/>
                  <a:gd name="connsiteY2" fmla="*/ 109231 h 711254"/>
                  <a:gd name="connsiteX3" fmla="*/ 0 w 3059430"/>
                  <a:gd name="connsiteY3" fmla="*/ 191781 h 711254"/>
                  <a:gd name="connsiteX4" fmla="*/ 929640 w 3059430"/>
                  <a:gd name="connsiteY4" fmla="*/ 417206 h 711254"/>
                  <a:gd name="connsiteX0" fmla="*/ 929640 w 3059430"/>
                  <a:gd name="connsiteY0" fmla="*/ 417206 h 800063"/>
                  <a:gd name="connsiteX1" fmla="*/ 2072640 w 3059430"/>
                  <a:gd name="connsiteY1" fmla="*/ 391806 h 800063"/>
                  <a:gd name="connsiteX2" fmla="*/ 3059430 w 3059430"/>
                  <a:gd name="connsiteY2" fmla="*/ 109231 h 800063"/>
                  <a:gd name="connsiteX3" fmla="*/ 0 w 3059430"/>
                  <a:gd name="connsiteY3" fmla="*/ 191781 h 800063"/>
                  <a:gd name="connsiteX4" fmla="*/ 929640 w 3059430"/>
                  <a:gd name="connsiteY4" fmla="*/ 417206 h 800063"/>
                  <a:gd name="connsiteX0" fmla="*/ 929640 w 3059430"/>
                  <a:gd name="connsiteY0" fmla="*/ 1308453 h 1691310"/>
                  <a:gd name="connsiteX1" fmla="*/ 2863215 w 3059430"/>
                  <a:gd name="connsiteY1" fmla="*/ 44803 h 1691310"/>
                  <a:gd name="connsiteX2" fmla="*/ 3059430 w 3059430"/>
                  <a:gd name="connsiteY2" fmla="*/ 1000478 h 1691310"/>
                  <a:gd name="connsiteX3" fmla="*/ 0 w 3059430"/>
                  <a:gd name="connsiteY3" fmla="*/ 1083028 h 1691310"/>
                  <a:gd name="connsiteX4" fmla="*/ 929640 w 3059430"/>
                  <a:gd name="connsiteY4" fmla="*/ 1308453 h 1691310"/>
                  <a:gd name="connsiteX0" fmla="*/ 929640 w 3238922"/>
                  <a:gd name="connsiteY0" fmla="*/ 1308453 h 1691310"/>
                  <a:gd name="connsiteX1" fmla="*/ 2863215 w 3238922"/>
                  <a:gd name="connsiteY1" fmla="*/ 44803 h 1691310"/>
                  <a:gd name="connsiteX2" fmla="*/ 2844165 w 3238922"/>
                  <a:gd name="connsiteY2" fmla="*/ 872209 h 1691310"/>
                  <a:gd name="connsiteX3" fmla="*/ 3059430 w 3238922"/>
                  <a:gd name="connsiteY3" fmla="*/ 1000478 h 1691310"/>
                  <a:gd name="connsiteX4" fmla="*/ 0 w 3238922"/>
                  <a:gd name="connsiteY4" fmla="*/ 1083028 h 1691310"/>
                  <a:gd name="connsiteX5" fmla="*/ 929640 w 3238922"/>
                  <a:gd name="connsiteY5" fmla="*/ 1308453 h 1691310"/>
                  <a:gd name="connsiteX0" fmla="*/ 929640 w 3059455"/>
                  <a:gd name="connsiteY0" fmla="*/ 1308453 h 1691310"/>
                  <a:gd name="connsiteX1" fmla="*/ 2863215 w 3059455"/>
                  <a:gd name="connsiteY1" fmla="*/ 44803 h 1691310"/>
                  <a:gd name="connsiteX2" fmla="*/ 2844165 w 3059455"/>
                  <a:gd name="connsiteY2" fmla="*/ 872209 h 1691310"/>
                  <a:gd name="connsiteX3" fmla="*/ 3059430 w 3059455"/>
                  <a:gd name="connsiteY3" fmla="*/ 1000478 h 1691310"/>
                  <a:gd name="connsiteX4" fmla="*/ 0 w 3059455"/>
                  <a:gd name="connsiteY4" fmla="*/ 1083028 h 1691310"/>
                  <a:gd name="connsiteX5" fmla="*/ 929640 w 3059455"/>
                  <a:gd name="connsiteY5" fmla="*/ 1308453 h 1691310"/>
                  <a:gd name="connsiteX0" fmla="*/ 929640 w 3059456"/>
                  <a:gd name="connsiteY0" fmla="*/ 1308453 h 1691310"/>
                  <a:gd name="connsiteX1" fmla="*/ 2863215 w 3059456"/>
                  <a:gd name="connsiteY1" fmla="*/ 44803 h 1691310"/>
                  <a:gd name="connsiteX2" fmla="*/ 2848927 w 3059456"/>
                  <a:gd name="connsiteY2" fmla="*/ 891259 h 1691310"/>
                  <a:gd name="connsiteX3" fmla="*/ 3059430 w 3059456"/>
                  <a:gd name="connsiteY3" fmla="*/ 1000478 h 1691310"/>
                  <a:gd name="connsiteX4" fmla="*/ 0 w 3059456"/>
                  <a:gd name="connsiteY4" fmla="*/ 1083028 h 1691310"/>
                  <a:gd name="connsiteX5" fmla="*/ 929640 w 3059456"/>
                  <a:gd name="connsiteY5" fmla="*/ 1308453 h 1691310"/>
                  <a:gd name="connsiteX0" fmla="*/ 929640 w 3059456"/>
                  <a:gd name="connsiteY0" fmla="*/ 1308453 h 1691310"/>
                  <a:gd name="connsiteX1" fmla="*/ 2863215 w 3059456"/>
                  <a:gd name="connsiteY1" fmla="*/ 44803 h 1691310"/>
                  <a:gd name="connsiteX2" fmla="*/ 2848927 w 3059456"/>
                  <a:gd name="connsiteY2" fmla="*/ 876972 h 1691310"/>
                  <a:gd name="connsiteX3" fmla="*/ 3059430 w 3059456"/>
                  <a:gd name="connsiteY3" fmla="*/ 1000478 h 1691310"/>
                  <a:gd name="connsiteX4" fmla="*/ 0 w 3059456"/>
                  <a:gd name="connsiteY4" fmla="*/ 1083028 h 1691310"/>
                  <a:gd name="connsiteX5" fmla="*/ 929640 w 3059456"/>
                  <a:gd name="connsiteY5" fmla="*/ 1308453 h 1691310"/>
                  <a:gd name="connsiteX0" fmla="*/ 929640 w 3059456"/>
                  <a:gd name="connsiteY0" fmla="*/ 1308453 h 1691310"/>
                  <a:gd name="connsiteX1" fmla="*/ 2863215 w 3059456"/>
                  <a:gd name="connsiteY1" fmla="*/ 44803 h 1691310"/>
                  <a:gd name="connsiteX2" fmla="*/ 2848927 w 3059456"/>
                  <a:gd name="connsiteY2" fmla="*/ 876972 h 1691310"/>
                  <a:gd name="connsiteX3" fmla="*/ 3059430 w 3059456"/>
                  <a:gd name="connsiteY3" fmla="*/ 1000478 h 1691310"/>
                  <a:gd name="connsiteX4" fmla="*/ 0 w 3059456"/>
                  <a:gd name="connsiteY4" fmla="*/ 1083028 h 1691310"/>
                  <a:gd name="connsiteX5" fmla="*/ 929640 w 3059456"/>
                  <a:gd name="connsiteY5" fmla="*/ 1308453 h 1691310"/>
                  <a:gd name="connsiteX0" fmla="*/ 943927 w 3073743"/>
                  <a:gd name="connsiteY0" fmla="*/ 1308453 h 1706135"/>
                  <a:gd name="connsiteX1" fmla="*/ 2877502 w 3073743"/>
                  <a:gd name="connsiteY1" fmla="*/ 44803 h 1706135"/>
                  <a:gd name="connsiteX2" fmla="*/ 2863214 w 3073743"/>
                  <a:gd name="connsiteY2" fmla="*/ 876972 h 1706135"/>
                  <a:gd name="connsiteX3" fmla="*/ 3073717 w 3073743"/>
                  <a:gd name="connsiteY3" fmla="*/ 1000478 h 1706135"/>
                  <a:gd name="connsiteX4" fmla="*/ 0 w 3073743"/>
                  <a:gd name="connsiteY4" fmla="*/ 1106841 h 1706135"/>
                  <a:gd name="connsiteX5" fmla="*/ 943927 w 3073743"/>
                  <a:gd name="connsiteY5" fmla="*/ 1308453 h 1706135"/>
                  <a:gd name="connsiteX0" fmla="*/ 1034414 w 3164230"/>
                  <a:gd name="connsiteY0" fmla="*/ 1308453 h 1665163"/>
                  <a:gd name="connsiteX1" fmla="*/ 2967989 w 3164230"/>
                  <a:gd name="connsiteY1" fmla="*/ 44803 h 1665163"/>
                  <a:gd name="connsiteX2" fmla="*/ 2953701 w 3164230"/>
                  <a:gd name="connsiteY2" fmla="*/ 876972 h 1665163"/>
                  <a:gd name="connsiteX3" fmla="*/ 3164204 w 3164230"/>
                  <a:gd name="connsiteY3" fmla="*/ 1000478 h 1665163"/>
                  <a:gd name="connsiteX4" fmla="*/ 0 w 3164230"/>
                  <a:gd name="connsiteY4" fmla="*/ 1040166 h 1665163"/>
                  <a:gd name="connsiteX5" fmla="*/ 1034414 w 3164230"/>
                  <a:gd name="connsiteY5" fmla="*/ 1308453 h 1665163"/>
                  <a:gd name="connsiteX0" fmla="*/ 210501 w 3164230"/>
                  <a:gd name="connsiteY0" fmla="*/ 929340 h 1681337"/>
                  <a:gd name="connsiteX1" fmla="*/ 2967989 w 3164230"/>
                  <a:gd name="connsiteY1" fmla="*/ 60977 h 1681337"/>
                  <a:gd name="connsiteX2" fmla="*/ 2953701 w 3164230"/>
                  <a:gd name="connsiteY2" fmla="*/ 893146 h 1681337"/>
                  <a:gd name="connsiteX3" fmla="*/ 3164204 w 3164230"/>
                  <a:gd name="connsiteY3" fmla="*/ 1016652 h 1681337"/>
                  <a:gd name="connsiteX4" fmla="*/ 0 w 3164230"/>
                  <a:gd name="connsiteY4" fmla="*/ 1056340 h 1681337"/>
                  <a:gd name="connsiteX5" fmla="*/ 210501 w 3164230"/>
                  <a:gd name="connsiteY5" fmla="*/ 929340 h 1681337"/>
                  <a:gd name="connsiteX0" fmla="*/ 210501 w 3164230"/>
                  <a:gd name="connsiteY0" fmla="*/ 929340 h 1681337"/>
                  <a:gd name="connsiteX1" fmla="*/ 2967989 w 3164230"/>
                  <a:gd name="connsiteY1" fmla="*/ 60977 h 1681337"/>
                  <a:gd name="connsiteX2" fmla="*/ 2953701 w 3164230"/>
                  <a:gd name="connsiteY2" fmla="*/ 893146 h 1681337"/>
                  <a:gd name="connsiteX3" fmla="*/ 3164204 w 3164230"/>
                  <a:gd name="connsiteY3" fmla="*/ 1016652 h 1681337"/>
                  <a:gd name="connsiteX4" fmla="*/ 0 w 3164230"/>
                  <a:gd name="connsiteY4" fmla="*/ 1056340 h 1681337"/>
                  <a:gd name="connsiteX5" fmla="*/ 210501 w 3164230"/>
                  <a:gd name="connsiteY5" fmla="*/ 929340 h 1681337"/>
                  <a:gd name="connsiteX0" fmla="*/ 210501 w 3164230"/>
                  <a:gd name="connsiteY0" fmla="*/ 929340 h 1681337"/>
                  <a:gd name="connsiteX1" fmla="*/ 2967989 w 3164230"/>
                  <a:gd name="connsiteY1" fmla="*/ 60977 h 1681337"/>
                  <a:gd name="connsiteX2" fmla="*/ 2953701 w 3164230"/>
                  <a:gd name="connsiteY2" fmla="*/ 893146 h 1681337"/>
                  <a:gd name="connsiteX3" fmla="*/ 3164204 w 3164230"/>
                  <a:gd name="connsiteY3" fmla="*/ 1016652 h 1681337"/>
                  <a:gd name="connsiteX4" fmla="*/ 0 w 3164230"/>
                  <a:gd name="connsiteY4" fmla="*/ 1056340 h 1681337"/>
                  <a:gd name="connsiteX5" fmla="*/ 210501 w 3164230"/>
                  <a:gd name="connsiteY5" fmla="*/ 929340 h 1681337"/>
                  <a:gd name="connsiteX0" fmla="*/ 210501 w 3164230"/>
                  <a:gd name="connsiteY0" fmla="*/ 929340 h 1681337"/>
                  <a:gd name="connsiteX1" fmla="*/ 2967989 w 3164230"/>
                  <a:gd name="connsiteY1" fmla="*/ 60977 h 1681337"/>
                  <a:gd name="connsiteX2" fmla="*/ 2953701 w 3164230"/>
                  <a:gd name="connsiteY2" fmla="*/ 893146 h 1681337"/>
                  <a:gd name="connsiteX3" fmla="*/ 3164204 w 3164230"/>
                  <a:gd name="connsiteY3" fmla="*/ 1016652 h 1681337"/>
                  <a:gd name="connsiteX4" fmla="*/ 0 w 3164230"/>
                  <a:gd name="connsiteY4" fmla="*/ 1056340 h 1681337"/>
                  <a:gd name="connsiteX5" fmla="*/ 210501 w 3164230"/>
                  <a:gd name="connsiteY5" fmla="*/ 929340 h 1681337"/>
                  <a:gd name="connsiteX0" fmla="*/ 210501 w 3164230"/>
                  <a:gd name="connsiteY0" fmla="*/ 929340 h 1681337"/>
                  <a:gd name="connsiteX1" fmla="*/ 2967989 w 3164230"/>
                  <a:gd name="connsiteY1" fmla="*/ 60977 h 1681337"/>
                  <a:gd name="connsiteX2" fmla="*/ 2953701 w 3164230"/>
                  <a:gd name="connsiteY2" fmla="*/ 893146 h 1681337"/>
                  <a:gd name="connsiteX3" fmla="*/ 3164204 w 3164230"/>
                  <a:gd name="connsiteY3" fmla="*/ 1016652 h 1681337"/>
                  <a:gd name="connsiteX4" fmla="*/ 0 w 3164230"/>
                  <a:gd name="connsiteY4" fmla="*/ 1056340 h 1681337"/>
                  <a:gd name="connsiteX5" fmla="*/ 210501 w 3164230"/>
                  <a:gd name="connsiteY5" fmla="*/ 929340 h 1681337"/>
                  <a:gd name="connsiteX0" fmla="*/ 210501 w 3164230"/>
                  <a:gd name="connsiteY0" fmla="*/ 929340 h 1681337"/>
                  <a:gd name="connsiteX1" fmla="*/ 2967989 w 3164230"/>
                  <a:gd name="connsiteY1" fmla="*/ 60977 h 1681337"/>
                  <a:gd name="connsiteX2" fmla="*/ 2953701 w 3164230"/>
                  <a:gd name="connsiteY2" fmla="*/ 893146 h 1681337"/>
                  <a:gd name="connsiteX3" fmla="*/ 3164204 w 3164230"/>
                  <a:gd name="connsiteY3" fmla="*/ 1016652 h 1681337"/>
                  <a:gd name="connsiteX4" fmla="*/ 0 w 3164230"/>
                  <a:gd name="connsiteY4" fmla="*/ 1056340 h 1681337"/>
                  <a:gd name="connsiteX5" fmla="*/ 210501 w 3164230"/>
                  <a:gd name="connsiteY5" fmla="*/ 929340 h 1681337"/>
                  <a:gd name="connsiteX0" fmla="*/ 210501 w 3164230"/>
                  <a:gd name="connsiteY0" fmla="*/ 926909 h 1678906"/>
                  <a:gd name="connsiteX1" fmla="*/ 243840 w 3164230"/>
                  <a:gd name="connsiteY1" fmla="*/ 76327 h 1678906"/>
                  <a:gd name="connsiteX2" fmla="*/ 2967989 w 3164230"/>
                  <a:gd name="connsiteY2" fmla="*/ 58546 h 1678906"/>
                  <a:gd name="connsiteX3" fmla="*/ 2953701 w 3164230"/>
                  <a:gd name="connsiteY3" fmla="*/ 890715 h 1678906"/>
                  <a:gd name="connsiteX4" fmla="*/ 3164204 w 3164230"/>
                  <a:gd name="connsiteY4" fmla="*/ 1014221 h 1678906"/>
                  <a:gd name="connsiteX5" fmla="*/ 0 w 3164230"/>
                  <a:gd name="connsiteY5" fmla="*/ 1053909 h 1678906"/>
                  <a:gd name="connsiteX6" fmla="*/ 210501 w 3164230"/>
                  <a:gd name="connsiteY6" fmla="*/ 926909 h 1678906"/>
                  <a:gd name="connsiteX0" fmla="*/ 210501 w 3164230"/>
                  <a:gd name="connsiteY0" fmla="*/ 926909 h 1678906"/>
                  <a:gd name="connsiteX1" fmla="*/ 243840 w 3164230"/>
                  <a:gd name="connsiteY1" fmla="*/ 76327 h 1678906"/>
                  <a:gd name="connsiteX2" fmla="*/ 2967989 w 3164230"/>
                  <a:gd name="connsiteY2" fmla="*/ 58546 h 1678906"/>
                  <a:gd name="connsiteX3" fmla="*/ 2953701 w 3164230"/>
                  <a:gd name="connsiteY3" fmla="*/ 890715 h 1678906"/>
                  <a:gd name="connsiteX4" fmla="*/ 3164204 w 3164230"/>
                  <a:gd name="connsiteY4" fmla="*/ 1014221 h 1678906"/>
                  <a:gd name="connsiteX5" fmla="*/ 0 w 3164230"/>
                  <a:gd name="connsiteY5" fmla="*/ 1053909 h 1678906"/>
                  <a:gd name="connsiteX6" fmla="*/ 210501 w 3164230"/>
                  <a:gd name="connsiteY6" fmla="*/ 926909 h 1678906"/>
                  <a:gd name="connsiteX0" fmla="*/ 210501 w 3164230"/>
                  <a:gd name="connsiteY0" fmla="*/ 926909 h 1678906"/>
                  <a:gd name="connsiteX1" fmla="*/ 243840 w 3164230"/>
                  <a:gd name="connsiteY1" fmla="*/ 76327 h 1678906"/>
                  <a:gd name="connsiteX2" fmla="*/ 2967989 w 3164230"/>
                  <a:gd name="connsiteY2" fmla="*/ 58546 h 1678906"/>
                  <a:gd name="connsiteX3" fmla="*/ 2953701 w 3164230"/>
                  <a:gd name="connsiteY3" fmla="*/ 890715 h 1678906"/>
                  <a:gd name="connsiteX4" fmla="*/ 3164204 w 3164230"/>
                  <a:gd name="connsiteY4" fmla="*/ 1014221 h 1678906"/>
                  <a:gd name="connsiteX5" fmla="*/ 0 w 3164230"/>
                  <a:gd name="connsiteY5" fmla="*/ 1053909 h 1678906"/>
                  <a:gd name="connsiteX6" fmla="*/ 210501 w 3164230"/>
                  <a:gd name="connsiteY6" fmla="*/ 926909 h 1678906"/>
                  <a:gd name="connsiteX0" fmla="*/ 210501 w 3164230"/>
                  <a:gd name="connsiteY0" fmla="*/ 926909 h 1678906"/>
                  <a:gd name="connsiteX1" fmla="*/ 243840 w 3164230"/>
                  <a:gd name="connsiteY1" fmla="*/ 76327 h 1678906"/>
                  <a:gd name="connsiteX2" fmla="*/ 2967989 w 3164230"/>
                  <a:gd name="connsiteY2" fmla="*/ 58546 h 1678906"/>
                  <a:gd name="connsiteX3" fmla="*/ 2953701 w 3164230"/>
                  <a:gd name="connsiteY3" fmla="*/ 890715 h 1678906"/>
                  <a:gd name="connsiteX4" fmla="*/ 3164204 w 3164230"/>
                  <a:gd name="connsiteY4" fmla="*/ 1014221 h 1678906"/>
                  <a:gd name="connsiteX5" fmla="*/ 0 w 3164230"/>
                  <a:gd name="connsiteY5" fmla="*/ 1053909 h 1678906"/>
                  <a:gd name="connsiteX6" fmla="*/ 210501 w 3164230"/>
                  <a:gd name="connsiteY6" fmla="*/ 926909 h 1678906"/>
                  <a:gd name="connsiteX0" fmla="*/ 210501 w 3164230"/>
                  <a:gd name="connsiteY0" fmla="*/ 926909 h 1678906"/>
                  <a:gd name="connsiteX1" fmla="*/ 243840 w 3164230"/>
                  <a:gd name="connsiteY1" fmla="*/ 76327 h 1678906"/>
                  <a:gd name="connsiteX2" fmla="*/ 2967989 w 3164230"/>
                  <a:gd name="connsiteY2" fmla="*/ 58546 h 1678906"/>
                  <a:gd name="connsiteX3" fmla="*/ 2953701 w 3164230"/>
                  <a:gd name="connsiteY3" fmla="*/ 890715 h 1678906"/>
                  <a:gd name="connsiteX4" fmla="*/ 3164204 w 3164230"/>
                  <a:gd name="connsiteY4" fmla="*/ 1014221 h 1678906"/>
                  <a:gd name="connsiteX5" fmla="*/ 0 w 3164230"/>
                  <a:gd name="connsiteY5" fmla="*/ 1053909 h 1678906"/>
                  <a:gd name="connsiteX6" fmla="*/ 210501 w 3164230"/>
                  <a:gd name="connsiteY6" fmla="*/ 926909 h 1678906"/>
                  <a:gd name="connsiteX0" fmla="*/ 210501 w 3164230"/>
                  <a:gd name="connsiteY0" fmla="*/ 1492750 h 2244747"/>
                  <a:gd name="connsiteX1" fmla="*/ 243840 w 3164230"/>
                  <a:gd name="connsiteY1" fmla="*/ 642168 h 2244747"/>
                  <a:gd name="connsiteX2" fmla="*/ 2967989 w 3164230"/>
                  <a:gd name="connsiteY2" fmla="*/ 624387 h 2244747"/>
                  <a:gd name="connsiteX3" fmla="*/ 2953701 w 3164230"/>
                  <a:gd name="connsiteY3" fmla="*/ 1456556 h 2244747"/>
                  <a:gd name="connsiteX4" fmla="*/ 3164204 w 3164230"/>
                  <a:gd name="connsiteY4" fmla="*/ 1580062 h 2244747"/>
                  <a:gd name="connsiteX5" fmla="*/ 0 w 3164230"/>
                  <a:gd name="connsiteY5" fmla="*/ 1619750 h 2244747"/>
                  <a:gd name="connsiteX6" fmla="*/ 210501 w 3164230"/>
                  <a:gd name="connsiteY6" fmla="*/ 1492750 h 2244747"/>
                  <a:gd name="connsiteX0" fmla="*/ 210501 w 3164230"/>
                  <a:gd name="connsiteY0" fmla="*/ 1651999 h 2403996"/>
                  <a:gd name="connsiteX1" fmla="*/ 243840 w 3164230"/>
                  <a:gd name="connsiteY1" fmla="*/ 801417 h 2403996"/>
                  <a:gd name="connsiteX2" fmla="*/ 2967989 w 3164230"/>
                  <a:gd name="connsiteY2" fmla="*/ 783636 h 2403996"/>
                  <a:gd name="connsiteX3" fmla="*/ 2953701 w 3164230"/>
                  <a:gd name="connsiteY3" fmla="*/ 1615805 h 2403996"/>
                  <a:gd name="connsiteX4" fmla="*/ 3164204 w 3164230"/>
                  <a:gd name="connsiteY4" fmla="*/ 1739311 h 2403996"/>
                  <a:gd name="connsiteX5" fmla="*/ 0 w 3164230"/>
                  <a:gd name="connsiteY5" fmla="*/ 1778999 h 2403996"/>
                  <a:gd name="connsiteX6" fmla="*/ 210501 w 3164230"/>
                  <a:gd name="connsiteY6" fmla="*/ 1651999 h 2403996"/>
                  <a:gd name="connsiteX0" fmla="*/ 210501 w 3164230"/>
                  <a:gd name="connsiteY0" fmla="*/ 1599480 h 2351477"/>
                  <a:gd name="connsiteX1" fmla="*/ 243840 w 3164230"/>
                  <a:gd name="connsiteY1" fmla="*/ 748898 h 2351477"/>
                  <a:gd name="connsiteX2" fmla="*/ 2967989 w 3164230"/>
                  <a:gd name="connsiteY2" fmla="*/ 731117 h 2351477"/>
                  <a:gd name="connsiteX3" fmla="*/ 2953701 w 3164230"/>
                  <a:gd name="connsiteY3" fmla="*/ 1563286 h 2351477"/>
                  <a:gd name="connsiteX4" fmla="*/ 3164204 w 3164230"/>
                  <a:gd name="connsiteY4" fmla="*/ 1686792 h 2351477"/>
                  <a:gd name="connsiteX5" fmla="*/ 0 w 3164230"/>
                  <a:gd name="connsiteY5" fmla="*/ 1726480 h 2351477"/>
                  <a:gd name="connsiteX6" fmla="*/ 210501 w 3164230"/>
                  <a:gd name="connsiteY6" fmla="*/ 1599480 h 2351477"/>
                  <a:gd name="connsiteX0" fmla="*/ 210501 w 3164230"/>
                  <a:gd name="connsiteY0" fmla="*/ 1687815 h 2439812"/>
                  <a:gd name="connsiteX1" fmla="*/ 243840 w 3164230"/>
                  <a:gd name="connsiteY1" fmla="*/ 837233 h 2439812"/>
                  <a:gd name="connsiteX2" fmla="*/ 2844164 w 3164230"/>
                  <a:gd name="connsiteY2" fmla="*/ 609902 h 2439812"/>
                  <a:gd name="connsiteX3" fmla="*/ 2953701 w 3164230"/>
                  <a:gd name="connsiteY3" fmla="*/ 1651621 h 2439812"/>
                  <a:gd name="connsiteX4" fmla="*/ 3164204 w 3164230"/>
                  <a:gd name="connsiteY4" fmla="*/ 1775127 h 2439812"/>
                  <a:gd name="connsiteX5" fmla="*/ 0 w 3164230"/>
                  <a:gd name="connsiteY5" fmla="*/ 1814815 h 2439812"/>
                  <a:gd name="connsiteX6" fmla="*/ 210501 w 3164230"/>
                  <a:gd name="connsiteY6" fmla="*/ 1687815 h 2439812"/>
                  <a:gd name="connsiteX0" fmla="*/ 210501 w 3164230"/>
                  <a:gd name="connsiteY0" fmla="*/ 1687815 h 2439812"/>
                  <a:gd name="connsiteX1" fmla="*/ 243840 w 3164230"/>
                  <a:gd name="connsiteY1" fmla="*/ 837233 h 2439812"/>
                  <a:gd name="connsiteX2" fmla="*/ 2844164 w 3164230"/>
                  <a:gd name="connsiteY2" fmla="*/ 609902 h 2439812"/>
                  <a:gd name="connsiteX3" fmla="*/ 2953701 w 3164230"/>
                  <a:gd name="connsiteY3" fmla="*/ 1651621 h 2439812"/>
                  <a:gd name="connsiteX4" fmla="*/ 3164204 w 3164230"/>
                  <a:gd name="connsiteY4" fmla="*/ 1775127 h 2439812"/>
                  <a:gd name="connsiteX5" fmla="*/ 0 w 3164230"/>
                  <a:gd name="connsiteY5" fmla="*/ 1814815 h 2439812"/>
                  <a:gd name="connsiteX6" fmla="*/ 210501 w 3164230"/>
                  <a:gd name="connsiteY6" fmla="*/ 1687815 h 2439812"/>
                  <a:gd name="connsiteX0" fmla="*/ 210501 w 3164230"/>
                  <a:gd name="connsiteY0" fmla="*/ 1687815 h 2439812"/>
                  <a:gd name="connsiteX1" fmla="*/ 243840 w 3164230"/>
                  <a:gd name="connsiteY1" fmla="*/ 837233 h 2439812"/>
                  <a:gd name="connsiteX2" fmla="*/ 2844164 w 3164230"/>
                  <a:gd name="connsiteY2" fmla="*/ 609902 h 2439812"/>
                  <a:gd name="connsiteX3" fmla="*/ 2953701 w 3164230"/>
                  <a:gd name="connsiteY3" fmla="*/ 1651621 h 2439812"/>
                  <a:gd name="connsiteX4" fmla="*/ 3164204 w 3164230"/>
                  <a:gd name="connsiteY4" fmla="*/ 1775127 h 2439812"/>
                  <a:gd name="connsiteX5" fmla="*/ 0 w 3164230"/>
                  <a:gd name="connsiteY5" fmla="*/ 1814815 h 2439812"/>
                  <a:gd name="connsiteX6" fmla="*/ 210501 w 3164230"/>
                  <a:gd name="connsiteY6" fmla="*/ 1687815 h 2439812"/>
                  <a:gd name="connsiteX0" fmla="*/ 210501 w 3164230"/>
                  <a:gd name="connsiteY0" fmla="*/ 1737957 h 2489954"/>
                  <a:gd name="connsiteX1" fmla="*/ 243840 w 3164230"/>
                  <a:gd name="connsiteY1" fmla="*/ 887375 h 2489954"/>
                  <a:gd name="connsiteX2" fmla="*/ 2834639 w 3164230"/>
                  <a:gd name="connsiteY2" fmla="*/ 555269 h 2489954"/>
                  <a:gd name="connsiteX3" fmla="*/ 2953701 w 3164230"/>
                  <a:gd name="connsiteY3" fmla="*/ 1701763 h 2489954"/>
                  <a:gd name="connsiteX4" fmla="*/ 3164204 w 3164230"/>
                  <a:gd name="connsiteY4" fmla="*/ 1825269 h 2489954"/>
                  <a:gd name="connsiteX5" fmla="*/ 0 w 3164230"/>
                  <a:gd name="connsiteY5" fmla="*/ 1864957 h 2489954"/>
                  <a:gd name="connsiteX6" fmla="*/ 210501 w 3164230"/>
                  <a:gd name="connsiteY6" fmla="*/ 1737957 h 2489954"/>
                  <a:gd name="connsiteX0" fmla="*/ 210501 w 3164230"/>
                  <a:gd name="connsiteY0" fmla="*/ 1840146 h 2592143"/>
                  <a:gd name="connsiteX1" fmla="*/ 243840 w 3164230"/>
                  <a:gd name="connsiteY1" fmla="*/ 989564 h 2592143"/>
                  <a:gd name="connsiteX2" fmla="*/ 2606039 w 3164230"/>
                  <a:gd name="connsiteY2" fmla="*/ 466958 h 2592143"/>
                  <a:gd name="connsiteX3" fmla="*/ 2953701 w 3164230"/>
                  <a:gd name="connsiteY3" fmla="*/ 1803952 h 2592143"/>
                  <a:gd name="connsiteX4" fmla="*/ 3164204 w 3164230"/>
                  <a:gd name="connsiteY4" fmla="*/ 1927458 h 2592143"/>
                  <a:gd name="connsiteX5" fmla="*/ 0 w 3164230"/>
                  <a:gd name="connsiteY5" fmla="*/ 1967146 h 2592143"/>
                  <a:gd name="connsiteX6" fmla="*/ 210501 w 3164230"/>
                  <a:gd name="connsiteY6" fmla="*/ 1840146 h 2592143"/>
                  <a:gd name="connsiteX0" fmla="*/ 210501 w 3164230"/>
                  <a:gd name="connsiteY0" fmla="*/ 1840146 h 2592143"/>
                  <a:gd name="connsiteX1" fmla="*/ 243840 w 3164230"/>
                  <a:gd name="connsiteY1" fmla="*/ 989564 h 2592143"/>
                  <a:gd name="connsiteX2" fmla="*/ 2606039 w 3164230"/>
                  <a:gd name="connsiteY2" fmla="*/ 466958 h 2592143"/>
                  <a:gd name="connsiteX3" fmla="*/ 2953701 w 3164230"/>
                  <a:gd name="connsiteY3" fmla="*/ 1803952 h 2592143"/>
                  <a:gd name="connsiteX4" fmla="*/ 3164204 w 3164230"/>
                  <a:gd name="connsiteY4" fmla="*/ 1927458 h 2592143"/>
                  <a:gd name="connsiteX5" fmla="*/ 0 w 3164230"/>
                  <a:gd name="connsiteY5" fmla="*/ 1967146 h 2592143"/>
                  <a:gd name="connsiteX6" fmla="*/ 210501 w 3164230"/>
                  <a:gd name="connsiteY6" fmla="*/ 1840146 h 2592143"/>
                  <a:gd name="connsiteX0" fmla="*/ 210501 w 3164230"/>
                  <a:gd name="connsiteY0" fmla="*/ 1840146 h 2592143"/>
                  <a:gd name="connsiteX1" fmla="*/ 243840 w 3164230"/>
                  <a:gd name="connsiteY1" fmla="*/ 989564 h 2592143"/>
                  <a:gd name="connsiteX2" fmla="*/ 2606039 w 3164230"/>
                  <a:gd name="connsiteY2" fmla="*/ 466958 h 2592143"/>
                  <a:gd name="connsiteX3" fmla="*/ 2953701 w 3164230"/>
                  <a:gd name="connsiteY3" fmla="*/ 1803952 h 2592143"/>
                  <a:gd name="connsiteX4" fmla="*/ 3164204 w 3164230"/>
                  <a:gd name="connsiteY4" fmla="*/ 1927458 h 2592143"/>
                  <a:gd name="connsiteX5" fmla="*/ 0 w 3164230"/>
                  <a:gd name="connsiteY5" fmla="*/ 1967146 h 2592143"/>
                  <a:gd name="connsiteX6" fmla="*/ 210501 w 3164230"/>
                  <a:gd name="connsiteY6" fmla="*/ 1840146 h 2592143"/>
                  <a:gd name="connsiteX0" fmla="*/ 210501 w 3164230"/>
                  <a:gd name="connsiteY0" fmla="*/ 1697484 h 2449481"/>
                  <a:gd name="connsiteX1" fmla="*/ 243840 w 3164230"/>
                  <a:gd name="connsiteY1" fmla="*/ 846902 h 2449481"/>
                  <a:gd name="connsiteX2" fmla="*/ 2606039 w 3164230"/>
                  <a:gd name="connsiteY2" fmla="*/ 324296 h 2449481"/>
                  <a:gd name="connsiteX3" fmla="*/ 2953701 w 3164230"/>
                  <a:gd name="connsiteY3" fmla="*/ 1661290 h 2449481"/>
                  <a:gd name="connsiteX4" fmla="*/ 3164204 w 3164230"/>
                  <a:gd name="connsiteY4" fmla="*/ 1784796 h 2449481"/>
                  <a:gd name="connsiteX5" fmla="*/ 0 w 3164230"/>
                  <a:gd name="connsiteY5" fmla="*/ 1824484 h 2449481"/>
                  <a:gd name="connsiteX6" fmla="*/ 210501 w 3164230"/>
                  <a:gd name="connsiteY6" fmla="*/ 1697484 h 2449481"/>
                  <a:gd name="connsiteX0" fmla="*/ 210501 w 3164230"/>
                  <a:gd name="connsiteY0" fmla="*/ 1678668 h 2430665"/>
                  <a:gd name="connsiteX1" fmla="*/ 243840 w 3164230"/>
                  <a:gd name="connsiteY1" fmla="*/ 828086 h 2430665"/>
                  <a:gd name="connsiteX2" fmla="*/ 2577464 w 3164230"/>
                  <a:gd name="connsiteY2" fmla="*/ 343580 h 2430665"/>
                  <a:gd name="connsiteX3" fmla="*/ 2953701 w 3164230"/>
                  <a:gd name="connsiteY3" fmla="*/ 1642474 h 2430665"/>
                  <a:gd name="connsiteX4" fmla="*/ 3164204 w 3164230"/>
                  <a:gd name="connsiteY4" fmla="*/ 1765980 h 2430665"/>
                  <a:gd name="connsiteX5" fmla="*/ 0 w 3164230"/>
                  <a:gd name="connsiteY5" fmla="*/ 1805668 h 2430665"/>
                  <a:gd name="connsiteX6" fmla="*/ 210501 w 3164230"/>
                  <a:gd name="connsiteY6" fmla="*/ 1678668 h 2430665"/>
                  <a:gd name="connsiteX0" fmla="*/ 210501 w 3164230"/>
                  <a:gd name="connsiteY0" fmla="*/ 1664767 h 2416764"/>
                  <a:gd name="connsiteX1" fmla="*/ 243840 w 3164230"/>
                  <a:gd name="connsiteY1" fmla="*/ 814185 h 2416764"/>
                  <a:gd name="connsiteX2" fmla="*/ 2577464 w 3164230"/>
                  <a:gd name="connsiteY2" fmla="*/ 329679 h 2416764"/>
                  <a:gd name="connsiteX3" fmla="*/ 2953701 w 3164230"/>
                  <a:gd name="connsiteY3" fmla="*/ 1628573 h 2416764"/>
                  <a:gd name="connsiteX4" fmla="*/ 3164204 w 3164230"/>
                  <a:gd name="connsiteY4" fmla="*/ 1752079 h 2416764"/>
                  <a:gd name="connsiteX5" fmla="*/ 0 w 3164230"/>
                  <a:gd name="connsiteY5" fmla="*/ 1791767 h 2416764"/>
                  <a:gd name="connsiteX6" fmla="*/ 210501 w 3164230"/>
                  <a:gd name="connsiteY6" fmla="*/ 1664767 h 2416764"/>
                  <a:gd name="connsiteX0" fmla="*/ 210501 w 3164230"/>
                  <a:gd name="connsiteY0" fmla="*/ 1972853 h 2724850"/>
                  <a:gd name="connsiteX1" fmla="*/ 615315 w 3164230"/>
                  <a:gd name="connsiteY1" fmla="*/ 626971 h 2724850"/>
                  <a:gd name="connsiteX2" fmla="*/ 2577464 w 3164230"/>
                  <a:gd name="connsiteY2" fmla="*/ 637765 h 2724850"/>
                  <a:gd name="connsiteX3" fmla="*/ 2953701 w 3164230"/>
                  <a:gd name="connsiteY3" fmla="*/ 1936659 h 2724850"/>
                  <a:gd name="connsiteX4" fmla="*/ 3164204 w 3164230"/>
                  <a:gd name="connsiteY4" fmla="*/ 2060165 h 2724850"/>
                  <a:gd name="connsiteX5" fmla="*/ 0 w 3164230"/>
                  <a:gd name="connsiteY5" fmla="*/ 2099853 h 2724850"/>
                  <a:gd name="connsiteX6" fmla="*/ 210501 w 3164230"/>
                  <a:gd name="connsiteY6" fmla="*/ 1972853 h 2724850"/>
                  <a:gd name="connsiteX0" fmla="*/ 210501 w 3164230"/>
                  <a:gd name="connsiteY0" fmla="*/ 1972853 h 2724850"/>
                  <a:gd name="connsiteX1" fmla="*/ 615315 w 3164230"/>
                  <a:gd name="connsiteY1" fmla="*/ 626971 h 2724850"/>
                  <a:gd name="connsiteX2" fmla="*/ 2577464 w 3164230"/>
                  <a:gd name="connsiteY2" fmla="*/ 637765 h 2724850"/>
                  <a:gd name="connsiteX3" fmla="*/ 2953701 w 3164230"/>
                  <a:gd name="connsiteY3" fmla="*/ 1936659 h 2724850"/>
                  <a:gd name="connsiteX4" fmla="*/ 3164204 w 3164230"/>
                  <a:gd name="connsiteY4" fmla="*/ 2060165 h 2724850"/>
                  <a:gd name="connsiteX5" fmla="*/ 0 w 3164230"/>
                  <a:gd name="connsiteY5" fmla="*/ 2099853 h 2724850"/>
                  <a:gd name="connsiteX6" fmla="*/ 210501 w 3164230"/>
                  <a:gd name="connsiteY6" fmla="*/ 1972853 h 2724850"/>
                  <a:gd name="connsiteX0" fmla="*/ 210501 w 3164230"/>
                  <a:gd name="connsiteY0" fmla="*/ 1654926 h 2406923"/>
                  <a:gd name="connsiteX1" fmla="*/ 615315 w 3164230"/>
                  <a:gd name="connsiteY1" fmla="*/ 309044 h 2406923"/>
                  <a:gd name="connsiteX2" fmla="*/ 2577464 w 3164230"/>
                  <a:gd name="connsiteY2" fmla="*/ 319838 h 2406923"/>
                  <a:gd name="connsiteX3" fmla="*/ 2953701 w 3164230"/>
                  <a:gd name="connsiteY3" fmla="*/ 1618732 h 2406923"/>
                  <a:gd name="connsiteX4" fmla="*/ 3164204 w 3164230"/>
                  <a:gd name="connsiteY4" fmla="*/ 1742238 h 2406923"/>
                  <a:gd name="connsiteX5" fmla="*/ 0 w 3164230"/>
                  <a:gd name="connsiteY5" fmla="*/ 1781926 h 2406923"/>
                  <a:gd name="connsiteX6" fmla="*/ 210501 w 3164230"/>
                  <a:gd name="connsiteY6" fmla="*/ 1654926 h 2406923"/>
                  <a:gd name="connsiteX0" fmla="*/ 210501 w 3164230"/>
                  <a:gd name="connsiteY0" fmla="*/ 1654926 h 2406923"/>
                  <a:gd name="connsiteX1" fmla="*/ 615315 w 3164230"/>
                  <a:gd name="connsiteY1" fmla="*/ 309044 h 2406923"/>
                  <a:gd name="connsiteX2" fmla="*/ 2577464 w 3164230"/>
                  <a:gd name="connsiteY2" fmla="*/ 319838 h 2406923"/>
                  <a:gd name="connsiteX3" fmla="*/ 2953701 w 3164230"/>
                  <a:gd name="connsiteY3" fmla="*/ 1618732 h 2406923"/>
                  <a:gd name="connsiteX4" fmla="*/ 3164204 w 3164230"/>
                  <a:gd name="connsiteY4" fmla="*/ 1742238 h 2406923"/>
                  <a:gd name="connsiteX5" fmla="*/ 0 w 3164230"/>
                  <a:gd name="connsiteY5" fmla="*/ 1781926 h 2406923"/>
                  <a:gd name="connsiteX6" fmla="*/ 210501 w 3164230"/>
                  <a:gd name="connsiteY6" fmla="*/ 1654926 h 2406923"/>
                  <a:gd name="connsiteX0" fmla="*/ 210501 w 3164230"/>
                  <a:gd name="connsiteY0" fmla="*/ 1654926 h 2406923"/>
                  <a:gd name="connsiteX1" fmla="*/ 615315 w 3164230"/>
                  <a:gd name="connsiteY1" fmla="*/ 309044 h 2406923"/>
                  <a:gd name="connsiteX2" fmla="*/ 2577464 w 3164230"/>
                  <a:gd name="connsiteY2" fmla="*/ 319838 h 2406923"/>
                  <a:gd name="connsiteX3" fmla="*/ 2953701 w 3164230"/>
                  <a:gd name="connsiteY3" fmla="*/ 1618732 h 2406923"/>
                  <a:gd name="connsiteX4" fmla="*/ 3164204 w 3164230"/>
                  <a:gd name="connsiteY4" fmla="*/ 1742238 h 2406923"/>
                  <a:gd name="connsiteX5" fmla="*/ 0 w 3164230"/>
                  <a:gd name="connsiteY5" fmla="*/ 1781926 h 2406923"/>
                  <a:gd name="connsiteX6" fmla="*/ 210501 w 3164230"/>
                  <a:gd name="connsiteY6" fmla="*/ 1654926 h 2406923"/>
                  <a:gd name="connsiteX0" fmla="*/ 210501 w 3164230"/>
                  <a:gd name="connsiteY0" fmla="*/ 1654926 h 2406923"/>
                  <a:gd name="connsiteX1" fmla="*/ 615315 w 3164230"/>
                  <a:gd name="connsiteY1" fmla="*/ 309044 h 2406923"/>
                  <a:gd name="connsiteX2" fmla="*/ 2577464 w 3164230"/>
                  <a:gd name="connsiteY2" fmla="*/ 319838 h 2406923"/>
                  <a:gd name="connsiteX3" fmla="*/ 2953701 w 3164230"/>
                  <a:gd name="connsiteY3" fmla="*/ 1618732 h 2406923"/>
                  <a:gd name="connsiteX4" fmla="*/ 3164204 w 3164230"/>
                  <a:gd name="connsiteY4" fmla="*/ 1742238 h 2406923"/>
                  <a:gd name="connsiteX5" fmla="*/ 0 w 3164230"/>
                  <a:gd name="connsiteY5" fmla="*/ 1781926 h 2406923"/>
                  <a:gd name="connsiteX6" fmla="*/ 210501 w 3164230"/>
                  <a:gd name="connsiteY6" fmla="*/ 1654926 h 2406923"/>
                  <a:gd name="connsiteX0" fmla="*/ 210501 w 3164230"/>
                  <a:gd name="connsiteY0" fmla="*/ 1654926 h 2406923"/>
                  <a:gd name="connsiteX1" fmla="*/ 615315 w 3164230"/>
                  <a:gd name="connsiteY1" fmla="*/ 309044 h 2406923"/>
                  <a:gd name="connsiteX2" fmla="*/ 2577464 w 3164230"/>
                  <a:gd name="connsiteY2" fmla="*/ 319838 h 2406923"/>
                  <a:gd name="connsiteX3" fmla="*/ 2953701 w 3164230"/>
                  <a:gd name="connsiteY3" fmla="*/ 1618732 h 2406923"/>
                  <a:gd name="connsiteX4" fmla="*/ 3164204 w 3164230"/>
                  <a:gd name="connsiteY4" fmla="*/ 1742238 h 2406923"/>
                  <a:gd name="connsiteX5" fmla="*/ 0 w 3164230"/>
                  <a:gd name="connsiteY5" fmla="*/ 1781926 h 2406923"/>
                  <a:gd name="connsiteX6" fmla="*/ 210501 w 3164230"/>
                  <a:gd name="connsiteY6" fmla="*/ 1654926 h 24069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164230" h="2406923">
                    <a:moveTo>
                      <a:pt x="210501" y="1654926"/>
                    </a:moveTo>
                    <a:cubicBezTo>
                      <a:pt x="65245" y="1577721"/>
                      <a:pt x="49054" y="599504"/>
                      <a:pt x="615315" y="309044"/>
                    </a:cubicBezTo>
                    <a:cubicBezTo>
                      <a:pt x="1481296" y="-264308"/>
                      <a:pt x="2183764" y="93619"/>
                      <a:pt x="2577464" y="319838"/>
                    </a:cubicBezTo>
                    <a:cubicBezTo>
                      <a:pt x="3253738" y="885306"/>
                      <a:pt x="3125786" y="1730916"/>
                      <a:pt x="2953701" y="1618732"/>
                    </a:cubicBezTo>
                    <a:cubicBezTo>
                      <a:pt x="2986403" y="1720861"/>
                      <a:pt x="3166745" y="1664239"/>
                      <a:pt x="3164204" y="1742238"/>
                    </a:cubicBezTo>
                    <a:cubicBezTo>
                      <a:pt x="2754629" y="2382530"/>
                      <a:pt x="977900" y="2827559"/>
                      <a:pt x="0" y="1781926"/>
                    </a:cubicBezTo>
                    <a:cubicBezTo>
                      <a:pt x="180975" y="1591956"/>
                      <a:pt x="171449" y="1655984"/>
                      <a:pt x="210501" y="1654926"/>
                    </a:cubicBezTo>
                    <a:close/>
                  </a:path>
                </a:pathLst>
              </a:custGeom>
              <a:solidFill>
                <a:schemeClr val="bg2">
                  <a:lumMod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9">
                <a:extLst>
                  <a:ext uri="{FF2B5EF4-FFF2-40B4-BE49-F238E27FC236}">
                    <a16:creationId xmlns:a16="http://schemas.microsoft.com/office/drawing/2014/main" id="{05BC9FEE-9451-73B8-C21C-DA04C4552F85}"/>
                  </a:ext>
                </a:extLst>
              </p:cNvPr>
              <p:cNvSpPr/>
              <p:nvPr/>
            </p:nvSpPr>
            <p:spPr>
              <a:xfrm>
                <a:off x="4622140" y="1178430"/>
                <a:ext cx="2982620" cy="2296290"/>
              </a:xfrm>
              <a:custGeom>
                <a:avLst/>
                <a:gdLst>
                  <a:gd name="connsiteX0" fmla="*/ 0 w 1611020"/>
                  <a:gd name="connsiteY0" fmla="*/ 0 h 647700"/>
                  <a:gd name="connsiteX1" fmla="*/ 1611020 w 1611020"/>
                  <a:gd name="connsiteY1" fmla="*/ 0 h 647700"/>
                  <a:gd name="connsiteX2" fmla="*/ 1611020 w 1611020"/>
                  <a:gd name="connsiteY2" fmla="*/ 647700 h 647700"/>
                  <a:gd name="connsiteX3" fmla="*/ 0 w 1611020"/>
                  <a:gd name="connsiteY3" fmla="*/ 647700 h 647700"/>
                  <a:gd name="connsiteX4" fmla="*/ 0 w 1611020"/>
                  <a:gd name="connsiteY4" fmla="*/ 0 h 647700"/>
                  <a:gd name="connsiteX0" fmla="*/ 472440 w 2083460"/>
                  <a:gd name="connsiteY0" fmla="*/ 0 h 982980"/>
                  <a:gd name="connsiteX1" fmla="*/ 2083460 w 2083460"/>
                  <a:gd name="connsiteY1" fmla="*/ 0 h 982980"/>
                  <a:gd name="connsiteX2" fmla="*/ 2083460 w 2083460"/>
                  <a:gd name="connsiteY2" fmla="*/ 647700 h 982980"/>
                  <a:gd name="connsiteX3" fmla="*/ 0 w 2083460"/>
                  <a:gd name="connsiteY3" fmla="*/ 982980 h 982980"/>
                  <a:gd name="connsiteX4" fmla="*/ 472440 w 2083460"/>
                  <a:gd name="connsiteY4" fmla="*/ 0 h 982980"/>
                  <a:gd name="connsiteX0" fmla="*/ 472440 w 2814980"/>
                  <a:gd name="connsiteY0" fmla="*/ 0 h 982980"/>
                  <a:gd name="connsiteX1" fmla="*/ 2083460 w 2814980"/>
                  <a:gd name="connsiteY1" fmla="*/ 0 h 982980"/>
                  <a:gd name="connsiteX2" fmla="*/ 2814980 w 2814980"/>
                  <a:gd name="connsiteY2" fmla="*/ 807720 h 982980"/>
                  <a:gd name="connsiteX3" fmla="*/ 0 w 2814980"/>
                  <a:gd name="connsiteY3" fmla="*/ 982980 h 982980"/>
                  <a:gd name="connsiteX4" fmla="*/ 472440 w 2814980"/>
                  <a:gd name="connsiteY4" fmla="*/ 0 h 982980"/>
                  <a:gd name="connsiteX0" fmla="*/ 518160 w 2860700"/>
                  <a:gd name="connsiteY0" fmla="*/ 0 h 807720"/>
                  <a:gd name="connsiteX1" fmla="*/ 2129180 w 2860700"/>
                  <a:gd name="connsiteY1" fmla="*/ 0 h 807720"/>
                  <a:gd name="connsiteX2" fmla="*/ 2860700 w 2860700"/>
                  <a:gd name="connsiteY2" fmla="*/ 807720 h 807720"/>
                  <a:gd name="connsiteX3" fmla="*/ 0 w 2860700"/>
                  <a:gd name="connsiteY3" fmla="*/ 807720 h 807720"/>
                  <a:gd name="connsiteX4" fmla="*/ 518160 w 2860700"/>
                  <a:gd name="connsiteY4" fmla="*/ 0 h 807720"/>
                  <a:gd name="connsiteX0" fmla="*/ 281940 w 2860700"/>
                  <a:gd name="connsiteY0" fmla="*/ 0 h 1844040"/>
                  <a:gd name="connsiteX1" fmla="*/ 2129180 w 2860700"/>
                  <a:gd name="connsiteY1" fmla="*/ 1036320 h 1844040"/>
                  <a:gd name="connsiteX2" fmla="*/ 2860700 w 2860700"/>
                  <a:gd name="connsiteY2" fmla="*/ 1844040 h 1844040"/>
                  <a:gd name="connsiteX3" fmla="*/ 0 w 2860700"/>
                  <a:gd name="connsiteY3" fmla="*/ 1844040 h 1844040"/>
                  <a:gd name="connsiteX4" fmla="*/ 281940 w 2860700"/>
                  <a:gd name="connsiteY4" fmla="*/ 0 h 1844040"/>
                  <a:gd name="connsiteX0" fmla="*/ 281940 w 2860700"/>
                  <a:gd name="connsiteY0" fmla="*/ 0 h 1844040"/>
                  <a:gd name="connsiteX1" fmla="*/ 803300 w 2860700"/>
                  <a:gd name="connsiteY1" fmla="*/ 716280 h 1844040"/>
                  <a:gd name="connsiteX2" fmla="*/ 2129180 w 2860700"/>
                  <a:gd name="connsiteY2" fmla="*/ 1036320 h 1844040"/>
                  <a:gd name="connsiteX3" fmla="*/ 2860700 w 2860700"/>
                  <a:gd name="connsiteY3" fmla="*/ 1844040 h 1844040"/>
                  <a:gd name="connsiteX4" fmla="*/ 0 w 2860700"/>
                  <a:gd name="connsiteY4" fmla="*/ 1844040 h 1844040"/>
                  <a:gd name="connsiteX5" fmla="*/ 281940 w 2860700"/>
                  <a:gd name="connsiteY5" fmla="*/ 0 h 1844040"/>
                  <a:gd name="connsiteX0" fmla="*/ 281940 w 2860700"/>
                  <a:gd name="connsiteY0" fmla="*/ 0 h 1844040"/>
                  <a:gd name="connsiteX1" fmla="*/ 803300 w 2860700"/>
                  <a:gd name="connsiteY1" fmla="*/ 716280 h 1844040"/>
                  <a:gd name="connsiteX2" fmla="*/ 2030120 w 2860700"/>
                  <a:gd name="connsiteY2" fmla="*/ 708660 h 1844040"/>
                  <a:gd name="connsiteX3" fmla="*/ 2860700 w 2860700"/>
                  <a:gd name="connsiteY3" fmla="*/ 1844040 h 1844040"/>
                  <a:gd name="connsiteX4" fmla="*/ 0 w 2860700"/>
                  <a:gd name="connsiteY4" fmla="*/ 1844040 h 1844040"/>
                  <a:gd name="connsiteX5" fmla="*/ 281940 w 2860700"/>
                  <a:gd name="connsiteY5" fmla="*/ 0 h 1844040"/>
                  <a:gd name="connsiteX0" fmla="*/ 281940 w 2860700"/>
                  <a:gd name="connsiteY0" fmla="*/ 223532 h 2067572"/>
                  <a:gd name="connsiteX1" fmla="*/ 803300 w 2860700"/>
                  <a:gd name="connsiteY1" fmla="*/ 939812 h 2067572"/>
                  <a:gd name="connsiteX2" fmla="*/ 2030120 w 2860700"/>
                  <a:gd name="connsiteY2" fmla="*/ 932192 h 2067572"/>
                  <a:gd name="connsiteX3" fmla="*/ 2578760 w 2860700"/>
                  <a:gd name="connsiteY3" fmla="*/ 2552 h 2067572"/>
                  <a:gd name="connsiteX4" fmla="*/ 2860700 w 2860700"/>
                  <a:gd name="connsiteY4" fmla="*/ 2067572 h 2067572"/>
                  <a:gd name="connsiteX5" fmla="*/ 0 w 2860700"/>
                  <a:gd name="connsiteY5" fmla="*/ 2067572 h 2067572"/>
                  <a:gd name="connsiteX6" fmla="*/ 281940 w 2860700"/>
                  <a:gd name="connsiteY6" fmla="*/ 223532 h 2067572"/>
                  <a:gd name="connsiteX0" fmla="*/ 0 w 2921660"/>
                  <a:gd name="connsiteY0" fmla="*/ 0 h 2263140"/>
                  <a:gd name="connsiteX1" fmla="*/ 864260 w 2921660"/>
                  <a:gd name="connsiteY1" fmla="*/ 1135380 h 2263140"/>
                  <a:gd name="connsiteX2" fmla="*/ 2091080 w 2921660"/>
                  <a:gd name="connsiteY2" fmla="*/ 1127760 h 2263140"/>
                  <a:gd name="connsiteX3" fmla="*/ 2639720 w 2921660"/>
                  <a:gd name="connsiteY3" fmla="*/ 198120 h 2263140"/>
                  <a:gd name="connsiteX4" fmla="*/ 2921660 w 2921660"/>
                  <a:gd name="connsiteY4" fmla="*/ 2263140 h 2263140"/>
                  <a:gd name="connsiteX5" fmla="*/ 60960 w 2921660"/>
                  <a:gd name="connsiteY5" fmla="*/ 2263140 h 2263140"/>
                  <a:gd name="connsiteX6" fmla="*/ 0 w 2921660"/>
                  <a:gd name="connsiteY6" fmla="*/ 0 h 2263140"/>
                  <a:gd name="connsiteX0" fmla="*/ 0 w 2921660"/>
                  <a:gd name="connsiteY0" fmla="*/ 0 h 2263140"/>
                  <a:gd name="connsiteX1" fmla="*/ 864260 w 2921660"/>
                  <a:gd name="connsiteY1" fmla="*/ 1135380 h 2263140"/>
                  <a:gd name="connsiteX2" fmla="*/ 2091080 w 2921660"/>
                  <a:gd name="connsiteY2" fmla="*/ 1127760 h 2263140"/>
                  <a:gd name="connsiteX3" fmla="*/ 2639720 w 2921660"/>
                  <a:gd name="connsiteY3" fmla="*/ 198120 h 2263140"/>
                  <a:gd name="connsiteX4" fmla="*/ 2921660 w 2921660"/>
                  <a:gd name="connsiteY4" fmla="*/ 2263140 h 2263140"/>
                  <a:gd name="connsiteX5" fmla="*/ 60960 w 2921660"/>
                  <a:gd name="connsiteY5" fmla="*/ 2263140 h 2263140"/>
                  <a:gd name="connsiteX6" fmla="*/ 0 w 2921660"/>
                  <a:gd name="connsiteY6" fmla="*/ 0 h 2263140"/>
                  <a:gd name="connsiteX0" fmla="*/ 0 w 2921660"/>
                  <a:gd name="connsiteY0" fmla="*/ 0 h 2263140"/>
                  <a:gd name="connsiteX1" fmla="*/ 864260 w 2921660"/>
                  <a:gd name="connsiteY1" fmla="*/ 1135380 h 2263140"/>
                  <a:gd name="connsiteX2" fmla="*/ 2091080 w 2921660"/>
                  <a:gd name="connsiteY2" fmla="*/ 1127760 h 2263140"/>
                  <a:gd name="connsiteX3" fmla="*/ 2639720 w 2921660"/>
                  <a:gd name="connsiteY3" fmla="*/ 198120 h 2263140"/>
                  <a:gd name="connsiteX4" fmla="*/ 2921660 w 2921660"/>
                  <a:gd name="connsiteY4" fmla="*/ 2263140 h 2263140"/>
                  <a:gd name="connsiteX5" fmla="*/ 60960 w 2921660"/>
                  <a:gd name="connsiteY5" fmla="*/ 2263140 h 2263140"/>
                  <a:gd name="connsiteX6" fmla="*/ 0 w 2921660"/>
                  <a:gd name="connsiteY6" fmla="*/ 0 h 2263140"/>
                  <a:gd name="connsiteX0" fmla="*/ 0 w 2921660"/>
                  <a:gd name="connsiteY0" fmla="*/ 0 h 2263140"/>
                  <a:gd name="connsiteX1" fmla="*/ 864260 w 2921660"/>
                  <a:gd name="connsiteY1" fmla="*/ 1135380 h 2263140"/>
                  <a:gd name="connsiteX2" fmla="*/ 2091080 w 2921660"/>
                  <a:gd name="connsiteY2" fmla="*/ 1127760 h 2263140"/>
                  <a:gd name="connsiteX3" fmla="*/ 2639720 w 2921660"/>
                  <a:gd name="connsiteY3" fmla="*/ 198120 h 2263140"/>
                  <a:gd name="connsiteX4" fmla="*/ 2921660 w 2921660"/>
                  <a:gd name="connsiteY4" fmla="*/ 2263140 h 2263140"/>
                  <a:gd name="connsiteX5" fmla="*/ 60960 w 2921660"/>
                  <a:gd name="connsiteY5" fmla="*/ 2263140 h 2263140"/>
                  <a:gd name="connsiteX6" fmla="*/ 0 w 2921660"/>
                  <a:gd name="connsiteY6" fmla="*/ 0 h 2263140"/>
                  <a:gd name="connsiteX0" fmla="*/ 0 w 2921660"/>
                  <a:gd name="connsiteY0" fmla="*/ 0 h 2263140"/>
                  <a:gd name="connsiteX1" fmla="*/ 864260 w 2921660"/>
                  <a:gd name="connsiteY1" fmla="*/ 1135380 h 2263140"/>
                  <a:gd name="connsiteX2" fmla="*/ 2091080 w 2921660"/>
                  <a:gd name="connsiteY2" fmla="*/ 1127760 h 2263140"/>
                  <a:gd name="connsiteX3" fmla="*/ 2639720 w 2921660"/>
                  <a:gd name="connsiteY3" fmla="*/ 198120 h 2263140"/>
                  <a:gd name="connsiteX4" fmla="*/ 2921660 w 2921660"/>
                  <a:gd name="connsiteY4" fmla="*/ 2263140 h 2263140"/>
                  <a:gd name="connsiteX5" fmla="*/ 60960 w 2921660"/>
                  <a:gd name="connsiteY5" fmla="*/ 2263140 h 2263140"/>
                  <a:gd name="connsiteX6" fmla="*/ 0 w 2921660"/>
                  <a:gd name="connsiteY6" fmla="*/ 0 h 2263140"/>
                  <a:gd name="connsiteX0" fmla="*/ 0 w 2921660"/>
                  <a:gd name="connsiteY0" fmla="*/ 0 h 2263140"/>
                  <a:gd name="connsiteX1" fmla="*/ 864260 w 2921660"/>
                  <a:gd name="connsiteY1" fmla="*/ 1135380 h 2263140"/>
                  <a:gd name="connsiteX2" fmla="*/ 2091080 w 2921660"/>
                  <a:gd name="connsiteY2" fmla="*/ 1127760 h 2263140"/>
                  <a:gd name="connsiteX3" fmla="*/ 2639720 w 2921660"/>
                  <a:gd name="connsiteY3" fmla="*/ 198120 h 2263140"/>
                  <a:gd name="connsiteX4" fmla="*/ 2921660 w 2921660"/>
                  <a:gd name="connsiteY4" fmla="*/ 2263140 h 2263140"/>
                  <a:gd name="connsiteX5" fmla="*/ 60960 w 2921660"/>
                  <a:gd name="connsiteY5" fmla="*/ 2263140 h 2263140"/>
                  <a:gd name="connsiteX6" fmla="*/ 0 w 2921660"/>
                  <a:gd name="connsiteY6" fmla="*/ 0 h 2263140"/>
                  <a:gd name="connsiteX0" fmla="*/ 0 w 2982620"/>
                  <a:gd name="connsiteY0" fmla="*/ 33150 h 2296290"/>
                  <a:gd name="connsiteX1" fmla="*/ 864260 w 2982620"/>
                  <a:gd name="connsiteY1" fmla="*/ 1168530 h 2296290"/>
                  <a:gd name="connsiteX2" fmla="*/ 2091080 w 2982620"/>
                  <a:gd name="connsiteY2" fmla="*/ 1160910 h 2296290"/>
                  <a:gd name="connsiteX3" fmla="*/ 2982620 w 2982620"/>
                  <a:gd name="connsiteY3" fmla="*/ 2670 h 2296290"/>
                  <a:gd name="connsiteX4" fmla="*/ 2921660 w 2982620"/>
                  <a:gd name="connsiteY4" fmla="*/ 2296290 h 2296290"/>
                  <a:gd name="connsiteX5" fmla="*/ 60960 w 2982620"/>
                  <a:gd name="connsiteY5" fmla="*/ 2296290 h 2296290"/>
                  <a:gd name="connsiteX6" fmla="*/ 0 w 2982620"/>
                  <a:gd name="connsiteY6" fmla="*/ 33150 h 2296290"/>
                  <a:gd name="connsiteX0" fmla="*/ 0 w 2982620"/>
                  <a:gd name="connsiteY0" fmla="*/ 33150 h 2296290"/>
                  <a:gd name="connsiteX1" fmla="*/ 864260 w 2982620"/>
                  <a:gd name="connsiteY1" fmla="*/ 1168530 h 2296290"/>
                  <a:gd name="connsiteX2" fmla="*/ 2091080 w 2982620"/>
                  <a:gd name="connsiteY2" fmla="*/ 1160910 h 2296290"/>
                  <a:gd name="connsiteX3" fmla="*/ 2982620 w 2982620"/>
                  <a:gd name="connsiteY3" fmla="*/ 2670 h 2296290"/>
                  <a:gd name="connsiteX4" fmla="*/ 2921660 w 2982620"/>
                  <a:gd name="connsiteY4" fmla="*/ 2296290 h 2296290"/>
                  <a:gd name="connsiteX5" fmla="*/ 60960 w 2982620"/>
                  <a:gd name="connsiteY5" fmla="*/ 2296290 h 2296290"/>
                  <a:gd name="connsiteX6" fmla="*/ 0 w 2982620"/>
                  <a:gd name="connsiteY6" fmla="*/ 33150 h 22962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982620" h="2296290">
                    <a:moveTo>
                      <a:pt x="0" y="33150"/>
                    </a:moveTo>
                    <a:cubicBezTo>
                      <a:pt x="242367" y="165230"/>
                      <a:pt x="786993" y="769750"/>
                      <a:pt x="864260" y="1168530"/>
                    </a:cubicBezTo>
                    <a:cubicBezTo>
                      <a:pt x="1387500" y="873890"/>
                      <a:pt x="1732940" y="998350"/>
                      <a:pt x="2091080" y="1160910"/>
                    </a:cubicBezTo>
                    <a:cubicBezTo>
                      <a:pt x="2108860" y="942470"/>
                      <a:pt x="2939440" y="-58290"/>
                      <a:pt x="2982620" y="2670"/>
                    </a:cubicBezTo>
                    <a:cubicBezTo>
                      <a:pt x="2124100" y="1033910"/>
                      <a:pt x="2941980" y="1531750"/>
                      <a:pt x="2921660" y="2296290"/>
                    </a:cubicBezTo>
                    <a:lnTo>
                      <a:pt x="60960" y="2296290"/>
                    </a:lnTo>
                    <a:cubicBezTo>
                      <a:pt x="40640" y="1541910"/>
                      <a:pt x="782320" y="990730"/>
                      <a:pt x="0" y="33150"/>
                    </a:cubicBezTo>
                    <a:close/>
                  </a:path>
                </a:pathLst>
              </a:cu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85D6663D-5EB9-02C2-A97A-6475F82C03D3}"/>
                  </a:ext>
                </a:extLst>
              </p:cNvPr>
              <p:cNvGrpSpPr/>
              <p:nvPr/>
            </p:nvGrpSpPr>
            <p:grpSpPr>
              <a:xfrm>
                <a:off x="5067301" y="3330315"/>
                <a:ext cx="706530" cy="809885"/>
                <a:chOff x="5067301" y="3330315"/>
                <a:chExt cx="706530" cy="809885"/>
              </a:xfrm>
            </p:grpSpPr>
            <p:sp>
              <p:nvSpPr>
                <p:cNvPr id="87" name="Freeform: Shape 86">
                  <a:extLst>
                    <a:ext uri="{FF2B5EF4-FFF2-40B4-BE49-F238E27FC236}">
                      <a16:creationId xmlns:a16="http://schemas.microsoft.com/office/drawing/2014/main" id="{F079CA24-58A1-821A-71AA-00E02B92A2E5}"/>
                    </a:ext>
                  </a:extLst>
                </p:cNvPr>
                <p:cNvSpPr/>
                <p:nvPr/>
              </p:nvSpPr>
              <p:spPr>
                <a:xfrm>
                  <a:off x="5067301" y="3330315"/>
                  <a:ext cx="706530" cy="698760"/>
                </a:xfrm>
                <a:custGeom>
                  <a:avLst/>
                  <a:gdLst>
                    <a:gd name="connsiteX0" fmla="*/ 0 w 614363"/>
                    <a:gd name="connsiteY0" fmla="*/ 0 h 428625"/>
                    <a:gd name="connsiteX1" fmla="*/ 614363 w 614363"/>
                    <a:gd name="connsiteY1" fmla="*/ 428625 h 428625"/>
                    <a:gd name="connsiteX2" fmla="*/ 614363 w 614363"/>
                    <a:gd name="connsiteY2" fmla="*/ 428625 h 428625"/>
                    <a:gd name="connsiteX0" fmla="*/ 0 w 614363"/>
                    <a:gd name="connsiteY0" fmla="*/ 0 h 409575"/>
                    <a:gd name="connsiteX1" fmla="*/ 614363 w 614363"/>
                    <a:gd name="connsiteY1" fmla="*/ 409575 h 409575"/>
                    <a:gd name="connsiteX2" fmla="*/ 614363 w 614363"/>
                    <a:gd name="connsiteY2" fmla="*/ 409575 h 409575"/>
                    <a:gd name="connsiteX0" fmla="*/ 0 w 614363"/>
                    <a:gd name="connsiteY0" fmla="*/ 205010 h 614585"/>
                    <a:gd name="connsiteX1" fmla="*/ 614363 w 614363"/>
                    <a:gd name="connsiteY1" fmla="*/ 614585 h 614585"/>
                    <a:gd name="connsiteX2" fmla="*/ 614363 w 614363"/>
                    <a:gd name="connsiteY2" fmla="*/ 614585 h 614585"/>
                    <a:gd name="connsiteX0" fmla="*/ 0 w 706530"/>
                    <a:gd name="connsiteY0" fmla="*/ 289185 h 698760"/>
                    <a:gd name="connsiteX1" fmla="*/ 614363 w 706530"/>
                    <a:gd name="connsiteY1" fmla="*/ 698760 h 698760"/>
                    <a:gd name="connsiteX2" fmla="*/ 614363 w 706530"/>
                    <a:gd name="connsiteY2" fmla="*/ 698760 h 6987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706530" h="698760">
                      <a:moveTo>
                        <a:pt x="0" y="289185"/>
                      </a:moveTo>
                      <a:cubicBezTo>
                        <a:pt x="271463" y="-302953"/>
                        <a:pt x="952500" y="105035"/>
                        <a:pt x="614363" y="698760"/>
                      </a:cubicBezTo>
                      <a:lnTo>
                        <a:pt x="614363" y="698760"/>
                      </a:ln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Oval 87">
                  <a:extLst>
                    <a:ext uri="{FF2B5EF4-FFF2-40B4-BE49-F238E27FC236}">
                      <a16:creationId xmlns:a16="http://schemas.microsoft.com/office/drawing/2014/main" id="{86F71673-A437-63FF-FC3C-D5ABEDB30BED}"/>
                    </a:ext>
                  </a:extLst>
                </p:cNvPr>
                <p:cNvSpPr/>
                <p:nvPr/>
              </p:nvSpPr>
              <p:spPr>
                <a:xfrm>
                  <a:off x="5112360" y="3429000"/>
                  <a:ext cx="615340" cy="7112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Oval 88">
                  <a:extLst>
                    <a:ext uri="{FF2B5EF4-FFF2-40B4-BE49-F238E27FC236}">
                      <a16:creationId xmlns:a16="http://schemas.microsoft.com/office/drawing/2014/main" id="{BE7E13C2-E240-4D57-CFA8-0830BD9B7568}"/>
                    </a:ext>
                  </a:extLst>
                </p:cNvPr>
                <p:cNvSpPr/>
                <p:nvPr/>
              </p:nvSpPr>
              <p:spPr>
                <a:xfrm>
                  <a:off x="5254435" y="3589378"/>
                  <a:ext cx="331190" cy="38278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0" name="Oval 89">
                  <a:extLst>
                    <a:ext uri="{FF2B5EF4-FFF2-40B4-BE49-F238E27FC236}">
                      <a16:creationId xmlns:a16="http://schemas.microsoft.com/office/drawing/2014/main" id="{6E7499A4-B379-2D0D-018C-9754BE9691FE}"/>
                    </a:ext>
                  </a:extLst>
                </p:cNvPr>
                <p:cNvSpPr/>
                <p:nvPr/>
              </p:nvSpPr>
              <p:spPr>
                <a:xfrm>
                  <a:off x="5337232" y="3589378"/>
                  <a:ext cx="165595" cy="19139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93E4289B-28A0-4298-2ECB-9738519EB7B7}"/>
                  </a:ext>
                </a:extLst>
              </p:cNvPr>
              <p:cNvGrpSpPr/>
              <p:nvPr/>
            </p:nvGrpSpPr>
            <p:grpSpPr>
              <a:xfrm>
                <a:off x="6340694" y="3315790"/>
                <a:ext cx="706530" cy="809885"/>
                <a:chOff x="5067301" y="3330315"/>
                <a:chExt cx="706530" cy="809885"/>
              </a:xfrm>
            </p:grpSpPr>
            <p:sp>
              <p:nvSpPr>
                <p:cNvPr id="83" name="Oval 82">
                  <a:extLst>
                    <a:ext uri="{FF2B5EF4-FFF2-40B4-BE49-F238E27FC236}">
                      <a16:creationId xmlns:a16="http://schemas.microsoft.com/office/drawing/2014/main" id="{0E69C94A-F7E5-3272-03D8-D5C889C0B8A8}"/>
                    </a:ext>
                  </a:extLst>
                </p:cNvPr>
                <p:cNvSpPr/>
                <p:nvPr/>
              </p:nvSpPr>
              <p:spPr>
                <a:xfrm>
                  <a:off x="5112360" y="3429000"/>
                  <a:ext cx="615340" cy="7112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4" name="Oval 83">
                  <a:extLst>
                    <a:ext uri="{FF2B5EF4-FFF2-40B4-BE49-F238E27FC236}">
                      <a16:creationId xmlns:a16="http://schemas.microsoft.com/office/drawing/2014/main" id="{85976960-EECD-73DD-0178-B9BA819678BA}"/>
                    </a:ext>
                  </a:extLst>
                </p:cNvPr>
                <p:cNvSpPr/>
                <p:nvPr/>
              </p:nvSpPr>
              <p:spPr>
                <a:xfrm>
                  <a:off x="5254435" y="3589378"/>
                  <a:ext cx="331190" cy="38278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Oval 84">
                  <a:extLst>
                    <a:ext uri="{FF2B5EF4-FFF2-40B4-BE49-F238E27FC236}">
                      <a16:creationId xmlns:a16="http://schemas.microsoft.com/office/drawing/2014/main" id="{96611FD4-31DC-65B3-28F2-16A89FD551B5}"/>
                    </a:ext>
                  </a:extLst>
                </p:cNvPr>
                <p:cNvSpPr/>
                <p:nvPr/>
              </p:nvSpPr>
              <p:spPr>
                <a:xfrm>
                  <a:off x="5337232" y="3589378"/>
                  <a:ext cx="165595" cy="19139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Freeform: Shape 85">
                  <a:extLst>
                    <a:ext uri="{FF2B5EF4-FFF2-40B4-BE49-F238E27FC236}">
                      <a16:creationId xmlns:a16="http://schemas.microsoft.com/office/drawing/2014/main" id="{DD9BEC40-87F4-835C-AA21-2543622604E6}"/>
                    </a:ext>
                  </a:extLst>
                </p:cNvPr>
                <p:cNvSpPr/>
                <p:nvPr/>
              </p:nvSpPr>
              <p:spPr>
                <a:xfrm flipH="1">
                  <a:off x="5067301" y="3330315"/>
                  <a:ext cx="706530" cy="698760"/>
                </a:xfrm>
                <a:custGeom>
                  <a:avLst/>
                  <a:gdLst>
                    <a:gd name="connsiteX0" fmla="*/ 0 w 614363"/>
                    <a:gd name="connsiteY0" fmla="*/ 0 h 428625"/>
                    <a:gd name="connsiteX1" fmla="*/ 614363 w 614363"/>
                    <a:gd name="connsiteY1" fmla="*/ 428625 h 428625"/>
                    <a:gd name="connsiteX2" fmla="*/ 614363 w 614363"/>
                    <a:gd name="connsiteY2" fmla="*/ 428625 h 428625"/>
                    <a:gd name="connsiteX0" fmla="*/ 0 w 614363"/>
                    <a:gd name="connsiteY0" fmla="*/ 0 h 409575"/>
                    <a:gd name="connsiteX1" fmla="*/ 614363 w 614363"/>
                    <a:gd name="connsiteY1" fmla="*/ 409575 h 409575"/>
                    <a:gd name="connsiteX2" fmla="*/ 614363 w 614363"/>
                    <a:gd name="connsiteY2" fmla="*/ 409575 h 409575"/>
                    <a:gd name="connsiteX0" fmla="*/ 0 w 614363"/>
                    <a:gd name="connsiteY0" fmla="*/ 205010 h 614585"/>
                    <a:gd name="connsiteX1" fmla="*/ 614363 w 614363"/>
                    <a:gd name="connsiteY1" fmla="*/ 614585 h 614585"/>
                    <a:gd name="connsiteX2" fmla="*/ 614363 w 614363"/>
                    <a:gd name="connsiteY2" fmla="*/ 614585 h 614585"/>
                    <a:gd name="connsiteX0" fmla="*/ 0 w 706530"/>
                    <a:gd name="connsiteY0" fmla="*/ 289185 h 698760"/>
                    <a:gd name="connsiteX1" fmla="*/ 614363 w 706530"/>
                    <a:gd name="connsiteY1" fmla="*/ 698760 h 698760"/>
                    <a:gd name="connsiteX2" fmla="*/ 614363 w 706530"/>
                    <a:gd name="connsiteY2" fmla="*/ 698760 h 6987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706530" h="698760">
                      <a:moveTo>
                        <a:pt x="0" y="289185"/>
                      </a:moveTo>
                      <a:cubicBezTo>
                        <a:pt x="271463" y="-302953"/>
                        <a:pt x="952500" y="105035"/>
                        <a:pt x="614363" y="698760"/>
                      </a:cubicBezTo>
                      <a:lnTo>
                        <a:pt x="614363" y="698760"/>
                      </a:ln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1" name="Rectangle 7">
                <a:extLst>
                  <a:ext uri="{FF2B5EF4-FFF2-40B4-BE49-F238E27FC236}">
                    <a16:creationId xmlns:a16="http://schemas.microsoft.com/office/drawing/2014/main" id="{E994A742-3BF9-1DFB-7988-0373B16FA2BD}"/>
                  </a:ext>
                </a:extLst>
              </p:cNvPr>
              <p:cNvSpPr/>
              <p:nvPr/>
            </p:nvSpPr>
            <p:spPr>
              <a:xfrm>
                <a:off x="4761559" y="3866299"/>
                <a:ext cx="2621280" cy="616466"/>
              </a:xfrm>
              <a:custGeom>
                <a:avLst/>
                <a:gdLst>
                  <a:gd name="connsiteX0" fmla="*/ 0 w 1727200"/>
                  <a:gd name="connsiteY0" fmla="*/ 0 h 127000"/>
                  <a:gd name="connsiteX1" fmla="*/ 1727200 w 1727200"/>
                  <a:gd name="connsiteY1" fmla="*/ 0 h 127000"/>
                  <a:gd name="connsiteX2" fmla="*/ 1727200 w 1727200"/>
                  <a:gd name="connsiteY2" fmla="*/ 127000 h 127000"/>
                  <a:gd name="connsiteX3" fmla="*/ 0 w 1727200"/>
                  <a:gd name="connsiteY3" fmla="*/ 127000 h 127000"/>
                  <a:gd name="connsiteX4" fmla="*/ 0 w 1727200"/>
                  <a:gd name="connsiteY4" fmla="*/ 0 h 127000"/>
                  <a:gd name="connsiteX0" fmla="*/ 254000 w 1727200"/>
                  <a:gd name="connsiteY0" fmla="*/ 0 h 152400"/>
                  <a:gd name="connsiteX1" fmla="*/ 1727200 w 1727200"/>
                  <a:gd name="connsiteY1" fmla="*/ 25400 h 152400"/>
                  <a:gd name="connsiteX2" fmla="*/ 1727200 w 1727200"/>
                  <a:gd name="connsiteY2" fmla="*/ 152400 h 152400"/>
                  <a:gd name="connsiteX3" fmla="*/ 0 w 1727200"/>
                  <a:gd name="connsiteY3" fmla="*/ 152400 h 152400"/>
                  <a:gd name="connsiteX4" fmla="*/ 254000 w 1727200"/>
                  <a:gd name="connsiteY4" fmla="*/ 0 h 152400"/>
                  <a:gd name="connsiteX0" fmla="*/ 254000 w 1727200"/>
                  <a:gd name="connsiteY0" fmla="*/ 25400 h 177800"/>
                  <a:gd name="connsiteX1" fmla="*/ 1397000 w 1727200"/>
                  <a:gd name="connsiteY1" fmla="*/ 0 h 177800"/>
                  <a:gd name="connsiteX2" fmla="*/ 1727200 w 1727200"/>
                  <a:gd name="connsiteY2" fmla="*/ 177800 h 177800"/>
                  <a:gd name="connsiteX3" fmla="*/ 0 w 1727200"/>
                  <a:gd name="connsiteY3" fmla="*/ 177800 h 177800"/>
                  <a:gd name="connsiteX4" fmla="*/ 254000 w 1727200"/>
                  <a:gd name="connsiteY4" fmla="*/ 25400 h 177800"/>
                  <a:gd name="connsiteX0" fmla="*/ 254000 w 2082800"/>
                  <a:gd name="connsiteY0" fmla="*/ 50800 h 203200"/>
                  <a:gd name="connsiteX1" fmla="*/ 1397000 w 2082800"/>
                  <a:gd name="connsiteY1" fmla="*/ 25400 h 203200"/>
                  <a:gd name="connsiteX2" fmla="*/ 2082800 w 2082800"/>
                  <a:gd name="connsiteY2" fmla="*/ 0 h 203200"/>
                  <a:gd name="connsiteX3" fmla="*/ 0 w 2082800"/>
                  <a:gd name="connsiteY3" fmla="*/ 203200 h 203200"/>
                  <a:gd name="connsiteX4" fmla="*/ 254000 w 2082800"/>
                  <a:gd name="connsiteY4" fmla="*/ 50800 h 203200"/>
                  <a:gd name="connsiteX0" fmla="*/ 685800 w 2514600"/>
                  <a:gd name="connsiteY0" fmla="*/ 50800 h 50800"/>
                  <a:gd name="connsiteX1" fmla="*/ 1828800 w 2514600"/>
                  <a:gd name="connsiteY1" fmla="*/ 25400 h 50800"/>
                  <a:gd name="connsiteX2" fmla="*/ 2514600 w 2514600"/>
                  <a:gd name="connsiteY2" fmla="*/ 0 h 50800"/>
                  <a:gd name="connsiteX3" fmla="*/ 0 w 2514600"/>
                  <a:gd name="connsiteY3" fmla="*/ 25400 h 50800"/>
                  <a:gd name="connsiteX4" fmla="*/ 685800 w 2514600"/>
                  <a:gd name="connsiteY4" fmla="*/ 50800 h 50800"/>
                  <a:gd name="connsiteX0" fmla="*/ 685800 w 2514600"/>
                  <a:gd name="connsiteY0" fmla="*/ 50800 h 350026"/>
                  <a:gd name="connsiteX1" fmla="*/ 1828800 w 2514600"/>
                  <a:gd name="connsiteY1" fmla="*/ 25400 h 350026"/>
                  <a:gd name="connsiteX2" fmla="*/ 2514600 w 2514600"/>
                  <a:gd name="connsiteY2" fmla="*/ 0 h 350026"/>
                  <a:gd name="connsiteX3" fmla="*/ 0 w 2514600"/>
                  <a:gd name="connsiteY3" fmla="*/ 25400 h 350026"/>
                  <a:gd name="connsiteX4" fmla="*/ 685800 w 2514600"/>
                  <a:gd name="connsiteY4" fmla="*/ 50800 h 350026"/>
                  <a:gd name="connsiteX0" fmla="*/ 685800 w 2514600"/>
                  <a:gd name="connsiteY0" fmla="*/ 50800 h 430389"/>
                  <a:gd name="connsiteX1" fmla="*/ 1828800 w 2514600"/>
                  <a:gd name="connsiteY1" fmla="*/ 25400 h 430389"/>
                  <a:gd name="connsiteX2" fmla="*/ 2514600 w 2514600"/>
                  <a:gd name="connsiteY2" fmla="*/ 0 h 430389"/>
                  <a:gd name="connsiteX3" fmla="*/ 0 w 2514600"/>
                  <a:gd name="connsiteY3" fmla="*/ 25400 h 430389"/>
                  <a:gd name="connsiteX4" fmla="*/ 685800 w 2514600"/>
                  <a:gd name="connsiteY4" fmla="*/ 50800 h 430389"/>
                  <a:gd name="connsiteX0" fmla="*/ 685800 w 2514600"/>
                  <a:gd name="connsiteY0" fmla="*/ 194888 h 574477"/>
                  <a:gd name="connsiteX1" fmla="*/ 1828800 w 2514600"/>
                  <a:gd name="connsiteY1" fmla="*/ 169488 h 574477"/>
                  <a:gd name="connsiteX2" fmla="*/ 2514600 w 2514600"/>
                  <a:gd name="connsiteY2" fmla="*/ 144088 h 574477"/>
                  <a:gd name="connsiteX3" fmla="*/ 0 w 2514600"/>
                  <a:gd name="connsiteY3" fmla="*/ 169488 h 574477"/>
                  <a:gd name="connsiteX4" fmla="*/ 685800 w 2514600"/>
                  <a:gd name="connsiteY4" fmla="*/ 194888 h 574477"/>
                  <a:gd name="connsiteX0" fmla="*/ 685800 w 2514600"/>
                  <a:gd name="connsiteY0" fmla="*/ 212306 h 591895"/>
                  <a:gd name="connsiteX1" fmla="*/ 1828800 w 2514600"/>
                  <a:gd name="connsiteY1" fmla="*/ 186906 h 591895"/>
                  <a:gd name="connsiteX2" fmla="*/ 2514600 w 2514600"/>
                  <a:gd name="connsiteY2" fmla="*/ 161506 h 591895"/>
                  <a:gd name="connsiteX3" fmla="*/ 0 w 2514600"/>
                  <a:gd name="connsiteY3" fmla="*/ 186906 h 591895"/>
                  <a:gd name="connsiteX4" fmla="*/ 685800 w 2514600"/>
                  <a:gd name="connsiteY4" fmla="*/ 212306 h 591895"/>
                  <a:gd name="connsiteX0" fmla="*/ 685800 w 2514600"/>
                  <a:gd name="connsiteY0" fmla="*/ 212306 h 591895"/>
                  <a:gd name="connsiteX1" fmla="*/ 1828800 w 2514600"/>
                  <a:gd name="connsiteY1" fmla="*/ 186906 h 591895"/>
                  <a:gd name="connsiteX2" fmla="*/ 2514600 w 2514600"/>
                  <a:gd name="connsiteY2" fmla="*/ 161506 h 591895"/>
                  <a:gd name="connsiteX3" fmla="*/ 0 w 2514600"/>
                  <a:gd name="connsiteY3" fmla="*/ 186906 h 591895"/>
                  <a:gd name="connsiteX4" fmla="*/ 685800 w 2514600"/>
                  <a:gd name="connsiteY4" fmla="*/ 212306 h 591895"/>
                  <a:gd name="connsiteX0" fmla="*/ 685800 w 2514600"/>
                  <a:gd name="connsiteY0" fmla="*/ 236877 h 616466"/>
                  <a:gd name="connsiteX1" fmla="*/ 1828800 w 2514600"/>
                  <a:gd name="connsiteY1" fmla="*/ 211477 h 616466"/>
                  <a:gd name="connsiteX2" fmla="*/ 2514600 w 2514600"/>
                  <a:gd name="connsiteY2" fmla="*/ 186077 h 616466"/>
                  <a:gd name="connsiteX3" fmla="*/ 0 w 2514600"/>
                  <a:gd name="connsiteY3" fmla="*/ 211477 h 616466"/>
                  <a:gd name="connsiteX4" fmla="*/ 685800 w 2514600"/>
                  <a:gd name="connsiteY4" fmla="*/ 236877 h 616466"/>
                  <a:gd name="connsiteX0" fmla="*/ 685800 w 2514600"/>
                  <a:gd name="connsiteY0" fmla="*/ 236877 h 616466"/>
                  <a:gd name="connsiteX1" fmla="*/ 1828800 w 2514600"/>
                  <a:gd name="connsiteY1" fmla="*/ 211477 h 616466"/>
                  <a:gd name="connsiteX2" fmla="*/ 2514600 w 2514600"/>
                  <a:gd name="connsiteY2" fmla="*/ 186077 h 616466"/>
                  <a:gd name="connsiteX3" fmla="*/ 0 w 2514600"/>
                  <a:gd name="connsiteY3" fmla="*/ 211477 h 616466"/>
                  <a:gd name="connsiteX4" fmla="*/ 685800 w 2514600"/>
                  <a:gd name="connsiteY4" fmla="*/ 236877 h 616466"/>
                  <a:gd name="connsiteX0" fmla="*/ 685800 w 2514600"/>
                  <a:gd name="connsiteY0" fmla="*/ 236877 h 616466"/>
                  <a:gd name="connsiteX1" fmla="*/ 1828800 w 2514600"/>
                  <a:gd name="connsiteY1" fmla="*/ 211477 h 616466"/>
                  <a:gd name="connsiteX2" fmla="*/ 2514600 w 2514600"/>
                  <a:gd name="connsiteY2" fmla="*/ 186077 h 616466"/>
                  <a:gd name="connsiteX3" fmla="*/ 0 w 2514600"/>
                  <a:gd name="connsiteY3" fmla="*/ 211477 h 616466"/>
                  <a:gd name="connsiteX4" fmla="*/ 685800 w 2514600"/>
                  <a:gd name="connsiteY4" fmla="*/ 236877 h 616466"/>
                  <a:gd name="connsiteX0" fmla="*/ 739140 w 2567940"/>
                  <a:gd name="connsiteY0" fmla="*/ 236877 h 616466"/>
                  <a:gd name="connsiteX1" fmla="*/ 1882140 w 2567940"/>
                  <a:gd name="connsiteY1" fmla="*/ 211477 h 616466"/>
                  <a:gd name="connsiteX2" fmla="*/ 2567940 w 2567940"/>
                  <a:gd name="connsiteY2" fmla="*/ 186077 h 616466"/>
                  <a:gd name="connsiteX3" fmla="*/ 0 w 2567940"/>
                  <a:gd name="connsiteY3" fmla="*/ 211477 h 616466"/>
                  <a:gd name="connsiteX4" fmla="*/ 739140 w 2567940"/>
                  <a:gd name="connsiteY4" fmla="*/ 236877 h 616466"/>
                  <a:gd name="connsiteX0" fmla="*/ 739140 w 2621280"/>
                  <a:gd name="connsiteY0" fmla="*/ 236877 h 616466"/>
                  <a:gd name="connsiteX1" fmla="*/ 1882140 w 2621280"/>
                  <a:gd name="connsiteY1" fmla="*/ 211477 h 616466"/>
                  <a:gd name="connsiteX2" fmla="*/ 2621280 w 2621280"/>
                  <a:gd name="connsiteY2" fmla="*/ 186077 h 616466"/>
                  <a:gd name="connsiteX3" fmla="*/ 0 w 2621280"/>
                  <a:gd name="connsiteY3" fmla="*/ 211477 h 616466"/>
                  <a:gd name="connsiteX4" fmla="*/ 739140 w 2621280"/>
                  <a:gd name="connsiteY4" fmla="*/ 236877 h 616466"/>
                  <a:gd name="connsiteX0" fmla="*/ 739140 w 2621280"/>
                  <a:gd name="connsiteY0" fmla="*/ 236877 h 616466"/>
                  <a:gd name="connsiteX1" fmla="*/ 1882140 w 2621280"/>
                  <a:gd name="connsiteY1" fmla="*/ 211477 h 616466"/>
                  <a:gd name="connsiteX2" fmla="*/ 2621280 w 2621280"/>
                  <a:gd name="connsiteY2" fmla="*/ 186077 h 616466"/>
                  <a:gd name="connsiteX3" fmla="*/ 0 w 2621280"/>
                  <a:gd name="connsiteY3" fmla="*/ 211477 h 616466"/>
                  <a:gd name="connsiteX4" fmla="*/ 739140 w 2621280"/>
                  <a:gd name="connsiteY4" fmla="*/ 236877 h 6164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21280" h="616466">
                    <a:moveTo>
                      <a:pt x="739140" y="236877"/>
                    </a:moveTo>
                    <a:cubicBezTo>
                      <a:pt x="1196340" y="-63690"/>
                      <a:pt x="1310640" y="-84856"/>
                      <a:pt x="1882140" y="211477"/>
                    </a:cubicBezTo>
                    <a:cubicBezTo>
                      <a:pt x="2034540" y="126810"/>
                      <a:pt x="2329180" y="-148356"/>
                      <a:pt x="2621280" y="186077"/>
                    </a:cubicBezTo>
                    <a:cubicBezTo>
                      <a:pt x="2278380" y="512044"/>
                      <a:pt x="1016000" y="952310"/>
                      <a:pt x="0" y="211477"/>
                    </a:cubicBezTo>
                    <a:cubicBezTo>
                      <a:pt x="152400" y="-97556"/>
                      <a:pt x="571500" y="-190"/>
                      <a:pt x="739140" y="236877"/>
                    </a:cubicBezTo>
                    <a:close/>
                  </a:path>
                </a:pathLst>
              </a:custGeom>
              <a:solidFill>
                <a:srgbClr val="FEDBB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B8029715-427C-54A0-239F-6F43B6977614}"/>
                  </a:ext>
                </a:extLst>
              </p:cNvPr>
              <p:cNvGrpSpPr/>
              <p:nvPr/>
            </p:nvGrpSpPr>
            <p:grpSpPr>
              <a:xfrm>
                <a:off x="5829299" y="3960933"/>
                <a:ext cx="482390" cy="282035"/>
                <a:chOff x="5829299" y="3960933"/>
                <a:chExt cx="482390" cy="282035"/>
              </a:xfrm>
            </p:grpSpPr>
            <p:sp>
              <p:nvSpPr>
                <p:cNvPr id="63" name="Oval 13">
                  <a:extLst>
                    <a:ext uri="{FF2B5EF4-FFF2-40B4-BE49-F238E27FC236}">
                      <a16:creationId xmlns:a16="http://schemas.microsoft.com/office/drawing/2014/main" id="{C0C324A7-2349-45B8-B414-71B03A516209}"/>
                    </a:ext>
                  </a:extLst>
                </p:cNvPr>
                <p:cNvSpPr/>
                <p:nvPr/>
              </p:nvSpPr>
              <p:spPr>
                <a:xfrm>
                  <a:off x="5975137" y="3960933"/>
                  <a:ext cx="194125" cy="122785"/>
                </a:xfrm>
                <a:custGeom>
                  <a:avLst/>
                  <a:gdLst>
                    <a:gd name="connsiteX0" fmla="*/ 0 w 297790"/>
                    <a:gd name="connsiteY0" fmla="*/ 148895 h 297790"/>
                    <a:gd name="connsiteX1" fmla="*/ 148895 w 297790"/>
                    <a:gd name="connsiteY1" fmla="*/ 0 h 297790"/>
                    <a:gd name="connsiteX2" fmla="*/ 297790 w 297790"/>
                    <a:gd name="connsiteY2" fmla="*/ 148895 h 297790"/>
                    <a:gd name="connsiteX3" fmla="*/ 148895 w 297790"/>
                    <a:gd name="connsiteY3" fmla="*/ 297790 h 297790"/>
                    <a:gd name="connsiteX4" fmla="*/ 0 w 297790"/>
                    <a:gd name="connsiteY4" fmla="*/ 148895 h 297790"/>
                    <a:gd name="connsiteX0" fmla="*/ 0 w 301928"/>
                    <a:gd name="connsiteY0" fmla="*/ 18612 h 167507"/>
                    <a:gd name="connsiteX1" fmla="*/ 297790 w 301928"/>
                    <a:gd name="connsiteY1" fmla="*/ 18612 h 167507"/>
                    <a:gd name="connsiteX2" fmla="*/ 148895 w 301928"/>
                    <a:gd name="connsiteY2" fmla="*/ 167507 h 167507"/>
                    <a:gd name="connsiteX3" fmla="*/ 0 w 301928"/>
                    <a:gd name="connsiteY3" fmla="*/ 18612 h 167507"/>
                    <a:gd name="connsiteX0" fmla="*/ 0 w 301928"/>
                    <a:gd name="connsiteY0" fmla="*/ 41303 h 190198"/>
                    <a:gd name="connsiteX1" fmla="*/ 297790 w 301928"/>
                    <a:gd name="connsiteY1" fmla="*/ 41303 h 190198"/>
                    <a:gd name="connsiteX2" fmla="*/ 148895 w 301928"/>
                    <a:gd name="connsiteY2" fmla="*/ 190198 h 190198"/>
                    <a:gd name="connsiteX3" fmla="*/ 0 w 301928"/>
                    <a:gd name="connsiteY3" fmla="*/ 41303 h 190198"/>
                    <a:gd name="connsiteX0" fmla="*/ 0 w 287230"/>
                    <a:gd name="connsiteY0" fmla="*/ 20083 h 207915"/>
                    <a:gd name="connsiteX1" fmla="*/ 284035 w 287230"/>
                    <a:gd name="connsiteY1" fmla="*/ 58790 h 207915"/>
                    <a:gd name="connsiteX2" fmla="*/ 135140 w 287230"/>
                    <a:gd name="connsiteY2" fmla="*/ 207685 h 207915"/>
                    <a:gd name="connsiteX3" fmla="*/ 0 w 287230"/>
                    <a:gd name="connsiteY3" fmla="*/ 20083 h 207915"/>
                    <a:gd name="connsiteX0" fmla="*/ 0 w 301035"/>
                    <a:gd name="connsiteY0" fmla="*/ 36316 h 192962"/>
                    <a:gd name="connsiteX1" fmla="*/ 297790 w 301035"/>
                    <a:gd name="connsiteY1" fmla="*/ 44059 h 192962"/>
                    <a:gd name="connsiteX2" fmla="*/ 148895 w 301035"/>
                    <a:gd name="connsiteY2" fmla="*/ 192954 h 192962"/>
                    <a:gd name="connsiteX3" fmla="*/ 0 w 301035"/>
                    <a:gd name="connsiteY3" fmla="*/ 36316 h 192962"/>
                    <a:gd name="connsiteX0" fmla="*/ 0 w 280330"/>
                    <a:gd name="connsiteY0" fmla="*/ 27374 h 199581"/>
                    <a:gd name="connsiteX1" fmla="*/ 277159 w 280330"/>
                    <a:gd name="connsiteY1" fmla="*/ 50600 h 199581"/>
                    <a:gd name="connsiteX2" fmla="*/ 128264 w 280330"/>
                    <a:gd name="connsiteY2" fmla="*/ 199495 h 199581"/>
                    <a:gd name="connsiteX3" fmla="*/ 0 w 280330"/>
                    <a:gd name="connsiteY3" fmla="*/ 27374 h 1995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80330" h="199581">
                      <a:moveTo>
                        <a:pt x="0" y="27374"/>
                      </a:moveTo>
                      <a:cubicBezTo>
                        <a:pt x="24816" y="2558"/>
                        <a:pt x="224834" y="-28406"/>
                        <a:pt x="277159" y="50600"/>
                      </a:cubicBezTo>
                      <a:cubicBezTo>
                        <a:pt x="301975" y="75416"/>
                        <a:pt x="174457" y="203366"/>
                        <a:pt x="128264" y="199495"/>
                      </a:cubicBezTo>
                      <a:cubicBezTo>
                        <a:pt x="82071" y="195624"/>
                        <a:pt x="0" y="109606"/>
                        <a:pt x="0" y="27374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" name="Freeform: Shape 63">
                  <a:extLst>
                    <a:ext uri="{FF2B5EF4-FFF2-40B4-BE49-F238E27FC236}">
                      <a16:creationId xmlns:a16="http://schemas.microsoft.com/office/drawing/2014/main" id="{D22E8CEA-1AF6-5D82-3DDC-76013AF97A6A}"/>
                    </a:ext>
                  </a:extLst>
                </p:cNvPr>
                <p:cNvSpPr/>
                <p:nvPr/>
              </p:nvSpPr>
              <p:spPr>
                <a:xfrm>
                  <a:off x="5829299" y="4069080"/>
                  <a:ext cx="236281" cy="173888"/>
                </a:xfrm>
                <a:custGeom>
                  <a:avLst/>
                  <a:gdLst>
                    <a:gd name="connsiteX0" fmla="*/ 236220 w 257102"/>
                    <a:gd name="connsiteY0" fmla="*/ 0 h 205383"/>
                    <a:gd name="connsiteX1" fmla="*/ 251460 w 257102"/>
                    <a:gd name="connsiteY1" fmla="*/ 160020 h 205383"/>
                    <a:gd name="connsiteX2" fmla="*/ 152400 w 257102"/>
                    <a:gd name="connsiteY2" fmla="*/ 198120 h 205383"/>
                    <a:gd name="connsiteX3" fmla="*/ 0 w 257102"/>
                    <a:gd name="connsiteY3" fmla="*/ 38100 h 205383"/>
                    <a:gd name="connsiteX4" fmla="*/ 0 w 257102"/>
                    <a:gd name="connsiteY4" fmla="*/ 38100 h 205383"/>
                    <a:gd name="connsiteX0" fmla="*/ 236220 w 236220"/>
                    <a:gd name="connsiteY0" fmla="*/ 0 h 198120"/>
                    <a:gd name="connsiteX1" fmla="*/ 152400 w 236220"/>
                    <a:gd name="connsiteY1" fmla="*/ 198120 h 198120"/>
                    <a:gd name="connsiteX2" fmla="*/ 0 w 236220"/>
                    <a:gd name="connsiteY2" fmla="*/ 38100 h 198120"/>
                    <a:gd name="connsiteX3" fmla="*/ 0 w 236220"/>
                    <a:gd name="connsiteY3" fmla="*/ 38100 h 198120"/>
                    <a:gd name="connsiteX0" fmla="*/ 236220 w 236220"/>
                    <a:gd name="connsiteY0" fmla="*/ 0 h 38100"/>
                    <a:gd name="connsiteX1" fmla="*/ 0 w 236220"/>
                    <a:gd name="connsiteY1" fmla="*/ 38100 h 38100"/>
                    <a:gd name="connsiteX2" fmla="*/ 0 w 236220"/>
                    <a:gd name="connsiteY2" fmla="*/ 38100 h 38100"/>
                    <a:gd name="connsiteX0" fmla="*/ 236220 w 236286"/>
                    <a:gd name="connsiteY0" fmla="*/ 0 h 152792"/>
                    <a:gd name="connsiteX1" fmla="*/ 0 w 236286"/>
                    <a:gd name="connsiteY1" fmla="*/ 38100 h 152792"/>
                    <a:gd name="connsiteX2" fmla="*/ 0 w 236286"/>
                    <a:gd name="connsiteY2" fmla="*/ 38100 h 152792"/>
                    <a:gd name="connsiteX0" fmla="*/ 236220 w 236281"/>
                    <a:gd name="connsiteY0" fmla="*/ 0 h 173888"/>
                    <a:gd name="connsiteX1" fmla="*/ 0 w 236281"/>
                    <a:gd name="connsiteY1" fmla="*/ 38100 h 173888"/>
                    <a:gd name="connsiteX2" fmla="*/ 0 w 236281"/>
                    <a:gd name="connsiteY2" fmla="*/ 38100 h 1738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36281" h="173888">
                      <a:moveTo>
                        <a:pt x="236220" y="0"/>
                      </a:moveTo>
                      <a:cubicBezTo>
                        <a:pt x="240030" y="327025"/>
                        <a:pt x="66040" y="104775"/>
                        <a:pt x="0" y="38100"/>
                      </a:cubicBezTo>
                      <a:lnTo>
                        <a:pt x="0" y="38100"/>
                      </a:ln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Freeform: Shape 81">
                  <a:extLst>
                    <a:ext uri="{FF2B5EF4-FFF2-40B4-BE49-F238E27FC236}">
                      <a16:creationId xmlns:a16="http://schemas.microsoft.com/office/drawing/2014/main" id="{B2A1CAB6-F3CC-1850-6ED6-DAFE6DA645B1}"/>
                    </a:ext>
                  </a:extLst>
                </p:cNvPr>
                <p:cNvSpPr/>
                <p:nvPr/>
              </p:nvSpPr>
              <p:spPr>
                <a:xfrm flipH="1">
                  <a:off x="6075408" y="4069080"/>
                  <a:ext cx="236281" cy="173888"/>
                </a:xfrm>
                <a:custGeom>
                  <a:avLst/>
                  <a:gdLst>
                    <a:gd name="connsiteX0" fmla="*/ 236220 w 257102"/>
                    <a:gd name="connsiteY0" fmla="*/ 0 h 205383"/>
                    <a:gd name="connsiteX1" fmla="*/ 251460 w 257102"/>
                    <a:gd name="connsiteY1" fmla="*/ 160020 h 205383"/>
                    <a:gd name="connsiteX2" fmla="*/ 152400 w 257102"/>
                    <a:gd name="connsiteY2" fmla="*/ 198120 h 205383"/>
                    <a:gd name="connsiteX3" fmla="*/ 0 w 257102"/>
                    <a:gd name="connsiteY3" fmla="*/ 38100 h 205383"/>
                    <a:gd name="connsiteX4" fmla="*/ 0 w 257102"/>
                    <a:gd name="connsiteY4" fmla="*/ 38100 h 205383"/>
                    <a:gd name="connsiteX0" fmla="*/ 236220 w 236220"/>
                    <a:gd name="connsiteY0" fmla="*/ 0 h 198120"/>
                    <a:gd name="connsiteX1" fmla="*/ 152400 w 236220"/>
                    <a:gd name="connsiteY1" fmla="*/ 198120 h 198120"/>
                    <a:gd name="connsiteX2" fmla="*/ 0 w 236220"/>
                    <a:gd name="connsiteY2" fmla="*/ 38100 h 198120"/>
                    <a:gd name="connsiteX3" fmla="*/ 0 w 236220"/>
                    <a:gd name="connsiteY3" fmla="*/ 38100 h 198120"/>
                    <a:gd name="connsiteX0" fmla="*/ 236220 w 236220"/>
                    <a:gd name="connsiteY0" fmla="*/ 0 h 38100"/>
                    <a:gd name="connsiteX1" fmla="*/ 0 w 236220"/>
                    <a:gd name="connsiteY1" fmla="*/ 38100 h 38100"/>
                    <a:gd name="connsiteX2" fmla="*/ 0 w 236220"/>
                    <a:gd name="connsiteY2" fmla="*/ 38100 h 38100"/>
                    <a:gd name="connsiteX0" fmla="*/ 236220 w 236286"/>
                    <a:gd name="connsiteY0" fmla="*/ 0 h 152792"/>
                    <a:gd name="connsiteX1" fmla="*/ 0 w 236286"/>
                    <a:gd name="connsiteY1" fmla="*/ 38100 h 152792"/>
                    <a:gd name="connsiteX2" fmla="*/ 0 w 236286"/>
                    <a:gd name="connsiteY2" fmla="*/ 38100 h 152792"/>
                    <a:gd name="connsiteX0" fmla="*/ 236220 w 236281"/>
                    <a:gd name="connsiteY0" fmla="*/ 0 h 173888"/>
                    <a:gd name="connsiteX1" fmla="*/ 0 w 236281"/>
                    <a:gd name="connsiteY1" fmla="*/ 38100 h 173888"/>
                    <a:gd name="connsiteX2" fmla="*/ 0 w 236281"/>
                    <a:gd name="connsiteY2" fmla="*/ 38100 h 1738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36281" h="173888">
                      <a:moveTo>
                        <a:pt x="236220" y="0"/>
                      </a:moveTo>
                      <a:cubicBezTo>
                        <a:pt x="240030" y="327025"/>
                        <a:pt x="66040" y="104775"/>
                        <a:pt x="0" y="38100"/>
                      </a:cubicBezTo>
                      <a:lnTo>
                        <a:pt x="0" y="38100"/>
                      </a:ln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ABB78CCA-64D2-3EA6-72BE-75CE68C9E869}"/>
                </a:ext>
              </a:extLst>
            </p:cNvPr>
            <p:cNvSpPr/>
            <p:nvPr/>
          </p:nvSpPr>
          <p:spPr>
            <a:xfrm>
              <a:off x="6300789" y="5903119"/>
              <a:ext cx="11640" cy="61912"/>
            </a:xfrm>
            <a:custGeom>
              <a:avLst/>
              <a:gdLst>
                <a:gd name="connsiteX0" fmla="*/ 0 w 7143"/>
                <a:gd name="connsiteY0" fmla="*/ 61912 h 61912"/>
                <a:gd name="connsiteX1" fmla="*/ 7143 w 7143"/>
                <a:gd name="connsiteY1" fmla="*/ 0 h 61912"/>
                <a:gd name="connsiteX2" fmla="*/ 7143 w 7143"/>
                <a:gd name="connsiteY2" fmla="*/ 0 h 61912"/>
                <a:gd name="connsiteX0" fmla="*/ 0 w 14533"/>
                <a:gd name="connsiteY0" fmla="*/ 10000 h 10000"/>
                <a:gd name="connsiteX1" fmla="*/ 10000 w 14533"/>
                <a:gd name="connsiteY1" fmla="*/ 0 h 10000"/>
                <a:gd name="connsiteX2" fmla="*/ 10000 w 14533"/>
                <a:gd name="connsiteY2" fmla="*/ 0 h 10000"/>
                <a:gd name="connsiteX0" fmla="*/ 0 w 16296"/>
                <a:gd name="connsiteY0" fmla="*/ 10000 h 10000"/>
                <a:gd name="connsiteX1" fmla="*/ 10000 w 16296"/>
                <a:gd name="connsiteY1" fmla="*/ 0 h 10000"/>
                <a:gd name="connsiteX2" fmla="*/ 10000 w 16296"/>
                <a:gd name="connsiteY2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296" h="10000">
                  <a:moveTo>
                    <a:pt x="0" y="10000"/>
                  </a:moveTo>
                  <a:cubicBezTo>
                    <a:pt x="13333" y="6667"/>
                    <a:pt x="23335" y="4102"/>
                    <a:pt x="10000" y="0"/>
                  </a:cubicBezTo>
                  <a:lnTo>
                    <a:pt x="10000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9F3173AE-20D9-EA1D-EFAE-03D04343AB9C}"/>
                </a:ext>
              </a:extLst>
            </p:cNvPr>
            <p:cNvSpPr/>
            <p:nvPr/>
          </p:nvSpPr>
          <p:spPr>
            <a:xfrm>
              <a:off x="6424142" y="5909482"/>
              <a:ext cx="11640" cy="61912"/>
            </a:xfrm>
            <a:custGeom>
              <a:avLst/>
              <a:gdLst>
                <a:gd name="connsiteX0" fmla="*/ 0 w 7143"/>
                <a:gd name="connsiteY0" fmla="*/ 61912 h 61912"/>
                <a:gd name="connsiteX1" fmla="*/ 7143 w 7143"/>
                <a:gd name="connsiteY1" fmla="*/ 0 h 61912"/>
                <a:gd name="connsiteX2" fmla="*/ 7143 w 7143"/>
                <a:gd name="connsiteY2" fmla="*/ 0 h 61912"/>
                <a:gd name="connsiteX0" fmla="*/ 0 w 14533"/>
                <a:gd name="connsiteY0" fmla="*/ 10000 h 10000"/>
                <a:gd name="connsiteX1" fmla="*/ 10000 w 14533"/>
                <a:gd name="connsiteY1" fmla="*/ 0 h 10000"/>
                <a:gd name="connsiteX2" fmla="*/ 10000 w 14533"/>
                <a:gd name="connsiteY2" fmla="*/ 0 h 10000"/>
                <a:gd name="connsiteX0" fmla="*/ 0 w 16296"/>
                <a:gd name="connsiteY0" fmla="*/ 10000 h 10000"/>
                <a:gd name="connsiteX1" fmla="*/ 10000 w 16296"/>
                <a:gd name="connsiteY1" fmla="*/ 0 h 10000"/>
                <a:gd name="connsiteX2" fmla="*/ 10000 w 16296"/>
                <a:gd name="connsiteY2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296" h="10000">
                  <a:moveTo>
                    <a:pt x="0" y="10000"/>
                  </a:moveTo>
                  <a:cubicBezTo>
                    <a:pt x="13333" y="6667"/>
                    <a:pt x="23335" y="4102"/>
                    <a:pt x="10000" y="0"/>
                  </a:cubicBezTo>
                  <a:lnTo>
                    <a:pt x="10000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B292CC6C-ED09-BAEE-3E7A-4FE10AF7922A}"/>
                </a:ext>
              </a:extLst>
            </p:cNvPr>
            <p:cNvSpPr/>
            <p:nvPr/>
          </p:nvSpPr>
          <p:spPr>
            <a:xfrm flipH="1">
              <a:off x="5820790" y="5909482"/>
              <a:ext cx="11640" cy="61912"/>
            </a:xfrm>
            <a:custGeom>
              <a:avLst/>
              <a:gdLst>
                <a:gd name="connsiteX0" fmla="*/ 0 w 7143"/>
                <a:gd name="connsiteY0" fmla="*/ 61912 h 61912"/>
                <a:gd name="connsiteX1" fmla="*/ 7143 w 7143"/>
                <a:gd name="connsiteY1" fmla="*/ 0 h 61912"/>
                <a:gd name="connsiteX2" fmla="*/ 7143 w 7143"/>
                <a:gd name="connsiteY2" fmla="*/ 0 h 61912"/>
                <a:gd name="connsiteX0" fmla="*/ 0 w 14533"/>
                <a:gd name="connsiteY0" fmla="*/ 10000 h 10000"/>
                <a:gd name="connsiteX1" fmla="*/ 10000 w 14533"/>
                <a:gd name="connsiteY1" fmla="*/ 0 h 10000"/>
                <a:gd name="connsiteX2" fmla="*/ 10000 w 14533"/>
                <a:gd name="connsiteY2" fmla="*/ 0 h 10000"/>
                <a:gd name="connsiteX0" fmla="*/ 0 w 16296"/>
                <a:gd name="connsiteY0" fmla="*/ 10000 h 10000"/>
                <a:gd name="connsiteX1" fmla="*/ 10000 w 16296"/>
                <a:gd name="connsiteY1" fmla="*/ 0 h 10000"/>
                <a:gd name="connsiteX2" fmla="*/ 10000 w 16296"/>
                <a:gd name="connsiteY2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296" h="10000">
                  <a:moveTo>
                    <a:pt x="0" y="10000"/>
                  </a:moveTo>
                  <a:cubicBezTo>
                    <a:pt x="13333" y="6667"/>
                    <a:pt x="23335" y="4102"/>
                    <a:pt x="10000" y="0"/>
                  </a:cubicBezTo>
                  <a:lnTo>
                    <a:pt x="10000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85C47401-E708-B793-F5CC-5CA6CD0EF382}"/>
                </a:ext>
              </a:extLst>
            </p:cNvPr>
            <p:cNvSpPr/>
            <p:nvPr/>
          </p:nvSpPr>
          <p:spPr>
            <a:xfrm flipH="1">
              <a:off x="5700962" y="5909482"/>
              <a:ext cx="11640" cy="61912"/>
            </a:xfrm>
            <a:custGeom>
              <a:avLst/>
              <a:gdLst>
                <a:gd name="connsiteX0" fmla="*/ 0 w 7143"/>
                <a:gd name="connsiteY0" fmla="*/ 61912 h 61912"/>
                <a:gd name="connsiteX1" fmla="*/ 7143 w 7143"/>
                <a:gd name="connsiteY1" fmla="*/ 0 h 61912"/>
                <a:gd name="connsiteX2" fmla="*/ 7143 w 7143"/>
                <a:gd name="connsiteY2" fmla="*/ 0 h 61912"/>
                <a:gd name="connsiteX0" fmla="*/ 0 w 14533"/>
                <a:gd name="connsiteY0" fmla="*/ 10000 h 10000"/>
                <a:gd name="connsiteX1" fmla="*/ 10000 w 14533"/>
                <a:gd name="connsiteY1" fmla="*/ 0 h 10000"/>
                <a:gd name="connsiteX2" fmla="*/ 10000 w 14533"/>
                <a:gd name="connsiteY2" fmla="*/ 0 h 10000"/>
                <a:gd name="connsiteX0" fmla="*/ 0 w 16296"/>
                <a:gd name="connsiteY0" fmla="*/ 10000 h 10000"/>
                <a:gd name="connsiteX1" fmla="*/ 10000 w 16296"/>
                <a:gd name="connsiteY1" fmla="*/ 0 h 10000"/>
                <a:gd name="connsiteX2" fmla="*/ 10000 w 16296"/>
                <a:gd name="connsiteY2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296" h="10000">
                  <a:moveTo>
                    <a:pt x="0" y="10000"/>
                  </a:moveTo>
                  <a:cubicBezTo>
                    <a:pt x="13333" y="6667"/>
                    <a:pt x="23335" y="4102"/>
                    <a:pt x="10000" y="0"/>
                  </a:cubicBezTo>
                  <a:lnTo>
                    <a:pt x="10000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8B137EE7-F8AE-9E7B-3AAA-630B1AED2D85}"/>
                </a:ext>
              </a:extLst>
            </p:cNvPr>
            <p:cNvSpPr/>
            <p:nvPr/>
          </p:nvSpPr>
          <p:spPr>
            <a:xfrm flipH="1">
              <a:off x="5427814" y="5888299"/>
              <a:ext cx="11640" cy="61912"/>
            </a:xfrm>
            <a:custGeom>
              <a:avLst/>
              <a:gdLst>
                <a:gd name="connsiteX0" fmla="*/ 0 w 7143"/>
                <a:gd name="connsiteY0" fmla="*/ 61912 h 61912"/>
                <a:gd name="connsiteX1" fmla="*/ 7143 w 7143"/>
                <a:gd name="connsiteY1" fmla="*/ 0 h 61912"/>
                <a:gd name="connsiteX2" fmla="*/ 7143 w 7143"/>
                <a:gd name="connsiteY2" fmla="*/ 0 h 61912"/>
                <a:gd name="connsiteX0" fmla="*/ 0 w 14533"/>
                <a:gd name="connsiteY0" fmla="*/ 10000 h 10000"/>
                <a:gd name="connsiteX1" fmla="*/ 10000 w 14533"/>
                <a:gd name="connsiteY1" fmla="*/ 0 h 10000"/>
                <a:gd name="connsiteX2" fmla="*/ 10000 w 14533"/>
                <a:gd name="connsiteY2" fmla="*/ 0 h 10000"/>
                <a:gd name="connsiteX0" fmla="*/ 0 w 16296"/>
                <a:gd name="connsiteY0" fmla="*/ 10000 h 10000"/>
                <a:gd name="connsiteX1" fmla="*/ 10000 w 16296"/>
                <a:gd name="connsiteY1" fmla="*/ 0 h 10000"/>
                <a:gd name="connsiteX2" fmla="*/ 10000 w 16296"/>
                <a:gd name="connsiteY2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296" h="10000">
                  <a:moveTo>
                    <a:pt x="0" y="10000"/>
                  </a:moveTo>
                  <a:cubicBezTo>
                    <a:pt x="13333" y="6667"/>
                    <a:pt x="23335" y="4102"/>
                    <a:pt x="10000" y="0"/>
                  </a:cubicBezTo>
                  <a:lnTo>
                    <a:pt x="10000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52038D33-1FC1-F8E6-24A7-B5064C0BC0F1}"/>
                </a:ext>
              </a:extLst>
            </p:cNvPr>
            <p:cNvSpPr/>
            <p:nvPr/>
          </p:nvSpPr>
          <p:spPr>
            <a:xfrm flipH="1">
              <a:off x="5552782" y="5890680"/>
              <a:ext cx="11640" cy="61912"/>
            </a:xfrm>
            <a:custGeom>
              <a:avLst/>
              <a:gdLst>
                <a:gd name="connsiteX0" fmla="*/ 0 w 7143"/>
                <a:gd name="connsiteY0" fmla="*/ 61912 h 61912"/>
                <a:gd name="connsiteX1" fmla="*/ 7143 w 7143"/>
                <a:gd name="connsiteY1" fmla="*/ 0 h 61912"/>
                <a:gd name="connsiteX2" fmla="*/ 7143 w 7143"/>
                <a:gd name="connsiteY2" fmla="*/ 0 h 61912"/>
                <a:gd name="connsiteX0" fmla="*/ 0 w 14533"/>
                <a:gd name="connsiteY0" fmla="*/ 10000 h 10000"/>
                <a:gd name="connsiteX1" fmla="*/ 10000 w 14533"/>
                <a:gd name="connsiteY1" fmla="*/ 0 h 10000"/>
                <a:gd name="connsiteX2" fmla="*/ 10000 w 14533"/>
                <a:gd name="connsiteY2" fmla="*/ 0 h 10000"/>
                <a:gd name="connsiteX0" fmla="*/ 0 w 16296"/>
                <a:gd name="connsiteY0" fmla="*/ 10000 h 10000"/>
                <a:gd name="connsiteX1" fmla="*/ 10000 w 16296"/>
                <a:gd name="connsiteY1" fmla="*/ 0 h 10000"/>
                <a:gd name="connsiteX2" fmla="*/ 10000 w 16296"/>
                <a:gd name="connsiteY2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296" h="10000">
                  <a:moveTo>
                    <a:pt x="0" y="10000"/>
                  </a:moveTo>
                  <a:cubicBezTo>
                    <a:pt x="13333" y="6667"/>
                    <a:pt x="23335" y="4102"/>
                    <a:pt x="10000" y="0"/>
                  </a:cubicBezTo>
                  <a:lnTo>
                    <a:pt x="10000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2143F8EA-76DA-4C46-26F1-F7B19984C7D9}"/>
                </a:ext>
              </a:extLst>
            </p:cNvPr>
            <p:cNvSpPr/>
            <p:nvPr/>
          </p:nvSpPr>
          <p:spPr>
            <a:xfrm>
              <a:off x="6581470" y="5902012"/>
              <a:ext cx="11640" cy="61912"/>
            </a:xfrm>
            <a:custGeom>
              <a:avLst/>
              <a:gdLst>
                <a:gd name="connsiteX0" fmla="*/ 0 w 7143"/>
                <a:gd name="connsiteY0" fmla="*/ 61912 h 61912"/>
                <a:gd name="connsiteX1" fmla="*/ 7143 w 7143"/>
                <a:gd name="connsiteY1" fmla="*/ 0 h 61912"/>
                <a:gd name="connsiteX2" fmla="*/ 7143 w 7143"/>
                <a:gd name="connsiteY2" fmla="*/ 0 h 61912"/>
                <a:gd name="connsiteX0" fmla="*/ 0 w 14533"/>
                <a:gd name="connsiteY0" fmla="*/ 10000 h 10000"/>
                <a:gd name="connsiteX1" fmla="*/ 10000 w 14533"/>
                <a:gd name="connsiteY1" fmla="*/ 0 h 10000"/>
                <a:gd name="connsiteX2" fmla="*/ 10000 w 14533"/>
                <a:gd name="connsiteY2" fmla="*/ 0 h 10000"/>
                <a:gd name="connsiteX0" fmla="*/ 0 w 16296"/>
                <a:gd name="connsiteY0" fmla="*/ 10000 h 10000"/>
                <a:gd name="connsiteX1" fmla="*/ 10000 w 16296"/>
                <a:gd name="connsiteY1" fmla="*/ 0 h 10000"/>
                <a:gd name="connsiteX2" fmla="*/ 10000 w 16296"/>
                <a:gd name="connsiteY2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296" h="10000">
                  <a:moveTo>
                    <a:pt x="0" y="10000"/>
                  </a:moveTo>
                  <a:cubicBezTo>
                    <a:pt x="13333" y="6667"/>
                    <a:pt x="23335" y="4102"/>
                    <a:pt x="10000" y="0"/>
                  </a:cubicBezTo>
                  <a:lnTo>
                    <a:pt x="10000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0BEAEFCB-33E0-7437-D578-6845DF94FA4B}"/>
                </a:ext>
              </a:extLst>
            </p:cNvPr>
            <p:cNvSpPr/>
            <p:nvPr/>
          </p:nvSpPr>
          <p:spPr>
            <a:xfrm>
              <a:off x="6701217" y="5902012"/>
              <a:ext cx="11640" cy="61912"/>
            </a:xfrm>
            <a:custGeom>
              <a:avLst/>
              <a:gdLst>
                <a:gd name="connsiteX0" fmla="*/ 0 w 7143"/>
                <a:gd name="connsiteY0" fmla="*/ 61912 h 61912"/>
                <a:gd name="connsiteX1" fmla="*/ 7143 w 7143"/>
                <a:gd name="connsiteY1" fmla="*/ 0 h 61912"/>
                <a:gd name="connsiteX2" fmla="*/ 7143 w 7143"/>
                <a:gd name="connsiteY2" fmla="*/ 0 h 61912"/>
                <a:gd name="connsiteX0" fmla="*/ 0 w 14533"/>
                <a:gd name="connsiteY0" fmla="*/ 10000 h 10000"/>
                <a:gd name="connsiteX1" fmla="*/ 10000 w 14533"/>
                <a:gd name="connsiteY1" fmla="*/ 0 h 10000"/>
                <a:gd name="connsiteX2" fmla="*/ 10000 w 14533"/>
                <a:gd name="connsiteY2" fmla="*/ 0 h 10000"/>
                <a:gd name="connsiteX0" fmla="*/ 0 w 16296"/>
                <a:gd name="connsiteY0" fmla="*/ 10000 h 10000"/>
                <a:gd name="connsiteX1" fmla="*/ 10000 w 16296"/>
                <a:gd name="connsiteY1" fmla="*/ 0 h 10000"/>
                <a:gd name="connsiteX2" fmla="*/ 10000 w 16296"/>
                <a:gd name="connsiteY2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296" h="10000">
                  <a:moveTo>
                    <a:pt x="0" y="10000"/>
                  </a:moveTo>
                  <a:cubicBezTo>
                    <a:pt x="13333" y="6667"/>
                    <a:pt x="23335" y="4102"/>
                    <a:pt x="10000" y="0"/>
                  </a:cubicBezTo>
                  <a:lnTo>
                    <a:pt x="10000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74988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504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9504"/>
                            </p:stCondLst>
                            <p:childTnLst>
                              <p:par>
                                <p:cTn id="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4" dur="3056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256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9999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1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2" dur="2716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276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0" dur="2115" fill="hold"/>
                                        <p:tgtEl>
                                          <p:spTgt spid="3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7391"/>
                            </p:stCondLst>
                            <p:childTnLst>
                              <p:par>
                                <p:cTn id="32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 tmFilter="0, 0; .2, .5; .8, .5; 1, 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" dur="250" autoRev="1" fill="hold"/>
                                        <p:tgtEl>
                                          <p:spTgt spid="8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6" dur="3504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3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4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  <p:audio>
              <p:cMediaNode vol="80000" showWhenStopped="0">
                <p:cTn id="4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  <p:audio>
              <p:cMediaNode vol="80000" showWhenStopped="0">
                <p:cTn id="4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  <p:audio>
              <p:cMediaNode vol="80000" showWhenStopped="0">
                <p:cTn id="4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0"/>
                </p:tgtEl>
              </p:cMediaNode>
            </p:audio>
            <p:audio>
              <p:cMediaNode vol="80000" showWhenStopped="0">
                <p:cTn id="4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  <p:bldLst>
      <p:bldP spid="8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E3329296-B72A-413D-6F6B-C9D4B5C9ED38}"/>
              </a:ext>
            </a:extLst>
          </p:cNvPr>
          <p:cNvGrpSpPr/>
          <p:nvPr/>
        </p:nvGrpSpPr>
        <p:grpSpPr>
          <a:xfrm flipH="1">
            <a:off x="7912518" y="3822440"/>
            <a:ext cx="3295194" cy="2021712"/>
            <a:chOff x="4037865" y="2007727"/>
            <a:chExt cx="4853940" cy="2978054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E25FD4B-3BAC-9803-59E7-0FE3CEA35381}"/>
                </a:ext>
              </a:extLst>
            </p:cNvPr>
            <p:cNvSpPr/>
            <p:nvPr/>
          </p:nvSpPr>
          <p:spPr>
            <a:xfrm rot="21432490">
              <a:off x="4037865" y="3690022"/>
              <a:ext cx="4853940" cy="1295759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8">
              <a:extLst>
                <a:ext uri="{FF2B5EF4-FFF2-40B4-BE49-F238E27FC236}">
                  <a16:creationId xmlns:a16="http://schemas.microsoft.com/office/drawing/2014/main" id="{04C61910-8D9B-3A1B-C7A6-B1BDA657E492}"/>
                </a:ext>
              </a:extLst>
            </p:cNvPr>
            <p:cNvSpPr/>
            <p:nvPr/>
          </p:nvSpPr>
          <p:spPr>
            <a:xfrm>
              <a:off x="4937760" y="2007727"/>
              <a:ext cx="3192779" cy="2224603"/>
            </a:xfrm>
            <a:custGeom>
              <a:avLst/>
              <a:gdLst>
                <a:gd name="connsiteX0" fmla="*/ 0 w 1425898"/>
                <a:gd name="connsiteY0" fmla="*/ 1047750 h 2095500"/>
                <a:gd name="connsiteX1" fmla="*/ 712949 w 1425898"/>
                <a:gd name="connsiteY1" fmla="*/ 0 h 2095500"/>
                <a:gd name="connsiteX2" fmla="*/ 1425898 w 1425898"/>
                <a:gd name="connsiteY2" fmla="*/ 1047750 h 2095500"/>
                <a:gd name="connsiteX3" fmla="*/ 712949 w 1425898"/>
                <a:gd name="connsiteY3" fmla="*/ 2095500 h 2095500"/>
                <a:gd name="connsiteX4" fmla="*/ 0 w 1425898"/>
                <a:gd name="connsiteY4" fmla="*/ 1047750 h 2095500"/>
                <a:gd name="connsiteX0" fmla="*/ 0 w 2439358"/>
                <a:gd name="connsiteY0" fmla="*/ 1101212 h 2095759"/>
                <a:gd name="connsiteX1" fmla="*/ 1726409 w 2439358"/>
                <a:gd name="connsiteY1" fmla="*/ 122 h 2095759"/>
                <a:gd name="connsiteX2" fmla="*/ 2439358 w 2439358"/>
                <a:gd name="connsiteY2" fmla="*/ 1047872 h 2095759"/>
                <a:gd name="connsiteX3" fmla="*/ 1726409 w 2439358"/>
                <a:gd name="connsiteY3" fmla="*/ 2095622 h 2095759"/>
                <a:gd name="connsiteX4" fmla="*/ 0 w 2439358"/>
                <a:gd name="connsiteY4" fmla="*/ 1101212 h 2095759"/>
                <a:gd name="connsiteX0" fmla="*/ 18957 w 2887765"/>
                <a:gd name="connsiteY0" fmla="*/ 1101212 h 2103667"/>
                <a:gd name="connsiteX1" fmla="*/ 1745366 w 2887765"/>
                <a:gd name="connsiteY1" fmla="*/ 122 h 2103667"/>
                <a:gd name="connsiteX2" fmla="*/ 2458315 w 2887765"/>
                <a:gd name="connsiteY2" fmla="*/ 1047872 h 2103667"/>
                <a:gd name="connsiteX3" fmla="*/ 1745366 w 2887765"/>
                <a:gd name="connsiteY3" fmla="*/ 2095622 h 2103667"/>
                <a:gd name="connsiteX4" fmla="*/ 18957 w 2887765"/>
                <a:gd name="connsiteY4" fmla="*/ 1101212 h 2103667"/>
                <a:gd name="connsiteX0" fmla="*/ 0 w 1942210"/>
                <a:gd name="connsiteY0" fmla="*/ 1126177 h 2154281"/>
                <a:gd name="connsiteX1" fmla="*/ 1726409 w 1942210"/>
                <a:gd name="connsiteY1" fmla="*/ 25087 h 2154281"/>
                <a:gd name="connsiteX2" fmla="*/ 1726409 w 1942210"/>
                <a:gd name="connsiteY2" fmla="*/ 2120587 h 2154281"/>
                <a:gd name="connsiteX3" fmla="*/ 0 w 1942210"/>
                <a:gd name="connsiteY3" fmla="*/ 1126177 h 2154281"/>
                <a:gd name="connsiteX0" fmla="*/ 0 w 1937955"/>
                <a:gd name="connsiteY0" fmla="*/ 1218526 h 2243646"/>
                <a:gd name="connsiteX1" fmla="*/ 1718789 w 1937955"/>
                <a:gd name="connsiteY1" fmla="*/ 18376 h 2243646"/>
                <a:gd name="connsiteX2" fmla="*/ 1726409 w 1937955"/>
                <a:gd name="connsiteY2" fmla="*/ 2212936 h 2243646"/>
                <a:gd name="connsiteX3" fmla="*/ 0 w 1937955"/>
                <a:gd name="connsiteY3" fmla="*/ 1218526 h 2243646"/>
                <a:gd name="connsiteX0" fmla="*/ 55946 w 2855052"/>
                <a:gd name="connsiteY0" fmla="*/ 1218526 h 2213406"/>
                <a:gd name="connsiteX1" fmla="*/ 1774735 w 2855052"/>
                <a:gd name="connsiteY1" fmla="*/ 18376 h 2213406"/>
                <a:gd name="connsiteX2" fmla="*/ 1782355 w 2855052"/>
                <a:gd name="connsiteY2" fmla="*/ 2212936 h 2213406"/>
                <a:gd name="connsiteX3" fmla="*/ 55946 w 2855052"/>
                <a:gd name="connsiteY3" fmla="*/ 1218526 h 2213406"/>
                <a:gd name="connsiteX0" fmla="*/ 55946 w 2885272"/>
                <a:gd name="connsiteY0" fmla="*/ 1200529 h 2195378"/>
                <a:gd name="connsiteX1" fmla="*/ 1774735 w 2885272"/>
                <a:gd name="connsiteY1" fmla="*/ 379 h 2195378"/>
                <a:gd name="connsiteX2" fmla="*/ 1782355 w 2885272"/>
                <a:gd name="connsiteY2" fmla="*/ 2194939 h 2195378"/>
                <a:gd name="connsiteX3" fmla="*/ 55946 w 2885272"/>
                <a:gd name="connsiteY3" fmla="*/ 1200529 h 2195378"/>
                <a:gd name="connsiteX0" fmla="*/ 19695 w 2758193"/>
                <a:gd name="connsiteY0" fmla="*/ 1200529 h 2195579"/>
                <a:gd name="connsiteX1" fmla="*/ 1738484 w 2758193"/>
                <a:gd name="connsiteY1" fmla="*/ 379 h 2195579"/>
                <a:gd name="connsiteX2" fmla="*/ 1746104 w 2758193"/>
                <a:gd name="connsiteY2" fmla="*/ 2194939 h 2195579"/>
                <a:gd name="connsiteX3" fmla="*/ 19695 w 2758193"/>
                <a:gd name="connsiteY3" fmla="*/ 1200529 h 2195579"/>
                <a:gd name="connsiteX0" fmla="*/ 1 w 2827022"/>
                <a:gd name="connsiteY0" fmla="*/ 1207899 h 2237635"/>
                <a:gd name="connsiteX1" fmla="*/ 1718790 w 2827022"/>
                <a:gd name="connsiteY1" fmla="*/ 7749 h 2237635"/>
                <a:gd name="connsiteX2" fmla="*/ 2827021 w 2827022"/>
                <a:gd name="connsiteY2" fmla="*/ 1821309 h 2237635"/>
                <a:gd name="connsiteX3" fmla="*/ 1726410 w 2827022"/>
                <a:gd name="connsiteY3" fmla="*/ 2202309 h 2237635"/>
                <a:gd name="connsiteX4" fmla="*/ 1 w 2827022"/>
                <a:gd name="connsiteY4" fmla="*/ 1207899 h 2237635"/>
                <a:gd name="connsiteX0" fmla="*/ 24 w 2827045"/>
                <a:gd name="connsiteY0" fmla="*/ 1215471 h 2245207"/>
                <a:gd name="connsiteX1" fmla="*/ 1688333 w 2827045"/>
                <a:gd name="connsiteY1" fmla="*/ 7701 h 2245207"/>
                <a:gd name="connsiteX2" fmla="*/ 2827044 w 2827045"/>
                <a:gd name="connsiteY2" fmla="*/ 1828881 h 2245207"/>
                <a:gd name="connsiteX3" fmla="*/ 1726433 w 2827045"/>
                <a:gd name="connsiteY3" fmla="*/ 2209881 h 2245207"/>
                <a:gd name="connsiteX4" fmla="*/ 24 w 2827045"/>
                <a:gd name="connsiteY4" fmla="*/ 1215471 h 2245207"/>
                <a:gd name="connsiteX0" fmla="*/ 31 w 2827052"/>
                <a:gd name="connsiteY0" fmla="*/ 1215471 h 2245207"/>
                <a:gd name="connsiteX1" fmla="*/ 1688340 w 2827052"/>
                <a:gd name="connsiteY1" fmla="*/ 7701 h 2245207"/>
                <a:gd name="connsiteX2" fmla="*/ 2827051 w 2827052"/>
                <a:gd name="connsiteY2" fmla="*/ 1828881 h 2245207"/>
                <a:gd name="connsiteX3" fmla="*/ 1726440 w 2827052"/>
                <a:gd name="connsiteY3" fmla="*/ 2209881 h 2245207"/>
                <a:gd name="connsiteX4" fmla="*/ 31 w 2827052"/>
                <a:gd name="connsiteY4" fmla="*/ 1215471 h 2245207"/>
                <a:gd name="connsiteX0" fmla="*/ 23 w 2888004"/>
                <a:gd name="connsiteY0" fmla="*/ 1215471 h 2245207"/>
                <a:gd name="connsiteX1" fmla="*/ 1749292 w 2888004"/>
                <a:gd name="connsiteY1" fmla="*/ 7701 h 2245207"/>
                <a:gd name="connsiteX2" fmla="*/ 2888003 w 2888004"/>
                <a:gd name="connsiteY2" fmla="*/ 1828881 h 2245207"/>
                <a:gd name="connsiteX3" fmla="*/ 1787392 w 2888004"/>
                <a:gd name="connsiteY3" fmla="*/ 2209881 h 2245207"/>
                <a:gd name="connsiteX4" fmla="*/ 23 w 2888004"/>
                <a:gd name="connsiteY4" fmla="*/ 1215471 h 2245207"/>
                <a:gd name="connsiteX0" fmla="*/ 6654 w 2894635"/>
                <a:gd name="connsiteY0" fmla="*/ 1223972 h 2253708"/>
                <a:gd name="connsiteX1" fmla="*/ 1755923 w 2894635"/>
                <a:gd name="connsiteY1" fmla="*/ 16202 h 2253708"/>
                <a:gd name="connsiteX2" fmla="*/ 2894634 w 2894635"/>
                <a:gd name="connsiteY2" fmla="*/ 1837382 h 2253708"/>
                <a:gd name="connsiteX3" fmla="*/ 1794023 w 2894635"/>
                <a:gd name="connsiteY3" fmla="*/ 2218382 h 2253708"/>
                <a:gd name="connsiteX4" fmla="*/ 6654 w 2894635"/>
                <a:gd name="connsiteY4" fmla="*/ 1223972 h 2253708"/>
                <a:gd name="connsiteX0" fmla="*/ 257497 w 3145478"/>
                <a:gd name="connsiteY0" fmla="*/ 1215605 h 2382242"/>
                <a:gd name="connsiteX1" fmla="*/ 2006766 w 3145478"/>
                <a:gd name="connsiteY1" fmla="*/ 7835 h 2382242"/>
                <a:gd name="connsiteX2" fmla="*/ 3145477 w 3145478"/>
                <a:gd name="connsiteY2" fmla="*/ 1829015 h 2382242"/>
                <a:gd name="connsiteX3" fmla="*/ 2044866 w 3145478"/>
                <a:gd name="connsiteY3" fmla="*/ 2210015 h 2382242"/>
                <a:gd name="connsiteX4" fmla="*/ 196538 w 3145478"/>
                <a:gd name="connsiteY4" fmla="*/ 2316695 h 2382242"/>
                <a:gd name="connsiteX5" fmla="*/ 257497 w 3145478"/>
                <a:gd name="connsiteY5" fmla="*/ 1215605 h 2382242"/>
                <a:gd name="connsiteX0" fmla="*/ 257497 w 3145478"/>
                <a:gd name="connsiteY0" fmla="*/ 1211072 h 2377709"/>
                <a:gd name="connsiteX1" fmla="*/ 2006766 w 3145478"/>
                <a:gd name="connsiteY1" fmla="*/ 3302 h 2377709"/>
                <a:gd name="connsiteX2" fmla="*/ 3145477 w 3145478"/>
                <a:gd name="connsiteY2" fmla="*/ 1824482 h 2377709"/>
                <a:gd name="connsiteX3" fmla="*/ 2044866 w 3145478"/>
                <a:gd name="connsiteY3" fmla="*/ 2205482 h 2377709"/>
                <a:gd name="connsiteX4" fmla="*/ 196538 w 3145478"/>
                <a:gd name="connsiteY4" fmla="*/ 2312162 h 2377709"/>
                <a:gd name="connsiteX5" fmla="*/ 257497 w 3145478"/>
                <a:gd name="connsiteY5" fmla="*/ 1211072 h 2377709"/>
                <a:gd name="connsiteX0" fmla="*/ 270558 w 3158539"/>
                <a:gd name="connsiteY0" fmla="*/ 1220087 h 2386724"/>
                <a:gd name="connsiteX1" fmla="*/ 2019827 w 3158539"/>
                <a:gd name="connsiteY1" fmla="*/ 12317 h 2386724"/>
                <a:gd name="connsiteX2" fmla="*/ 3158538 w 3158539"/>
                <a:gd name="connsiteY2" fmla="*/ 1833497 h 2386724"/>
                <a:gd name="connsiteX3" fmla="*/ 2057927 w 3158539"/>
                <a:gd name="connsiteY3" fmla="*/ 2214497 h 2386724"/>
                <a:gd name="connsiteX4" fmla="*/ 209599 w 3158539"/>
                <a:gd name="connsiteY4" fmla="*/ 2321177 h 2386724"/>
                <a:gd name="connsiteX5" fmla="*/ 270558 w 3158539"/>
                <a:gd name="connsiteY5" fmla="*/ 1220087 h 2386724"/>
                <a:gd name="connsiteX0" fmla="*/ 266424 w 3162025"/>
                <a:gd name="connsiteY0" fmla="*/ 1231687 h 2398324"/>
                <a:gd name="connsiteX1" fmla="*/ 2023313 w 3162025"/>
                <a:gd name="connsiteY1" fmla="*/ 23917 h 2398324"/>
                <a:gd name="connsiteX2" fmla="*/ 3162024 w 3162025"/>
                <a:gd name="connsiteY2" fmla="*/ 1845097 h 2398324"/>
                <a:gd name="connsiteX3" fmla="*/ 2061413 w 3162025"/>
                <a:gd name="connsiteY3" fmla="*/ 2226097 h 2398324"/>
                <a:gd name="connsiteX4" fmla="*/ 213085 w 3162025"/>
                <a:gd name="connsiteY4" fmla="*/ 2332777 h 2398324"/>
                <a:gd name="connsiteX5" fmla="*/ 266424 w 3162025"/>
                <a:gd name="connsiteY5" fmla="*/ 1231687 h 2398324"/>
                <a:gd name="connsiteX0" fmla="*/ 331600 w 3227201"/>
                <a:gd name="connsiteY0" fmla="*/ 1231687 h 2398324"/>
                <a:gd name="connsiteX1" fmla="*/ 2088489 w 3227201"/>
                <a:gd name="connsiteY1" fmla="*/ 23917 h 2398324"/>
                <a:gd name="connsiteX2" fmla="*/ 3227200 w 3227201"/>
                <a:gd name="connsiteY2" fmla="*/ 1845097 h 2398324"/>
                <a:gd name="connsiteX3" fmla="*/ 2126589 w 3227201"/>
                <a:gd name="connsiteY3" fmla="*/ 2226097 h 2398324"/>
                <a:gd name="connsiteX4" fmla="*/ 278261 w 3227201"/>
                <a:gd name="connsiteY4" fmla="*/ 2332777 h 2398324"/>
                <a:gd name="connsiteX5" fmla="*/ 331600 w 3227201"/>
                <a:gd name="connsiteY5" fmla="*/ 1231687 h 2398324"/>
                <a:gd name="connsiteX0" fmla="*/ 334788 w 3230389"/>
                <a:gd name="connsiteY0" fmla="*/ 1231687 h 2398324"/>
                <a:gd name="connsiteX1" fmla="*/ 2091677 w 3230389"/>
                <a:gd name="connsiteY1" fmla="*/ 23917 h 2398324"/>
                <a:gd name="connsiteX2" fmla="*/ 3230388 w 3230389"/>
                <a:gd name="connsiteY2" fmla="*/ 1845097 h 2398324"/>
                <a:gd name="connsiteX3" fmla="*/ 2129777 w 3230389"/>
                <a:gd name="connsiteY3" fmla="*/ 2226097 h 2398324"/>
                <a:gd name="connsiteX4" fmla="*/ 281449 w 3230389"/>
                <a:gd name="connsiteY4" fmla="*/ 2332777 h 2398324"/>
                <a:gd name="connsiteX5" fmla="*/ 334788 w 3230389"/>
                <a:gd name="connsiteY5" fmla="*/ 1231687 h 2398324"/>
                <a:gd name="connsiteX0" fmla="*/ 285557 w 3181158"/>
                <a:gd name="connsiteY0" fmla="*/ 1215330 h 2235830"/>
                <a:gd name="connsiteX1" fmla="*/ 2042446 w 3181158"/>
                <a:gd name="connsiteY1" fmla="*/ 7560 h 2235830"/>
                <a:gd name="connsiteX2" fmla="*/ 3181157 w 3181158"/>
                <a:gd name="connsiteY2" fmla="*/ 1828740 h 2235830"/>
                <a:gd name="connsiteX3" fmla="*/ 2080546 w 3181158"/>
                <a:gd name="connsiteY3" fmla="*/ 2209740 h 2235830"/>
                <a:gd name="connsiteX4" fmla="*/ 289368 w 3181158"/>
                <a:gd name="connsiteY4" fmla="*/ 2092583 h 2235830"/>
                <a:gd name="connsiteX5" fmla="*/ 285557 w 3181158"/>
                <a:gd name="connsiteY5" fmla="*/ 1215330 h 2235830"/>
                <a:gd name="connsiteX0" fmla="*/ 285557 w 3181158"/>
                <a:gd name="connsiteY0" fmla="*/ 1215330 h 2235830"/>
                <a:gd name="connsiteX1" fmla="*/ 2042446 w 3181158"/>
                <a:gd name="connsiteY1" fmla="*/ 7560 h 2235830"/>
                <a:gd name="connsiteX2" fmla="*/ 3181157 w 3181158"/>
                <a:gd name="connsiteY2" fmla="*/ 1828740 h 2235830"/>
                <a:gd name="connsiteX3" fmla="*/ 2080546 w 3181158"/>
                <a:gd name="connsiteY3" fmla="*/ 2209740 h 2235830"/>
                <a:gd name="connsiteX4" fmla="*/ 289368 w 3181158"/>
                <a:gd name="connsiteY4" fmla="*/ 2092583 h 2235830"/>
                <a:gd name="connsiteX5" fmla="*/ 285557 w 3181158"/>
                <a:gd name="connsiteY5" fmla="*/ 1215330 h 2235830"/>
                <a:gd name="connsiteX0" fmla="*/ 403569 w 3118195"/>
                <a:gd name="connsiteY0" fmla="*/ 1215330 h 2235830"/>
                <a:gd name="connsiteX1" fmla="*/ 1979483 w 3118195"/>
                <a:gd name="connsiteY1" fmla="*/ 7560 h 2235830"/>
                <a:gd name="connsiteX2" fmla="*/ 3118194 w 3118195"/>
                <a:gd name="connsiteY2" fmla="*/ 1828740 h 2235830"/>
                <a:gd name="connsiteX3" fmla="*/ 2017583 w 3118195"/>
                <a:gd name="connsiteY3" fmla="*/ 2209740 h 2235830"/>
                <a:gd name="connsiteX4" fmla="*/ 226405 w 3118195"/>
                <a:gd name="connsiteY4" fmla="*/ 2092583 h 2235830"/>
                <a:gd name="connsiteX5" fmla="*/ 403569 w 3118195"/>
                <a:gd name="connsiteY5" fmla="*/ 1215330 h 2235830"/>
                <a:gd name="connsiteX0" fmla="*/ 24 w 2891814"/>
                <a:gd name="connsiteY0" fmla="*/ 2085023 h 2228270"/>
                <a:gd name="connsiteX1" fmla="*/ 1753102 w 2891814"/>
                <a:gd name="connsiteY1" fmla="*/ 0 h 2228270"/>
                <a:gd name="connsiteX2" fmla="*/ 2891813 w 2891814"/>
                <a:gd name="connsiteY2" fmla="*/ 1821180 h 2228270"/>
                <a:gd name="connsiteX3" fmla="*/ 1791202 w 2891814"/>
                <a:gd name="connsiteY3" fmla="*/ 2202180 h 2228270"/>
                <a:gd name="connsiteX4" fmla="*/ 24 w 2891814"/>
                <a:gd name="connsiteY4" fmla="*/ 2085023 h 2228270"/>
                <a:gd name="connsiteX0" fmla="*/ 67 w 2899787"/>
                <a:gd name="connsiteY0" fmla="*/ 2094163 h 2237410"/>
                <a:gd name="connsiteX1" fmla="*/ 1753145 w 2899787"/>
                <a:gd name="connsiteY1" fmla="*/ 9140 h 2237410"/>
                <a:gd name="connsiteX2" fmla="*/ 2891856 w 2899787"/>
                <a:gd name="connsiteY2" fmla="*/ 1830320 h 2237410"/>
                <a:gd name="connsiteX3" fmla="*/ 1791245 w 2899787"/>
                <a:gd name="connsiteY3" fmla="*/ 2211320 h 2237410"/>
                <a:gd name="connsiteX4" fmla="*/ 67 w 2899787"/>
                <a:gd name="connsiteY4" fmla="*/ 2094163 h 2237410"/>
                <a:gd name="connsiteX0" fmla="*/ 67 w 2899787"/>
                <a:gd name="connsiteY0" fmla="*/ 2094163 h 2237410"/>
                <a:gd name="connsiteX1" fmla="*/ 1753145 w 2899787"/>
                <a:gd name="connsiteY1" fmla="*/ 9140 h 2237410"/>
                <a:gd name="connsiteX2" fmla="*/ 2891856 w 2899787"/>
                <a:gd name="connsiteY2" fmla="*/ 1830320 h 2237410"/>
                <a:gd name="connsiteX3" fmla="*/ 1791245 w 2899787"/>
                <a:gd name="connsiteY3" fmla="*/ 2211320 h 2237410"/>
                <a:gd name="connsiteX4" fmla="*/ 67 w 2899787"/>
                <a:gd name="connsiteY4" fmla="*/ 2094163 h 2237410"/>
                <a:gd name="connsiteX0" fmla="*/ 304 w 2975256"/>
                <a:gd name="connsiteY0" fmla="*/ 2101408 h 2244655"/>
                <a:gd name="connsiteX1" fmla="*/ 1753382 w 2975256"/>
                <a:gd name="connsiteY1" fmla="*/ 16385 h 2244655"/>
                <a:gd name="connsiteX2" fmla="*/ 2892093 w 2975256"/>
                <a:gd name="connsiteY2" fmla="*/ 1837565 h 2244655"/>
                <a:gd name="connsiteX3" fmla="*/ 1791482 w 2975256"/>
                <a:gd name="connsiteY3" fmla="*/ 2218565 h 2244655"/>
                <a:gd name="connsiteX4" fmla="*/ 304 w 2975256"/>
                <a:gd name="connsiteY4" fmla="*/ 2101408 h 2244655"/>
                <a:gd name="connsiteX0" fmla="*/ 159 w 2948589"/>
                <a:gd name="connsiteY0" fmla="*/ 2086116 h 2229363"/>
                <a:gd name="connsiteX1" fmla="*/ 1753237 w 2948589"/>
                <a:gd name="connsiteY1" fmla="*/ 1093 h 2229363"/>
                <a:gd name="connsiteX2" fmla="*/ 2891948 w 2948589"/>
                <a:gd name="connsiteY2" fmla="*/ 1822273 h 2229363"/>
                <a:gd name="connsiteX3" fmla="*/ 1791337 w 2948589"/>
                <a:gd name="connsiteY3" fmla="*/ 2203273 h 2229363"/>
                <a:gd name="connsiteX4" fmla="*/ 159 w 2948589"/>
                <a:gd name="connsiteY4" fmla="*/ 2086116 h 2229363"/>
                <a:gd name="connsiteX0" fmla="*/ 473 w 2914488"/>
                <a:gd name="connsiteY0" fmla="*/ 2086116 h 2229363"/>
                <a:gd name="connsiteX1" fmla="*/ 1610676 w 2914488"/>
                <a:gd name="connsiteY1" fmla="*/ 1093 h 2229363"/>
                <a:gd name="connsiteX2" fmla="*/ 2892262 w 2914488"/>
                <a:gd name="connsiteY2" fmla="*/ 1822273 h 2229363"/>
                <a:gd name="connsiteX3" fmla="*/ 1791651 w 2914488"/>
                <a:gd name="connsiteY3" fmla="*/ 2203273 h 2229363"/>
                <a:gd name="connsiteX4" fmla="*/ 473 w 2914488"/>
                <a:gd name="connsiteY4" fmla="*/ 2086116 h 2229363"/>
                <a:gd name="connsiteX0" fmla="*/ 951 w 2906359"/>
                <a:gd name="connsiteY0" fmla="*/ 2086116 h 2229363"/>
                <a:gd name="connsiteX1" fmla="*/ 1558766 w 2906359"/>
                <a:gd name="connsiteY1" fmla="*/ 1093 h 2229363"/>
                <a:gd name="connsiteX2" fmla="*/ 2892740 w 2906359"/>
                <a:gd name="connsiteY2" fmla="*/ 1822273 h 2229363"/>
                <a:gd name="connsiteX3" fmla="*/ 1792129 w 2906359"/>
                <a:gd name="connsiteY3" fmla="*/ 2203273 h 2229363"/>
                <a:gd name="connsiteX4" fmla="*/ 951 w 2906359"/>
                <a:gd name="connsiteY4" fmla="*/ 2086116 h 2229363"/>
                <a:gd name="connsiteX0" fmla="*/ 1473 w 2903117"/>
                <a:gd name="connsiteY0" fmla="*/ 2081356 h 2224603"/>
                <a:gd name="connsiteX1" fmla="*/ 1530713 w 2903117"/>
                <a:gd name="connsiteY1" fmla="*/ 1096 h 2224603"/>
                <a:gd name="connsiteX2" fmla="*/ 2893262 w 2903117"/>
                <a:gd name="connsiteY2" fmla="*/ 1817513 h 2224603"/>
                <a:gd name="connsiteX3" fmla="*/ 1792651 w 2903117"/>
                <a:gd name="connsiteY3" fmla="*/ 2198513 h 2224603"/>
                <a:gd name="connsiteX4" fmla="*/ 1473 w 2903117"/>
                <a:gd name="connsiteY4" fmla="*/ 2081356 h 2224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03117" h="2224603">
                  <a:moveTo>
                    <a:pt x="1473" y="2081356"/>
                  </a:moveTo>
                  <a:cubicBezTo>
                    <a:pt x="-4877" y="1714326"/>
                    <a:pt x="-51390" y="-50180"/>
                    <a:pt x="1530713" y="1096"/>
                  </a:cubicBezTo>
                  <a:cubicBezTo>
                    <a:pt x="3112816" y="52372"/>
                    <a:pt x="2891992" y="1451753"/>
                    <a:pt x="2893262" y="1817513"/>
                  </a:cubicBezTo>
                  <a:cubicBezTo>
                    <a:pt x="2894532" y="2183273"/>
                    <a:pt x="2274616" y="2154539"/>
                    <a:pt x="1792651" y="2198513"/>
                  </a:cubicBezTo>
                  <a:cubicBezTo>
                    <a:pt x="1310686" y="2242487"/>
                    <a:pt x="299368" y="2247091"/>
                    <a:pt x="1473" y="2081356"/>
                  </a:cubicBezTo>
                  <a:close/>
                </a:path>
              </a:pathLst>
            </a:cu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: Rounded Corners 9">
              <a:extLst>
                <a:ext uri="{FF2B5EF4-FFF2-40B4-BE49-F238E27FC236}">
                  <a16:creationId xmlns:a16="http://schemas.microsoft.com/office/drawing/2014/main" id="{376CFC10-83EC-9AC8-7469-5E9F240B39E3}"/>
                </a:ext>
              </a:extLst>
            </p:cNvPr>
            <p:cNvSpPr/>
            <p:nvPr/>
          </p:nvSpPr>
          <p:spPr>
            <a:xfrm>
              <a:off x="4937759" y="3623146"/>
              <a:ext cx="3184039" cy="654118"/>
            </a:xfrm>
            <a:custGeom>
              <a:avLst/>
              <a:gdLst>
                <a:gd name="connsiteX0" fmla="*/ 0 w 3047999"/>
                <a:gd name="connsiteY0" fmla="*/ 87316 h 523886"/>
                <a:gd name="connsiteX1" fmla="*/ 87316 w 3047999"/>
                <a:gd name="connsiteY1" fmla="*/ 0 h 523886"/>
                <a:gd name="connsiteX2" fmla="*/ 2960683 w 3047999"/>
                <a:gd name="connsiteY2" fmla="*/ 0 h 523886"/>
                <a:gd name="connsiteX3" fmla="*/ 3047999 w 3047999"/>
                <a:gd name="connsiteY3" fmla="*/ 87316 h 523886"/>
                <a:gd name="connsiteX4" fmla="*/ 3047999 w 3047999"/>
                <a:gd name="connsiteY4" fmla="*/ 436570 h 523886"/>
                <a:gd name="connsiteX5" fmla="*/ 2960683 w 3047999"/>
                <a:gd name="connsiteY5" fmla="*/ 523886 h 523886"/>
                <a:gd name="connsiteX6" fmla="*/ 87316 w 3047999"/>
                <a:gd name="connsiteY6" fmla="*/ 523886 h 523886"/>
                <a:gd name="connsiteX7" fmla="*/ 0 w 3047999"/>
                <a:gd name="connsiteY7" fmla="*/ 436570 h 523886"/>
                <a:gd name="connsiteX8" fmla="*/ 0 w 3047999"/>
                <a:gd name="connsiteY8" fmla="*/ 87316 h 523886"/>
                <a:gd name="connsiteX0" fmla="*/ 91440 w 3139439"/>
                <a:gd name="connsiteY0" fmla="*/ 87316 h 523886"/>
                <a:gd name="connsiteX1" fmla="*/ 178756 w 3139439"/>
                <a:gd name="connsiteY1" fmla="*/ 0 h 523886"/>
                <a:gd name="connsiteX2" fmla="*/ 3052123 w 3139439"/>
                <a:gd name="connsiteY2" fmla="*/ 0 h 523886"/>
                <a:gd name="connsiteX3" fmla="*/ 3139439 w 3139439"/>
                <a:gd name="connsiteY3" fmla="*/ 87316 h 523886"/>
                <a:gd name="connsiteX4" fmla="*/ 3139439 w 3139439"/>
                <a:gd name="connsiteY4" fmla="*/ 436570 h 523886"/>
                <a:gd name="connsiteX5" fmla="*/ 3052123 w 3139439"/>
                <a:gd name="connsiteY5" fmla="*/ 523886 h 523886"/>
                <a:gd name="connsiteX6" fmla="*/ 178756 w 3139439"/>
                <a:gd name="connsiteY6" fmla="*/ 523886 h 523886"/>
                <a:gd name="connsiteX7" fmla="*/ 0 w 3139439"/>
                <a:gd name="connsiteY7" fmla="*/ 444190 h 523886"/>
                <a:gd name="connsiteX8" fmla="*/ 91440 w 3139439"/>
                <a:gd name="connsiteY8" fmla="*/ 87316 h 523886"/>
                <a:gd name="connsiteX0" fmla="*/ 68580 w 3139439"/>
                <a:gd name="connsiteY0" fmla="*/ 87316 h 523886"/>
                <a:gd name="connsiteX1" fmla="*/ 178756 w 3139439"/>
                <a:gd name="connsiteY1" fmla="*/ 0 h 523886"/>
                <a:gd name="connsiteX2" fmla="*/ 3052123 w 3139439"/>
                <a:gd name="connsiteY2" fmla="*/ 0 h 523886"/>
                <a:gd name="connsiteX3" fmla="*/ 3139439 w 3139439"/>
                <a:gd name="connsiteY3" fmla="*/ 87316 h 523886"/>
                <a:gd name="connsiteX4" fmla="*/ 3139439 w 3139439"/>
                <a:gd name="connsiteY4" fmla="*/ 436570 h 523886"/>
                <a:gd name="connsiteX5" fmla="*/ 3052123 w 3139439"/>
                <a:gd name="connsiteY5" fmla="*/ 523886 h 523886"/>
                <a:gd name="connsiteX6" fmla="*/ 178756 w 3139439"/>
                <a:gd name="connsiteY6" fmla="*/ 523886 h 523886"/>
                <a:gd name="connsiteX7" fmla="*/ 0 w 3139439"/>
                <a:gd name="connsiteY7" fmla="*/ 444190 h 523886"/>
                <a:gd name="connsiteX8" fmla="*/ 68580 w 3139439"/>
                <a:gd name="connsiteY8" fmla="*/ 87316 h 523886"/>
                <a:gd name="connsiteX0" fmla="*/ 68580 w 3192779"/>
                <a:gd name="connsiteY0" fmla="*/ 87316 h 523886"/>
                <a:gd name="connsiteX1" fmla="*/ 178756 w 3192779"/>
                <a:gd name="connsiteY1" fmla="*/ 0 h 523886"/>
                <a:gd name="connsiteX2" fmla="*/ 3052123 w 3192779"/>
                <a:gd name="connsiteY2" fmla="*/ 0 h 523886"/>
                <a:gd name="connsiteX3" fmla="*/ 3139439 w 3192779"/>
                <a:gd name="connsiteY3" fmla="*/ 87316 h 523886"/>
                <a:gd name="connsiteX4" fmla="*/ 3192779 w 3192779"/>
                <a:gd name="connsiteY4" fmla="*/ 299410 h 523886"/>
                <a:gd name="connsiteX5" fmla="*/ 3052123 w 3192779"/>
                <a:gd name="connsiteY5" fmla="*/ 523886 h 523886"/>
                <a:gd name="connsiteX6" fmla="*/ 178756 w 3192779"/>
                <a:gd name="connsiteY6" fmla="*/ 523886 h 523886"/>
                <a:gd name="connsiteX7" fmla="*/ 0 w 3192779"/>
                <a:gd name="connsiteY7" fmla="*/ 444190 h 523886"/>
                <a:gd name="connsiteX8" fmla="*/ 68580 w 3192779"/>
                <a:gd name="connsiteY8" fmla="*/ 87316 h 523886"/>
                <a:gd name="connsiteX0" fmla="*/ 68580 w 3192779"/>
                <a:gd name="connsiteY0" fmla="*/ 87316 h 523886"/>
                <a:gd name="connsiteX1" fmla="*/ 178756 w 3192779"/>
                <a:gd name="connsiteY1" fmla="*/ 0 h 523886"/>
                <a:gd name="connsiteX2" fmla="*/ 3052123 w 3192779"/>
                <a:gd name="connsiteY2" fmla="*/ 0 h 523886"/>
                <a:gd name="connsiteX3" fmla="*/ 3139439 w 3192779"/>
                <a:gd name="connsiteY3" fmla="*/ 87316 h 523886"/>
                <a:gd name="connsiteX4" fmla="*/ 3192779 w 3192779"/>
                <a:gd name="connsiteY4" fmla="*/ 299410 h 523886"/>
                <a:gd name="connsiteX5" fmla="*/ 3021643 w 3192779"/>
                <a:gd name="connsiteY5" fmla="*/ 440066 h 523886"/>
                <a:gd name="connsiteX6" fmla="*/ 178756 w 3192779"/>
                <a:gd name="connsiteY6" fmla="*/ 523886 h 523886"/>
                <a:gd name="connsiteX7" fmla="*/ 0 w 3192779"/>
                <a:gd name="connsiteY7" fmla="*/ 444190 h 523886"/>
                <a:gd name="connsiteX8" fmla="*/ 68580 w 3192779"/>
                <a:gd name="connsiteY8" fmla="*/ 87316 h 523886"/>
                <a:gd name="connsiteX0" fmla="*/ 68580 w 3192779"/>
                <a:gd name="connsiteY0" fmla="*/ 87316 h 592183"/>
                <a:gd name="connsiteX1" fmla="*/ 178756 w 3192779"/>
                <a:gd name="connsiteY1" fmla="*/ 0 h 592183"/>
                <a:gd name="connsiteX2" fmla="*/ 3052123 w 3192779"/>
                <a:gd name="connsiteY2" fmla="*/ 0 h 592183"/>
                <a:gd name="connsiteX3" fmla="*/ 3139439 w 3192779"/>
                <a:gd name="connsiteY3" fmla="*/ 87316 h 592183"/>
                <a:gd name="connsiteX4" fmla="*/ 3192779 w 3192779"/>
                <a:gd name="connsiteY4" fmla="*/ 299410 h 592183"/>
                <a:gd name="connsiteX5" fmla="*/ 3021643 w 3192779"/>
                <a:gd name="connsiteY5" fmla="*/ 440066 h 592183"/>
                <a:gd name="connsiteX6" fmla="*/ 178756 w 3192779"/>
                <a:gd name="connsiteY6" fmla="*/ 523886 h 592183"/>
                <a:gd name="connsiteX7" fmla="*/ 0 w 3192779"/>
                <a:gd name="connsiteY7" fmla="*/ 444190 h 592183"/>
                <a:gd name="connsiteX8" fmla="*/ 68580 w 3192779"/>
                <a:gd name="connsiteY8" fmla="*/ 87316 h 592183"/>
                <a:gd name="connsiteX0" fmla="*/ 68580 w 3192779"/>
                <a:gd name="connsiteY0" fmla="*/ 87316 h 647716"/>
                <a:gd name="connsiteX1" fmla="*/ 178756 w 3192779"/>
                <a:gd name="connsiteY1" fmla="*/ 0 h 647716"/>
                <a:gd name="connsiteX2" fmla="*/ 3052123 w 3192779"/>
                <a:gd name="connsiteY2" fmla="*/ 0 h 647716"/>
                <a:gd name="connsiteX3" fmla="*/ 3139439 w 3192779"/>
                <a:gd name="connsiteY3" fmla="*/ 87316 h 647716"/>
                <a:gd name="connsiteX4" fmla="*/ 3192779 w 3192779"/>
                <a:gd name="connsiteY4" fmla="*/ 299410 h 647716"/>
                <a:gd name="connsiteX5" fmla="*/ 3021643 w 3192779"/>
                <a:gd name="connsiteY5" fmla="*/ 440066 h 647716"/>
                <a:gd name="connsiteX6" fmla="*/ 178756 w 3192779"/>
                <a:gd name="connsiteY6" fmla="*/ 523886 h 647716"/>
                <a:gd name="connsiteX7" fmla="*/ 0 w 3192779"/>
                <a:gd name="connsiteY7" fmla="*/ 444190 h 647716"/>
                <a:gd name="connsiteX8" fmla="*/ 68580 w 3192779"/>
                <a:gd name="connsiteY8" fmla="*/ 87316 h 647716"/>
                <a:gd name="connsiteX0" fmla="*/ 68580 w 3192779"/>
                <a:gd name="connsiteY0" fmla="*/ 87316 h 647716"/>
                <a:gd name="connsiteX1" fmla="*/ 178756 w 3192779"/>
                <a:gd name="connsiteY1" fmla="*/ 0 h 647716"/>
                <a:gd name="connsiteX2" fmla="*/ 3052123 w 3192779"/>
                <a:gd name="connsiteY2" fmla="*/ 0 h 647716"/>
                <a:gd name="connsiteX3" fmla="*/ 3139439 w 3192779"/>
                <a:gd name="connsiteY3" fmla="*/ 87316 h 647716"/>
                <a:gd name="connsiteX4" fmla="*/ 3192779 w 3192779"/>
                <a:gd name="connsiteY4" fmla="*/ 299410 h 647716"/>
                <a:gd name="connsiteX5" fmla="*/ 3021643 w 3192779"/>
                <a:gd name="connsiteY5" fmla="*/ 440066 h 647716"/>
                <a:gd name="connsiteX6" fmla="*/ 178756 w 3192779"/>
                <a:gd name="connsiteY6" fmla="*/ 523886 h 647716"/>
                <a:gd name="connsiteX7" fmla="*/ 0 w 3192779"/>
                <a:gd name="connsiteY7" fmla="*/ 444190 h 647716"/>
                <a:gd name="connsiteX8" fmla="*/ 68580 w 3192779"/>
                <a:gd name="connsiteY8" fmla="*/ 87316 h 647716"/>
                <a:gd name="connsiteX0" fmla="*/ 68580 w 3192779"/>
                <a:gd name="connsiteY0" fmla="*/ 87316 h 647716"/>
                <a:gd name="connsiteX1" fmla="*/ 178756 w 3192779"/>
                <a:gd name="connsiteY1" fmla="*/ 0 h 647716"/>
                <a:gd name="connsiteX2" fmla="*/ 3052123 w 3192779"/>
                <a:gd name="connsiteY2" fmla="*/ 0 h 647716"/>
                <a:gd name="connsiteX3" fmla="*/ 3139439 w 3192779"/>
                <a:gd name="connsiteY3" fmla="*/ 87316 h 647716"/>
                <a:gd name="connsiteX4" fmla="*/ 3192779 w 3192779"/>
                <a:gd name="connsiteY4" fmla="*/ 299410 h 647716"/>
                <a:gd name="connsiteX5" fmla="*/ 3021643 w 3192779"/>
                <a:gd name="connsiteY5" fmla="*/ 440066 h 647716"/>
                <a:gd name="connsiteX6" fmla="*/ 178756 w 3192779"/>
                <a:gd name="connsiteY6" fmla="*/ 523886 h 647716"/>
                <a:gd name="connsiteX7" fmla="*/ 0 w 3192779"/>
                <a:gd name="connsiteY7" fmla="*/ 444190 h 647716"/>
                <a:gd name="connsiteX8" fmla="*/ 68580 w 3192779"/>
                <a:gd name="connsiteY8" fmla="*/ 87316 h 647716"/>
                <a:gd name="connsiteX0" fmla="*/ 68580 w 3192779"/>
                <a:gd name="connsiteY0" fmla="*/ 87316 h 647716"/>
                <a:gd name="connsiteX1" fmla="*/ 178756 w 3192779"/>
                <a:gd name="connsiteY1" fmla="*/ 22860 h 647716"/>
                <a:gd name="connsiteX2" fmla="*/ 3052123 w 3192779"/>
                <a:gd name="connsiteY2" fmla="*/ 0 h 647716"/>
                <a:gd name="connsiteX3" fmla="*/ 3139439 w 3192779"/>
                <a:gd name="connsiteY3" fmla="*/ 87316 h 647716"/>
                <a:gd name="connsiteX4" fmla="*/ 3192779 w 3192779"/>
                <a:gd name="connsiteY4" fmla="*/ 299410 h 647716"/>
                <a:gd name="connsiteX5" fmla="*/ 3021643 w 3192779"/>
                <a:gd name="connsiteY5" fmla="*/ 440066 h 647716"/>
                <a:gd name="connsiteX6" fmla="*/ 178756 w 3192779"/>
                <a:gd name="connsiteY6" fmla="*/ 523886 h 647716"/>
                <a:gd name="connsiteX7" fmla="*/ 0 w 3192779"/>
                <a:gd name="connsiteY7" fmla="*/ 444190 h 647716"/>
                <a:gd name="connsiteX8" fmla="*/ 68580 w 3192779"/>
                <a:gd name="connsiteY8" fmla="*/ 87316 h 647716"/>
                <a:gd name="connsiteX0" fmla="*/ 8255 w 3192779"/>
                <a:gd name="connsiteY0" fmla="*/ 71441 h 647716"/>
                <a:gd name="connsiteX1" fmla="*/ 178756 w 3192779"/>
                <a:gd name="connsiteY1" fmla="*/ 22860 h 647716"/>
                <a:gd name="connsiteX2" fmla="*/ 3052123 w 3192779"/>
                <a:gd name="connsiteY2" fmla="*/ 0 h 647716"/>
                <a:gd name="connsiteX3" fmla="*/ 3139439 w 3192779"/>
                <a:gd name="connsiteY3" fmla="*/ 87316 h 647716"/>
                <a:gd name="connsiteX4" fmla="*/ 3192779 w 3192779"/>
                <a:gd name="connsiteY4" fmla="*/ 299410 h 647716"/>
                <a:gd name="connsiteX5" fmla="*/ 3021643 w 3192779"/>
                <a:gd name="connsiteY5" fmla="*/ 440066 h 647716"/>
                <a:gd name="connsiteX6" fmla="*/ 178756 w 3192779"/>
                <a:gd name="connsiteY6" fmla="*/ 523886 h 647716"/>
                <a:gd name="connsiteX7" fmla="*/ 0 w 3192779"/>
                <a:gd name="connsiteY7" fmla="*/ 444190 h 647716"/>
                <a:gd name="connsiteX8" fmla="*/ 8255 w 3192779"/>
                <a:gd name="connsiteY8" fmla="*/ 71441 h 647716"/>
                <a:gd name="connsiteX0" fmla="*/ 8255 w 3192779"/>
                <a:gd name="connsiteY0" fmla="*/ 71441 h 647716"/>
                <a:gd name="connsiteX1" fmla="*/ 178756 w 3192779"/>
                <a:gd name="connsiteY1" fmla="*/ 22860 h 647716"/>
                <a:gd name="connsiteX2" fmla="*/ 3052123 w 3192779"/>
                <a:gd name="connsiteY2" fmla="*/ 0 h 647716"/>
                <a:gd name="connsiteX3" fmla="*/ 3139439 w 3192779"/>
                <a:gd name="connsiteY3" fmla="*/ 87316 h 647716"/>
                <a:gd name="connsiteX4" fmla="*/ 3192779 w 3192779"/>
                <a:gd name="connsiteY4" fmla="*/ 299410 h 647716"/>
                <a:gd name="connsiteX5" fmla="*/ 3021643 w 3192779"/>
                <a:gd name="connsiteY5" fmla="*/ 440066 h 647716"/>
                <a:gd name="connsiteX6" fmla="*/ 178756 w 3192779"/>
                <a:gd name="connsiteY6" fmla="*/ 523886 h 647716"/>
                <a:gd name="connsiteX7" fmla="*/ 0 w 3192779"/>
                <a:gd name="connsiteY7" fmla="*/ 444190 h 647716"/>
                <a:gd name="connsiteX8" fmla="*/ 8255 w 3192779"/>
                <a:gd name="connsiteY8" fmla="*/ 71441 h 647716"/>
                <a:gd name="connsiteX0" fmla="*/ 8255 w 3192779"/>
                <a:gd name="connsiteY0" fmla="*/ 71441 h 476264"/>
                <a:gd name="connsiteX1" fmla="*/ 178756 w 3192779"/>
                <a:gd name="connsiteY1" fmla="*/ 22860 h 476264"/>
                <a:gd name="connsiteX2" fmla="*/ 3052123 w 3192779"/>
                <a:gd name="connsiteY2" fmla="*/ 0 h 476264"/>
                <a:gd name="connsiteX3" fmla="*/ 3139439 w 3192779"/>
                <a:gd name="connsiteY3" fmla="*/ 87316 h 476264"/>
                <a:gd name="connsiteX4" fmla="*/ 3192779 w 3192779"/>
                <a:gd name="connsiteY4" fmla="*/ 299410 h 476264"/>
                <a:gd name="connsiteX5" fmla="*/ 3021643 w 3192779"/>
                <a:gd name="connsiteY5" fmla="*/ 440066 h 476264"/>
                <a:gd name="connsiteX6" fmla="*/ 0 w 3192779"/>
                <a:gd name="connsiteY6" fmla="*/ 444190 h 476264"/>
                <a:gd name="connsiteX7" fmla="*/ 8255 w 3192779"/>
                <a:gd name="connsiteY7" fmla="*/ 71441 h 476264"/>
                <a:gd name="connsiteX0" fmla="*/ 8255 w 3192779"/>
                <a:gd name="connsiteY0" fmla="*/ 71441 h 451325"/>
                <a:gd name="connsiteX1" fmla="*/ 178756 w 3192779"/>
                <a:gd name="connsiteY1" fmla="*/ 22860 h 451325"/>
                <a:gd name="connsiteX2" fmla="*/ 3052123 w 3192779"/>
                <a:gd name="connsiteY2" fmla="*/ 0 h 451325"/>
                <a:gd name="connsiteX3" fmla="*/ 3139439 w 3192779"/>
                <a:gd name="connsiteY3" fmla="*/ 87316 h 451325"/>
                <a:gd name="connsiteX4" fmla="*/ 3192779 w 3192779"/>
                <a:gd name="connsiteY4" fmla="*/ 299410 h 451325"/>
                <a:gd name="connsiteX5" fmla="*/ 0 w 3192779"/>
                <a:gd name="connsiteY5" fmla="*/ 444190 h 451325"/>
                <a:gd name="connsiteX6" fmla="*/ 8255 w 3192779"/>
                <a:gd name="connsiteY6" fmla="*/ 71441 h 451325"/>
                <a:gd name="connsiteX0" fmla="*/ 8255 w 3170554"/>
                <a:gd name="connsiteY0" fmla="*/ 71441 h 451325"/>
                <a:gd name="connsiteX1" fmla="*/ 178756 w 3170554"/>
                <a:gd name="connsiteY1" fmla="*/ 22860 h 451325"/>
                <a:gd name="connsiteX2" fmla="*/ 3052123 w 3170554"/>
                <a:gd name="connsiteY2" fmla="*/ 0 h 451325"/>
                <a:gd name="connsiteX3" fmla="*/ 3139439 w 3170554"/>
                <a:gd name="connsiteY3" fmla="*/ 87316 h 451325"/>
                <a:gd name="connsiteX4" fmla="*/ 3170554 w 3170554"/>
                <a:gd name="connsiteY4" fmla="*/ 299410 h 451325"/>
                <a:gd name="connsiteX5" fmla="*/ 0 w 3170554"/>
                <a:gd name="connsiteY5" fmla="*/ 444190 h 451325"/>
                <a:gd name="connsiteX6" fmla="*/ 8255 w 3170554"/>
                <a:gd name="connsiteY6" fmla="*/ 71441 h 451325"/>
                <a:gd name="connsiteX0" fmla="*/ 8255 w 3170554"/>
                <a:gd name="connsiteY0" fmla="*/ 71441 h 594660"/>
                <a:gd name="connsiteX1" fmla="*/ 178756 w 3170554"/>
                <a:gd name="connsiteY1" fmla="*/ 22860 h 594660"/>
                <a:gd name="connsiteX2" fmla="*/ 3052123 w 3170554"/>
                <a:gd name="connsiteY2" fmla="*/ 0 h 594660"/>
                <a:gd name="connsiteX3" fmla="*/ 3139439 w 3170554"/>
                <a:gd name="connsiteY3" fmla="*/ 87316 h 594660"/>
                <a:gd name="connsiteX4" fmla="*/ 3170554 w 3170554"/>
                <a:gd name="connsiteY4" fmla="*/ 299410 h 594660"/>
                <a:gd name="connsiteX5" fmla="*/ 0 w 3170554"/>
                <a:gd name="connsiteY5" fmla="*/ 444190 h 594660"/>
                <a:gd name="connsiteX6" fmla="*/ 8255 w 3170554"/>
                <a:gd name="connsiteY6" fmla="*/ 71441 h 594660"/>
                <a:gd name="connsiteX0" fmla="*/ 8255 w 3170554"/>
                <a:gd name="connsiteY0" fmla="*/ 71441 h 646870"/>
                <a:gd name="connsiteX1" fmla="*/ 178756 w 3170554"/>
                <a:gd name="connsiteY1" fmla="*/ 22860 h 646870"/>
                <a:gd name="connsiteX2" fmla="*/ 3052123 w 3170554"/>
                <a:gd name="connsiteY2" fmla="*/ 0 h 646870"/>
                <a:gd name="connsiteX3" fmla="*/ 3139439 w 3170554"/>
                <a:gd name="connsiteY3" fmla="*/ 87316 h 646870"/>
                <a:gd name="connsiteX4" fmla="*/ 3170554 w 3170554"/>
                <a:gd name="connsiteY4" fmla="*/ 299410 h 646870"/>
                <a:gd name="connsiteX5" fmla="*/ 0 w 3170554"/>
                <a:gd name="connsiteY5" fmla="*/ 444190 h 646870"/>
                <a:gd name="connsiteX6" fmla="*/ 8255 w 3170554"/>
                <a:gd name="connsiteY6" fmla="*/ 71441 h 646870"/>
                <a:gd name="connsiteX0" fmla="*/ 8255 w 3187064"/>
                <a:gd name="connsiteY0" fmla="*/ 71441 h 646870"/>
                <a:gd name="connsiteX1" fmla="*/ 178756 w 3187064"/>
                <a:gd name="connsiteY1" fmla="*/ 22860 h 646870"/>
                <a:gd name="connsiteX2" fmla="*/ 3052123 w 3187064"/>
                <a:gd name="connsiteY2" fmla="*/ 0 h 646870"/>
                <a:gd name="connsiteX3" fmla="*/ 3187064 w 3187064"/>
                <a:gd name="connsiteY3" fmla="*/ 68266 h 646870"/>
                <a:gd name="connsiteX4" fmla="*/ 3170554 w 3187064"/>
                <a:gd name="connsiteY4" fmla="*/ 299410 h 646870"/>
                <a:gd name="connsiteX5" fmla="*/ 0 w 3187064"/>
                <a:gd name="connsiteY5" fmla="*/ 444190 h 646870"/>
                <a:gd name="connsiteX6" fmla="*/ 8255 w 3187064"/>
                <a:gd name="connsiteY6" fmla="*/ 71441 h 646870"/>
                <a:gd name="connsiteX0" fmla="*/ 8255 w 3180714"/>
                <a:gd name="connsiteY0" fmla="*/ 71618 h 647047"/>
                <a:gd name="connsiteX1" fmla="*/ 178756 w 3180714"/>
                <a:gd name="connsiteY1" fmla="*/ 23037 h 647047"/>
                <a:gd name="connsiteX2" fmla="*/ 3052123 w 3180714"/>
                <a:gd name="connsiteY2" fmla="*/ 177 h 647047"/>
                <a:gd name="connsiteX3" fmla="*/ 3180714 w 3180714"/>
                <a:gd name="connsiteY3" fmla="*/ 43043 h 647047"/>
                <a:gd name="connsiteX4" fmla="*/ 3170554 w 3180714"/>
                <a:gd name="connsiteY4" fmla="*/ 299587 h 647047"/>
                <a:gd name="connsiteX5" fmla="*/ 0 w 3180714"/>
                <a:gd name="connsiteY5" fmla="*/ 444367 h 647047"/>
                <a:gd name="connsiteX6" fmla="*/ 8255 w 3180714"/>
                <a:gd name="connsiteY6" fmla="*/ 71618 h 647047"/>
                <a:gd name="connsiteX0" fmla="*/ 8255 w 3186211"/>
                <a:gd name="connsiteY0" fmla="*/ 71618 h 647047"/>
                <a:gd name="connsiteX1" fmla="*/ 178756 w 3186211"/>
                <a:gd name="connsiteY1" fmla="*/ 23037 h 647047"/>
                <a:gd name="connsiteX2" fmla="*/ 3052123 w 3186211"/>
                <a:gd name="connsiteY2" fmla="*/ 177 h 647047"/>
                <a:gd name="connsiteX3" fmla="*/ 3180714 w 3186211"/>
                <a:gd name="connsiteY3" fmla="*/ 43043 h 647047"/>
                <a:gd name="connsiteX4" fmla="*/ 3170554 w 3186211"/>
                <a:gd name="connsiteY4" fmla="*/ 299587 h 647047"/>
                <a:gd name="connsiteX5" fmla="*/ 0 w 3186211"/>
                <a:gd name="connsiteY5" fmla="*/ 444367 h 647047"/>
                <a:gd name="connsiteX6" fmla="*/ 8255 w 3186211"/>
                <a:gd name="connsiteY6" fmla="*/ 71618 h 647047"/>
                <a:gd name="connsiteX0" fmla="*/ 8255 w 3186211"/>
                <a:gd name="connsiteY0" fmla="*/ 71618 h 643357"/>
                <a:gd name="connsiteX1" fmla="*/ 178756 w 3186211"/>
                <a:gd name="connsiteY1" fmla="*/ 23037 h 643357"/>
                <a:gd name="connsiteX2" fmla="*/ 3052123 w 3186211"/>
                <a:gd name="connsiteY2" fmla="*/ 177 h 643357"/>
                <a:gd name="connsiteX3" fmla="*/ 3180714 w 3186211"/>
                <a:gd name="connsiteY3" fmla="*/ 43043 h 643357"/>
                <a:gd name="connsiteX4" fmla="*/ 3170554 w 3186211"/>
                <a:gd name="connsiteY4" fmla="*/ 299587 h 643357"/>
                <a:gd name="connsiteX5" fmla="*/ 0 w 3186211"/>
                <a:gd name="connsiteY5" fmla="*/ 444367 h 643357"/>
                <a:gd name="connsiteX6" fmla="*/ 8255 w 3186211"/>
                <a:gd name="connsiteY6" fmla="*/ 71618 h 643357"/>
                <a:gd name="connsiteX0" fmla="*/ 8255 w 3181267"/>
                <a:gd name="connsiteY0" fmla="*/ 71618 h 643357"/>
                <a:gd name="connsiteX1" fmla="*/ 178756 w 3181267"/>
                <a:gd name="connsiteY1" fmla="*/ 23037 h 643357"/>
                <a:gd name="connsiteX2" fmla="*/ 3052123 w 3181267"/>
                <a:gd name="connsiteY2" fmla="*/ 177 h 643357"/>
                <a:gd name="connsiteX3" fmla="*/ 3180714 w 3181267"/>
                <a:gd name="connsiteY3" fmla="*/ 43043 h 643357"/>
                <a:gd name="connsiteX4" fmla="*/ 3170554 w 3181267"/>
                <a:gd name="connsiteY4" fmla="*/ 299587 h 643357"/>
                <a:gd name="connsiteX5" fmla="*/ 0 w 3181267"/>
                <a:gd name="connsiteY5" fmla="*/ 444367 h 643357"/>
                <a:gd name="connsiteX6" fmla="*/ 8255 w 3181267"/>
                <a:gd name="connsiteY6" fmla="*/ 71618 h 643357"/>
                <a:gd name="connsiteX0" fmla="*/ 8255 w 3184039"/>
                <a:gd name="connsiteY0" fmla="*/ 71618 h 643357"/>
                <a:gd name="connsiteX1" fmla="*/ 178756 w 3184039"/>
                <a:gd name="connsiteY1" fmla="*/ 23037 h 643357"/>
                <a:gd name="connsiteX2" fmla="*/ 3052123 w 3184039"/>
                <a:gd name="connsiteY2" fmla="*/ 177 h 643357"/>
                <a:gd name="connsiteX3" fmla="*/ 3180714 w 3184039"/>
                <a:gd name="connsiteY3" fmla="*/ 43043 h 643357"/>
                <a:gd name="connsiteX4" fmla="*/ 3170554 w 3184039"/>
                <a:gd name="connsiteY4" fmla="*/ 299587 h 643357"/>
                <a:gd name="connsiteX5" fmla="*/ 0 w 3184039"/>
                <a:gd name="connsiteY5" fmla="*/ 444367 h 643357"/>
                <a:gd name="connsiteX6" fmla="*/ 8255 w 3184039"/>
                <a:gd name="connsiteY6" fmla="*/ 71618 h 643357"/>
                <a:gd name="connsiteX0" fmla="*/ 8255 w 3184039"/>
                <a:gd name="connsiteY0" fmla="*/ 71618 h 643357"/>
                <a:gd name="connsiteX1" fmla="*/ 178756 w 3184039"/>
                <a:gd name="connsiteY1" fmla="*/ 23037 h 643357"/>
                <a:gd name="connsiteX2" fmla="*/ 3052123 w 3184039"/>
                <a:gd name="connsiteY2" fmla="*/ 177 h 643357"/>
                <a:gd name="connsiteX3" fmla="*/ 3180714 w 3184039"/>
                <a:gd name="connsiteY3" fmla="*/ 43043 h 643357"/>
                <a:gd name="connsiteX4" fmla="*/ 3170554 w 3184039"/>
                <a:gd name="connsiteY4" fmla="*/ 299587 h 643357"/>
                <a:gd name="connsiteX5" fmla="*/ 0 w 3184039"/>
                <a:gd name="connsiteY5" fmla="*/ 444367 h 643357"/>
                <a:gd name="connsiteX6" fmla="*/ 8255 w 3184039"/>
                <a:gd name="connsiteY6" fmla="*/ 71618 h 643357"/>
                <a:gd name="connsiteX0" fmla="*/ 8255 w 3184039"/>
                <a:gd name="connsiteY0" fmla="*/ 82379 h 654118"/>
                <a:gd name="connsiteX1" fmla="*/ 178756 w 3184039"/>
                <a:gd name="connsiteY1" fmla="*/ 33798 h 654118"/>
                <a:gd name="connsiteX2" fmla="*/ 3052123 w 3184039"/>
                <a:gd name="connsiteY2" fmla="*/ 10938 h 654118"/>
                <a:gd name="connsiteX3" fmla="*/ 3180714 w 3184039"/>
                <a:gd name="connsiteY3" fmla="*/ 53804 h 654118"/>
                <a:gd name="connsiteX4" fmla="*/ 3170554 w 3184039"/>
                <a:gd name="connsiteY4" fmla="*/ 310348 h 654118"/>
                <a:gd name="connsiteX5" fmla="*/ 0 w 3184039"/>
                <a:gd name="connsiteY5" fmla="*/ 455128 h 654118"/>
                <a:gd name="connsiteX6" fmla="*/ 8255 w 3184039"/>
                <a:gd name="connsiteY6" fmla="*/ 82379 h 654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84039" h="654118">
                  <a:moveTo>
                    <a:pt x="8255" y="82379"/>
                  </a:moveTo>
                  <a:cubicBezTo>
                    <a:pt x="8255" y="-7119"/>
                    <a:pt x="130533" y="33798"/>
                    <a:pt x="178756" y="33798"/>
                  </a:cubicBezTo>
                  <a:cubicBezTo>
                    <a:pt x="641245" y="155718"/>
                    <a:pt x="2056234" y="308118"/>
                    <a:pt x="3052123" y="10938"/>
                  </a:cubicBezTo>
                  <a:cubicBezTo>
                    <a:pt x="3100346" y="10938"/>
                    <a:pt x="3180714" y="-32519"/>
                    <a:pt x="3180714" y="53804"/>
                  </a:cubicBezTo>
                  <a:cubicBezTo>
                    <a:pt x="3183677" y="183769"/>
                    <a:pt x="3189816" y="218483"/>
                    <a:pt x="3170554" y="310348"/>
                  </a:cubicBezTo>
                  <a:cubicBezTo>
                    <a:pt x="2787014" y="839727"/>
                    <a:pt x="200554" y="648698"/>
                    <a:pt x="0" y="455128"/>
                  </a:cubicBezTo>
                  <a:cubicBezTo>
                    <a:pt x="0" y="338710"/>
                    <a:pt x="8255" y="198797"/>
                    <a:pt x="8255" y="82379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E2123FF-2AF5-46A2-9932-8B94E1DCC690}"/>
              </a:ext>
            </a:extLst>
          </p:cNvPr>
          <p:cNvSpPr txBox="1"/>
          <p:nvPr/>
        </p:nvSpPr>
        <p:spPr>
          <a:xfrm>
            <a:off x="6957907" y="618617"/>
            <a:ext cx="1099920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0" dirty="0">
                <a:ln>
                  <a:solidFill>
                    <a:sysClr val="windowText" lastClr="000000"/>
                  </a:solidFill>
                </a:ln>
                <a:latin typeface="Arial Black" panose="020B0A04020102020204" pitchFamily="34" charset="0"/>
              </a:rPr>
              <a:t>H</a:t>
            </a:r>
            <a:r>
              <a:rPr lang="en-US" sz="18000" dirty="0">
                <a:ln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latin typeface="Arial Black" panose="020B0A04020102020204" pitchFamily="34" charset="0"/>
              </a:rPr>
              <a:t>a</a:t>
            </a:r>
            <a:r>
              <a:rPr lang="en-US" sz="18000" dirty="0">
                <a:ln>
                  <a:solidFill>
                    <a:sysClr val="windowText" lastClr="000000"/>
                  </a:solidFill>
                </a:ln>
                <a:latin typeface="Arial Black" panose="020B0A04020102020204" pitchFamily="34" charset="0"/>
              </a:rPr>
              <a:t>t</a:t>
            </a:r>
            <a:endParaRPr kumimoji="0" lang="en-US" sz="18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E87337B-3404-F376-0369-2DF6587DDA96}"/>
              </a:ext>
            </a:extLst>
          </p:cNvPr>
          <p:cNvGrpSpPr/>
          <p:nvPr/>
        </p:nvGrpSpPr>
        <p:grpSpPr>
          <a:xfrm flipH="1">
            <a:off x="419556" y="1037530"/>
            <a:ext cx="6076494" cy="3728132"/>
            <a:chOff x="4037865" y="2007727"/>
            <a:chExt cx="4853940" cy="2978054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31C74D63-C608-D450-28DD-DD467477A686}"/>
                </a:ext>
              </a:extLst>
            </p:cNvPr>
            <p:cNvSpPr/>
            <p:nvPr/>
          </p:nvSpPr>
          <p:spPr>
            <a:xfrm rot="21432490">
              <a:off x="4037865" y="3690022"/>
              <a:ext cx="4853940" cy="1295759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8">
              <a:extLst>
                <a:ext uri="{FF2B5EF4-FFF2-40B4-BE49-F238E27FC236}">
                  <a16:creationId xmlns:a16="http://schemas.microsoft.com/office/drawing/2014/main" id="{B4DCF2B8-787C-BF5B-8990-0D04E7554D5B}"/>
                </a:ext>
              </a:extLst>
            </p:cNvPr>
            <p:cNvSpPr/>
            <p:nvPr/>
          </p:nvSpPr>
          <p:spPr>
            <a:xfrm>
              <a:off x="4937760" y="2007727"/>
              <a:ext cx="3192779" cy="2224603"/>
            </a:xfrm>
            <a:custGeom>
              <a:avLst/>
              <a:gdLst>
                <a:gd name="connsiteX0" fmla="*/ 0 w 1425898"/>
                <a:gd name="connsiteY0" fmla="*/ 1047750 h 2095500"/>
                <a:gd name="connsiteX1" fmla="*/ 712949 w 1425898"/>
                <a:gd name="connsiteY1" fmla="*/ 0 h 2095500"/>
                <a:gd name="connsiteX2" fmla="*/ 1425898 w 1425898"/>
                <a:gd name="connsiteY2" fmla="*/ 1047750 h 2095500"/>
                <a:gd name="connsiteX3" fmla="*/ 712949 w 1425898"/>
                <a:gd name="connsiteY3" fmla="*/ 2095500 h 2095500"/>
                <a:gd name="connsiteX4" fmla="*/ 0 w 1425898"/>
                <a:gd name="connsiteY4" fmla="*/ 1047750 h 2095500"/>
                <a:gd name="connsiteX0" fmla="*/ 0 w 2439358"/>
                <a:gd name="connsiteY0" fmla="*/ 1101212 h 2095759"/>
                <a:gd name="connsiteX1" fmla="*/ 1726409 w 2439358"/>
                <a:gd name="connsiteY1" fmla="*/ 122 h 2095759"/>
                <a:gd name="connsiteX2" fmla="*/ 2439358 w 2439358"/>
                <a:gd name="connsiteY2" fmla="*/ 1047872 h 2095759"/>
                <a:gd name="connsiteX3" fmla="*/ 1726409 w 2439358"/>
                <a:gd name="connsiteY3" fmla="*/ 2095622 h 2095759"/>
                <a:gd name="connsiteX4" fmla="*/ 0 w 2439358"/>
                <a:gd name="connsiteY4" fmla="*/ 1101212 h 2095759"/>
                <a:gd name="connsiteX0" fmla="*/ 18957 w 2887765"/>
                <a:gd name="connsiteY0" fmla="*/ 1101212 h 2103667"/>
                <a:gd name="connsiteX1" fmla="*/ 1745366 w 2887765"/>
                <a:gd name="connsiteY1" fmla="*/ 122 h 2103667"/>
                <a:gd name="connsiteX2" fmla="*/ 2458315 w 2887765"/>
                <a:gd name="connsiteY2" fmla="*/ 1047872 h 2103667"/>
                <a:gd name="connsiteX3" fmla="*/ 1745366 w 2887765"/>
                <a:gd name="connsiteY3" fmla="*/ 2095622 h 2103667"/>
                <a:gd name="connsiteX4" fmla="*/ 18957 w 2887765"/>
                <a:gd name="connsiteY4" fmla="*/ 1101212 h 2103667"/>
                <a:gd name="connsiteX0" fmla="*/ 0 w 1942210"/>
                <a:gd name="connsiteY0" fmla="*/ 1126177 h 2154281"/>
                <a:gd name="connsiteX1" fmla="*/ 1726409 w 1942210"/>
                <a:gd name="connsiteY1" fmla="*/ 25087 h 2154281"/>
                <a:gd name="connsiteX2" fmla="*/ 1726409 w 1942210"/>
                <a:gd name="connsiteY2" fmla="*/ 2120587 h 2154281"/>
                <a:gd name="connsiteX3" fmla="*/ 0 w 1942210"/>
                <a:gd name="connsiteY3" fmla="*/ 1126177 h 2154281"/>
                <a:gd name="connsiteX0" fmla="*/ 0 w 1937955"/>
                <a:gd name="connsiteY0" fmla="*/ 1218526 h 2243646"/>
                <a:gd name="connsiteX1" fmla="*/ 1718789 w 1937955"/>
                <a:gd name="connsiteY1" fmla="*/ 18376 h 2243646"/>
                <a:gd name="connsiteX2" fmla="*/ 1726409 w 1937955"/>
                <a:gd name="connsiteY2" fmla="*/ 2212936 h 2243646"/>
                <a:gd name="connsiteX3" fmla="*/ 0 w 1937955"/>
                <a:gd name="connsiteY3" fmla="*/ 1218526 h 2243646"/>
                <a:gd name="connsiteX0" fmla="*/ 55946 w 2855052"/>
                <a:gd name="connsiteY0" fmla="*/ 1218526 h 2213406"/>
                <a:gd name="connsiteX1" fmla="*/ 1774735 w 2855052"/>
                <a:gd name="connsiteY1" fmla="*/ 18376 h 2213406"/>
                <a:gd name="connsiteX2" fmla="*/ 1782355 w 2855052"/>
                <a:gd name="connsiteY2" fmla="*/ 2212936 h 2213406"/>
                <a:gd name="connsiteX3" fmla="*/ 55946 w 2855052"/>
                <a:gd name="connsiteY3" fmla="*/ 1218526 h 2213406"/>
                <a:gd name="connsiteX0" fmla="*/ 55946 w 2885272"/>
                <a:gd name="connsiteY0" fmla="*/ 1200529 h 2195378"/>
                <a:gd name="connsiteX1" fmla="*/ 1774735 w 2885272"/>
                <a:gd name="connsiteY1" fmla="*/ 379 h 2195378"/>
                <a:gd name="connsiteX2" fmla="*/ 1782355 w 2885272"/>
                <a:gd name="connsiteY2" fmla="*/ 2194939 h 2195378"/>
                <a:gd name="connsiteX3" fmla="*/ 55946 w 2885272"/>
                <a:gd name="connsiteY3" fmla="*/ 1200529 h 2195378"/>
                <a:gd name="connsiteX0" fmla="*/ 19695 w 2758193"/>
                <a:gd name="connsiteY0" fmla="*/ 1200529 h 2195579"/>
                <a:gd name="connsiteX1" fmla="*/ 1738484 w 2758193"/>
                <a:gd name="connsiteY1" fmla="*/ 379 h 2195579"/>
                <a:gd name="connsiteX2" fmla="*/ 1746104 w 2758193"/>
                <a:gd name="connsiteY2" fmla="*/ 2194939 h 2195579"/>
                <a:gd name="connsiteX3" fmla="*/ 19695 w 2758193"/>
                <a:gd name="connsiteY3" fmla="*/ 1200529 h 2195579"/>
                <a:gd name="connsiteX0" fmla="*/ 1 w 2827022"/>
                <a:gd name="connsiteY0" fmla="*/ 1207899 h 2237635"/>
                <a:gd name="connsiteX1" fmla="*/ 1718790 w 2827022"/>
                <a:gd name="connsiteY1" fmla="*/ 7749 h 2237635"/>
                <a:gd name="connsiteX2" fmla="*/ 2827021 w 2827022"/>
                <a:gd name="connsiteY2" fmla="*/ 1821309 h 2237635"/>
                <a:gd name="connsiteX3" fmla="*/ 1726410 w 2827022"/>
                <a:gd name="connsiteY3" fmla="*/ 2202309 h 2237635"/>
                <a:gd name="connsiteX4" fmla="*/ 1 w 2827022"/>
                <a:gd name="connsiteY4" fmla="*/ 1207899 h 2237635"/>
                <a:gd name="connsiteX0" fmla="*/ 24 w 2827045"/>
                <a:gd name="connsiteY0" fmla="*/ 1215471 h 2245207"/>
                <a:gd name="connsiteX1" fmla="*/ 1688333 w 2827045"/>
                <a:gd name="connsiteY1" fmla="*/ 7701 h 2245207"/>
                <a:gd name="connsiteX2" fmla="*/ 2827044 w 2827045"/>
                <a:gd name="connsiteY2" fmla="*/ 1828881 h 2245207"/>
                <a:gd name="connsiteX3" fmla="*/ 1726433 w 2827045"/>
                <a:gd name="connsiteY3" fmla="*/ 2209881 h 2245207"/>
                <a:gd name="connsiteX4" fmla="*/ 24 w 2827045"/>
                <a:gd name="connsiteY4" fmla="*/ 1215471 h 2245207"/>
                <a:gd name="connsiteX0" fmla="*/ 31 w 2827052"/>
                <a:gd name="connsiteY0" fmla="*/ 1215471 h 2245207"/>
                <a:gd name="connsiteX1" fmla="*/ 1688340 w 2827052"/>
                <a:gd name="connsiteY1" fmla="*/ 7701 h 2245207"/>
                <a:gd name="connsiteX2" fmla="*/ 2827051 w 2827052"/>
                <a:gd name="connsiteY2" fmla="*/ 1828881 h 2245207"/>
                <a:gd name="connsiteX3" fmla="*/ 1726440 w 2827052"/>
                <a:gd name="connsiteY3" fmla="*/ 2209881 h 2245207"/>
                <a:gd name="connsiteX4" fmla="*/ 31 w 2827052"/>
                <a:gd name="connsiteY4" fmla="*/ 1215471 h 2245207"/>
                <a:gd name="connsiteX0" fmla="*/ 23 w 2888004"/>
                <a:gd name="connsiteY0" fmla="*/ 1215471 h 2245207"/>
                <a:gd name="connsiteX1" fmla="*/ 1749292 w 2888004"/>
                <a:gd name="connsiteY1" fmla="*/ 7701 h 2245207"/>
                <a:gd name="connsiteX2" fmla="*/ 2888003 w 2888004"/>
                <a:gd name="connsiteY2" fmla="*/ 1828881 h 2245207"/>
                <a:gd name="connsiteX3" fmla="*/ 1787392 w 2888004"/>
                <a:gd name="connsiteY3" fmla="*/ 2209881 h 2245207"/>
                <a:gd name="connsiteX4" fmla="*/ 23 w 2888004"/>
                <a:gd name="connsiteY4" fmla="*/ 1215471 h 2245207"/>
                <a:gd name="connsiteX0" fmla="*/ 6654 w 2894635"/>
                <a:gd name="connsiteY0" fmla="*/ 1223972 h 2253708"/>
                <a:gd name="connsiteX1" fmla="*/ 1755923 w 2894635"/>
                <a:gd name="connsiteY1" fmla="*/ 16202 h 2253708"/>
                <a:gd name="connsiteX2" fmla="*/ 2894634 w 2894635"/>
                <a:gd name="connsiteY2" fmla="*/ 1837382 h 2253708"/>
                <a:gd name="connsiteX3" fmla="*/ 1794023 w 2894635"/>
                <a:gd name="connsiteY3" fmla="*/ 2218382 h 2253708"/>
                <a:gd name="connsiteX4" fmla="*/ 6654 w 2894635"/>
                <a:gd name="connsiteY4" fmla="*/ 1223972 h 2253708"/>
                <a:gd name="connsiteX0" fmla="*/ 257497 w 3145478"/>
                <a:gd name="connsiteY0" fmla="*/ 1215605 h 2382242"/>
                <a:gd name="connsiteX1" fmla="*/ 2006766 w 3145478"/>
                <a:gd name="connsiteY1" fmla="*/ 7835 h 2382242"/>
                <a:gd name="connsiteX2" fmla="*/ 3145477 w 3145478"/>
                <a:gd name="connsiteY2" fmla="*/ 1829015 h 2382242"/>
                <a:gd name="connsiteX3" fmla="*/ 2044866 w 3145478"/>
                <a:gd name="connsiteY3" fmla="*/ 2210015 h 2382242"/>
                <a:gd name="connsiteX4" fmla="*/ 196538 w 3145478"/>
                <a:gd name="connsiteY4" fmla="*/ 2316695 h 2382242"/>
                <a:gd name="connsiteX5" fmla="*/ 257497 w 3145478"/>
                <a:gd name="connsiteY5" fmla="*/ 1215605 h 2382242"/>
                <a:gd name="connsiteX0" fmla="*/ 257497 w 3145478"/>
                <a:gd name="connsiteY0" fmla="*/ 1211072 h 2377709"/>
                <a:gd name="connsiteX1" fmla="*/ 2006766 w 3145478"/>
                <a:gd name="connsiteY1" fmla="*/ 3302 h 2377709"/>
                <a:gd name="connsiteX2" fmla="*/ 3145477 w 3145478"/>
                <a:gd name="connsiteY2" fmla="*/ 1824482 h 2377709"/>
                <a:gd name="connsiteX3" fmla="*/ 2044866 w 3145478"/>
                <a:gd name="connsiteY3" fmla="*/ 2205482 h 2377709"/>
                <a:gd name="connsiteX4" fmla="*/ 196538 w 3145478"/>
                <a:gd name="connsiteY4" fmla="*/ 2312162 h 2377709"/>
                <a:gd name="connsiteX5" fmla="*/ 257497 w 3145478"/>
                <a:gd name="connsiteY5" fmla="*/ 1211072 h 2377709"/>
                <a:gd name="connsiteX0" fmla="*/ 270558 w 3158539"/>
                <a:gd name="connsiteY0" fmla="*/ 1220087 h 2386724"/>
                <a:gd name="connsiteX1" fmla="*/ 2019827 w 3158539"/>
                <a:gd name="connsiteY1" fmla="*/ 12317 h 2386724"/>
                <a:gd name="connsiteX2" fmla="*/ 3158538 w 3158539"/>
                <a:gd name="connsiteY2" fmla="*/ 1833497 h 2386724"/>
                <a:gd name="connsiteX3" fmla="*/ 2057927 w 3158539"/>
                <a:gd name="connsiteY3" fmla="*/ 2214497 h 2386724"/>
                <a:gd name="connsiteX4" fmla="*/ 209599 w 3158539"/>
                <a:gd name="connsiteY4" fmla="*/ 2321177 h 2386724"/>
                <a:gd name="connsiteX5" fmla="*/ 270558 w 3158539"/>
                <a:gd name="connsiteY5" fmla="*/ 1220087 h 2386724"/>
                <a:gd name="connsiteX0" fmla="*/ 266424 w 3162025"/>
                <a:gd name="connsiteY0" fmla="*/ 1231687 h 2398324"/>
                <a:gd name="connsiteX1" fmla="*/ 2023313 w 3162025"/>
                <a:gd name="connsiteY1" fmla="*/ 23917 h 2398324"/>
                <a:gd name="connsiteX2" fmla="*/ 3162024 w 3162025"/>
                <a:gd name="connsiteY2" fmla="*/ 1845097 h 2398324"/>
                <a:gd name="connsiteX3" fmla="*/ 2061413 w 3162025"/>
                <a:gd name="connsiteY3" fmla="*/ 2226097 h 2398324"/>
                <a:gd name="connsiteX4" fmla="*/ 213085 w 3162025"/>
                <a:gd name="connsiteY4" fmla="*/ 2332777 h 2398324"/>
                <a:gd name="connsiteX5" fmla="*/ 266424 w 3162025"/>
                <a:gd name="connsiteY5" fmla="*/ 1231687 h 2398324"/>
                <a:gd name="connsiteX0" fmla="*/ 331600 w 3227201"/>
                <a:gd name="connsiteY0" fmla="*/ 1231687 h 2398324"/>
                <a:gd name="connsiteX1" fmla="*/ 2088489 w 3227201"/>
                <a:gd name="connsiteY1" fmla="*/ 23917 h 2398324"/>
                <a:gd name="connsiteX2" fmla="*/ 3227200 w 3227201"/>
                <a:gd name="connsiteY2" fmla="*/ 1845097 h 2398324"/>
                <a:gd name="connsiteX3" fmla="*/ 2126589 w 3227201"/>
                <a:gd name="connsiteY3" fmla="*/ 2226097 h 2398324"/>
                <a:gd name="connsiteX4" fmla="*/ 278261 w 3227201"/>
                <a:gd name="connsiteY4" fmla="*/ 2332777 h 2398324"/>
                <a:gd name="connsiteX5" fmla="*/ 331600 w 3227201"/>
                <a:gd name="connsiteY5" fmla="*/ 1231687 h 2398324"/>
                <a:gd name="connsiteX0" fmla="*/ 334788 w 3230389"/>
                <a:gd name="connsiteY0" fmla="*/ 1231687 h 2398324"/>
                <a:gd name="connsiteX1" fmla="*/ 2091677 w 3230389"/>
                <a:gd name="connsiteY1" fmla="*/ 23917 h 2398324"/>
                <a:gd name="connsiteX2" fmla="*/ 3230388 w 3230389"/>
                <a:gd name="connsiteY2" fmla="*/ 1845097 h 2398324"/>
                <a:gd name="connsiteX3" fmla="*/ 2129777 w 3230389"/>
                <a:gd name="connsiteY3" fmla="*/ 2226097 h 2398324"/>
                <a:gd name="connsiteX4" fmla="*/ 281449 w 3230389"/>
                <a:gd name="connsiteY4" fmla="*/ 2332777 h 2398324"/>
                <a:gd name="connsiteX5" fmla="*/ 334788 w 3230389"/>
                <a:gd name="connsiteY5" fmla="*/ 1231687 h 2398324"/>
                <a:gd name="connsiteX0" fmla="*/ 285557 w 3181158"/>
                <a:gd name="connsiteY0" fmla="*/ 1215330 h 2235830"/>
                <a:gd name="connsiteX1" fmla="*/ 2042446 w 3181158"/>
                <a:gd name="connsiteY1" fmla="*/ 7560 h 2235830"/>
                <a:gd name="connsiteX2" fmla="*/ 3181157 w 3181158"/>
                <a:gd name="connsiteY2" fmla="*/ 1828740 h 2235830"/>
                <a:gd name="connsiteX3" fmla="*/ 2080546 w 3181158"/>
                <a:gd name="connsiteY3" fmla="*/ 2209740 h 2235830"/>
                <a:gd name="connsiteX4" fmla="*/ 289368 w 3181158"/>
                <a:gd name="connsiteY4" fmla="*/ 2092583 h 2235830"/>
                <a:gd name="connsiteX5" fmla="*/ 285557 w 3181158"/>
                <a:gd name="connsiteY5" fmla="*/ 1215330 h 2235830"/>
                <a:gd name="connsiteX0" fmla="*/ 285557 w 3181158"/>
                <a:gd name="connsiteY0" fmla="*/ 1215330 h 2235830"/>
                <a:gd name="connsiteX1" fmla="*/ 2042446 w 3181158"/>
                <a:gd name="connsiteY1" fmla="*/ 7560 h 2235830"/>
                <a:gd name="connsiteX2" fmla="*/ 3181157 w 3181158"/>
                <a:gd name="connsiteY2" fmla="*/ 1828740 h 2235830"/>
                <a:gd name="connsiteX3" fmla="*/ 2080546 w 3181158"/>
                <a:gd name="connsiteY3" fmla="*/ 2209740 h 2235830"/>
                <a:gd name="connsiteX4" fmla="*/ 289368 w 3181158"/>
                <a:gd name="connsiteY4" fmla="*/ 2092583 h 2235830"/>
                <a:gd name="connsiteX5" fmla="*/ 285557 w 3181158"/>
                <a:gd name="connsiteY5" fmla="*/ 1215330 h 2235830"/>
                <a:gd name="connsiteX0" fmla="*/ 403569 w 3118195"/>
                <a:gd name="connsiteY0" fmla="*/ 1215330 h 2235830"/>
                <a:gd name="connsiteX1" fmla="*/ 1979483 w 3118195"/>
                <a:gd name="connsiteY1" fmla="*/ 7560 h 2235830"/>
                <a:gd name="connsiteX2" fmla="*/ 3118194 w 3118195"/>
                <a:gd name="connsiteY2" fmla="*/ 1828740 h 2235830"/>
                <a:gd name="connsiteX3" fmla="*/ 2017583 w 3118195"/>
                <a:gd name="connsiteY3" fmla="*/ 2209740 h 2235830"/>
                <a:gd name="connsiteX4" fmla="*/ 226405 w 3118195"/>
                <a:gd name="connsiteY4" fmla="*/ 2092583 h 2235830"/>
                <a:gd name="connsiteX5" fmla="*/ 403569 w 3118195"/>
                <a:gd name="connsiteY5" fmla="*/ 1215330 h 2235830"/>
                <a:gd name="connsiteX0" fmla="*/ 24 w 2891814"/>
                <a:gd name="connsiteY0" fmla="*/ 2085023 h 2228270"/>
                <a:gd name="connsiteX1" fmla="*/ 1753102 w 2891814"/>
                <a:gd name="connsiteY1" fmla="*/ 0 h 2228270"/>
                <a:gd name="connsiteX2" fmla="*/ 2891813 w 2891814"/>
                <a:gd name="connsiteY2" fmla="*/ 1821180 h 2228270"/>
                <a:gd name="connsiteX3" fmla="*/ 1791202 w 2891814"/>
                <a:gd name="connsiteY3" fmla="*/ 2202180 h 2228270"/>
                <a:gd name="connsiteX4" fmla="*/ 24 w 2891814"/>
                <a:gd name="connsiteY4" fmla="*/ 2085023 h 2228270"/>
                <a:gd name="connsiteX0" fmla="*/ 67 w 2899787"/>
                <a:gd name="connsiteY0" fmla="*/ 2094163 h 2237410"/>
                <a:gd name="connsiteX1" fmla="*/ 1753145 w 2899787"/>
                <a:gd name="connsiteY1" fmla="*/ 9140 h 2237410"/>
                <a:gd name="connsiteX2" fmla="*/ 2891856 w 2899787"/>
                <a:gd name="connsiteY2" fmla="*/ 1830320 h 2237410"/>
                <a:gd name="connsiteX3" fmla="*/ 1791245 w 2899787"/>
                <a:gd name="connsiteY3" fmla="*/ 2211320 h 2237410"/>
                <a:gd name="connsiteX4" fmla="*/ 67 w 2899787"/>
                <a:gd name="connsiteY4" fmla="*/ 2094163 h 2237410"/>
                <a:gd name="connsiteX0" fmla="*/ 67 w 2899787"/>
                <a:gd name="connsiteY0" fmla="*/ 2094163 h 2237410"/>
                <a:gd name="connsiteX1" fmla="*/ 1753145 w 2899787"/>
                <a:gd name="connsiteY1" fmla="*/ 9140 h 2237410"/>
                <a:gd name="connsiteX2" fmla="*/ 2891856 w 2899787"/>
                <a:gd name="connsiteY2" fmla="*/ 1830320 h 2237410"/>
                <a:gd name="connsiteX3" fmla="*/ 1791245 w 2899787"/>
                <a:gd name="connsiteY3" fmla="*/ 2211320 h 2237410"/>
                <a:gd name="connsiteX4" fmla="*/ 67 w 2899787"/>
                <a:gd name="connsiteY4" fmla="*/ 2094163 h 2237410"/>
                <a:gd name="connsiteX0" fmla="*/ 304 w 2975256"/>
                <a:gd name="connsiteY0" fmla="*/ 2101408 h 2244655"/>
                <a:gd name="connsiteX1" fmla="*/ 1753382 w 2975256"/>
                <a:gd name="connsiteY1" fmla="*/ 16385 h 2244655"/>
                <a:gd name="connsiteX2" fmla="*/ 2892093 w 2975256"/>
                <a:gd name="connsiteY2" fmla="*/ 1837565 h 2244655"/>
                <a:gd name="connsiteX3" fmla="*/ 1791482 w 2975256"/>
                <a:gd name="connsiteY3" fmla="*/ 2218565 h 2244655"/>
                <a:gd name="connsiteX4" fmla="*/ 304 w 2975256"/>
                <a:gd name="connsiteY4" fmla="*/ 2101408 h 2244655"/>
                <a:gd name="connsiteX0" fmla="*/ 159 w 2948589"/>
                <a:gd name="connsiteY0" fmla="*/ 2086116 h 2229363"/>
                <a:gd name="connsiteX1" fmla="*/ 1753237 w 2948589"/>
                <a:gd name="connsiteY1" fmla="*/ 1093 h 2229363"/>
                <a:gd name="connsiteX2" fmla="*/ 2891948 w 2948589"/>
                <a:gd name="connsiteY2" fmla="*/ 1822273 h 2229363"/>
                <a:gd name="connsiteX3" fmla="*/ 1791337 w 2948589"/>
                <a:gd name="connsiteY3" fmla="*/ 2203273 h 2229363"/>
                <a:gd name="connsiteX4" fmla="*/ 159 w 2948589"/>
                <a:gd name="connsiteY4" fmla="*/ 2086116 h 2229363"/>
                <a:gd name="connsiteX0" fmla="*/ 473 w 2914488"/>
                <a:gd name="connsiteY0" fmla="*/ 2086116 h 2229363"/>
                <a:gd name="connsiteX1" fmla="*/ 1610676 w 2914488"/>
                <a:gd name="connsiteY1" fmla="*/ 1093 h 2229363"/>
                <a:gd name="connsiteX2" fmla="*/ 2892262 w 2914488"/>
                <a:gd name="connsiteY2" fmla="*/ 1822273 h 2229363"/>
                <a:gd name="connsiteX3" fmla="*/ 1791651 w 2914488"/>
                <a:gd name="connsiteY3" fmla="*/ 2203273 h 2229363"/>
                <a:gd name="connsiteX4" fmla="*/ 473 w 2914488"/>
                <a:gd name="connsiteY4" fmla="*/ 2086116 h 2229363"/>
                <a:gd name="connsiteX0" fmla="*/ 951 w 2906359"/>
                <a:gd name="connsiteY0" fmla="*/ 2086116 h 2229363"/>
                <a:gd name="connsiteX1" fmla="*/ 1558766 w 2906359"/>
                <a:gd name="connsiteY1" fmla="*/ 1093 h 2229363"/>
                <a:gd name="connsiteX2" fmla="*/ 2892740 w 2906359"/>
                <a:gd name="connsiteY2" fmla="*/ 1822273 h 2229363"/>
                <a:gd name="connsiteX3" fmla="*/ 1792129 w 2906359"/>
                <a:gd name="connsiteY3" fmla="*/ 2203273 h 2229363"/>
                <a:gd name="connsiteX4" fmla="*/ 951 w 2906359"/>
                <a:gd name="connsiteY4" fmla="*/ 2086116 h 2229363"/>
                <a:gd name="connsiteX0" fmla="*/ 1473 w 2903117"/>
                <a:gd name="connsiteY0" fmla="*/ 2081356 h 2224603"/>
                <a:gd name="connsiteX1" fmla="*/ 1530713 w 2903117"/>
                <a:gd name="connsiteY1" fmla="*/ 1096 h 2224603"/>
                <a:gd name="connsiteX2" fmla="*/ 2893262 w 2903117"/>
                <a:gd name="connsiteY2" fmla="*/ 1817513 h 2224603"/>
                <a:gd name="connsiteX3" fmla="*/ 1792651 w 2903117"/>
                <a:gd name="connsiteY3" fmla="*/ 2198513 h 2224603"/>
                <a:gd name="connsiteX4" fmla="*/ 1473 w 2903117"/>
                <a:gd name="connsiteY4" fmla="*/ 2081356 h 2224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03117" h="2224603">
                  <a:moveTo>
                    <a:pt x="1473" y="2081356"/>
                  </a:moveTo>
                  <a:cubicBezTo>
                    <a:pt x="-4877" y="1714326"/>
                    <a:pt x="-51390" y="-50180"/>
                    <a:pt x="1530713" y="1096"/>
                  </a:cubicBezTo>
                  <a:cubicBezTo>
                    <a:pt x="3112816" y="52372"/>
                    <a:pt x="2891992" y="1451753"/>
                    <a:pt x="2893262" y="1817513"/>
                  </a:cubicBezTo>
                  <a:cubicBezTo>
                    <a:pt x="2894532" y="2183273"/>
                    <a:pt x="2274616" y="2154539"/>
                    <a:pt x="1792651" y="2198513"/>
                  </a:cubicBezTo>
                  <a:cubicBezTo>
                    <a:pt x="1310686" y="2242487"/>
                    <a:pt x="299368" y="2247091"/>
                    <a:pt x="1473" y="2081356"/>
                  </a:cubicBezTo>
                  <a:close/>
                </a:path>
              </a:pathLst>
            </a:cu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: Rounded Corners 9">
              <a:extLst>
                <a:ext uri="{FF2B5EF4-FFF2-40B4-BE49-F238E27FC236}">
                  <a16:creationId xmlns:a16="http://schemas.microsoft.com/office/drawing/2014/main" id="{C4D0C258-96D9-39B0-47C7-98E311CA4885}"/>
                </a:ext>
              </a:extLst>
            </p:cNvPr>
            <p:cNvSpPr/>
            <p:nvPr/>
          </p:nvSpPr>
          <p:spPr>
            <a:xfrm>
              <a:off x="4937759" y="3623146"/>
              <a:ext cx="3184039" cy="654118"/>
            </a:xfrm>
            <a:custGeom>
              <a:avLst/>
              <a:gdLst>
                <a:gd name="connsiteX0" fmla="*/ 0 w 3047999"/>
                <a:gd name="connsiteY0" fmla="*/ 87316 h 523886"/>
                <a:gd name="connsiteX1" fmla="*/ 87316 w 3047999"/>
                <a:gd name="connsiteY1" fmla="*/ 0 h 523886"/>
                <a:gd name="connsiteX2" fmla="*/ 2960683 w 3047999"/>
                <a:gd name="connsiteY2" fmla="*/ 0 h 523886"/>
                <a:gd name="connsiteX3" fmla="*/ 3047999 w 3047999"/>
                <a:gd name="connsiteY3" fmla="*/ 87316 h 523886"/>
                <a:gd name="connsiteX4" fmla="*/ 3047999 w 3047999"/>
                <a:gd name="connsiteY4" fmla="*/ 436570 h 523886"/>
                <a:gd name="connsiteX5" fmla="*/ 2960683 w 3047999"/>
                <a:gd name="connsiteY5" fmla="*/ 523886 h 523886"/>
                <a:gd name="connsiteX6" fmla="*/ 87316 w 3047999"/>
                <a:gd name="connsiteY6" fmla="*/ 523886 h 523886"/>
                <a:gd name="connsiteX7" fmla="*/ 0 w 3047999"/>
                <a:gd name="connsiteY7" fmla="*/ 436570 h 523886"/>
                <a:gd name="connsiteX8" fmla="*/ 0 w 3047999"/>
                <a:gd name="connsiteY8" fmla="*/ 87316 h 523886"/>
                <a:gd name="connsiteX0" fmla="*/ 91440 w 3139439"/>
                <a:gd name="connsiteY0" fmla="*/ 87316 h 523886"/>
                <a:gd name="connsiteX1" fmla="*/ 178756 w 3139439"/>
                <a:gd name="connsiteY1" fmla="*/ 0 h 523886"/>
                <a:gd name="connsiteX2" fmla="*/ 3052123 w 3139439"/>
                <a:gd name="connsiteY2" fmla="*/ 0 h 523886"/>
                <a:gd name="connsiteX3" fmla="*/ 3139439 w 3139439"/>
                <a:gd name="connsiteY3" fmla="*/ 87316 h 523886"/>
                <a:gd name="connsiteX4" fmla="*/ 3139439 w 3139439"/>
                <a:gd name="connsiteY4" fmla="*/ 436570 h 523886"/>
                <a:gd name="connsiteX5" fmla="*/ 3052123 w 3139439"/>
                <a:gd name="connsiteY5" fmla="*/ 523886 h 523886"/>
                <a:gd name="connsiteX6" fmla="*/ 178756 w 3139439"/>
                <a:gd name="connsiteY6" fmla="*/ 523886 h 523886"/>
                <a:gd name="connsiteX7" fmla="*/ 0 w 3139439"/>
                <a:gd name="connsiteY7" fmla="*/ 444190 h 523886"/>
                <a:gd name="connsiteX8" fmla="*/ 91440 w 3139439"/>
                <a:gd name="connsiteY8" fmla="*/ 87316 h 523886"/>
                <a:gd name="connsiteX0" fmla="*/ 68580 w 3139439"/>
                <a:gd name="connsiteY0" fmla="*/ 87316 h 523886"/>
                <a:gd name="connsiteX1" fmla="*/ 178756 w 3139439"/>
                <a:gd name="connsiteY1" fmla="*/ 0 h 523886"/>
                <a:gd name="connsiteX2" fmla="*/ 3052123 w 3139439"/>
                <a:gd name="connsiteY2" fmla="*/ 0 h 523886"/>
                <a:gd name="connsiteX3" fmla="*/ 3139439 w 3139439"/>
                <a:gd name="connsiteY3" fmla="*/ 87316 h 523886"/>
                <a:gd name="connsiteX4" fmla="*/ 3139439 w 3139439"/>
                <a:gd name="connsiteY4" fmla="*/ 436570 h 523886"/>
                <a:gd name="connsiteX5" fmla="*/ 3052123 w 3139439"/>
                <a:gd name="connsiteY5" fmla="*/ 523886 h 523886"/>
                <a:gd name="connsiteX6" fmla="*/ 178756 w 3139439"/>
                <a:gd name="connsiteY6" fmla="*/ 523886 h 523886"/>
                <a:gd name="connsiteX7" fmla="*/ 0 w 3139439"/>
                <a:gd name="connsiteY7" fmla="*/ 444190 h 523886"/>
                <a:gd name="connsiteX8" fmla="*/ 68580 w 3139439"/>
                <a:gd name="connsiteY8" fmla="*/ 87316 h 523886"/>
                <a:gd name="connsiteX0" fmla="*/ 68580 w 3192779"/>
                <a:gd name="connsiteY0" fmla="*/ 87316 h 523886"/>
                <a:gd name="connsiteX1" fmla="*/ 178756 w 3192779"/>
                <a:gd name="connsiteY1" fmla="*/ 0 h 523886"/>
                <a:gd name="connsiteX2" fmla="*/ 3052123 w 3192779"/>
                <a:gd name="connsiteY2" fmla="*/ 0 h 523886"/>
                <a:gd name="connsiteX3" fmla="*/ 3139439 w 3192779"/>
                <a:gd name="connsiteY3" fmla="*/ 87316 h 523886"/>
                <a:gd name="connsiteX4" fmla="*/ 3192779 w 3192779"/>
                <a:gd name="connsiteY4" fmla="*/ 299410 h 523886"/>
                <a:gd name="connsiteX5" fmla="*/ 3052123 w 3192779"/>
                <a:gd name="connsiteY5" fmla="*/ 523886 h 523886"/>
                <a:gd name="connsiteX6" fmla="*/ 178756 w 3192779"/>
                <a:gd name="connsiteY6" fmla="*/ 523886 h 523886"/>
                <a:gd name="connsiteX7" fmla="*/ 0 w 3192779"/>
                <a:gd name="connsiteY7" fmla="*/ 444190 h 523886"/>
                <a:gd name="connsiteX8" fmla="*/ 68580 w 3192779"/>
                <a:gd name="connsiteY8" fmla="*/ 87316 h 523886"/>
                <a:gd name="connsiteX0" fmla="*/ 68580 w 3192779"/>
                <a:gd name="connsiteY0" fmla="*/ 87316 h 523886"/>
                <a:gd name="connsiteX1" fmla="*/ 178756 w 3192779"/>
                <a:gd name="connsiteY1" fmla="*/ 0 h 523886"/>
                <a:gd name="connsiteX2" fmla="*/ 3052123 w 3192779"/>
                <a:gd name="connsiteY2" fmla="*/ 0 h 523886"/>
                <a:gd name="connsiteX3" fmla="*/ 3139439 w 3192779"/>
                <a:gd name="connsiteY3" fmla="*/ 87316 h 523886"/>
                <a:gd name="connsiteX4" fmla="*/ 3192779 w 3192779"/>
                <a:gd name="connsiteY4" fmla="*/ 299410 h 523886"/>
                <a:gd name="connsiteX5" fmla="*/ 3021643 w 3192779"/>
                <a:gd name="connsiteY5" fmla="*/ 440066 h 523886"/>
                <a:gd name="connsiteX6" fmla="*/ 178756 w 3192779"/>
                <a:gd name="connsiteY6" fmla="*/ 523886 h 523886"/>
                <a:gd name="connsiteX7" fmla="*/ 0 w 3192779"/>
                <a:gd name="connsiteY7" fmla="*/ 444190 h 523886"/>
                <a:gd name="connsiteX8" fmla="*/ 68580 w 3192779"/>
                <a:gd name="connsiteY8" fmla="*/ 87316 h 523886"/>
                <a:gd name="connsiteX0" fmla="*/ 68580 w 3192779"/>
                <a:gd name="connsiteY0" fmla="*/ 87316 h 592183"/>
                <a:gd name="connsiteX1" fmla="*/ 178756 w 3192779"/>
                <a:gd name="connsiteY1" fmla="*/ 0 h 592183"/>
                <a:gd name="connsiteX2" fmla="*/ 3052123 w 3192779"/>
                <a:gd name="connsiteY2" fmla="*/ 0 h 592183"/>
                <a:gd name="connsiteX3" fmla="*/ 3139439 w 3192779"/>
                <a:gd name="connsiteY3" fmla="*/ 87316 h 592183"/>
                <a:gd name="connsiteX4" fmla="*/ 3192779 w 3192779"/>
                <a:gd name="connsiteY4" fmla="*/ 299410 h 592183"/>
                <a:gd name="connsiteX5" fmla="*/ 3021643 w 3192779"/>
                <a:gd name="connsiteY5" fmla="*/ 440066 h 592183"/>
                <a:gd name="connsiteX6" fmla="*/ 178756 w 3192779"/>
                <a:gd name="connsiteY6" fmla="*/ 523886 h 592183"/>
                <a:gd name="connsiteX7" fmla="*/ 0 w 3192779"/>
                <a:gd name="connsiteY7" fmla="*/ 444190 h 592183"/>
                <a:gd name="connsiteX8" fmla="*/ 68580 w 3192779"/>
                <a:gd name="connsiteY8" fmla="*/ 87316 h 592183"/>
                <a:gd name="connsiteX0" fmla="*/ 68580 w 3192779"/>
                <a:gd name="connsiteY0" fmla="*/ 87316 h 647716"/>
                <a:gd name="connsiteX1" fmla="*/ 178756 w 3192779"/>
                <a:gd name="connsiteY1" fmla="*/ 0 h 647716"/>
                <a:gd name="connsiteX2" fmla="*/ 3052123 w 3192779"/>
                <a:gd name="connsiteY2" fmla="*/ 0 h 647716"/>
                <a:gd name="connsiteX3" fmla="*/ 3139439 w 3192779"/>
                <a:gd name="connsiteY3" fmla="*/ 87316 h 647716"/>
                <a:gd name="connsiteX4" fmla="*/ 3192779 w 3192779"/>
                <a:gd name="connsiteY4" fmla="*/ 299410 h 647716"/>
                <a:gd name="connsiteX5" fmla="*/ 3021643 w 3192779"/>
                <a:gd name="connsiteY5" fmla="*/ 440066 h 647716"/>
                <a:gd name="connsiteX6" fmla="*/ 178756 w 3192779"/>
                <a:gd name="connsiteY6" fmla="*/ 523886 h 647716"/>
                <a:gd name="connsiteX7" fmla="*/ 0 w 3192779"/>
                <a:gd name="connsiteY7" fmla="*/ 444190 h 647716"/>
                <a:gd name="connsiteX8" fmla="*/ 68580 w 3192779"/>
                <a:gd name="connsiteY8" fmla="*/ 87316 h 647716"/>
                <a:gd name="connsiteX0" fmla="*/ 68580 w 3192779"/>
                <a:gd name="connsiteY0" fmla="*/ 87316 h 647716"/>
                <a:gd name="connsiteX1" fmla="*/ 178756 w 3192779"/>
                <a:gd name="connsiteY1" fmla="*/ 0 h 647716"/>
                <a:gd name="connsiteX2" fmla="*/ 3052123 w 3192779"/>
                <a:gd name="connsiteY2" fmla="*/ 0 h 647716"/>
                <a:gd name="connsiteX3" fmla="*/ 3139439 w 3192779"/>
                <a:gd name="connsiteY3" fmla="*/ 87316 h 647716"/>
                <a:gd name="connsiteX4" fmla="*/ 3192779 w 3192779"/>
                <a:gd name="connsiteY4" fmla="*/ 299410 h 647716"/>
                <a:gd name="connsiteX5" fmla="*/ 3021643 w 3192779"/>
                <a:gd name="connsiteY5" fmla="*/ 440066 h 647716"/>
                <a:gd name="connsiteX6" fmla="*/ 178756 w 3192779"/>
                <a:gd name="connsiteY6" fmla="*/ 523886 h 647716"/>
                <a:gd name="connsiteX7" fmla="*/ 0 w 3192779"/>
                <a:gd name="connsiteY7" fmla="*/ 444190 h 647716"/>
                <a:gd name="connsiteX8" fmla="*/ 68580 w 3192779"/>
                <a:gd name="connsiteY8" fmla="*/ 87316 h 647716"/>
                <a:gd name="connsiteX0" fmla="*/ 68580 w 3192779"/>
                <a:gd name="connsiteY0" fmla="*/ 87316 h 647716"/>
                <a:gd name="connsiteX1" fmla="*/ 178756 w 3192779"/>
                <a:gd name="connsiteY1" fmla="*/ 0 h 647716"/>
                <a:gd name="connsiteX2" fmla="*/ 3052123 w 3192779"/>
                <a:gd name="connsiteY2" fmla="*/ 0 h 647716"/>
                <a:gd name="connsiteX3" fmla="*/ 3139439 w 3192779"/>
                <a:gd name="connsiteY3" fmla="*/ 87316 h 647716"/>
                <a:gd name="connsiteX4" fmla="*/ 3192779 w 3192779"/>
                <a:gd name="connsiteY4" fmla="*/ 299410 h 647716"/>
                <a:gd name="connsiteX5" fmla="*/ 3021643 w 3192779"/>
                <a:gd name="connsiteY5" fmla="*/ 440066 h 647716"/>
                <a:gd name="connsiteX6" fmla="*/ 178756 w 3192779"/>
                <a:gd name="connsiteY6" fmla="*/ 523886 h 647716"/>
                <a:gd name="connsiteX7" fmla="*/ 0 w 3192779"/>
                <a:gd name="connsiteY7" fmla="*/ 444190 h 647716"/>
                <a:gd name="connsiteX8" fmla="*/ 68580 w 3192779"/>
                <a:gd name="connsiteY8" fmla="*/ 87316 h 647716"/>
                <a:gd name="connsiteX0" fmla="*/ 68580 w 3192779"/>
                <a:gd name="connsiteY0" fmla="*/ 87316 h 647716"/>
                <a:gd name="connsiteX1" fmla="*/ 178756 w 3192779"/>
                <a:gd name="connsiteY1" fmla="*/ 22860 h 647716"/>
                <a:gd name="connsiteX2" fmla="*/ 3052123 w 3192779"/>
                <a:gd name="connsiteY2" fmla="*/ 0 h 647716"/>
                <a:gd name="connsiteX3" fmla="*/ 3139439 w 3192779"/>
                <a:gd name="connsiteY3" fmla="*/ 87316 h 647716"/>
                <a:gd name="connsiteX4" fmla="*/ 3192779 w 3192779"/>
                <a:gd name="connsiteY4" fmla="*/ 299410 h 647716"/>
                <a:gd name="connsiteX5" fmla="*/ 3021643 w 3192779"/>
                <a:gd name="connsiteY5" fmla="*/ 440066 h 647716"/>
                <a:gd name="connsiteX6" fmla="*/ 178756 w 3192779"/>
                <a:gd name="connsiteY6" fmla="*/ 523886 h 647716"/>
                <a:gd name="connsiteX7" fmla="*/ 0 w 3192779"/>
                <a:gd name="connsiteY7" fmla="*/ 444190 h 647716"/>
                <a:gd name="connsiteX8" fmla="*/ 68580 w 3192779"/>
                <a:gd name="connsiteY8" fmla="*/ 87316 h 647716"/>
                <a:gd name="connsiteX0" fmla="*/ 8255 w 3192779"/>
                <a:gd name="connsiteY0" fmla="*/ 71441 h 647716"/>
                <a:gd name="connsiteX1" fmla="*/ 178756 w 3192779"/>
                <a:gd name="connsiteY1" fmla="*/ 22860 h 647716"/>
                <a:gd name="connsiteX2" fmla="*/ 3052123 w 3192779"/>
                <a:gd name="connsiteY2" fmla="*/ 0 h 647716"/>
                <a:gd name="connsiteX3" fmla="*/ 3139439 w 3192779"/>
                <a:gd name="connsiteY3" fmla="*/ 87316 h 647716"/>
                <a:gd name="connsiteX4" fmla="*/ 3192779 w 3192779"/>
                <a:gd name="connsiteY4" fmla="*/ 299410 h 647716"/>
                <a:gd name="connsiteX5" fmla="*/ 3021643 w 3192779"/>
                <a:gd name="connsiteY5" fmla="*/ 440066 h 647716"/>
                <a:gd name="connsiteX6" fmla="*/ 178756 w 3192779"/>
                <a:gd name="connsiteY6" fmla="*/ 523886 h 647716"/>
                <a:gd name="connsiteX7" fmla="*/ 0 w 3192779"/>
                <a:gd name="connsiteY7" fmla="*/ 444190 h 647716"/>
                <a:gd name="connsiteX8" fmla="*/ 8255 w 3192779"/>
                <a:gd name="connsiteY8" fmla="*/ 71441 h 647716"/>
                <a:gd name="connsiteX0" fmla="*/ 8255 w 3192779"/>
                <a:gd name="connsiteY0" fmla="*/ 71441 h 647716"/>
                <a:gd name="connsiteX1" fmla="*/ 178756 w 3192779"/>
                <a:gd name="connsiteY1" fmla="*/ 22860 h 647716"/>
                <a:gd name="connsiteX2" fmla="*/ 3052123 w 3192779"/>
                <a:gd name="connsiteY2" fmla="*/ 0 h 647716"/>
                <a:gd name="connsiteX3" fmla="*/ 3139439 w 3192779"/>
                <a:gd name="connsiteY3" fmla="*/ 87316 h 647716"/>
                <a:gd name="connsiteX4" fmla="*/ 3192779 w 3192779"/>
                <a:gd name="connsiteY4" fmla="*/ 299410 h 647716"/>
                <a:gd name="connsiteX5" fmla="*/ 3021643 w 3192779"/>
                <a:gd name="connsiteY5" fmla="*/ 440066 h 647716"/>
                <a:gd name="connsiteX6" fmla="*/ 178756 w 3192779"/>
                <a:gd name="connsiteY6" fmla="*/ 523886 h 647716"/>
                <a:gd name="connsiteX7" fmla="*/ 0 w 3192779"/>
                <a:gd name="connsiteY7" fmla="*/ 444190 h 647716"/>
                <a:gd name="connsiteX8" fmla="*/ 8255 w 3192779"/>
                <a:gd name="connsiteY8" fmla="*/ 71441 h 647716"/>
                <a:gd name="connsiteX0" fmla="*/ 8255 w 3192779"/>
                <a:gd name="connsiteY0" fmla="*/ 71441 h 476264"/>
                <a:gd name="connsiteX1" fmla="*/ 178756 w 3192779"/>
                <a:gd name="connsiteY1" fmla="*/ 22860 h 476264"/>
                <a:gd name="connsiteX2" fmla="*/ 3052123 w 3192779"/>
                <a:gd name="connsiteY2" fmla="*/ 0 h 476264"/>
                <a:gd name="connsiteX3" fmla="*/ 3139439 w 3192779"/>
                <a:gd name="connsiteY3" fmla="*/ 87316 h 476264"/>
                <a:gd name="connsiteX4" fmla="*/ 3192779 w 3192779"/>
                <a:gd name="connsiteY4" fmla="*/ 299410 h 476264"/>
                <a:gd name="connsiteX5" fmla="*/ 3021643 w 3192779"/>
                <a:gd name="connsiteY5" fmla="*/ 440066 h 476264"/>
                <a:gd name="connsiteX6" fmla="*/ 0 w 3192779"/>
                <a:gd name="connsiteY6" fmla="*/ 444190 h 476264"/>
                <a:gd name="connsiteX7" fmla="*/ 8255 w 3192779"/>
                <a:gd name="connsiteY7" fmla="*/ 71441 h 476264"/>
                <a:gd name="connsiteX0" fmla="*/ 8255 w 3192779"/>
                <a:gd name="connsiteY0" fmla="*/ 71441 h 451325"/>
                <a:gd name="connsiteX1" fmla="*/ 178756 w 3192779"/>
                <a:gd name="connsiteY1" fmla="*/ 22860 h 451325"/>
                <a:gd name="connsiteX2" fmla="*/ 3052123 w 3192779"/>
                <a:gd name="connsiteY2" fmla="*/ 0 h 451325"/>
                <a:gd name="connsiteX3" fmla="*/ 3139439 w 3192779"/>
                <a:gd name="connsiteY3" fmla="*/ 87316 h 451325"/>
                <a:gd name="connsiteX4" fmla="*/ 3192779 w 3192779"/>
                <a:gd name="connsiteY4" fmla="*/ 299410 h 451325"/>
                <a:gd name="connsiteX5" fmla="*/ 0 w 3192779"/>
                <a:gd name="connsiteY5" fmla="*/ 444190 h 451325"/>
                <a:gd name="connsiteX6" fmla="*/ 8255 w 3192779"/>
                <a:gd name="connsiteY6" fmla="*/ 71441 h 451325"/>
                <a:gd name="connsiteX0" fmla="*/ 8255 w 3170554"/>
                <a:gd name="connsiteY0" fmla="*/ 71441 h 451325"/>
                <a:gd name="connsiteX1" fmla="*/ 178756 w 3170554"/>
                <a:gd name="connsiteY1" fmla="*/ 22860 h 451325"/>
                <a:gd name="connsiteX2" fmla="*/ 3052123 w 3170554"/>
                <a:gd name="connsiteY2" fmla="*/ 0 h 451325"/>
                <a:gd name="connsiteX3" fmla="*/ 3139439 w 3170554"/>
                <a:gd name="connsiteY3" fmla="*/ 87316 h 451325"/>
                <a:gd name="connsiteX4" fmla="*/ 3170554 w 3170554"/>
                <a:gd name="connsiteY4" fmla="*/ 299410 h 451325"/>
                <a:gd name="connsiteX5" fmla="*/ 0 w 3170554"/>
                <a:gd name="connsiteY5" fmla="*/ 444190 h 451325"/>
                <a:gd name="connsiteX6" fmla="*/ 8255 w 3170554"/>
                <a:gd name="connsiteY6" fmla="*/ 71441 h 451325"/>
                <a:gd name="connsiteX0" fmla="*/ 8255 w 3170554"/>
                <a:gd name="connsiteY0" fmla="*/ 71441 h 594660"/>
                <a:gd name="connsiteX1" fmla="*/ 178756 w 3170554"/>
                <a:gd name="connsiteY1" fmla="*/ 22860 h 594660"/>
                <a:gd name="connsiteX2" fmla="*/ 3052123 w 3170554"/>
                <a:gd name="connsiteY2" fmla="*/ 0 h 594660"/>
                <a:gd name="connsiteX3" fmla="*/ 3139439 w 3170554"/>
                <a:gd name="connsiteY3" fmla="*/ 87316 h 594660"/>
                <a:gd name="connsiteX4" fmla="*/ 3170554 w 3170554"/>
                <a:gd name="connsiteY4" fmla="*/ 299410 h 594660"/>
                <a:gd name="connsiteX5" fmla="*/ 0 w 3170554"/>
                <a:gd name="connsiteY5" fmla="*/ 444190 h 594660"/>
                <a:gd name="connsiteX6" fmla="*/ 8255 w 3170554"/>
                <a:gd name="connsiteY6" fmla="*/ 71441 h 594660"/>
                <a:gd name="connsiteX0" fmla="*/ 8255 w 3170554"/>
                <a:gd name="connsiteY0" fmla="*/ 71441 h 646870"/>
                <a:gd name="connsiteX1" fmla="*/ 178756 w 3170554"/>
                <a:gd name="connsiteY1" fmla="*/ 22860 h 646870"/>
                <a:gd name="connsiteX2" fmla="*/ 3052123 w 3170554"/>
                <a:gd name="connsiteY2" fmla="*/ 0 h 646870"/>
                <a:gd name="connsiteX3" fmla="*/ 3139439 w 3170554"/>
                <a:gd name="connsiteY3" fmla="*/ 87316 h 646870"/>
                <a:gd name="connsiteX4" fmla="*/ 3170554 w 3170554"/>
                <a:gd name="connsiteY4" fmla="*/ 299410 h 646870"/>
                <a:gd name="connsiteX5" fmla="*/ 0 w 3170554"/>
                <a:gd name="connsiteY5" fmla="*/ 444190 h 646870"/>
                <a:gd name="connsiteX6" fmla="*/ 8255 w 3170554"/>
                <a:gd name="connsiteY6" fmla="*/ 71441 h 646870"/>
                <a:gd name="connsiteX0" fmla="*/ 8255 w 3187064"/>
                <a:gd name="connsiteY0" fmla="*/ 71441 h 646870"/>
                <a:gd name="connsiteX1" fmla="*/ 178756 w 3187064"/>
                <a:gd name="connsiteY1" fmla="*/ 22860 h 646870"/>
                <a:gd name="connsiteX2" fmla="*/ 3052123 w 3187064"/>
                <a:gd name="connsiteY2" fmla="*/ 0 h 646870"/>
                <a:gd name="connsiteX3" fmla="*/ 3187064 w 3187064"/>
                <a:gd name="connsiteY3" fmla="*/ 68266 h 646870"/>
                <a:gd name="connsiteX4" fmla="*/ 3170554 w 3187064"/>
                <a:gd name="connsiteY4" fmla="*/ 299410 h 646870"/>
                <a:gd name="connsiteX5" fmla="*/ 0 w 3187064"/>
                <a:gd name="connsiteY5" fmla="*/ 444190 h 646870"/>
                <a:gd name="connsiteX6" fmla="*/ 8255 w 3187064"/>
                <a:gd name="connsiteY6" fmla="*/ 71441 h 646870"/>
                <a:gd name="connsiteX0" fmla="*/ 8255 w 3180714"/>
                <a:gd name="connsiteY0" fmla="*/ 71618 h 647047"/>
                <a:gd name="connsiteX1" fmla="*/ 178756 w 3180714"/>
                <a:gd name="connsiteY1" fmla="*/ 23037 h 647047"/>
                <a:gd name="connsiteX2" fmla="*/ 3052123 w 3180714"/>
                <a:gd name="connsiteY2" fmla="*/ 177 h 647047"/>
                <a:gd name="connsiteX3" fmla="*/ 3180714 w 3180714"/>
                <a:gd name="connsiteY3" fmla="*/ 43043 h 647047"/>
                <a:gd name="connsiteX4" fmla="*/ 3170554 w 3180714"/>
                <a:gd name="connsiteY4" fmla="*/ 299587 h 647047"/>
                <a:gd name="connsiteX5" fmla="*/ 0 w 3180714"/>
                <a:gd name="connsiteY5" fmla="*/ 444367 h 647047"/>
                <a:gd name="connsiteX6" fmla="*/ 8255 w 3180714"/>
                <a:gd name="connsiteY6" fmla="*/ 71618 h 647047"/>
                <a:gd name="connsiteX0" fmla="*/ 8255 w 3186211"/>
                <a:gd name="connsiteY0" fmla="*/ 71618 h 647047"/>
                <a:gd name="connsiteX1" fmla="*/ 178756 w 3186211"/>
                <a:gd name="connsiteY1" fmla="*/ 23037 h 647047"/>
                <a:gd name="connsiteX2" fmla="*/ 3052123 w 3186211"/>
                <a:gd name="connsiteY2" fmla="*/ 177 h 647047"/>
                <a:gd name="connsiteX3" fmla="*/ 3180714 w 3186211"/>
                <a:gd name="connsiteY3" fmla="*/ 43043 h 647047"/>
                <a:gd name="connsiteX4" fmla="*/ 3170554 w 3186211"/>
                <a:gd name="connsiteY4" fmla="*/ 299587 h 647047"/>
                <a:gd name="connsiteX5" fmla="*/ 0 w 3186211"/>
                <a:gd name="connsiteY5" fmla="*/ 444367 h 647047"/>
                <a:gd name="connsiteX6" fmla="*/ 8255 w 3186211"/>
                <a:gd name="connsiteY6" fmla="*/ 71618 h 647047"/>
                <a:gd name="connsiteX0" fmla="*/ 8255 w 3186211"/>
                <a:gd name="connsiteY0" fmla="*/ 71618 h 643357"/>
                <a:gd name="connsiteX1" fmla="*/ 178756 w 3186211"/>
                <a:gd name="connsiteY1" fmla="*/ 23037 h 643357"/>
                <a:gd name="connsiteX2" fmla="*/ 3052123 w 3186211"/>
                <a:gd name="connsiteY2" fmla="*/ 177 h 643357"/>
                <a:gd name="connsiteX3" fmla="*/ 3180714 w 3186211"/>
                <a:gd name="connsiteY3" fmla="*/ 43043 h 643357"/>
                <a:gd name="connsiteX4" fmla="*/ 3170554 w 3186211"/>
                <a:gd name="connsiteY4" fmla="*/ 299587 h 643357"/>
                <a:gd name="connsiteX5" fmla="*/ 0 w 3186211"/>
                <a:gd name="connsiteY5" fmla="*/ 444367 h 643357"/>
                <a:gd name="connsiteX6" fmla="*/ 8255 w 3186211"/>
                <a:gd name="connsiteY6" fmla="*/ 71618 h 643357"/>
                <a:gd name="connsiteX0" fmla="*/ 8255 w 3181267"/>
                <a:gd name="connsiteY0" fmla="*/ 71618 h 643357"/>
                <a:gd name="connsiteX1" fmla="*/ 178756 w 3181267"/>
                <a:gd name="connsiteY1" fmla="*/ 23037 h 643357"/>
                <a:gd name="connsiteX2" fmla="*/ 3052123 w 3181267"/>
                <a:gd name="connsiteY2" fmla="*/ 177 h 643357"/>
                <a:gd name="connsiteX3" fmla="*/ 3180714 w 3181267"/>
                <a:gd name="connsiteY3" fmla="*/ 43043 h 643357"/>
                <a:gd name="connsiteX4" fmla="*/ 3170554 w 3181267"/>
                <a:gd name="connsiteY4" fmla="*/ 299587 h 643357"/>
                <a:gd name="connsiteX5" fmla="*/ 0 w 3181267"/>
                <a:gd name="connsiteY5" fmla="*/ 444367 h 643357"/>
                <a:gd name="connsiteX6" fmla="*/ 8255 w 3181267"/>
                <a:gd name="connsiteY6" fmla="*/ 71618 h 643357"/>
                <a:gd name="connsiteX0" fmla="*/ 8255 w 3184039"/>
                <a:gd name="connsiteY0" fmla="*/ 71618 h 643357"/>
                <a:gd name="connsiteX1" fmla="*/ 178756 w 3184039"/>
                <a:gd name="connsiteY1" fmla="*/ 23037 h 643357"/>
                <a:gd name="connsiteX2" fmla="*/ 3052123 w 3184039"/>
                <a:gd name="connsiteY2" fmla="*/ 177 h 643357"/>
                <a:gd name="connsiteX3" fmla="*/ 3180714 w 3184039"/>
                <a:gd name="connsiteY3" fmla="*/ 43043 h 643357"/>
                <a:gd name="connsiteX4" fmla="*/ 3170554 w 3184039"/>
                <a:gd name="connsiteY4" fmla="*/ 299587 h 643357"/>
                <a:gd name="connsiteX5" fmla="*/ 0 w 3184039"/>
                <a:gd name="connsiteY5" fmla="*/ 444367 h 643357"/>
                <a:gd name="connsiteX6" fmla="*/ 8255 w 3184039"/>
                <a:gd name="connsiteY6" fmla="*/ 71618 h 643357"/>
                <a:gd name="connsiteX0" fmla="*/ 8255 w 3184039"/>
                <a:gd name="connsiteY0" fmla="*/ 71618 h 643357"/>
                <a:gd name="connsiteX1" fmla="*/ 178756 w 3184039"/>
                <a:gd name="connsiteY1" fmla="*/ 23037 h 643357"/>
                <a:gd name="connsiteX2" fmla="*/ 3052123 w 3184039"/>
                <a:gd name="connsiteY2" fmla="*/ 177 h 643357"/>
                <a:gd name="connsiteX3" fmla="*/ 3180714 w 3184039"/>
                <a:gd name="connsiteY3" fmla="*/ 43043 h 643357"/>
                <a:gd name="connsiteX4" fmla="*/ 3170554 w 3184039"/>
                <a:gd name="connsiteY4" fmla="*/ 299587 h 643357"/>
                <a:gd name="connsiteX5" fmla="*/ 0 w 3184039"/>
                <a:gd name="connsiteY5" fmla="*/ 444367 h 643357"/>
                <a:gd name="connsiteX6" fmla="*/ 8255 w 3184039"/>
                <a:gd name="connsiteY6" fmla="*/ 71618 h 643357"/>
                <a:gd name="connsiteX0" fmla="*/ 8255 w 3184039"/>
                <a:gd name="connsiteY0" fmla="*/ 82379 h 654118"/>
                <a:gd name="connsiteX1" fmla="*/ 178756 w 3184039"/>
                <a:gd name="connsiteY1" fmla="*/ 33798 h 654118"/>
                <a:gd name="connsiteX2" fmla="*/ 3052123 w 3184039"/>
                <a:gd name="connsiteY2" fmla="*/ 10938 h 654118"/>
                <a:gd name="connsiteX3" fmla="*/ 3180714 w 3184039"/>
                <a:gd name="connsiteY3" fmla="*/ 53804 h 654118"/>
                <a:gd name="connsiteX4" fmla="*/ 3170554 w 3184039"/>
                <a:gd name="connsiteY4" fmla="*/ 310348 h 654118"/>
                <a:gd name="connsiteX5" fmla="*/ 0 w 3184039"/>
                <a:gd name="connsiteY5" fmla="*/ 455128 h 654118"/>
                <a:gd name="connsiteX6" fmla="*/ 8255 w 3184039"/>
                <a:gd name="connsiteY6" fmla="*/ 82379 h 654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84039" h="654118">
                  <a:moveTo>
                    <a:pt x="8255" y="82379"/>
                  </a:moveTo>
                  <a:cubicBezTo>
                    <a:pt x="8255" y="-7119"/>
                    <a:pt x="130533" y="33798"/>
                    <a:pt x="178756" y="33798"/>
                  </a:cubicBezTo>
                  <a:cubicBezTo>
                    <a:pt x="641245" y="155718"/>
                    <a:pt x="2056234" y="308118"/>
                    <a:pt x="3052123" y="10938"/>
                  </a:cubicBezTo>
                  <a:cubicBezTo>
                    <a:pt x="3100346" y="10938"/>
                    <a:pt x="3180714" y="-32519"/>
                    <a:pt x="3180714" y="53804"/>
                  </a:cubicBezTo>
                  <a:cubicBezTo>
                    <a:pt x="3183677" y="183769"/>
                    <a:pt x="3189816" y="218483"/>
                    <a:pt x="3170554" y="310348"/>
                  </a:cubicBezTo>
                  <a:cubicBezTo>
                    <a:pt x="2787014" y="839727"/>
                    <a:pt x="200554" y="648698"/>
                    <a:pt x="0" y="455128"/>
                  </a:cubicBezTo>
                  <a:cubicBezTo>
                    <a:pt x="0" y="338710"/>
                    <a:pt x="8255" y="198797"/>
                    <a:pt x="8255" y="82379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9805682-FB25-4A07-CE67-3B625B806666}"/>
              </a:ext>
            </a:extLst>
          </p:cNvPr>
          <p:cNvCxnSpPr>
            <a:cxnSpLocks/>
          </p:cNvCxnSpPr>
          <p:nvPr/>
        </p:nvCxnSpPr>
        <p:spPr>
          <a:xfrm flipV="1">
            <a:off x="7988300" y="3172229"/>
            <a:ext cx="0" cy="49882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alphasounds-h">
            <a:hlinkClick r:id="" action="ppaction://media"/>
            <a:extLst>
              <a:ext uri="{FF2B5EF4-FFF2-40B4-BE49-F238E27FC236}">
                <a16:creationId xmlns:a16="http://schemas.microsoft.com/office/drawing/2014/main" id="{41B778A0-763E-3189-DBB2-501636CCCF96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7683500" y="3517640"/>
            <a:ext cx="609600" cy="60960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EA14E84-E176-2735-9962-E83890F3145C}"/>
              </a:ext>
            </a:extLst>
          </p:cNvPr>
          <p:cNvCxnSpPr>
            <a:cxnSpLocks/>
          </p:cNvCxnSpPr>
          <p:nvPr/>
        </p:nvCxnSpPr>
        <p:spPr>
          <a:xfrm flipV="1">
            <a:off x="9749451" y="3157451"/>
            <a:ext cx="0" cy="49882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alphasounds-a">
            <a:hlinkClick r:id="" action="ppaction://media"/>
            <a:extLst>
              <a:ext uri="{FF2B5EF4-FFF2-40B4-BE49-F238E27FC236}">
                <a16:creationId xmlns:a16="http://schemas.microsoft.com/office/drawing/2014/main" id="{32505210-8291-6CF0-B210-A3DAA6377DDE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9444651" y="3822440"/>
            <a:ext cx="609600" cy="609600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A24A72E-869B-15B1-E787-312CA9F60339}"/>
              </a:ext>
            </a:extLst>
          </p:cNvPr>
          <p:cNvCxnSpPr>
            <a:cxnSpLocks/>
          </p:cNvCxnSpPr>
          <p:nvPr/>
        </p:nvCxnSpPr>
        <p:spPr>
          <a:xfrm flipV="1">
            <a:off x="11046438" y="3157451"/>
            <a:ext cx="0" cy="49882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alphasounds-t">
            <a:hlinkClick r:id="" action="ppaction://media"/>
            <a:extLst>
              <a:ext uri="{FF2B5EF4-FFF2-40B4-BE49-F238E27FC236}">
                <a16:creationId xmlns:a16="http://schemas.microsoft.com/office/drawing/2014/main" id="{54C10D63-2BB8-F677-DD15-81EACFF6A79F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10841651" y="3822440"/>
            <a:ext cx="609600" cy="609600"/>
          </a:xfrm>
          <a:prstGeom prst="rect">
            <a:avLst/>
          </a:prstGeom>
        </p:spPr>
      </p:pic>
      <p:pic>
        <p:nvPicPr>
          <p:cNvPr id="12" name="ttsMP3.com_VoiceText_2025-2-13_16-41-6">
            <a:hlinkClick r:id="" action="ppaction://media"/>
            <a:extLst>
              <a:ext uri="{FF2B5EF4-FFF2-40B4-BE49-F238E27FC236}">
                <a16:creationId xmlns:a16="http://schemas.microsoft.com/office/drawing/2014/main" id="{B17A3F88-CBFA-8E82-01D2-12EBAFE52940}"/>
              </a:ext>
            </a:extLst>
          </p:cNvPr>
          <p:cNvPicPr>
            <a:picLocks noChangeAspect="1"/>
          </p:cNvPicPr>
          <p:nvPr>
            <a:audioFile r:link="rId8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9444651" y="73273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41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1" dur="2142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142"/>
                            </p:stCondLst>
                            <p:childTnLst>
                              <p:par>
                                <p:cTn id="1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8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9" dur="2716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858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7" dur="2115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25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4" dur="3528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4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  <p:audio>
              <p:cMediaNode vol="80000" showWhenStopped="0">
                <p:cTn id="4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  <p:audio>
              <p:cMediaNode vol="80000" showWhenStopped="0">
                <p:cTn id="4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1"/>
                </p:tgtEl>
              </p:cMediaNode>
            </p:audio>
            <p:audio>
              <p:cMediaNode vol="80000" showWhenStopped="0">
                <p:cTn id="4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2"/>
                </p:tgtEl>
              </p:cMediaNode>
            </p:audio>
          </p:childTnLst>
        </p:cTn>
      </p:par>
    </p:tnLst>
    <p:bldLst>
      <p:bldP spid="2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3F6B178A-33FF-6833-ADBE-A873763152E0}"/>
              </a:ext>
            </a:extLst>
          </p:cNvPr>
          <p:cNvGrpSpPr/>
          <p:nvPr/>
        </p:nvGrpSpPr>
        <p:grpSpPr>
          <a:xfrm>
            <a:off x="7541260" y="3648913"/>
            <a:ext cx="3878052" cy="3025251"/>
            <a:chOff x="460235" y="1320800"/>
            <a:chExt cx="7405021" cy="5776624"/>
          </a:xfrm>
        </p:grpSpPr>
        <p:sp>
          <p:nvSpPr>
            <p:cNvPr id="21" name="Rectangle 4">
              <a:extLst>
                <a:ext uri="{FF2B5EF4-FFF2-40B4-BE49-F238E27FC236}">
                  <a16:creationId xmlns:a16="http://schemas.microsoft.com/office/drawing/2014/main" id="{E36F7767-663F-74ED-131F-83EC36199CD8}"/>
                </a:ext>
              </a:extLst>
            </p:cNvPr>
            <p:cNvSpPr/>
            <p:nvPr/>
          </p:nvSpPr>
          <p:spPr>
            <a:xfrm rot="18513128" flipH="1">
              <a:off x="4384141" y="1223521"/>
              <a:ext cx="3341149" cy="3621080"/>
            </a:xfrm>
            <a:custGeom>
              <a:avLst/>
              <a:gdLst>
                <a:gd name="connsiteX0" fmla="*/ 0 w 1092200"/>
                <a:gd name="connsiteY0" fmla="*/ 0 h 1625600"/>
                <a:gd name="connsiteX1" fmla="*/ 1092200 w 1092200"/>
                <a:gd name="connsiteY1" fmla="*/ 0 h 1625600"/>
                <a:gd name="connsiteX2" fmla="*/ 1092200 w 1092200"/>
                <a:gd name="connsiteY2" fmla="*/ 1625600 h 1625600"/>
                <a:gd name="connsiteX3" fmla="*/ 0 w 1092200"/>
                <a:gd name="connsiteY3" fmla="*/ 1625600 h 1625600"/>
                <a:gd name="connsiteX4" fmla="*/ 0 w 1092200"/>
                <a:gd name="connsiteY4" fmla="*/ 0 h 1625600"/>
                <a:gd name="connsiteX0" fmla="*/ 508000 w 1600200"/>
                <a:gd name="connsiteY0" fmla="*/ 0 h 3479800"/>
                <a:gd name="connsiteX1" fmla="*/ 1600200 w 1600200"/>
                <a:gd name="connsiteY1" fmla="*/ 0 h 3479800"/>
                <a:gd name="connsiteX2" fmla="*/ 1600200 w 1600200"/>
                <a:gd name="connsiteY2" fmla="*/ 1625600 h 3479800"/>
                <a:gd name="connsiteX3" fmla="*/ 0 w 1600200"/>
                <a:gd name="connsiteY3" fmla="*/ 3479800 h 3479800"/>
                <a:gd name="connsiteX4" fmla="*/ 508000 w 1600200"/>
                <a:gd name="connsiteY4" fmla="*/ 0 h 3479800"/>
                <a:gd name="connsiteX0" fmla="*/ 753102 w 1845302"/>
                <a:gd name="connsiteY0" fmla="*/ 0 h 3479800"/>
                <a:gd name="connsiteX1" fmla="*/ 1845302 w 1845302"/>
                <a:gd name="connsiteY1" fmla="*/ 0 h 3479800"/>
                <a:gd name="connsiteX2" fmla="*/ 1845302 w 1845302"/>
                <a:gd name="connsiteY2" fmla="*/ 1625600 h 3479800"/>
                <a:gd name="connsiteX3" fmla="*/ 245102 w 1845302"/>
                <a:gd name="connsiteY3" fmla="*/ 3479800 h 3479800"/>
                <a:gd name="connsiteX4" fmla="*/ 3802 w 1845302"/>
                <a:gd name="connsiteY4" fmla="*/ 2844800 h 3479800"/>
                <a:gd name="connsiteX5" fmla="*/ 753102 w 1845302"/>
                <a:gd name="connsiteY5" fmla="*/ 0 h 3479800"/>
                <a:gd name="connsiteX0" fmla="*/ 934982 w 2027182"/>
                <a:gd name="connsiteY0" fmla="*/ 0 h 3479800"/>
                <a:gd name="connsiteX1" fmla="*/ 2027182 w 2027182"/>
                <a:gd name="connsiteY1" fmla="*/ 0 h 3479800"/>
                <a:gd name="connsiteX2" fmla="*/ 2027182 w 2027182"/>
                <a:gd name="connsiteY2" fmla="*/ 1625600 h 3479800"/>
                <a:gd name="connsiteX3" fmla="*/ 426982 w 2027182"/>
                <a:gd name="connsiteY3" fmla="*/ 3479800 h 3479800"/>
                <a:gd name="connsiteX4" fmla="*/ 185682 w 2027182"/>
                <a:gd name="connsiteY4" fmla="*/ 2844800 h 3479800"/>
                <a:gd name="connsiteX5" fmla="*/ 7882 w 2027182"/>
                <a:gd name="connsiteY5" fmla="*/ 2286000 h 3479800"/>
                <a:gd name="connsiteX6" fmla="*/ 934982 w 2027182"/>
                <a:gd name="connsiteY6" fmla="*/ 0 h 3479800"/>
                <a:gd name="connsiteX0" fmla="*/ 1216364 w 2308564"/>
                <a:gd name="connsiteY0" fmla="*/ 0 h 3479800"/>
                <a:gd name="connsiteX1" fmla="*/ 2308564 w 2308564"/>
                <a:gd name="connsiteY1" fmla="*/ 0 h 3479800"/>
                <a:gd name="connsiteX2" fmla="*/ 2308564 w 2308564"/>
                <a:gd name="connsiteY2" fmla="*/ 1625600 h 3479800"/>
                <a:gd name="connsiteX3" fmla="*/ 708364 w 2308564"/>
                <a:gd name="connsiteY3" fmla="*/ 3479800 h 3479800"/>
                <a:gd name="connsiteX4" fmla="*/ 467064 w 2308564"/>
                <a:gd name="connsiteY4" fmla="*/ 2844800 h 3479800"/>
                <a:gd name="connsiteX5" fmla="*/ 289264 w 2308564"/>
                <a:gd name="connsiteY5" fmla="*/ 2286000 h 3479800"/>
                <a:gd name="connsiteX6" fmla="*/ 9864 w 2308564"/>
                <a:gd name="connsiteY6" fmla="*/ 1651000 h 3479800"/>
                <a:gd name="connsiteX7" fmla="*/ 1216364 w 2308564"/>
                <a:gd name="connsiteY7" fmla="*/ 0 h 3479800"/>
                <a:gd name="connsiteX0" fmla="*/ 1434215 w 2526415"/>
                <a:gd name="connsiteY0" fmla="*/ 0 h 3479800"/>
                <a:gd name="connsiteX1" fmla="*/ 2526415 w 2526415"/>
                <a:gd name="connsiteY1" fmla="*/ 0 h 3479800"/>
                <a:gd name="connsiteX2" fmla="*/ 2526415 w 2526415"/>
                <a:gd name="connsiteY2" fmla="*/ 1625600 h 3479800"/>
                <a:gd name="connsiteX3" fmla="*/ 926215 w 2526415"/>
                <a:gd name="connsiteY3" fmla="*/ 3479800 h 3479800"/>
                <a:gd name="connsiteX4" fmla="*/ 684915 w 2526415"/>
                <a:gd name="connsiteY4" fmla="*/ 2844800 h 3479800"/>
                <a:gd name="connsiteX5" fmla="*/ 507115 w 2526415"/>
                <a:gd name="connsiteY5" fmla="*/ 2286000 h 3479800"/>
                <a:gd name="connsiteX6" fmla="*/ 227715 w 2526415"/>
                <a:gd name="connsiteY6" fmla="*/ 1651000 h 3479800"/>
                <a:gd name="connsiteX7" fmla="*/ 37215 w 2526415"/>
                <a:gd name="connsiteY7" fmla="*/ 1155700 h 3479800"/>
                <a:gd name="connsiteX8" fmla="*/ 1434215 w 2526415"/>
                <a:gd name="connsiteY8" fmla="*/ 0 h 3479800"/>
                <a:gd name="connsiteX0" fmla="*/ 0 w 2959100"/>
                <a:gd name="connsiteY0" fmla="*/ 711200 h 3479800"/>
                <a:gd name="connsiteX1" fmla="*/ 2959100 w 2959100"/>
                <a:gd name="connsiteY1" fmla="*/ 0 h 3479800"/>
                <a:gd name="connsiteX2" fmla="*/ 2959100 w 2959100"/>
                <a:gd name="connsiteY2" fmla="*/ 1625600 h 3479800"/>
                <a:gd name="connsiteX3" fmla="*/ 1358900 w 2959100"/>
                <a:gd name="connsiteY3" fmla="*/ 3479800 h 3479800"/>
                <a:gd name="connsiteX4" fmla="*/ 1117600 w 2959100"/>
                <a:gd name="connsiteY4" fmla="*/ 2844800 h 3479800"/>
                <a:gd name="connsiteX5" fmla="*/ 939800 w 2959100"/>
                <a:gd name="connsiteY5" fmla="*/ 2286000 h 3479800"/>
                <a:gd name="connsiteX6" fmla="*/ 660400 w 2959100"/>
                <a:gd name="connsiteY6" fmla="*/ 1651000 h 3479800"/>
                <a:gd name="connsiteX7" fmla="*/ 469900 w 2959100"/>
                <a:gd name="connsiteY7" fmla="*/ 1155700 h 3479800"/>
                <a:gd name="connsiteX8" fmla="*/ 0 w 2959100"/>
                <a:gd name="connsiteY8" fmla="*/ 711200 h 3479800"/>
                <a:gd name="connsiteX0" fmla="*/ 0 w 3251200"/>
                <a:gd name="connsiteY0" fmla="*/ 711200 h 3479800"/>
                <a:gd name="connsiteX1" fmla="*/ 2959100 w 3251200"/>
                <a:gd name="connsiteY1" fmla="*/ 0 h 3479800"/>
                <a:gd name="connsiteX2" fmla="*/ 3251200 w 3251200"/>
                <a:gd name="connsiteY2" fmla="*/ 2374900 h 3479800"/>
                <a:gd name="connsiteX3" fmla="*/ 1358900 w 3251200"/>
                <a:gd name="connsiteY3" fmla="*/ 3479800 h 3479800"/>
                <a:gd name="connsiteX4" fmla="*/ 1117600 w 3251200"/>
                <a:gd name="connsiteY4" fmla="*/ 2844800 h 3479800"/>
                <a:gd name="connsiteX5" fmla="*/ 939800 w 3251200"/>
                <a:gd name="connsiteY5" fmla="*/ 2286000 h 3479800"/>
                <a:gd name="connsiteX6" fmla="*/ 660400 w 3251200"/>
                <a:gd name="connsiteY6" fmla="*/ 1651000 h 3479800"/>
                <a:gd name="connsiteX7" fmla="*/ 469900 w 3251200"/>
                <a:gd name="connsiteY7" fmla="*/ 1155700 h 3479800"/>
                <a:gd name="connsiteX8" fmla="*/ 0 w 3251200"/>
                <a:gd name="connsiteY8" fmla="*/ 711200 h 3479800"/>
                <a:gd name="connsiteX0" fmla="*/ 0 w 3251200"/>
                <a:gd name="connsiteY0" fmla="*/ 1041400 h 3810000"/>
                <a:gd name="connsiteX1" fmla="*/ 1841500 w 3251200"/>
                <a:gd name="connsiteY1" fmla="*/ 0 h 3810000"/>
                <a:gd name="connsiteX2" fmla="*/ 3251200 w 3251200"/>
                <a:gd name="connsiteY2" fmla="*/ 2705100 h 3810000"/>
                <a:gd name="connsiteX3" fmla="*/ 1358900 w 3251200"/>
                <a:gd name="connsiteY3" fmla="*/ 3810000 h 3810000"/>
                <a:gd name="connsiteX4" fmla="*/ 1117600 w 3251200"/>
                <a:gd name="connsiteY4" fmla="*/ 3175000 h 3810000"/>
                <a:gd name="connsiteX5" fmla="*/ 939800 w 3251200"/>
                <a:gd name="connsiteY5" fmla="*/ 2616200 h 3810000"/>
                <a:gd name="connsiteX6" fmla="*/ 660400 w 3251200"/>
                <a:gd name="connsiteY6" fmla="*/ 1981200 h 3810000"/>
                <a:gd name="connsiteX7" fmla="*/ 469900 w 3251200"/>
                <a:gd name="connsiteY7" fmla="*/ 1485900 h 3810000"/>
                <a:gd name="connsiteX8" fmla="*/ 0 w 3251200"/>
                <a:gd name="connsiteY8" fmla="*/ 1041400 h 3810000"/>
                <a:gd name="connsiteX0" fmla="*/ 0 w 3263900"/>
                <a:gd name="connsiteY0" fmla="*/ 1041400 h 3810000"/>
                <a:gd name="connsiteX1" fmla="*/ 1841500 w 3263900"/>
                <a:gd name="connsiteY1" fmla="*/ 0 h 3810000"/>
                <a:gd name="connsiteX2" fmla="*/ 3263900 w 3263900"/>
                <a:gd name="connsiteY2" fmla="*/ 2755900 h 3810000"/>
                <a:gd name="connsiteX3" fmla="*/ 1358900 w 3263900"/>
                <a:gd name="connsiteY3" fmla="*/ 3810000 h 3810000"/>
                <a:gd name="connsiteX4" fmla="*/ 1117600 w 3263900"/>
                <a:gd name="connsiteY4" fmla="*/ 3175000 h 3810000"/>
                <a:gd name="connsiteX5" fmla="*/ 939800 w 3263900"/>
                <a:gd name="connsiteY5" fmla="*/ 2616200 h 3810000"/>
                <a:gd name="connsiteX6" fmla="*/ 660400 w 3263900"/>
                <a:gd name="connsiteY6" fmla="*/ 1981200 h 3810000"/>
                <a:gd name="connsiteX7" fmla="*/ 469900 w 3263900"/>
                <a:gd name="connsiteY7" fmla="*/ 1485900 h 3810000"/>
                <a:gd name="connsiteX8" fmla="*/ 0 w 3263900"/>
                <a:gd name="connsiteY8" fmla="*/ 1041400 h 3810000"/>
                <a:gd name="connsiteX0" fmla="*/ 0 w 3263900"/>
                <a:gd name="connsiteY0" fmla="*/ 1041400 h 3810000"/>
                <a:gd name="connsiteX1" fmla="*/ 1841500 w 3263900"/>
                <a:gd name="connsiteY1" fmla="*/ 0 h 3810000"/>
                <a:gd name="connsiteX2" fmla="*/ 3263900 w 3263900"/>
                <a:gd name="connsiteY2" fmla="*/ 2755900 h 3810000"/>
                <a:gd name="connsiteX3" fmla="*/ 1358900 w 3263900"/>
                <a:gd name="connsiteY3" fmla="*/ 3810000 h 3810000"/>
                <a:gd name="connsiteX4" fmla="*/ 1117600 w 3263900"/>
                <a:gd name="connsiteY4" fmla="*/ 3175000 h 3810000"/>
                <a:gd name="connsiteX5" fmla="*/ 939800 w 3263900"/>
                <a:gd name="connsiteY5" fmla="*/ 2616200 h 3810000"/>
                <a:gd name="connsiteX6" fmla="*/ 660400 w 3263900"/>
                <a:gd name="connsiteY6" fmla="*/ 1981200 h 3810000"/>
                <a:gd name="connsiteX7" fmla="*/ 469900 w 3263900"/>
                <a:gd name="connsiteY7" fmla="*/ 1485900 h 3810000"/>
                <a:gd name="connsiteX8" fmla="*/ 0 w 3263900"/>
                <a:gd name="connsiteY8" fmla="*/ 1041400 h 3810000"/>
                <a:gd name="connsiteX0" fmla="*/ 0 w 3263900"/>
                <a:gd name="connsiteY0" fmla="*/ 1041400 h 3840041"/>
                <a:gd name="connsiteX1" fmla="*/ 1841500 w 3263900"/>
                <a:gd name="connsiteY1" fmla="*/ 0 h 3840041"/>
                <a:gd name="connsiteX2" fmla="*/ 3263900 w 3263900"/>
                <a:gd name="connsiteY2" fmla="*/ 2755900 h 3840041"/>
                <a:gd name="connsiteX3" fmla="*/ 1358900 w 3263900"/>
                <a:gd name="connsiteY3" fmla="*/ 3810000 h 3840041"/>
                <a:gd name="connsiteX4" fmla="*/ 1117600 w 3263900"/>
                <a:gd name="connsiteY4" fmla="*/ 3175000 h 3840041"/>
                <a:gd name="connsiteX5" fmla="*/ 939800 w 3263900"/>
                <a:gd name="connsiteY5" fmla="*/ 2616200 h 3840041"/>
                <a:gd name="connsiteX6" fmla="*/ 660400 w 3263900"/>
                <a:gd name="connsiteY6" fmla="*/ 1981200 h 3840041"/>
                <a:gd name="connsiteX7" fmla="*/ 469900 w 3263900"/>
                <a:gd name="connsiteY7" fmla="*/ 1485900 h 3840041"/>
                <a:gd name="connsiteX8" fmla="*/ 0 w 3263900"/>
                <a:gd name="connsiteY8" fmla="*/ 1041400 h 3840041"/>
                <a:gd name="connsiteX0" fmla="*/ 0 w 3263900"/>
                <a:gd name="connsiteY0" fmla="*/ 1041400 h 3840041"/>
                <a:gd name="connsiteX1" fmla="*/ 1841500 w 3263900"/>
                <a:gd name="connsiteY1" fmla="*/ 0 h 3840041"/>
                <a:gd name="connsiteX2" fmla="*/ 3263900 w 3263900"/>
                <a:gd name="connsiteY2" fmla="*/ 2755900 h 3840041"/>
                <a:gd name="connsiteX3" fmla="*/ 1358900 w 3263900"/>
                <a:gd name="connsiteY3" fmla="*/ 3810000 h 3840041"/>
                <a:gd name="connsiteX4" fmla="*/ 1117600 w 3263900"/>
                <a:gd name="connsiteY4" fmla="*/ 3175000 h 3840041"/>
                <a:gd name="connsiteX5" fmla="*/ 939800 w 3263900"/>
                <a:gd name="connsiteY5" fmla="*/ 2616200 h 3840041"/>
                <a:gd name="connsiteX6" fmla="*/ 660400 w 3263900"/>
                <a:gd name="connsiteY6" fmla="*/ 1981200 h 3840041"/>
                <a:gd name="connsiteX7" fmla="*/ 469900 w 3263900"/>
                <a:gd name="connsiteY7" fmla="*/ 1485900 h 3840041"/>
                <a:gd name="connsiteX8" fmla="*/ 0 w 3263900"/>
                <a:gd name="connsiteY8" fmla="*/ 1041400 h 3840041"/>
                <a:gd name="connsiteX0" fmla="*/ 0 w 3263900"/>
                <a:gd name="connsiteY0" fmla="*/ 1041400 h 3840041"/>
                <a:gd name="connsiteX1" fmla="*/ 1841500 w 3263900"/>
                <a:gd name="connsiteY1" fmla="*/ 0 h 3840041"/>
                <a:gd name="connsiteX2" fmla="*/ 3263900 w 3263900"/>
                <a:gd name="connsiteY2" fmla="*/ 2755900 h 3840041"/>
                <a:gd name="connsiteX3" fmla="*/ 1358900 w 3263900"/>
                <a:gd name="connsiteY3" fmla="*/ 3810000 h 3840041"/>
                <a:gd name="connsiteX4" fmla="*/ 1117600 w 3263900"/>
                <a:gd name="connsiteY4" fmla="*/ 3175000 h 3840041"/>
                <a:gd name="connsiteX5" fmla="*/ 939800 w 3263900"/>
                <a:gd name="connsiteY5" fmla="*/ 2616200 h 3840041"/>
                <a:gd name="connsiteX6" fmla="*/ 660400 w 3263900"/>
                <a:gd name="connsiteY6" fmla="*/ 1981200 h 3840041"/>
                <a:gd name="connsiteX7" fmla="*/ 469900 w 3263900"/>
                <a:gd name="connsiteY7" fmla="*/ 1485900 h 3840041"/>
                <a:gd name="connsiteX8" fmla="*/ 0 w 3263900"/>
                <a:gd name="connsiteY8" fmla="*/ 1041400 h 3840041"/>
                <a:gd name="connsiteX0" fmla="*/ 0 w 3263900"/>
                <a:gd name="connsiteY0" fmla="*/ 1041400 h 3840041"/>
                <a:gd name="connsiteX1" fmla="*/ 1841500 w 3263900"/>
                <a:gd name="connsiteY1" fmla="*/ 0 h 3840041"/>
                <a:gd name="connsiteX2" fmla="*/ 3263900 w 3263900"/>
                <a:gd name="connsiteY2" fmla="*/ 2755900 h 3840041"/>
                <a:gd name="connsiteX3" fmla="*/ 1358900 w 3263900"/>
                <a:gd name="connsiteY3" fmla="*/ 3810000 h 3840041"/>
                <a:gd name="connsiteX4" fmla="*/ 1117600 w 3263900"/>
                <a:gd name="connsiteY4" fmla="*/ 3175000 h 3840041"/>
                <a:gd name="connsiteX5" fmla="*/ 939800 w 3263900"/>
                <a:gd name="connsiteY5" fmla="*/ 2616200 h 3840041"/>
                <a:gd name="connsiteX6" fmla="*/ 660400 w 3263900"/>
                <a:gd name="connsiteY6" fmla="*/ 1981200 h 3840041"/>
                <a:gd name="connsiteX7" fmla="*/ 469900 w 3263900"/>
                <a:gd name="connsiteY7" fmla="*/ 1485900 h 3840041"/>
                <a:gd name="connsiteX8" fmla="*/ 0 w 3263900"/>
                <a:gd name="connsiteY8" fmla="*/ 1041400 h 3840041"/>
                <a:gd name="connsiteX0" fmla="*/ 78675 w 3342575"/>
                <a:gd name="connsiteY0" fmla="*/ 1041400 h 3840041"/>
                <a:gd name="connsiteX1" fmla="*/ 1920175 w 3342575"/>
                <a:gd name="connsiteY1" fmla="*/ 0 h 3840041"/>
                <a:gd name="connsiteX2" fmla="*/ 3342575 w 3342575"/>
                <a:gd name="connsiteY2" fmla="*/ 2755900 h 3840041"/>
                <a:gd name="connsiteX3" fmla="*/ 1437575 w 3342575"/>
                <a:gd name="connsiteY3" fmla="*/ 3810000 h 3840041"/>
                <a:gd name="connsiteX4" fmla="*/ 1196275 w 3342575"/>
                <a:gd name="connsiteY4" fmla="*/ 3175000 h 3840041"/>
                <a:gd name="connsiteX5" fmla="*/ 1018475 w 3342575"/>
                <a:gd name="connsiteY5" fmla="*/ 2616200 h 3840041"/>
                <a:gd name="connsiteX6" fmla="*/ 739075 w 3342575"/>
                <a:gd name="connsiteY6" fmla="*/ 1981200 h 3840041"/>
                <a:gd name="connsiteX7" fmla="*/ 548575 w 3342575"/>
                <a:gd name="connsiteY7" fmla="*/ 1485900 h 3840041"/>
                <a:gd name="connsiteX8" fmla="*/ 78675 w 3342575"/>
                <a:gd name="connsiteY8" fmla="*/ 1041400 h 3840041"/>
                <a:gd name="connsiteX0" fmla="*/ 131967 w 3395867"/>
                <a:gd name="connsiteY0" fmla="*/ 1041400 h 3840041"/>
                <a:gd name="connsiteX1" fmla="*/ 1973467 w 3395867"/>
                <a:gd name="connsiteY1" fmla="*/ 0 h 3840041"/>
                <a:gd name="connsiteX2" fmla="*/ 3395867 w 3395867"/>
                <a:gd name="connsiteY2" fmla="*/ 2755900 h 3840041"/>
                <a:gd name="connsiteX3" fmla="*/ 1490867 w 3395867"/>
                <a:gd name="connsiteY3" fmla="*/ 3810000 h 3840041"/>
                <a:gd name="connsiteX4" fmla="*/ 1249567 w 3395867"/>
                <a:gd name="connsiteY4" fmla="*/ 3175000 h 3840041"/>
                <a:gd name="connsiteX5" fmla="*/ 1071767 w 3395867"/>
                <a:gd name="connsiteY5" fmla="*/ 2616200 h 3840041"/>
                <a:gd name="connsiteX6" fmla="*/ 792367 w 3395867"/>
                <a:gd name="connsiteY6" fmla="*/ 1981200 h 3840041"/>
                <a:gd name="connsiteX7" fmla="*/ 601867 w 3395867"/>
                <a:gd name="connsiteY7" fmla="*/ 1485900 h 3840041"/>
                <a:gd name="connsiteX8" fmla="*/ 131967 w 3395867"/>
                <a:gd name="connsiteY8" fmla="*/ 1041400 h 3840041"/>
                <a:gd name="connsiteX0" fmla="*/ 83488 w 3347388"/>
                <a:gd name="connsiteY0" fmla="*/ 1041400 h 3840041"/>
                <a:gd name="connsiteX1" fmla="*/ 1924988 w 3347388"/>
                <a:gd name="connsiteY1" fmla="*/ 0 h 3840041"/>
                <a:gd name="connsiteX2" fmla="*/ 3347388 w 3347388"/>
                <a:gd name="connsiteY2" fmla="*/ 2755900 h 3840041"/>
                <a:gd name="connsiteX3" fmla="*/ 1442388 w 3347388"/>
                <a:gd name="connsiteY3" fmla="*/ 3810000 h 3840041"/>
                <a:gd name="connsiteX4" fmla="*/ 1201088 w 3347388"/>
                <a:gd name="connsiteY4" fmla="*/ 3175000 h 3840041"/>
                <a:gd name="connsiteX5" fmla="*/ 1023288 w 3347388"/>
                <a:gd name="connsiteY5" fmla="*/ 2616200 h 3840041"/>
                <a:gd name="connsiteX6" fmla="*/ 743888 w 3347388"/>
                <a:gd name="connsiteY6" fmla="*/ 1981200 h 3840041"/>
                <a:gd name="connsiteX7" fmla="*/ 553388 w 3347388"/>
                <a:gd name="connsiteY7" fmla="*/ 1485900 h 3840041"/>
                <a:gd name="connsiteX8" fmla="*/ 549304 w 3347388"/>
                <a:gd name="connsiteY8" fmla="*/ 1003943 h 3840041"/>
                <a:gd name="connsiteX9" fmla="*/ 83488 w 3347388"/>
                <a:gd name="connsiteY9" fmla="*/ 1041400 h 3840041"/>
                <a:gd name="connsiteX0" fmla="*/ 83488 w 3347388"/>
                <a:gd name="connsiteY0" fmla="*/ 1041400 h 3840041"/>
                <a:gd name="connsiteX1" fmla="*/ 1924988 w 3347388"/>
                <a:gd name="connsiteY1" fmla="*/ 0 h 3840041"/>
                <a:gd name="connsiteX2" fmla="*/ 3347388 w 3347388"/>
                <a:gd name="connsiteY2" fmla="*/ 2755900 h 3840041"/>
                <a:gd name="connsiteX3" fmla="*/ 1442388 w 3347388"/>
                <a:gd name="connsiteY3" fmla="*/ 3810000 h 3840041"/>
                <a:gd name="connsiteX4" fmla="*/ 1201088 w 3347388"/>
                <a:gd name="connsiteY4" fmla="*/ 3175000 h 3840041"/>
                <a:gd name="connsiteX5" fmla="*/ 1023288 w 3347388"/>
                <a:gd name="connsiteY5" fmla="*/ 2616200 h 3840041"/>
                <a:gd name="connsiteX6" fmla="*/ 743888 w 3347388"/>
                <a:gd name="connsiteY6" fmla="*/ 1981200 h 3840041"/>
                <a:gd name="connsiteX7" fmla="*/ 616888 w 3347388"/>
                <a:gd name="connsiteY7" fmla="*/ 1117600 h 3840041"/>
                <a:gd name="connsiteX8" fmla="*/ 549304 w 3347388"/>
                <a:gd name="connsiteY8" fmla="*/ 1003943 h 3840041"/>
                <a:gd name="connsiteX9" fmla="*/ 83488 w 3347388"/>
                <a:gd name="connsiteY9" fmla="*/ 1041400 h 3840041"/>
                <a:gd name="connsiteX0" fmla="*/ 83488 w 3347388"/>
                <a:gd name="connsiteY0" fmla="*/ 1041400 h 3840041"/>
                <a:gd name="connsiteX1" fmla="*/ 1924988 w 3347388"/>
                <a:gd name="connsiteY1" fmla="*/ 0 h 3840041"/>
                <a:gd name="connsiteX2" fmla="*/ 3347388 w 3347388"/>
                <a:gd name="connsiteY2" fmla="*/ 2755900 h 3840041"/>
                <a:gd name="connsiteX3" fmla="*/ 1442388 w 3347388"/>
                <a:gd name="connsiteY3" fmla="*/ 3810000 h 3840041"/>
                <a:gd name="connsiteX4" fmla="*/ 1201088 w 3347388"/>
                <a:gd name="connsiteY4" fmla="*/ 3175000 h 3840041"/>
                <a:gd name="connsiteX5" fmla="*/ 1023288 w 3347388"/>
                <a:gd name="connsiteY5" fmla="*/ 2616200 h 3840041"/>
                <a:gd name="connsiteX6" fmla="*/ 743888 w 3347388"/>
                <a:gd name="connsiteY6" fmla="*/ 1981200 h 3840041"/>
                <a:gd name="connsiteX7" fmla="*/ 701703 w 3347388"/>
                <a:gd name="connsiteY7" fmla="*/ 1296043 h 3840041"/>
                <a:gd name="connsiteX8" fmla="*/ 616888 w 3347388"/>
                <a:gd name="connsiteY8" fmla="*/ 1117600 h 3840041"/>
                <a:gd name="connsiteX9" fmla="*/ 549304 w 3347388"/>
                <a:gd name="connsiteY9" fmla="*/ 1003943 h 3840041"/>
                <a:gd name="connsiteX10" fmla="*/ 83488 w 3347388"/>
                <a:gd name="connsiteY10" fmla="*/ 1041400 h 3840041"/>
                <a:gd name="connsiteX0" fmla="*/ 83488 w 3347388"/>
                <a:gd name="connsiteY0" fmla="*/ 1041400 h 3840041"/>
                <a:gd name="connsiteX1" fmla="*/ 1924988 w 3347388"/>
                <a:gd name="connsiteY1" fmla="*/ 0 h 3840041"/>
                <a:gd name="connsiteX2" fmla="*/ 3347388 w 3347388"/>
                <a:gd name="connsiteY2" fmla="*/ 2755900 h 3840041"/>
                <a:gd name="connsiteX3" fmla="*/ 1442388 w 3347388"/>
                <a:gd name="connsiteY3" fmla="*/ 3810000 h 3840041"/>
                <a:gd name="connsiteX4" fmla="*/ 1201088 w 3347388"/>
                <a:gd name="connsiteY4" fmla="*/ 3175000 h 3840041"/>
                <a:gd name="connsiteX5" fmla="*/ 1023288 w 3347388"/>
                <a:gd name="connsiteY5" fmla="*/ 2616200 h 3840041"/>
                <a:gd name="connsiteX6" fmla="*/ 743888 w 3347388"/>
                <a:gd name="connsiteY6" fmla="*/ 1981200 h 3840041"/>
                <a:gd name="connsiteX7" fmla="*/ 701703 w 3347388"/>
                <a:gd name="connsiteY7" fmla="*/ 1296043 h 3840041"/>
                <a:gd name="connsiteX8" fmla="*/ 502588 w 3347388"/>
                <a:gd name="connsiteY8" fmla="*/ 1079500 h 3840041"/>
                <a:gd name="connsiteX9" fmla="*/ 549304 w 3347388"/>
                <a:gd name="connsiteY9" fmla="*/ 1003943 h 3840041"/>
                <a:gd name="connsiteX10" fmla="*/ 83488 w 3347388"/>
                <a:gd name="connsiteY10" fmla="*/ 1041400 h 3840041"/>
                <a:gd name="connsiteX0" fmla="*/ 74464 w 3338364"/>
                <a:gd name="connsiteY0" fmla="*/ 1041400 h 3840041"/>
                <a:gd name="connsiteX1" fmla="*/ 1915964 w 3338364"/>
                <a:gd name="connsiteY1" fmla="*/ 0 h 3840041"/>
                <a:gd name="connsiteX2" fmla="*/ 3338364 w 3338364"/>
                <a:gd name="connsiteY2" fmla="*/ 2755900 h 3840041"/>
                <a:gd name="connsiteX3" fmla="*/ 1433364 w 3338364"/>
                <a:gd name="connsiteY3" fmla="*/ 3810000 h 3840041"/>
                <a:gd name="connsiteX4" fmla="*/ 1192064 w 3338364"/>
                <a:gd name="connsiteY4" fmla="*/ 3175000 h 3840041"/>
                <a:gd name="connsiteX5" fmla="*/ 1014264 w 3338364"/>
                <a:gd name="connsiteY5" fmla="*/ 2616200 h 3840041"/>
                <a:gd name="connsiteX6" fmla="*/ 734864 w 3338364"/>
                <a:gd name="connsiteY6" fmla="*/ 1981200 h 3840041"/>
                <a:gd name="connsiteX7" fmla="*/ 692679 w 3338364"/>
                <a:gd name="connsiteY7" fmla="*/ 1296043 h 3840041"/>
                <a:gd name="connsiteX8" fmla="*/ 493564 w 3338364"/>
                <a:gd name="connsiteY8" fmla="*/ 1079500 h 3840041"/>
                <a:gd name="connsiteX9" fmla="*/ 654580 w 3338364"/>
                <a:gd name="connsiteY9" fmla="*/ 1029343 h 3840041"/>
                <a:gd name="connsiteX10" fmla="*/ 74464 w 3338364"/>
                <a:gd name="connsiteY10" fmla="*/ 1041400 h 3840041"/>
                <a:gd name="connsiteX0" fmla="*/ 77249 w 3341149"/>
                <a:gd name="connsiteY0" fmla="*/ 1041400 h 3840041"/>
                <a:gd name="connsiteX1" fmla="*/ 1918749 w 3341149"/>
                <a:gd name="connsiteY1" fmla="*/ 0 h 3840041"/>
                <a:gd name="connsiteX2" fmla="*/ 3341149 w 3341149"/>
                <a:gd name="connsiteY2" fmla="*/ 2755900 h 3840041"/>
                <a:gd name="connsiteX3" fmla="*/ 1436149 w 3341149"/>
                <a:gd name="connsiteY3" fmla="*/ 3810000 h 3840041"/>
                <a:gd name="connsiteX4" fmla="*/ 1194849 w 3341149"/>
                <a:gd name="connsiteY4" fmla="*/ 3175000 h 3840041"/>
                <a:gd name="connsiteX5" fmla="*/ 1017049 w 3341149"/>
                <a:gd name="connsiteY5" fmla="*/ 2616200 h 3840041"/>
                <a:gd name="connsiteX6" fmla="*/ 737649 w 3341149"/>
                <a:gd name="connsiteY6" fmla="*/ 1981200 h 3840041"/>
                <a:gd name="connsiteX7" fmla="*/ 695464 w 3341149"/>
                <a:gd name="connsiteY7" fmla="*/ 1296043 h 3840041"/>
                <a:gd name="connsiteX8" fmla="*/ 496349 w 3341149"/>
                <a:gd name="connsiteY8" fmla="*/ 1079500 h 3840041"/>
                <a:gd name="connsiteX9" fmla="*/ 619265 w 3341149"/>
                <a:gd name="connsiteY9" fmla="*/ 991243 h 3840041"/>
                <a:gd name="connsiteX10" fmla="*/ 77249 w 3341149"/>
                <a:gd name="connsiteY10" fmla="*/ 1041400 h 3840041"/>
                <a:gd name="connsiteX0" fmla="*/ 77249 w 3341149"/>
                <a:gd name="connsiteY0" fmla="*/ 1041400 h 3840041"/>
                <a:gd name="connsiteX1" fmla="*/ 1918749 w 3341149"/>
                <a:gd name="connsiteY1" fmla="*/ 0 h 3840041"/>
                <a:gd name="connsiteX2" fmla="*/ 3341149 w 3341149"/>
                <a:gd name="connsiteY2" fmla="*/ 2755900 h 3840041"/>
                <a:gd name="connsiteX3" fmla="*/ 1436149 w 3341149"/>
                <a:gd name="connsiteY3" fmla="*/ 3810000 h 3840041"/>
                <a:gd name="connsiteX4" fmla="*/ 1194849 w 3341149"/>
                <a:gd name="connsiteY4" fmla="*/ 3175000 h 3840041"/>
                <a:gd name="connsiteX5" fmla="*/ 1017049 w 3341149"/>
                <a:gd name="connsiteY5" fmla="*/ 2616200 h 3840041"/>
                <a:gd name="connsiteX6" fmla="*/ 737649 w 3341149"/>
                <a:gd name="connsiteY6" fmla="*/ 1981200 h 3840041"/>
                <a:gd name="connsiteX7" fmla="*/ 695464 w 3341149"/>
                <a:gd name="connsiteY7" fmla="*/ 1296043 h 3840041"/>
                <a:gd name="connsiteX8" fmla="*/ 267749 w 3341149"/>
                <a:gd name="connsiteY8" fmla="*/ 1206500 h 3840041"/>
                <a:gd name="connsiteX9" fmla="*/ 619265 w 3341149"/>
                <a:gd name="connsiteY9" fmla="*/ 991243 h 3840041"/>
                <a:gd name="connsiteX10" fmla="*/ 77249 w 3341149"/>
                <a:gd name="connsiteY10" fmla="*/ 1041400 h 3840041"/>
                <a:gd name="connsiteX0" fmla="*/ 77249 w 3341149"/>
                <a:gd name="connsiteY0" fmla="*/ 1041400 h 3840041"/>
                <a:gd name="connsiteX1" fmla="*/ 1918749 w 3341149"/>
                <a:gd name="connsiteY1" fmla="*/ 0 h 3840041"/>
                <a:gd name="connsiteX2" fmla="*/ 3341149 w 3341149"/>
                <a:gd name="connsiteY2" fmla="*/ 2755900 h 3840041"/>
                <a:gd name="connsiteX3" fmla="*/ 1436149 w 3341149"/>
                <a:gd name="connsiteY3" fmla="*/ 3810000 h 3840041"/>
                <a:gd name="connsiteX4" fmla="*/ 1194849 w 3341149"/>
                <a:gd name="connsiteY4" fmla="*/ 3175000 h 3840041"/>
                <a:gd name="connsiteX5" fmla="*/ 1017049 w 3341149"/>
                <a:gd name="connsiteY5" fmla="*/ 2616200 h 3840041"/>
                <a:gd name="connsiteX6" fmla="*/ 737649 w 3341149"/>
                <a:gd name="connsiteY6" fmla="*/ 1981200 h 3840041"/>
                <a:gd name="connsiteX7" fmla="*/ 695464 w 3341149"/>
                <a:gd name="connsiteY7" fmla="*/ 1169043 h 3840041"/>
                <a:gd name="connsiteX8" fmla="*/ 267749 w 3341149"/>
                <a:gd name="connsiteY8" fmla="*/ 1206500 h 3840041"/>
                <a:gd name="connsiteX9" fmla="*/ 619265 w 3341149"/>
                <a:gd name="connsiteY9" fmla="*/ 991243 h 3840041"/>
                <a:gd name="connsiteX10" fmla="*/ 77249 w 3341149"/>
                <a:gd name="connsiteY10" fmla="*/ 1041400 h 3840041"/>
                <a:gd name="connsiteX0" fmla="*/ 77249 w 3341149"/>
                <a:gd name="connsiteY0" fmla="*/ 1041400 h 3840041"/>
                <a:gd name="connsiteX1" fmla="*/ 1918749 w 3341149"/>
                <a:gd name="connsiteY1" fmla="*/ 0 h 3840041"/>
                <a:gd name="connsiteX2" fmla="*/ 3341149 w 3341149"/>
                <a:gd name="connsiteY2" fmla="*/ 2755900 h 3840041"/>
                <a:gd name="connsiteX3" fmla="*/ 1436149 w 3341149"/>
                <a:gd name="connsiteY3" fmla="*/ 3810000 h 3840041"/>
                <a:gd name="connsiteX4" fmla="*/ 1194849 w 3341149"/>
                <a:gd name="connsiteY4" fmla="*/ 3175000 h 3840041"/>
                <a:gd name="connsiteX5" fmla="*/ 1017049 w 3341149"/>
                <a:gd name="connsiteY5" fmla="*/ 2616200 h 3840041"/>
                <a:gd name="connsiteX6" fmla="*/ 737649 w 3341149"/>
                <a:gd name="connsiteY6" fmla="*/ 1981200 h 3840041"/>
                <a:gd name="connsiteX7" fmla="*/ 187465 w 3341149"/>
                <a:gd name="connsiteY7" fmla="*/ 1473843 h 3840041"/>
                <a:gd name="connsiteX8" fmla="*/ 695464 w 3341149"/>
                <a:gd name="connsiteY8" fmla="*/ 1169043 h 3840041"/>
                <a:gd name="connsiteX9" fmla="*/ 267749 w 3341149"/>
                <a:gd name="connsiteY9" fmla="*/ 1206500 h 3840041"/>
                <a:gd name="connsiteX10" fmla="*/ 619265 w 3341149"/>
                <a:gd name="connsiteY10" fmla="*/ 991243 h 3840041"/>
                <a:gd name="connsiteX11" fmla="*/ 77249 w 3341149"/>
                <a:gd name="connsiteY11" fmla="*/ 1041400 h 3840041"/>
                <a:gd name="connsiteX0" fmla="*/ 77249 w 3341149"/>
                <a:gd name="connsiteY0" fmla="*/ 1041400 h 3840041"/>
                <a:gd name="connsiteX1" fmla="*/ 1918749 w 3341149"/>
                <a:gd name="connsiteY1" fmla="*/ 0 h 3840041"/>
                <a:gd name="connsiteX2" fmla="*/ 3341149 w 3341149"/>
                <a:gd name="connsiteY2" fmla="*/ 2755900 h 3840041"/>
                <a:gd name="connsiteX3" fmla="*/ 1436149 w 3341149"/>
                <a:gd name="connsiteY3" fmla="*/ 3810000 h 3840041"/>
                <a:gd name="connsiteX4" fmla="*/ 1194849 w 3341149"/>
                <a:gd name="connsiteY4" fmla="*/ 3175000 h 3840041"/>
                <a:gd name="connsiteX5" fmla="*/ 1017049 w 3341149"/>
                <a:gd name="connsiteY5" fmla="*/ 2616200 h 3840041"/>
                <a:gd name="connsiteX6" fmla="*/ 737649 w 3341149"/>
                <a:gd name="connsiteY6" fmla="*/ 1981200 h 3840041"/>
                <a:gd name="connsiteX7" fmla="*/ 746265 w 3341149"/>
                <a:gd name="connsiteY7" fmla="*/ 1321443 h 3840041"/>
                <a:gd name="connsiteX8" fmla="*/ 187465 w 3341149"/>
                <a:gd name="connsiteY8" fmla="*/ 1473843 h 3840041"/>
                <a:gd name="connsiteX9" fmla="*/ 695464 w 3341149"/>
                <a:gd name="connsiteY9" fmla="*/ 1169043 h 3840041"/>
                <a:gd name="connsiteX10" fmla="*/ 267749 w 3341149"/>
                <a:gd name="connsiteY10" fmla="*/ 1206500 h 3840041"/>
                <a:gd name="connsiteX11" fmla="*/ 619265 w 3341149"/>
                <a:gd name="connsiteY11" fmla="*/ 991243 h 3840041"/>
                <a:gd name="connsiteX12" fmla="*/ 77249 w 3341149"/>
                <a:gd name="connsiteY12" fmla="*/ 1041400 h 3840041"/>
                <a:gd name="connsiteX0" fmla="*/ 77249 w 3341149"/>
                <a:gd name="connsiteY0" fmla="*/ 1041400 h 3840041"/>
                <a:gd name="connsiteX1" fmla="*/ 1918749 w 3341149"/>
                <a:gd name="connsiteY1" fmla="*/ 0 h 3840041"/>
                <a:gd name="connsiteX2" fmla="*/ 3341149 w 3341149"/>
                <a:gd name="connsiteY2" fmla="*/ 2755900 h 3840041"/>
                <a:gd name="connsiteX3" fmla="*/ 1436149 w 3341149"/>
                <a:gd name="connsiteY3" fmla="*/ 3810000 h 3840041"/>
                <a:gd name="connsiteX4" fmla="*/ 1194849 w 3341149"/>
                <a:gd name="connsiteY4" fmla="*/ 3175000 h 3840041"/>
                <a:gd name="connsiteX5" fmla="*/ 1017049 w 3341149"/>
                <a:gd name="connsiteY5" fmla="*/ 2616200 h 3840041"/>
                <a:gd name="connsiteX6" fmla="*/ 737649 w 3341149"/>
                <a:gd name="connsiteY6" fmla="*/ 1981200 h 3840041"/>
                <a:gd name="connsiteX7" fmla="*/ 428765 w 3341149"/>
                <a:gd name="connsiteY7" fmla="*/ 1613543 h 3840041"/>
                <a:gd name="connsiteX8" fmla="*/ 746265 w 3341149"/>
                <a:gd name="connsiteY8" fmla="*/ 1321443 h 3840041"/>
                <a:gd name="connsiteX9" fmla="*/ 187465 w 3341149"/>
                <a:gd name="connsiteY9" fmla="*/ 1473843 h 3840041"/>
                <a:gd name="connsiteX10" fmla="*/ 695464 w 3341149"/>
                <a:gd name="connsiteY10" fmla="*/ 1169043 h 3840041"/>
                <a:gd name="connsiteX11" fmla="*/ 267749 w 3341149"/>
                <a:gd name="connsiteY11" fmla="*/ 1206500 h 3840041"/>
                <a:gd name="connsiteX12" fmla="*/ 619265 w 3341149"/>
                <a:gd name="connsiteY12" fmla="*/ 991243 h 3840041"/>
                <a:gd name="connsiteX13" fmla="*/ 77249 w 3341149"/>
                <a:gd name="connsiteY13" fmla="*/ 1041400 h 3840041"/>
                <a:gd name="connsiteX0" fmla="*/ 77249 w 3341149"/>
                <a:gd name="connsiteY0" fmla="*/ 1041400 h 3840041"/>
                <a:gd name="connsiteX1" fmla="*/ 1918749 w 3341149"/>
                <a:gd name="connsiteY1" fmla="*/ 0 h 3840041"/>
                <a:gd name="connsiteX2" fmla="*/ 3341149 w 3341149"/>
                <a:gd name="connsiteY2" fmla="*/ 2755900 h 3840041"/>
                <a:gd name="connsiteX3" fmla="*/ 1436149 w 3341149"/>
                <a:gd name="connsiteY3" fmla="*/ 3810000 h 3840041"/>
                <a:gd name="connsiteX4" fmla="*/ 1194849 w 3341149"/>
                <a:gd name="connsiteY4" fmla="*/ 3175000 h 3840041"/>
                <a:gd name="connsiteX5" fmla="*/ 1017049 w 3341149"/>
                <a:gd name="connsiteY5" fmla="*/ 2616200 h 3840041"/>
                <a:gd name="connsiteX6" fmla="*/ 737649 w 3341149"/>
                <a:gd name="connsiteY6" fmla="*/ 1981200 h 3840041"/>
                <a:gd name="connsiteX7" fmla="*/ 797065 w 3341149"/>
                <a:gd name="connsiteY7" fmla="*/ 1511943 h 3840041"/>
                <a:gd name="connsiteX8" fmla="*/ 428765 w 3341149"/>
                <a:gd name="connsiteY8" fmla="*/ 1613543 h 3840041"/>
                <a:gd name="connsiteX9" fmla="*/ 746265 w 3341149"/>
                <a:gd name="connsiteY9" fmla="*/ 1321443 h 3840041"/>
                <a:gd name="connsiteX10" fmla="*/ 187465 w 3341149"/>
                <a:gd name="connsiteY10" fmla="*/ 1473843 h 3840041"/>
                <a:gd name="connsiteX11" fmla="*/ 695464 w 3341149"/>
                <a:gd name="connsiteY11" fmla="*/ 1169043 h 3840041"/>
                <a:gd name="connsiteX12" fmla="*/ 267749 w 3341149"/>
                <a:gd name="connsiteY12" fmla="*/ 1206500 h 3840041"/>
                <a:gd name="connsiteX13" fmla="*/ 619265 w 3341149"/>
                <a:gd name="connsiteY13" fmla="*/ 991243 h 3840041"/>
                <a:gd name="connsiteX14" fmla="*/ 77249 w 3341149"/>
                <a:gd name="connsiteY14" fmla="*/ 1041400 h 3840041"/>
                <a:gd name="connsiteX0" fmla="*/ 77249 w 3341149"/>
                <a:gd name="connsiteY0" fmla="*/ 1041400 h 3840041"/>
                <a:gd name="connsiteX1" fmla="*/ 1918749 w 3341149"/>
                <a:gd name="connsiteY1" fmla="*/ 0 h 3840041"/>
                <a:gd name="connsiteX2" fmla="*/ 3341149 w 3341149"/>
                <a:gd name="connsiteY2" fmla="*/ 2755900 h 3840041"/>
                <a:gd name="connsiteX3" fmla="*/ 1436149 w 3341149"/>
                <a:gd name="connsiteY3" fmla="*/ 3810000 h 3840041"/>
                <a:gd name="connsiteX4" fmla="*/ 1194849 w 3341149"/>
                <a:gd name="connsiteY4" fmla="*/ 3175000 h 3840041"/>
                <a:gd name="connsiteX5" fmla="*/ 1017049 w 3341149"/>
                <a:gd name="connsiteY5" fmla="*/ 2616200 h 3840041"/>
                <a:gd name="connsiteX6" fmla="*/ 737649 w 3341149"/>
                <a:gd name="connsiteY6" fmla="*/ 1981200 h 3840041"/>
                <a:gd name="connsiteX7" fmla="*/ 289065 w 3341149"/>
                <a:gd name="connsiteY7" fmla="*/ 1918343 h 3840041"/>
                <a:gd name="connsiteX8" fmla="*/ 797065 w 3341149"/>
                <a:gd name="connsiteY8" fmla="*/ 1511943 h 3840041"/>
                <a:gd name="connsiteX9" fmla="*/ 428765 w 3341149"/>
                <a:gd name="connsiteY9" fmla="*/ 1613543 h 3840041"/>
                <a:gd name="connsiteX10" fmla="*/ 746265 w 3341149"/>
                <a:gd name="connsiteY10" fmla="*/ 1321443 h 3840041"/>
                <a:gd name="connsiteX11" fmla="*/ 187465 w 3341149"/>
                <a:gd name="connsiteY11" fmla="*/ 1473843 h 3840041"/>
                <a:gd name="connsiteX12" fmla="*/ 695464 w 3341149"/>
                <a:gd name="connsiteY12" fmla="*/ 1169043 h 3840041"/>
                <a:gd name="connsiteX13" fmla="*/ 267749 w 3341149"/>
                <a:gd name="connsiteY13" fmla="*/ 1206500 h 3840041"/>
                <a:gd name="connsiteX14" fmla="*/ 619265 w 3341149"/>
                <a:gd name="connsiteY14" fmla="*/ 991243 h 3840041"/>
                <a:gd name="connsiteX15" fmla="*/ 77249 w 3341149"/>
                <a:gd name="connsiteY15" fmla="*/ 1041400 h 3840041"/>
                <a:gd name="connsiteX0" fmla="*/ 77249 w 3341149"/>
                <a:gd name="connsiteY0" fmla="*/ 1041400 h 3840041"/>
                <a:gd name="connsiteX1" fmla="*/ 1918749 w 3341149"/>
                <a:gd name="connsiteY1" fmla="*/ 0 h 3840041"/>
                <a:gd name="connsiteX2" fmla="*/ 3341149 w 3341149"/>
                <a:gd name="connsiteY2" fmla="*/ 2755900 h 3840041"/>
                <a:gd name="connsiteX3" fmla="*/ 1436149 w 3341149"/>
                <a:gd name="connsiteY3" fmla="*/ 3810000 h 3840041"/>
                <a:gd name="connsiteX4" fmla="*/ 1194849 w 3341149"/>
                <a:gd name="connsiteY4" fmla="*/ 3175000 h 3840041"/>
                <a:gd name="connsiteX5" fmla="*/ 1017049 w 3341149"/>
                <a:gd name="connsiteY5" fmla="*/ 2616200 h 3840041"/>
                <a:gd name="connsiteX6" fmla="*/ 966249 w 3341149"/>
                <a:gd name="connsiteY6" fmla="*/ 1739900 h 3840041"/>
                <a:gd name="connsiteX7" fmla="*/ 289065 w 3341149"/>
                <a:gd name="connsiteY7" fmla="*/ 1918343 h 3840041"/>
                <a:gd name="connsiteX8" fmla="*/ 797065 w 3341149"/>
                <a:gd name="connsiteY8" fmla="*/ 1511943 h 3840041"/>
                <a:gd name="connsiteX9" fmla="*/ 428765 w 3341149"/>
                <a:gd name="connsiteY9" fmla="*/ 1613543 h 3840041"/>
                <a:gd name="connsiteX10" fmla="*/ 746265 w 3341149"/>
                <a:gd name="connsiteY10" fmla="*/ 1321443 h 3840041"/>
                <a:gd name="connsiteX11" fmla="*/ 187465 w 3341149"/>
                <a:gd name="connsiteY11" fmla="*/ 1473843 h 3840041"/>
                <a:gd name="connsiteX12" fmla="*/ 695464 w 3341149"/>
                <a:gd name="connsiteY12" fmla="*/ 1169043 h 3840041"/>
                <a:gd name="connsiteX13" fmla="*/ 267749 w 3341149"/>
                <a:gd name="connsiteY13" fmla="*/ 1206500 h 3840041"/>
                <a:gd name="connsiteX14" fmla="*/ 619265 w 3341149"/>
                <a:gd name="connsiteY14" fmla="*/ 991243 h 3840041"/>
                <a:gd name="connsiteX15" fmla="*/ 77249 w 3341149"/>
                <a:gd name="connsiteY15" fmla="*/ 1041400 h 3840041"/>
                <a:gd name="connsiteX0" fmla="*/ 77249 w 3341149"/>
                <a:gd name="connsiteY0" fmla="*/ 1041400 h 3840041"/>
                <a:gd name="connsiteX1" fmla="*/ 1918749 w 3341149"/>
                <a:gd name="connsiteY1" fmla="*/ 0 h 3840041"/>
                <a:gd name="connsiteX2" fmla="*/ 3341149 w 3341149"/>
                <a:gd name="connsiteY2" fmla="*/ 2755900 h 3840041"/>
                <a:gd name="connsiteX3" fmla="*/ 1436149 w 3341149"/>
                <a:gd name="connsiteY3" fmla="*/ 3810000 h 3840041"/>
                <a:gd name="connsiteX4" fmla="*/ 1194849 w 3341149"/>
                <a:gd name="connsiteY4" fmla="*/ 3175000 h 3840041"/>
                <a:gd name="connsiteX5" fmla="*/ 1017049 w 3341149"/>
                <a:gd name="connsiteY5" fmla="*/ 2616200 h 3840041"/>
                <a:gd name="connsiteX6" fmla="*/ 631965 w 3341149"/>
                <a:gd name="connsiteY6" fmla="*/ 1981843 h 3840041"/>
                <a:gd name="connsiteX7" fmla="*/ 966249 w 3341149"/>
                <a:gd name="connsiteY7" fmla="*/ 1739900 h 3840041"/>
                <a:gd name="connsiteX8" fmla="*/ 289065 w 3341149"/>
                <a:gd name="connsiteY8" fmla="*/ 1918343 h 3840041"/>
                <a:gd name="connsiteX9" fmla="*/ 797065 w 3341149"/>
                <a:gd name="connsiteY9" fmla="*/ 1511943 h 3840041"/>
                <a:gd name="connsiteX10" fmla="*/ 428765 w 3341149"/>
                <a:gd name="connsiteY10" fmla="*/ 1613543 h 3840041"/>
                <a:gd name="connsiteX11" fmla="*/ 746265 w 3341149"/>
                <a:gd name="connsiteY11" fmla="*/ 1321443 h 3840041"/>
                <a:gd name="connsiteX12" fmla="*/ 187465 w 3341149"/>
                <a:gd name="connsiteY12" fmla="*/ 1473843 h 3840041"/>
                <a:gd name="connsiteX13" fmla="*/ 695464 w 3341149"/>
                <a:gd name="connsiteY13" fmla="*/ 1169043 h 3840041"/>
                <a:gd name="connsiteX14" fmla="*/ 267749 w 3341149"/>
                <a:gd name="connsiteY14" fmla="*/ 1206500 h 3840041"/>
                <a:gd name="connsiteX15" fmla="*/ 619265 w 3341149"/>
                <a:gd name="connsiteY15" fmla="*/ 991243 h 3840041"/>
                <a:gd name="connsiteX16" fmla="*/ 77249 w 3341149"/>
                <a:gd name="connsiteY16" fmla="*/ 1041400 h 3840041"/>
                <a:gd name="connsiteX0" fmla="*/ 77249 w 3341149"/>
                <a:gd name="connsiteY0" fmla="*/ 1041400 h 3840041"/>
                <a:gd name="connsiteX1" fmla="*/ 1918749 w 3341149"/>
                <a:gd name="connsiteY1" fmla="*/ 0 h 3840041"/>
                <a:gd name="connsiteX2" fmla="*/ 3341149 w 3341149"/>
                <a:gd name="connsiteY2" fmla="*/ 2755900 h 3840041"/>
                <a:gd name="connsiteX3" fmla="*/ 1436149 w 3341149"/>
                <a:gd name="connsiteY3" fmla="*/ 3810000 h 3840041"/>
                <a:gd name="connsiteX4" fmla="*/ 1194849 w 3341149"/>
                <a:gd name="connsiteY4" fmla="*/ 3175000 h 3840041"/>
                <a:gd name="connsiteX5" fmla="*/ 1017049 w 3341149"/>
                <a:gd name="connsiteY5" fmla="*/ 2616200 h 3840041"/>
                <a:gd name="connsiteX6" fmla="*/ 1025665 w 3341149"/>
                <a:gd name="connsiteY6" fmla="*/ 1918343 h 3840041"/>
                <a:gd name="connsiteX7" fmla="*/ 631965 w 3341149"/>
                <a:gd name="connsiteY7" fmla="*/ 1981843 h 3840041"/>
                <a:gd name="connsiteX8" fmla="*/ 966249 w 3341149"/>
                <a:gd name="connsiteY8" fmla="*/ 1739900 h 3840041"/>
                <a:gd name="connsiteX9" fmla="*/ 289065 w 3341149"/>
                <a:gd name="connsiteY9" fmla="*/ 1918343 h 3840041"/>
                <a:gd name="connsiteX10" fmla="*/ 797065 w 3341149"/>
                <a:gd name="connsiteY10" fmla="*/ 1511943 h 3840041"/>
                <a:gd name="connsiteX11" fmla="*/ 428765 w 3341149"/>
                <a:gd name="connsiteY11" fmla="*/ 1613543 h 3840041"/>
                <a:gd name="connsiteX12" fmla="*/ 746265 w 3341149"/>
                <a:gd name="connsiteY12" fmla="*/ 1321443 h 3840041"/>
                <a:gd name="connsiteX13" fmla="*/ 187465 w 3341149"/>
                <a:gd name="connsiteY13" fmla="*/ 1473843 h 3840041"/>
                <a:gd name="connsiteX14" fmla="*/ 695464 w 3341149"/>
                <a:gd name="connsiteY14" fmla="*/ 1169043 h 3840041"/>
                <a:gd name="connsiteX15" fmla="*/ 267749 w 3341149"/>
                <a:gd name="connsiteY15" fmla="*/ 1206500 h 3840041"/>
                <a:gd name="connsiteX16" fmla="*/ 619265 w 3341149"/>
                <a:gd name="connsiteY16" fmla="*/ 991243 h 3840041"/>
                <a:gd name="connsiteX17" fmla="*/ 77249 w 3341149"/>
                <a:gd name="connsiteY17" fmla="*/ 1041400 h 3840041"/>
                <a:gd name="connsiteX0" fmla="*/ 77249 w 3341149"/>
                <a:gd name="connsiteY0" fmla="*/ 1041400 h 3840041"/>
                <a:gd name="connsiteX1" fmla="*/ 1918749 w 3341149"/>
                <a:gd name="connsiteY1" fmla="*/ 0 h 3840041"/>
                <a:gd name="connsiteX2" fmla="*/ 3341149 w 3341149"/>
                <a:gd name="connsiteY2" fmla="*/ 2755900 h 3840041"/>
                <a:gd name="connsiteX3" fmla="*/ 1436149 w 3341149"/>
                <a:gd name="connsiteY3" fmla="*/ 3810000 h 3840041"/>
                <a:gd name="connsiteX4" fmla="*/ 1194849 w 3341149"/>
                <a:gd name="connsiteY4" fmla="*/ 3175000 h 3840041"/>
                <a:gd name="connsiteX5" fmla="*/ 1017049 w 3341149"/>
                <a:gd name="connsiteY5" fmla="*/ 2616200 h 3840041"/>
                <a:gd name="connsiteX6" fmla="*/ 504965 w 3341149"/>
                <a:gd name="connsiteY6" fmla="*/ 2235843 h 3840041"/>
                <a:gd name="connsiteX7" fmla="*/ 1025665 w 3341149"/>
                <a:gd name="connsiteY7" fmla="*/ 1918343 h 3840041"/>
                <a:gd name="connsiteX8" fmla="*/ 631965 w 3341149"/>
                <a:gd name="connsiteY8" fmla="*/ 1981843 h 3840041"/>
                <a:gd name="connsiteX9" fmla="*/ 966249 w 3341149"/>
                <a:gd name="connsiteY9" fmla="*/ 1739900 h 3840041"/>
                <a:gd name="connsiteX10" fmla="*/ 289065 w 3341149"/>
                <a:gd name="connsiteY10" fmla="*/ 1918343 h 3840041"/>
                <a:gd name="connsiteX11" fmla="*/ 797065 w 3341149"/>
                <a:gd name="connsiteY11" fmla="*/ 1511943 h 3840041"/>
                <a:gd name="connsiteX12" fmla="*/ 428765 w 3341149"/>
                <a:gd name="connsiteY12" fmla="*/ 1613543 h 3840041"/>
                <a:gd name="connsiteX13" fmla="*/ 746265 w 3341149"/>
                <a:gd name="connsiteY13" fmla="*/ 1321443 h 3840041"/>
                <a:gd name="connsiteX14" fmla="*/ 187465 w 3341149"/>
                <a:gd name="connsiteY14" fmla="*/ 1473843 h 3840041"/>
                <a:gd name="connsiteX15" fmla="*/ 695464 w 3341149"/>
                <a:gd name="connsiteY15" fmla="*/ 1169043 h 3840041"/>
                <a:gd name="connsiteX16" fmla="*/ 267749 w 3341149"/>
                <a:gd name="connsiteY16" fmla="*/ 1206500 h 3840041"/>
                <a:gd name="connsiteX17" fmla="*/ 619265 w 3341149"/>
                <a:gd name="connsiteY17" fmla="*/ 991243 h 3840041"/>
                <a:gd name="connsiteX18" fmla="*/ 77249 w 3341149"/>
                <a:gd name="connsiteY18" fmla="*/ 1041400 h 3840041"/>
                <a:gd name="connsiteX0" fmla="*/ 77249 w 3341149"/>
                <a:gd name="connsiteY0" fmla="*/ 1041400 h 3840041"/>
                <a:gd name="connsiteX1" fmla="*/ 1918749 w 3341149"/>
                <a:gd name="connsiteY1" fmla="*/ 0 h 3840041"/>
                <a:gd name="connsiteX2" fmla="*/ 3341149 w 3341149"/>
                <a:gd name="connsiteY2" fmla="*/ 2755900 h 3840041"/>
                <a:gd name="connsiteX3" fmla="*/ 1436149 w 3341149"/>
                <a:gd name="connsiteY3" fmla="*/ 3810000 h 3840041"/>
                <a:gd name="connsiteX4" fmla="*/ 1194849 w 3341149"/>
                <a:gd name="connsiteY4" fmla="*/ 3175000 h 3840041"/>
                <a:gd name="connsiteX5" fmla="*/ 1017049 w 3341149"/>
                <a:gd name="connsiteY5" fmla="*/ 2616200 h 3840041"/>
                <a:gd name="connsiteX6" fmla="*/ 1152665 w 3341149"/>
                <a:gd name="connsiteY6" fmla="*/ 2108843 h 3840041"/>
                <a:gd name="connsiteX7" fmla="*/ 504965 w 3341149"/>
                <a:gd name="connsiteY7" fmla="*/ 2235843 h 3840041"/>
                <a:gd name="connsiteX8" fmla="*/ 1025665 w 3341149"/>
                <a:gd name="connsiteY8" fmla="*/ 1918343 h 3840041"/>
                <a:gd name="connsiteX9" fmla="*/ 631965 w 3341149"/>
                <a:gd name="connsiteY9" fmla="*/ 1981843 h 3840041"/>
                <a:gd name="connsiteX10" fmla="*/ 966249 w 3341149"/>
                <a:gd name="connsiteY10" fmla="*/ 1739900 h 3840041"/>
                <a:gd name="connsiteX11" fmla="*/ 289065 w 3341149"/>
                <a:gd name="connsiteY11" fmla="*/ 1918343 h 3840041"/>
                <a:gd name="connsiteX12" fmla="*/ 797065 w 3341149"/>
                <a:gd name="connsiteY12" fmla="*/ 1511943 h 3840041"/>
                <a:gd name="connsiteX13" fmla="*/ 428765 w 3341149"/>
                <a:gd name="connsiteY13" fmla="*/ 1613543 h 3840041"/>
                <a:gd name="connsiteX14" fmla="*/ 746265 w 3341149"/>
                <a:gd name="connsiteY14" fmla="*/ 1321443 h 3840041"/>
                <a:gd name="connsiteX15" fmla="*/ 187465 w 3341149"/>
                <a:gd name="connsiteY15" fmla="*/ 1473843 h 3840041"/>
                <a:gd name="connsiteX16" fmla="*/ 695464 w 3341149"/>
                <a:gd name="connsiteY16" fmla="*/ 1169043 h 3840041"/>
                <a:gd name="connsiteX17" fmla="*/ 267749 w 3341149"/>
                <a:gd name="connsiteY17" fmla="*/ 1206500 h 3840041"/>
                <a:gd name="connsiteX18" fmla="*/ 619265 w 3341149"/>
                <a:gd name="connsiteY18" fmla="*/ 991243 h 3840041"/>
                <a:gd name="connsiteX19" fmla="*/ 77249 w 3341149"/>
                <a:gd name="connsiteY19" fmla="*/ 1041400 h 3840041"/>
                <a:gd name="connsiteX0" fmla="*/ 77249 w 3341149"/>
                <a:gd name="connsiteY0" fmla="*/ 1041400 h 3840041"/>
                <a:gd name="connsiteX1" fmla="*/ 1918749 w 3341149"/>
                <a:gd name="connsiteY1" fmla="*/ 0 h 3840041"/>
                <a:gd name="connsiteX2" fmla="*/ 3341149 w 3341149"/>
                <a:gd name="connsiteY2" fmla="*/ 2755900 h 3840041"/>
                <a:gd name="connsiteX3" fmla="*/ 1436149 w 3341149"/>
                <a:gd name="connsiteY3" fmla="*/ 3810000 h 3840041"/>
                <a:gd name="connsiteX4" fmla="*/ 1194849 w 3341149"/>
                <a:gd name="connsiteY4" fmla="*/ 3175000 h 3840041"/>
                <a:gd name="connsiteX5" fmla="*/ 1017049 w 3341149"/>
                <a:gd name="connsiteY5" fmla="*/ 2616200 h 3840041"/>
                <a:gd name="connsiteX6" fmla="*/ 720865 w 3341149"/>
                <a:gd name="connsiteY6" fmla="*/ 2350143 h 3840041"/>
                <a:gd name="connsiteX7" fmla="*/ 1152665 w 3341149"/>
                <a:gd name="connsiteY7" fmla="*/ 2108843 h 3840041"/>
                <a:gd name="connsiteX8" fmla="*/ 504965 w 3341149"/>
                <a:gd name="connsiteY8" fmla="*/ 2235843 h 3840041"/>
                <a:gd name="connsiteX9" fmla="*/ 1025665 w 3341149"/>
                <a:gd name="connsiteY9" fmla="*/ 1918343 h 3840041"/>
                <a:gd name="connsiteX10" fmla="*/ 631965 w 3341149"/>
                <a:gd name="connsiteY10" fmla="*/ 1981843 h 3840041"/>
                <a:gd name="connsiteX11" fmla="*/ 966249 w 3341149"/>
                <a:gd name="connsiteY11" fmla="*/ 1739900 h 3840041"/>
                <a:gd name="connsiteX12" fmla="*/ 289065 w 3341149"/>
                <a:gd name="connsiteY12" fmla="*/ 1918343 h 3840041"/>
                <a:gd name="connsiteX13" fmla="*/ 797065 w 3341149"/>
                <a:gd name="connsiteY13" fmla="*/ 1511943 h 3840041"/>
                <a:gd name="connsiteX14" fmla="*/ 428765 w 3341149"/>
                <a:gd name="connsiteY14" fmla="*/ 1613543 h 3840041"/>
                <a:gd name="connsiteX15" fmla="*/ 746265 w 3341149"/>
                <a:gd name="connsiteY15" fmla="*/ 1321443 h 3840041"/>
                <a:gd name="connsiteX16" fmla="*/ 187465 w 3341149"/>
                <a:gd name="connsiteY16" fmla="*/ 1473843 h 3840041"/>
                <a:gd name="connsiteX17" fmla="*/ 695464 w 3341149"/>
                <a:gd name="connsiteY17" fmla="*/ 1169043 h 3840041"/>
                <a:gd name="connsiteX18" fmla="*/ 267749 w 3341149"/>
                <a:gd name="connsiteY18" fmla="*/ 1206500 h 3840041"/>
                <a:gd name="connsiteX19" fmla="*/ 619265 w 3341149"/>
                <a:gd name="connsiteY19" fmla="*/ 991243 h 3840041"/>
                <a:gd name="connsiteX20" fmla="*/ 77249 w 3341149"/>
                <a:gd name="connsiteY20" fmla="*/ 1041400 h 3840041"/>
                <a:gd name="connsiteX0" fmla="*/ 77249 w 3341149"/>
                <a:gd name="connsiteY0" fmla="*/ 1041400 h 3840041"/>
                <a:gd name="connsiteX1" fmla="*/ 1918749 w 3341149"/>
                <a:gd name="connsiteY1" fmla="*/ 0 h 3840041"/>
                <a:gd name="connsiteX2" fmla="*/ 3341149 w 3341149"/>
                <a:gd name="connsiteY2" fmla="*/ 2755900 h 3840041"/>
                <a:gd name="connsiteX3" fmla="*/ 1436149 w 3341149"/>
                <a:gd name="connsiteY3" fmla="*/ 3810000 h 3840041"/>
                <a:gd name="connsiteX4" fmla="*/ 1194849 w 3341149"/>
                <a:gd name="connsiteY4" fmla="*/ 3175000 h 3840041"/>
                <a:gd name="connsiteX5" fmla="*/ 1017049 w 3341149"/>
                <a:gd name="connsiteY5" fmla="*/ 2616200 h 3840041"/>
                <a:gd name="connsiteX6" fmla="*/ 1228865 w 3341149"/>
                <a:gd name="connsiteY6" fmla="*/ 2286643 h 3840041"/>
                <a:gd name="connsiteX7" fmla="*/ 720865 w 3341149"/>
                <a:gd name="connsiteY7" fmla="*/ 2350143 h 3840041"/>
                <a:gd name="connsiteX8" fmla="*/ 1152665 w 3341149"/>
                <a:gd name="connsiteY8" fmla="*/ 2108843 h 3840041"/>
                <a:gd name="connsiteX9" fmla="*/ 504965 w 3341149"/>
                <a:gd name="connsiteY9" fmla="*/ 2235843 h 3840041"/>
                <a:gd name="connsiteX10" fmla="*/ 1025665 w 3341149"/>
                <a:gd name="connsiteY10" fmla="*/ 1918343 h 3840041"/>
                <a:gd name="connsiteX11" fmla="*/ 631965 w 3341149"/>
                <a:gd name="connsiteY11" fmla="*/ 1981843 h 3840041"/>
                <a:gd name="connsiteX12" fmla="*/ 966249 w 3341149"/>
                <a:gd name="connsiteY12" fmla="*/ 1739900 h 3840041"/>
                <a:gd name="connsiteX13" fmla="*/ 289065 w 3341149"/>
                <a:gd name="connsiteY13" fmla="*/ 1918343 h 3840041"/>
                <a:gd name="connsiteX14" fmla="*/ 797065 w 3341149"/>
                <a:gd name="connsiteY14" fmla="*/ 1511943 h 3840041"/>
                <a:gd name="connsiteX15" fmla="*/ 428765 w 3341149"/>
                <a:gd name="connsiteY15" fmla="*/ 1613543 h 3840041"/>
                <a:gd name="connsiteX16" fmla="*/ 746265 w 3341149"/>
                <a:gd name="connsiteY16" fmla="*/ 1321443 h 3840041"/>
                <a:gd name="connsiteX17" fmla="*/ 187465 w 3341149"/>
                <a:gd name="connsiteY17" fmla="*/ 1473843 h 3840041"/>
                <a:gd name="connsiteX18" fmla="*/ 695464 w 3341149"/>
                <a:gd name="connsiteY18" fmla="*/ 1169043 h 3840041"/>
                <a:gd name="connsiteX19" fmla="*/ 267749 w 3341149"/>
                <a:gd name="connsiteY19" fmla="*/ 1206500 h 3840041"/>
                <a:gd name="connsiteX20" fmla="*/ 619265 w 3341149"/>
                <a:gd name="connsiteY20" fmla="*/ 991243 h 3840041"/>
                <a:gd name="connsiteX21" fmla="*/ 77249 w 3341149"/>
                <a:gd name="connsiteY21" fmla="*/ 1041400 h 3840041"/>
                <a:gd name="connsiteX0" fmla="*/ 77249 w 3341149"/>
                <a:gd name="connsiteY0" fmla="*/ 1041400 h 3840041"/>
                <a:gd name="connsiteX1" fmla="*/ 1918749 w 3341149"/>
                <a:gd name="connsiteY1" fmla="*/ 0 h 3840041"/>
                <a:gd name="connsiteX2" fmla="*/ 3341149 w 3341149"/>
                <a:gd name="connsiteY2" fmla="*/ 2755900 h 3840041"/>
                <a:gd name="connsiteX3" fmla="*/ 1436149 w 3341149"/>
                <a:gd name="connsiteY3" fmla="*/ 3810000 h 3840041"/>
                <a:gd name="connsiteX4" fmla="*/ 1194849 w 3341149"/>
                <a:gd name="connsiteY4" fmla="*/ 3175000 h 3840041"/>
                <a:gd name="connsiteX5" fmla="*/ 737649 w 3341149"/>
                <a:gd name="connsiteY5" fmla="*/ 2603500 h 3840041"/>
                <a:gd name="connsiteX6" fmla="*/ 1228865 w 3341149"/>
                <a:gd name="connsiteY6" fmla="*/ 2286643 h 3840041"/>
                <a:gd name="connsiteX7" fmla="*/ 720865 w 3341149"/>
                <a:gd name="connsiteY7" fmla="*/ 2350143 h 3840041"/>
                <a:gd name="connsiteX8" fmla="*/ 1152665 w 3341149"/>
                <a:gd name="connsiteY8" fmla="*/ 2108843 h 3840041"/>
                <a:gd name="connsiteX9" fmla="*/ 504965 w 3341149"/>
                <a:gd name="connsiteY9" fmla="*/ 2235843 h 3840041"/>
                <a:gd name="connsiteX10" fmla="*/ 1025665 w 3341149"/>
                <a:gd name="connsiteY10" fmla="*/ 1918343 h 3840041"/>
                <a:gd name="connsiteX11" fmla="*/ 631965 w 3341149"/>
                <a:gd name="connsiteY11" fmla="*/ 1981843 h 3840041"/>
                <a:gd name="connsiteX12" fmla="*/ 966249 w 3341149"/>
                <a:gd name="connsiteY12" fmla="*/ 1739900 h 3840041"/>
                <a:gd name="connsiteX13" fmla="*/ 289065 w 3341149"/>
                <a:gd name="connsiteY13" fmla="*/ 1918343 h 3840041"/>
                <a:gd name="connsiteX14" fmla="*/ 797065 w 3341149"/>
                <a:gd name="connsiteY14" fmla="*/ 1511943 h 3840041"/>
                <a:gd name="connsiteX15" fmla="*/ 428765 w 3341149"/>
                <a:gd name="connsiteY15" fmla="*/ 1613543 h 3840041"/>
                <a:gd name="connsiteX16" fmla="*/ 746265 w 3341149"/>
                <a:gd name="connsiteY16" fmla="*/ 1321443 h 3840041"/>
                <a:gd name="connsiteX17" fmla="*/ 187465 w 3341149"/>
                <a:gd name="connsiteY17" fmla="*/ 1473843 h 3840041"/>
                <a:gd name="connsiteX18" fmla="*/ 695464 w 3341149"/>
                <a:gd name="connsiteY18" fmla="*/ 1169043 h 3840041"/>
                <a:gd name="connsiteX19" fmla="*/ 267749 w 3341149"/>
                <a:gd name="connsiteY19" fmla="*/ 1206500 h 3840041"/>
                <a:gd name="connsiteX20" fmla="*/ 619265 w 3341149"/>
                <a:gd name="connsiteY20" fmla="*/ 991243 h 3840041"/>
                <a:gd name="connsiteX21" fmla="*/ 77249 w 3341149"/>
                <a:gd name="connsiteY21" fmla="*/ 1041400 h 3840041"/>
                <a:gd name="connsiteX0" fmla="*/ 77249 w 3341149"/>
                <a:gd name="connsiteY0" fmla="*/ 1041400 h 3840041"/>
                <a:gd name="connsiteX1" fmla="*/ 1918749 w 3341149"/>
                <a:gd name="connsiteY1" fmla="*/ 0 h 3840041"/>
                <a:gd name="connsiteX2" fmla="*/ 3341149 w 3341149"/>
                <a:gd name="connsiteY2" fmla="*/ 2755900 h 3840041"/>
                <a:gd name="connsiteX3" fmla="*/ 1436149 w 3341149"/>
                <a:gd name="connsiteY3" fmla="*/ 3810000 h 3840041"/>
                <a:gd name="connsiteX4" fmla="*/ 1194849 w 3341149"/>
                <a:gd name="connsiteY4" fmla="*/ 3175000 h 3840041"/>
                <a:gd name="connsiteX5" fmla="*/ 1355865 w 3341149"/>
                <a:gd name="connsiteY5" fmla="*/ 2489843 h 3840041"/>
                <a:gd name="connsiteX6" fmla="*/ 737649 w 3341149"/>
                <a:gd name="connsiteY6" fmla="*/ 2603500 h 3840041"/>
                <a:gd name="connsiteX7" fmla="*/ 1228865 w 3341149"/>
                <a:gd name="connsiteY7" fmla="*/ 2286643 h 3840041"/>
                <a:gd name="connsiteX8" fmla="*/ 720865 w 3341149"/>
                <a:gd name="connsiteY8" fmla="*/ 2350143 h 3840041"/>
                <a:gd name="connsiteX9" fmla="*/ 1152665 w 3341149"/>
                <a:gd name="connsiteY9" fmla="*/ 2108843 h 3840041"/>
                <a:gd name="connsiteX10" fmla="*/ 504965 w 3341149"/>
                <a:gd name="connsiteY10" fmla="*/ 2235843 h 3840041"/>
                <a:gd name="connsiteX11" fmla="*/ 1025665 w 3341149"/>
                <a:gd name="connsiteY11" fmla="*/ 1918343 h 3840041"/>
                <a:gd name="connsiteX12" fmla="*/ 631965 w 3341149"/>
                <a:gd name="connsiteY12" fmla="*/ 1981843 h 3840041"/>
                <a:gd name="connsiteX13" fmla="*/ 966249 w 3341149"/>
                <a:gd name="connsiteY13" fmla="*/ 1739900 h 3840041"/>
                <a:gd name="connsiteX14" fmla="*/ 289065 w 3341149"/>
                <a:gd name="connsiteY14" fmla="*/ 1918343 h 3840041"/>
                <a:gd name="connsiteX15" fmla="*/ 797065 w 3341149"/>
                <a:gd name="connsiteY15" fmla="*/ 1511943 h 3840041"/>
                <a:gd name="connsiteX16" fmla="*/ 428765 w 3341149"/>
                <a:gd name="connsiteY16" fmla="*/ 1613543 h 3840041"/>
                <a:gd name="connsiteX17" fmla="*/ 746265 w 3341149"/>
                <a:gd name="connsiteY17" fmla="*/ 1321443 h 3840041"/>
                <a:gd name="connsiteX18" fmla="*/ 187465 w 3341149"/>
                <a:gd name="connsiteY18" fmla="*/ 1473843 h 3840041"/>
                <a:gd name="connsiteX19" fmla="*/ 695464 w 3341149"/>
                <a:gd name="connsiteY19" fmla="*/ 1169043 h 3840041"/>
                <a:gd name="connsiteX20" fmla="*/ 267749 w 3341149"/>
                <a:gd name="connsiteY20" fmla="*/ 1206500 h 3840041"/>
                <a:gd name="connsiteX21" fmla="*/ 619265 w 3341149"/>
                <a:gd name="connsiteY21" fmla="*/ 991243 h 3840041"/>
                <a:gd name="connsiteX22" fmla="*/ 77249 w 3341149"/>
                <a:gd name="connsiteY22" fmla="*/ 1041400 h 3840041"/>
                <a:gd name="connsiteX0" fmla="*/ 77249 w 3341149"/>
                <a:gd name="connsiteY0" fmla="*/ 1041400 h 3840041"/>
                <a:gd name="connsiteX1" fmla="*/ 1918749 w 3341149"/>
                <a:gd name="connsiteY1" fmla="*/ 0 h 3840041"/>
                <a:gd name="connsiteX2" fmla="*/ 3341149 w 3341149"/>
                <a:gd name="connsiteY2" fmla="*/ 2755900 h 3840041"/>
                <a:gd name="connsiteX3" fmla="*/ 1436149 w 3341149"/>
                <a:gd name="connsiteY3" fmla="*/ 3810000 h 3840041"/>
                <a:gd name="connsiteX4" fmla="*/ 1194849 w 3341149"/>
                <a:gd name="connsiteY4" fmla="*/ 3175000 h 3840041"/>
                <a:gd name="connsiteX5" fmla="*/ 1355865 w 3341149"/>
                <a:gd name="connsiteY5" fmla="*/ 2489843 h 3840041"/>
                <a:gd name="connsiteX6" fmla="*/ 737649 w 3341149"/>
                <a:gd name="connsiteY6" fmla="*/ 2603500 h 3840041"/>
                <a:gd name="connsiteX7" fmla="*/ 1228865 w 3341149"/>
                <a:gd name="connsiteY7" fmla="*/ 2286643 h 3840041"/>
                <a:gd name="connsiteX8" fmla="*/ 720865 w 3341149"/>
                <a:gd name="connsiteY8" fmla="*/ 2350143 h 3840041"/>
                <a:gd name="connsiteX9" fmla="*/ 1152665 w 3341149"/>
                <a:gd name="connsiteY9" fmla="*/ 2108843 h 3840041"/>
                <a:gd name="connsiteX10" fmla="*/ 504965 w 3341149"/>
                <a:gd name="connsiteY10" fmla="*/ 2235843 h 3840041"/>
                <a:gd name="connsiteX11" fmla="*/ 1025665 w 3341149"/>
                <a:gd name="connsiteY11" fmla="*/ 1918343 h 3840041"/>
                <a:gd name="connsiteX12" fmla="*/ 631965 w 3341149"/>
                <a:gd name="connsiteY12" fmla="*/ 1981843 h 3840041"/>
                <a:gd name="connsiteX13" fmla="*/ 966249 w 3341149"/>
                <a:gd name="connsiteY13" fmla="*/ 1739900 h 3840041"/>
                <a:gd name="connsiteX14" fmla="*/ 289065 w 3341149"/>
                <a:gd name="connsiteY14" fmla="*/ 1918343 h 3840041"/>
                <a:gd name="connsiteX15" fmla="*/ 797065 w 3341149"/>
                <a:gd name="connsiteY15" fmla="*/ 1511943 h 3840041"/>
                <a:gd name="connsiteX16" fmla="*/ 428765 w 3341149"/>
                <a:gd name="connsiteY16" fmla="*/ 1613543 h 3840041"/>
                <a:gd name="connsiteX17" fmla="*/ 746265 w 3341149"/>
                <a:gd name="connsiteY17" fmla="*/ 1321443 h 3840041"/>
                <a:gd name="connsiteX18" fmla="*/ 187465 w 3341149"/>
                <a:gd name="connsiteY18" fmla="*/ 1473843 h 3840041"/>
                <a:gd name="connsiteX19" fmla="*/ 695464 w 3341149"/>
                <a:gd name="connsiteY19" fmla="*/ 1169043 h 3840041"/>
                <a:gd name="connsiteX20" fmla="*/ 267749 w 3341149"/>
                <a:gd name="connsiteY20" fmla="*/ 1206500 h 3840041"/>
                <a:gd name="connsiteX21" fmla="*/ 619265 w 3341149"/>
                <a:gd name="connsiteY21" fmla="*/ 991243 h 3840041"/>
                <a:gd name="connsiteX22" fmla="*/ 77249 w 3341149"/>
                <a:gd name="connsiteY22" fmla="*/ 1041400 h 3840041"/>
                <a:gd name="connsiteX0" fmla="*/ 77249 w 3341149"/>
                <a:gd name="connsiteY0" fmla="*/ 1041400 h 3840041"/>
                <a:gd name="connsiteX1" fmla="*/ 1918749 w 3341149"/>
                <a:gd name="connsiteY1" fmla="*/ 0 h 3840041"/>
                <a:gd name="connsiteX2" fmla="*/ 3341149 w 3341149"/>
                <a:gd name="connsiteY2" fmla="*/ 2755900 h 3840041"/>
                <a:gd name="connsiteX3" fmla="*/ 1436149 w 3341149"/>
                <a:gd name="connsiteY3" fmla="*/ 3810000 h 3840041"/>
                <a:gd name="connsiteX4" fmla="*/ 1194849 w 3341149"/>
                <a:gd name="connsiteY4" fmla="*/ 3175000 h 3840041"/>
                <a:gd name="connsiteX5" fmla="*/ 962165 w 3341149"/>
                <a:gd name="connsiteY5" fmla="*/ 2743843 h 3840041"/>
                <a:gd name="connsiteX6" fmla="*/ 1355865 w 3341149"/>
                <a:gd name="connsiteY6" fmla="*/ 2489843 h 3840041"/>
                <a:gd name="connsiteX7" fmla="*/ 737649 w 3341149"/>
                <a:gd name="connsiteY7" fmla="*/ 2603500 h 3840041"/>
                <a:gd name="connsiteX8" fmla="*/ 1228865 w 3341149"/>
                <a:gd name="connsiteY8" fmla="*/ 2286643 h 3840041"/>
                <a:gd name="connsiteX9" fmla="*/ 720865 w 3341149"/>
                <a:gd name="connsiteY9" fmla="*/ 2350143 h 3840041"/>
                <a:gd name="connsiteX10" fmla="*/ 1152665 w 3341149"/>
                <a:gd name="connsiteY10" fmla="*/ 2108843 h 3840041"/>
                <a:gd name="connsiteX11" fmla="*/ 504965 w 3341149"/>
                <a:gd name="connsiteY11" fmla="*/ 2235843 h 3840041"/>
                <a:gd name="connsiteX12" fmla="*/ 1025665 w 3341149"/>
                <a:gd name="connsiteY12" fmla="*/ 1918343 h 3840041"/>
                <a:gd name="connsiteX13" fmla="*/ 631965 w 3341149"/>
                <a:gd name="connsiteY13" fmla="*/ 1981843 h 3840041"/>
                <a:gd name="connsiteX14" fmla="*/ 966249 w 3341149"/>
                <a:gd name="connsiteY14" fmla="*/ 1739900 h 3840041"/>
                <a:gd name="connsiteX15" fmla="*/ 289065 w 3341149"/>
                <a:gd name="connsiteY15" fmla="*/ 1918343 h 3840041"/>
                <a:gd name="connsiteX16" fmla="*/ 797065 w 3341149"/>
                <a:gd name="connsiteY16" fmla="*/ 1511943 h 3840041"/>
                <a:gd name="connsiteX17" fmla="*/ 428765 w 3341149"/>
                <a:gd name="connsiteY17" fmla="*/ 1613543 h 3840041"/>
                <a:gd name="connsiteX18" fmla="*/ 746265 w 3341149"/>
                <a:gd name="connsiteY18" fmla="*/ 1321443 h 3840041"/>
                <a:gd name="connsiteX19" fmla="*/ 187465 w 3341149"/>
                <a:gd name="connsiteY19" fmla="*/ 1473843 h 3840041"/>
                <a:gd name="connsiteX20" fmla="*/ 695464 w 3341149"/>
                <a:gd name="connsiteY20" fmla="*/ 1169043 h 3840041"/>
                <a:gd name="connsiteX21" fmla="*/ 267749 w 3341149"/>
                <a:gd name="connsiteY21" fmla="*/ 1206500 h 3840041"/>
                <a:gd name="connsiteX22" fmla="*/ 619265 w 3341149"/>
                <a:gd name="connsiteY22" fmla="*/ 991243 h 3840041"/>
                <a:gd name="connsiteX23" fmla="*/ 77249 w 3341149"/>
                <a:gd name="connsiteY23" fmla="*/ 1041400 h 3840041"/>
                <a:gd name="connsiteX0" fmla="*/ 77249 w 3341149"/>
                <a:gd name="connsiteY0" fmla="*/ 1041400 h 3840041"/>
                <a:gd name="connsiteX1" fmla="*/ 1918749 w 3341149"/>
                <a:gd name="connsiteY1" fmla="*/ 0 h 3840041"/>
                <a:gd name="connsiteX2" fmla="*/ 3341149 w 3341149"/>
                <a:gd name="connsiteY2" fmla="*/ 2755900 h 3840041"/>
                <a:gd name="connsiteX3" fmla="*/ 1436149 w 3341149"/>
                <a:gd name="connsiteY3" fmla="*/ 3810000 h 3840041"/>
                <a:gd name="connsiteX4" fmla="*/ 1194849 w 3341149"/>
                <a:gd name="connsiteY4" fmla="*/ 3175000 h 3840041"/>
                <a:gd name="connsiteX5" fmla="*/ 1419365 w 3341149"/>
                <a:gd name="connsiteY5" fmla="*/ 2642243 h 3840041"/>
                <a:gd name="connsiteX6" fmla="*/ 962165 w 3341149"/>
                <a:gd name="connsiteY6" fmla="*/ 2743843 h 3840041"/>
                <a:gd name="connsiteX7" fmla="*/ 1355865 w 3341149"/>
                <a:gd name="connsiteY7" fmla="*/ 2489843 h 3840041"/>
                <a:gd name="connsiteX8" fmla="*/ 737649 w 3341149"/>
                <a:gd name="connsiteY8" fmla="*/ 2603500 h 3840041"/>
                <a:gd name="connsiteX9" fmla="*/ 1228865 w 3341149"/>
                <a:gd name="connsiteY9" fmla="*/ 2286643 h 3840041"/>
                <a:gd name="connsiteX10" fmla="*/ 720865 w 3341149"/>
                <a:gd name="connsiteY10" fmla="*/ 2350143 h 3840041"/>
                <a:gd name="connsiteX11" fmla="*/ 1152665 w 3341149"/>
                <a:gd name="connsiteY11" fmla="*/ 2108843 h 3840041"/>
                <a:gd name="connsiteX12" fmla="*/ 504965 w 3341149"/>
                <a:gd name="connsiteY12" fmla="*/ 2235843 h 3840041"/>
                <a:gd name="connsiteX13" fmla="*/ 1025665 w 3341149"/>
                <a:gd name="connsiteY13" fmla="*/ 1918343 h 3840041"/>
                <a:gd name="connsiteX14" fmla="*/ 631965 w 3341149"/>
                <a:gd name="connsiteY14" fmla="*/ 1981843 h 3840041"/>
                <a:gd name="connsiteX15" fmla="*/ 966249 w 3341149"/>
                <a:gd name="connsiteY15" fmla="*/ 1739900 h 3840041"/>
                <a:gd name="connsiteX16" fmla="*/ 289065 w 3341149"/>
                <a:gd name="connsiteY16" fmla="*/ 1918343 h 3840041"/>
                <a:gd name="connsiteX17" fmla="*/ 797065 w 3341149"/>
                <a:gd name="connsiteY17" fmla="*/ 1511943 h 3840041"/>
                <a:gd name="connsiteX18" fmla="*/ 428765 w 3341149"/>
                <a:gd name="connsiteY18" fmla="*/ 1613543 h 3840041"/>
                <a:gd name="connsiteX19" fmla="*/ 746265 w 3341149"/>
                <a:gd name="connsiteY19" fmla="*/ 1321443 h 3840041"/>
                <a:gd name="connsiteX20" fmla="*/ 187465 w 3341149"/>
                <a:gd name="connsiteY20" fmla="*/ 1473843 h 3840041"/>
                <a:gd name="connsiteX21" fmla="*/ 695464 w 3341149"/>
                <a:gd name="connsiteY21" fmla="*/ 1169043 h 3840041"/>
                <a:gd name="connsiteX22" fmla="*/ 267749 w 3341149"/>
                <a:gd name="connsiteY22" fmla="*/ 1206500 h 3840041"/>
                <a:gd name="connsiteX23" fmla="*/ 619265 w 3341149"/>
                <a:gd name="connsiteY23" fmla="*/ 991243 h 3840041"/>
                <a:gd name="connsiteX24" fmla="*/ 77249 w 3341149"/>
                <a:gd name="connsiteY24" fmla="*/ 1041400 h 3840041"/>
                <a:gd name="connsiteX0" fmla="*/ 77249 w 3341149"/>
                <a:gd name="connsiteY0" fmla="*/ 1041400 h 3840041"/>
                <a:gd name="connsiteX1" fmla="*/ 1918749 w 3341149"/>
                <a:gd name="connsiteY1" fmla="*/ 0 h 3840041"/>
                <a:gd name="connsiteX2" fmla="*/ 3341149 w 3341149"/>
                <a:gd name="connsiteY2" fmla="*/ 2755900 h 3840041"/>
                <a:gd name="connsiteX3" fmla="*/ 1436149 w 3341149"/>
                <a:gd name="connsiteY3" fmla="*/ 3810000 h 3840041"/>
                <a:gd name="connsiteX4" fmla="*/ 1194849 w 3341149"/>
                <a:gd name="connsiteY4" fmla="*/ 3175000 h 3840041"/>
                <a:gd name="connsiteX5" fmla="*/ 797065 w 3341149"/>
                <a:gd name="connsiteY5" fmla="*/ 2985143 h 3840041"/>
                <a:gd name="connsiteX6" fmla="*/ 1419365 w 3341149"/>
                <a:gd name="connsiteY6" fmla="*/ 2642243 h 3840041"/>
                <a:gd name="connsiteX7" fmla="*/ 962165 w 3341149"/>
                <a:gd name="connsiteY7" fmla="*/ 2743843 h 3840041"/>
                <a:gd name="connsiteX8" fmla="*/ 1355865 w 3341149"/>
                <a:gd name="connsiteY8" fmla="*/ 2489843 h 3840041"/>
                <a:gd name="connsiteX9" fmla="*/ 737649 w 3341149"/>
                <a:gd name="connsiteY9" fmla="*/ 2603500 h 3840041"/>
                <a:gd name="connsiteX10" fmla="*/ 1228865 w 3341149"/>
                <a:gd name="connsiteY10" fmla="*/ 2286643 h 3840041"/>
                <a:gd name="connsiteX11" fmla="*/ 720865 w 3341149"/>
                <a:gd name="connsiteY11" fmla="*/ 2350143 h 3840041"/>
                <a:gd name="connsiteX12" fmla="*/ 1152665 w 3341149"/>
                <a:gd name="connsiteY12" fmla="*/ 2108843 h 3840041"/>
                <a:gd name="connsiteX13" fmla="*/ 504965 w 3341149"/>
                <a:gd name="connsiteY13" fmla="*/ 2235843 h 3840041"/>
                <a:gd name="connsiteX14" fmla="*/ 1025665 w 3341149"/>
                <a:gd name="connsiteY14" fmla="*/ 1918343 h 3840041"/>
                <a:gd name="connsiteX15" fmla="*/ 631965 w 3341149"/>
                <a:gd name="connsiteY15" fmla="*/ 1981843 h 3840041"/>
                <a:gd name="connsiteX16" fmla="*/ 966249 w 3341149"/>
                <a:gd name="connsiteY16" fmla="*/ 1739900 h 3840041"/>
                <a:gd name="connsiteX17" fmla="*/ 289065 w 3341149"/>
                <a:gd name="connsiteY17" fmla="*/ 1918343 h 3840041"/>
                <a:gd name="connsiteX18" fmla="*/ 797065 w 3341149"/>
                <a:gd name="connsiteY18" fmla="*/ 1511943 h 3840041"/>
                <a:gd name="connsiteX19" fmla="*/ 428765 w 3341149"/>
                <a:gd name="connsiteY19" fmla="*/ 1613543 h 3840041"/>
                <a:gd name="connsiteX20" fmla="*/ 746265 w 3341149"/>
                <a:gd name="connsiteY20" fmla="*/ 1321443 h 3840041"/>
                <a:gd name="connsiteX21" fmla="*/ 187465 w 3341149"/>
                <a:gd name="connsiteY21" fmla="*/ 1473843 h 3840041"/>
                <a:gd name="connsiteX22" fmla="*/ 695464 w 3341149"/>
                <a:gd name="connsiteY22" fmla="*/ 1169043 h 3840041"/>
                <a:gd name="connsiteX23" fmla="*/ 267749 w 3341149"/>
                <a:gd name="connsiteY23" fmla="*/ 1206500 h 3840041"/>
                <a:gd name="connsiteX24" fmla="*/ 619265 w 3341149"/>
                <a:gd name="connsiteY24" fmla="*/ 991243 h 3840041"/>
                <a:gd name="connsiteX25" fmla="*/ 77249 w 3341149"/>
                <a:gd name="connsiteY25" fmla="*/ 1041400 h 3840041"/>
                <a:gd name="connsiteX0" fmla="*/ 77249 w 3341149"/>
                <a:gd name="connsiteY0" fmla="*/ 1041400 h 3840041"/>
                <a:gd name="connsiteX1" fmla="*/ 1918749 w 3341149"/>
                <a:gd name="connsiteY1" fmla="*/ 0 h 3840041"/>
                <a:gd name="connsiteX2" fmla="*/ 3341149 w 3341149"/>
                <a:gd name="connsiteY2" fmla="*/ 2755900 h 3840041"/>
                <a:gd name="connsiteX3" fmla="*/ 1436149 w 3341149"/>
                <a:gd name="connsiteY3" fmla="*/ 3810000 h 3840041"/>
                <a:gd name="connsiteX4" fmla="*/ 1194849 w 3341149"/>
                <a:gd name="connsiteY4" fmla="*/ 3175000 h 3840041"/>
                <a:gd name="connsiteX5" fmla="*/ 1520965 w 3341149"/>
                <a:gd name="connsiteY5" fmla="*/ 2845443 h 3840041"/>
                <a:gd name="connsiteX6" fmla="*/ 797065 w 3341149"/>
                <a:gd name="connsiteY6" fmla="*/ 2985143 h 3840041"/>
                <a:gd name="connsiteX7" fmla="*/ 1419365 w 3341149"/>
                <a:gd name="connsiteY7" fmla="*/ 2642243 h 3840041"/>
                <a:gd name="connsiteX8" fmla="*/ 962165 w 3341149"/>
                <a:gd name="connsiteY8" fmla="*/ 2743843 h 3840041"/>
                <a:gd name="connsiteX9" fmla="*/ 1355865 w 3341149"/>
                <a:gd name="connsiteY9" fmla="*/ 2489843 h 3840041"/>
                <a:gd name="connsiteX10" fmla="*/ 737649 w 3341149"/>
                <a:gd name="connsiteY10" fmla="*/ 2603500 h 3840041"/>
                <a:gd name="connsiteX11" fmla="*/ 1228865 w 3341149"/>
                <a:gd name="connsiteY11" fmla="*/ 2286643 h 3840041"/>
                <a:gd name="connsiteX12" fmla="*/ 720865 w 3341149"/>
                <a:gd name="connsiteY12" fmla="*/ 2350143 h 3840041"/>
                <a:gd name="connsiteX13" fmla="*/ 1152665 w 3341149"/>
                <a:gd name="connsiteY13" fmla="*/ 2108843 h 3840041"/>
                <a:gd name="connsiteX14" fmla="*/ 504965 w 3341149"/>
                <a:gd name="connsiteY14" fmla="*/ 2235843 h 3840041"/>
                <a:gd name="connsiteX15" fmla="*/ 1025665 w 3341149"/>
                <a:gd name="connsiteY15" fmla="*/ 1918343 h 3840041"/>
                <a:gd name="connsiteX16" fmla="*/ 631965 w 3341149"/>
                <a:gd name="connsiteY16" fmla="*/ 1981843 h 3840041"/>
                <a:gd name="connsiteX17" fmla="*/ 966249 w 3341149"/>
                <a:gd name="connsiteY17" fmla="*/ 1739900 h 3840041"/>
                <a:gd name="connsiteX18" fmla="*/ 289065 w 3341149"/>
                <a:gd name="connsiteY18" fmla="*/ 1918343 h 3840041"/>
                <a:gd name="connsiteX19" fmla="*/ 797065 w 3341149"/>
                <a:gd name="connsiteY19" fmla="*/ 1511943 h 3840041"/>
                <a:gd name="connsiteX20" fmla="*/ 428765 w 3341149"/>
                <a:gd name="connsiteY20" fmla="*/ 1613543 h 3840041"/>
                <a:gd name="connsiteX21" fmla="*/ 746265 w 3341149"/>
                <a:gd name="connsiteY21" fmla="*/ 1321443 h 3840041"/>
                <a:gd name="connsiteX22" fmla="*/ 187465 w 3341149"/>
                <a:gd name="connsiteY22" fmla="*/ 1473843 h 3840041"/>
                <a:gd name="connsiteX23" fmla="*/ 695464 w 3341149"/>
                <a:gd name="connsiteY23" fmla="*/ 1169043 h 3840041"/>
                <a:gd name="connsiteX24" fmla="*/ 267749 w 3341149"/>
                <a:gd name="connsiteY24" fmla="*/ 1206500 h 3840041"/>
                <a:gd name="connsiteX25" fmla="*/ 619265 w 3341149"/>
                <a:gd name="connsiteY25" fmla="*/ 991243 h 3840041"/>
                <a:gd name="connsiteX26" fmla="*/ 77249 w 3341149"/>
                <a:gd name="connsiteY26" fmla="*/ 1041400 h 3840041"/>
                <a:gd name="connsiteX0" fmla="*/ 77249 w 3341149"/>
                <a:gd name="connsiteY0" fmla="*/ 1041400 h 3810000"/>
                <a:gd name="connsiteX1" fmla="*/ 1918749 w 3341149"/>
                <a:gd name="connsiteY1" fmla="*/ 0 h 3810000"/>
                <a:gd name="connsiteX2" fmla="*/ 3341149 w 3341149"/>
                <a:gd name="connsiteY2" fmla="*/ 2755900 h 3810000"/>
                <a:gd name="connsiteX3" fmla="*/ 1436149 w 3341149"/>
                <a:gd name="connsiteY3" fmla="*/ 3810000 h 3810000"/>
                <a:gd name="connsiteX4" fmla="*/ 1118649 w 3341149"/>
                <a:gd name="connsiteY4" fmla="*/ 3073400 h 3810000"/>
                <a:gd name="connsiteX5" fmla="*/ 1520965 w 3341149"/>
                <a:gd name="connsiteY5" fmla="*/ 2845443 h 3810000"/>
                <a:gd name="connsiteX6" fmla="*/ 797065 w 3341149"/>
                <a:gd name="connsiteY6" fmla="*/ 2985143 h 3810000"/>
                <a:gd name="connsiteX7" fmla="*/ 1419365 w 3341149"/>
                <a:gd name="connsiteY7" fmla="*/ 2642243 h 3810000"/>
                <a:gd name="connsiteX8" fmla="*/ 962165 w 3341149"/>
                <a:gd name="connsiteY8" fmla="*/ 2743843 h 3810000"/>
                <a:gd name="connsiteX9" fmla="*/ 1355865 w 3341149"/>
                <a:gd name="connsiteY9" fmla="*/ 2489843 h 3810000"/>
                <a:gd name="connsiteX10" fmla="*/ 737649 w 3341149"/>
                <a:gd name="connsiteY10" fmla="*/ 2603500 h 3810000"/>
                <a:gd name="connsiteX11" fmla="*/ 1228865 w 3341149"/>
                <a:gd name="connsiteY11" fmla="*/ 2286643 h 3810000"/>
                <a:gd name="connsiteX12" fmla="*/ 720865 w 3341149"/>
                <a:gd name="connsiteY12" fmla="*/ 2350143 h 3810000"/>
                <a:gd name="connsiteX13" fmla="*/ 1152665 w 3341149"/>
                <a:gd name="connsiteY13" fmla="*/ 2108843 h 3810000"/>
                <a:gd name="connsiteX14" fmla="*/ 504965 w 3341149"/>
                <a:gd name="connsiteY14" fmla="*/ 2235843 h 3810000"/>
                <a:gd name="connsiteX15" fmla="*/ 1025665 w 3341149"/>
                <a:gd name="connsiteY15" fmla="*/ 1918343 h 3810000"/>
                <a:gd name="connsiteX16" fmla="*/ 631965 w 3341149"/>
                <a:gd name="connsiteY16" fmla="*/ 1981843 h 3810000"/>
                <a:gd name="connsiteX17" fmla="*/ 966249 w 3341149"/>
                <a:gd name="connsiteY17" fmla="*/ 1739900 h 3810000"/>
                <a:gd name="connsiteX18" fmla="*/ 289065 w 3341149"/>
                <a:gd name="connsiteY18" fmla="*/ 1918343 h 3810000"/>
                <a:gd name="connsiteX19" fmla="*/ 797065 w 3341149"/>
                <a:gd name="connsiteY19" fmla="*/ 1511943 h 3810000"/>
                <a:gd name="connsiteX20" fmla="*/ 428765 w 3341149"/>
                <a:gd name="connsiteY20" fmla="*/ 1613543 h 3810000"/>
                <a:gd name="connsiteX21" fmla="*/ 746265 w 3341149"/>
                <a:gd name="connsiteY21" fmla="*/ 1321443 h 3810000"/>
                <a:gd name="connsiteX22" fmla="*/ 187465 w 3341149"/>
                <a:gd name="connsiteY22" fmla="*/ 1473843 h 3810000"/>
                <a:gd name="connsiteX23" fmla="*/ 695464 w 3341149"/>
                <a:gd name="connsiteY23" fmla="*/ 1169043 h 3810000"/>
                <a:gd name="connsiteX24" fmla="*/ 267749 w 3341149"/>
                <a:gd name="connsiteY24" fmla="*/ 1206500 h 3810000"/>
                <a:gd name="connsiteX25" fmla="*/ 619265 w 3341149"/>
                <a:gd name="connsiteY25" fmla="*/ 991243 h 3810000"/>
                <a:gd name="connsiteX26" fmla="*/ 77249 w 3341149"/>
                <a:gd name="connsiteY26" fmla="*/ 1041400 h 3810000"/>
                <a:gd name="connsiteX0" fmla="*/ 77249 w 3341149"/>
                <a:gd name="connsiteY0" fmla="*/ 1041400 h 3816473"/>
                <a:gd name="connsiteX1" fmla="*/ 1918749 w 3341149"/>
                <a:gd name="connsiteY1" fmla="*/ 0 h 3816473"/>
                <a:gd name="connsiteX2" fmla="*/ 3341149 w 3341149"/>
                <a:gd name="connsiteY2" fmla="*/ 2755900 h 3816473"/>
                <a:gd name="connsiteX3" fmla="*/ 1436149 w 3341149"/>
                <a:gd name="connsiteY3" fmla="*/ 3810000 h 3816473"/>
                <a:gd name="connsiteX4" fmla="*/ 1622565 w 3341149"/>
                <a:gd name="connsiteY4" fmla="*/ 3035943 h 3816473"/>
                <a:gd name="connsiteX5" fmla="*/ 1118649 w 3341149"/>
                <a:gd name="connsiteY5" fmla="*/ 3073400 h 3816473"/>
                <a:gd name="connsiteX6" fmla="*/ 1520965 w 3341149"/>
                <a:gd name="connsiteY6" fmla="*/ 2845443 h 3816473"/>
                <a:gd name="connsiteX7" fmla="*/ 797065 w 3341149"/>
                <a:gd name="connsiteY7" fmla="*/ 2985143 h 3816473"/>
                <a:gd name="connsiteX8" fmla="*/ 1419365 w 3341149"/>
                <a:gd name="connsiteY8" fmla="*/ 2642243 h 3816473"/>
                <a:gd name="connsiteX9" fmla="*/ 962165 w 3341149"/>
                <a:gd name="connsiteY9" fmla="*/ 2743843 h 3816473"/>
                <a:gd name="connsiteX10" fmla="*/ 1355865 w 3341149"/>
                <a:gd name="connsiteY10" fmla="*/ 2489843 h 3816473"/>
                <a:gd name="connsiteX11" fmla="*/ 737649 w 3341149"/>
                <a:gd name="connsiteY11" fmla="*/ 2603500 h 3816473"/>
                <a:gd name="connsiteX12" fmla="*/ 1228865 w 3341149"/>
                <a:gd name="connsiteY12" fmla="*/ 2286643 h 3816473"/>
                <a:gd name="connsiteX13" fmla="*/ 720865 w 3341149"/>
                <a:gd name="connsiteY13" fmla="*/ 2350143 h 3816473"/>
                <a:gd name="connsiteX14" fmla="*/ 1152665 w 3341149"/>
                <a:gd name="connsiteY14" fmla="*/ 2108843 h 3816473"/>
                <a:gd name="connsiteX15" fmla="*/ 504965 w 3341149"/>
                <a:gd name="connsiteY15" fmla="*/ 2235843 h 3816473"/>
                <a:gd name="connsiteX16" fmla="*/ 1025665 w 3341149"/>
                <a:gd name="connsiteY16" fmla="*/ 1918343 h 3816473"/>
                <a:gd name="connsiteX17" fmla="*/ 631965 w 3341149"/>
                <a:gd name="connsiteY17" fmla="*/ 1981843 h 3816473"/>
                <a:gd name="connsiteX18" fmla="*/ 966249 w 3341149"/>
                <a:gd name="connsiteY18" fmla="*/ 1739900 h 3816473"/>
                <a:gd name="connsiteX19" fmla="*/ 289065 w 3341149"/>
                <a:gd name="connsiteY19" fmla="*/ 1918343 h 3816473"/>
                <a:gd name="connsiteX20" fmla="*/ 797065 w 3341149"/>
                <a:gd name="connsiteY20" fmla="*/ 1511943 h 3816473"/>
                <a:gd name="connsiteX21" fmla="*/ 428765 w 3341149"/>
                <a:gd name="connsiteY21" fmla="*/ 1613543 h 3816473"/>
                <a:gd name="connsiteX22" fmla="*/ 746265 w 3341149"/>
                <a:gd name="connsiteY22" fmla="*/ 1321443 h 3816473"/>
                <a:gd name="connsiteX23" fmla="*/ 187465 w 3341149"/>
                <a:gd name="connsiteY23" fmla="*/ 1473843 h 3816473"/>
                <a:gd name="connsiteX24" fmla="*/ 695464 w 3341149"/>
                <a:gd name="connsiteY24" fmla="*/ 1169043 h 3816473"/>
                <a:gd name="connsiteX25" fmla="*/ 267749 w 3341149"/>
                <a:gd name="connsiteY25" fmla="*/ 1206500 h 3816473"/>
                <a:gd name="connsiteX26" fmla="*/ 619265 w 3341149"/>
                <a:gd name="connsiteY26" fmla="*/ 991243 h 3816473"/>
                <a:gd name="connsiteX27" fmla="*/ 77249 w 3341149"/>
                <a:gd name="connsiteY27" fmla="*/ 1041400 h 3816473"/>
                <a:gd name="connsiteX0" fmla="*/ 77249 w 3341149"/>
                <a:gd name="connsiteY0" fmla="*/ 1041400 h 3820998"/>
                <a:gd name="connsiteX1" fmla="*/ 1918749 w 3341149"/>
                <a:gd name="connsiteY1" fmla="*/ 0 h 3820998"/>
                <a:gd name="connsiteX2" fmla="*/ 3341149 w 3341149"/>
                <a:gd name="connsiteY2" fmla="*/ 2755900 h 3820998"/>
                <a:gd name="connsiteX3" fmla="*/ 1436149 w 3341149"/>
                <a:gd name="connsiteY3" fmla="*/ 3810000 h 3820998"/>
                <a:gd name="connsiteX4" fmla="*/ 962165 w 3341149"/>
                <a:gd name="connsiteY4" fmla="*/ 3315343 h 3820998"/>
                <a:gd name="connsiteX5" fmla="*/ 1622565 w 3341149"/>
                <a:gd name="connsiteY5" fmla="*/ 3035943 h 3820998"/>
                <a:gd name="connsiteX6" fmla="*/ 1118649 w 3341149"/>
                <a:gd name="connsiteY6" fmla="*/ 3073400 h 3820998"/>
                <a:gd name="connsiteX7" fmla="*/ 1520965 w 3341149"/>
                <a:gd name="connsiteY7" fmla="*/ 2845443 h 3820998"/>
                <a:gd name="connsiteX8" fmla="*/ 797065 w 3341149"/>
                <a:gd name="connsiteY8" fmla="*/ 2985143 h 3820998"/>
                <a:gd name="connsiteX9" fmla="*/ 1419365 w 3341149"/>
                <a:gd name="connsiteY9" fmla="*/ 2642243 h 3820998"/>
                <a:gd name="connsiteX10" fmla="*/ 962165 w 3341149"/>
                <a:gd name="connsiteY10" fmla="*/ 2743843 h 3820998"/>
                <a:gd name="connsiteX11" fmla="*/ 1355865 w 3341149"/>
                <a:gd name="connsiteY11" fmla="*/ 2489843 h 3820998"/>
                <a:gd name="connsiteX12" fmla="*/ 737649 w 3341149"/>
                <a:gd name="connsiteY12" fmla="*/ 2603500 h 3820998"/>
                <a:gd name="connsiteX13" fmla="*/ 1228865 w 3341149"/>
                <a:gd name="connsiteY13" fmla="*/ 2286643 h 3820998"/>
                <a:gd name="connsiteX14" fmla="*/ 720865 w 3341149"/>
                <a:gd name="connsiteY14" fmla="*/ 2350143 h 3820998"/>
                <a:gd name="connsiteX15" fmla="*/ 1152665 w 3341149"/>
                <a:gd name="connsiteY15" fmla="*/ 2108843 h 3820998"/>
                <a:gd name="connsiteX16" fmla="*/ 504965 w 3341149"/>
                <a:gd name="connsiteY16" fmla="*/ 2235843 h 3820998"/>
                <a:gd name="connsiteX17" fmla="*/ 1025665 w 3341149"/>
                <a:gd name="connsiteY17" fmla="*/ 1918343 h 3820998"/>
                <a:gd name="connsiteX18" fmla="*/ 631965 w 3341149"/>
                <a:gd name="connsiteY18" fmla="*/ 1981843 h 3820998"/>
                <a:gd name="connsiteX19" fmla="*/ 966249 w 3341149"/>
                <a:gd name="connsiteY19" fmla="*/ 1739900 h 3820998"/>
                <a:gd name="connsiteX20" fmla="*/ 289065 w 3341149"/>
                <a:gd name="connsiteY20" fmla="*/ 1918343 h 3820998"/>
                <a:gd name="connsiteX21" fmla="*/ 797065 w 3341149"/>
                <a:gd name="connsiteY21" fmla="*/ 1511943 h 3820998"/>
                <a:gd name="connsiteX22" fmla="*/ 428765 w 3341149"/>
                <a:gd name="connsiteY22" fmla="*/ 1613543 h 3820998"/>
                <a:gd name="connsiteX23" fmla="*/ 746265 w 3341149"/>
                <a:gd name="connsiteY23" fmla="*/ 1321443 h 3820998"/>
                <a:gd name="connsiteX24" fmla="*/ 187465 w 3341149"/>
                <a:gd name="connsiteY24" fmla="*/ 1473843 h 3820998"/>
                <a:gd name="connsiteX25" fmla="*/ 695464 w 3341149"/>
                <a:gd name="connsiteY25" fmla="*/ 1169043 h 3820998"/>
                <a:gd name="connsiteX26" fmla="*/ 267749 w 3341149"/>
                <a:gd name="connsiteY26" fmla="*/ 1206500 h 3820998"/>
                <a:gd name="connsiteX27" fmla="*/ 619265 w 3341149"/>
                <a:gd name="connsiteY27" fmla="*/ 991243 h 3820998"/>
                <a:gd name="connsiteX28" fmla="*/ 77249 w 3341149"/>
                <a:gd name="connsiteY28" fmla="*/ 1041400 h 3820998"/>
                <a:gd name="connsiteX0" fmla="*/ 77249 w 3341149"/>
                <a:gd name="connsiteY0" fmla="*/ 1041400 h 3826992"/>
                <a:gd name="connsiteX1" fmla="*/ 1918749 w 3341149"/>
                <a:gd name="connsiteY1" fmla="*/ 0 h 3826992"/>
                <a:gd name="connsiteX2" fmla="*/ 3341149 w 3341149"/>
                <a:gd name="connsiteY2" fmla="*/ 2755900 h 3826992"/>
                <a:gd name="connsiteX3" fmla="*/ 1436149 w 3341149"/>
                <a:gd name="connsiteY3" fmla="*/ 3810000 h 3826992"/>
                <a:gd name="connsiteX4" fmla="*/ 1660665 w 3341149"/>
                <a:gd name="connsiteY4" fmla="*/ 3188342 h 3826992"/>
                <a:gd name="connsiteX5" fmla="*/ 962165 w 3341149"/>
                <a:gd name="connsiteY5" fmla="*/ 3315343 h 3826992"/>
                <a:gd name="connsiteX6" fmla="*/ 1622565 w 3341149"/>
                <a:gd name="connsiteY6" fmla="*/ 3035943 h 3826992"/>
                <a:gd name="connsiteX7" fmla="*/ 1118649 w 3341149"/>
                <a:gd name="connsiteY7" fmla="*/ 3073400 h 3826992"/>
                <a:gd name="connsiteX8" fmla="*/ 1520965 w 3341149"/>
                <a:gd name="connsiteY8" fmla="*/ 2845443 h 3826992"/>
                <a:gd name="connsiteX9" fmla="*/ 797065 w 3341149"/>
                <a:gd name="connsiteY9" fmla="*/ 2985143 h 3826992"/>
                <a:gd name="connsiteX10" fmla="*/ 1419365 w 3341149"/>
                <a:gd name="connsiteY10" fmla="*/ 2642243 h 3826992"/>
                <a:gd name="connsiteX11" fmla="*/ 962165 w 3341149"/>
                <a:gd name="connsiteY11" fmla="*/ 2743843 h 3826992"/>
                <a:gd name="connsiteX12" fmla="*/ 1355865 w 3341149"/>
                <a:gd name="connsiteY12" fmla="*/ 2489843 h 3826992"/>
                <a:gd name="connsiteX13" fmla="*/ 737649 w 3341149"/>
                <a:gd name="connsiteY13" fmla="*/ 2603500 h 3826992"/>
                <a:gd name="connsiteX14" fmla="*/ 1228865 w 3341149"/>
                <a:gd name="connsiteY14" fmla="*/ 2286643 h 3826992"/>
                <a:gd name="connsiteX15" fmla="*/ 720865 w 3341149"/>
                <a:gd name="connsiteY15" fmla="*/ 2350143 h 3826992"/>
                <a:gd name="connsiteX16" fmla="*/ 1152665 w 3341149"/>
                <a:gd name="connsiteY16" fmla="*/ 2108843 h 3826992"/>
                <a:gd name="connsiteX17" fmla="*/ 504965 w 3341149"/>
                <a:gd name="connsiteY17" fmla="*/ 2235843 h 3826992"/>
                <a:gd name="connsiteX18" fmla="*/ 1025665 w 3341149"/>
                <a:gd name="connsiteY18" fmla="*/ 1918343 h 3826992"/>
                <a:gd name="connsiteX19" fmla="*/ 631965 w 3341149"/>
                <a:gd name="connsiteY19" fmla="*/ 1981843 h 3826992"/>
                <a:gd name="connsiteX20" fmla="*/ 966249 w 3341149"/>
                <a:gd name="connsiteY20" fmla="*/ 1739900 h 3826992"/>
                <a:gd name="connsiteX21" fmla="*/ 289065 w 3341149"/>
                <a:gd name="connsiteY21" fmla="*/ 1918343 h 3826992"/>
                <a:gd name="connsiteX22" fmla="*/ 797065 w 3341149"/>
                <a:gd name="connsiteY22" fmla="*/ 1511943 h 3826992"/>
                <a:gd name="connsiteX23" fmla="*/ 428765 w 3341149"/>
                <a:gd name="connsiteY23" fmla="*/ 1613543 h 3826992"/>
                <a:gd name="connsiteX24" fmla="*/ 746265 w 3341149"/>
                <a:gd name="connsiteY24" fmla="*/ 1321443 h 3826992"/>
                <a:gd name="connsiteX25" fmla="*/ 187465 w 3341149"/>
                <a:gd name="connsiteY25" fmla="*/ 1473843 h 3826992"/>
                <a:gd name="connsiteX26" fmla="*/ 695464 w 3341149"/>
                <a:gd name="connsiteY26" fmla="*/ 1169043 h 3826992"/>
                <a:gd name="connsiteX27" fmla="*/ 267749 w 3341149"/>
                <a:gd name="connsiteY27" fmla="*/ 1206500 h 3826992"/>
                <a:gd name="connsiteX28" fmla="*/ 619265 w 3341149"/>
                <a:gd name="connsiteY28" fmla="*/ 991243 h 3826992"/>
                <a:gd name="connsiteX29" fmla="*/ 77249 w 3341149"/>
                <a:gd name="connsiteY29" fmla="*/ 1041400 h 3826992"/>
                <a:gd name="connsiteX0" fmla="*/ 77249 w 3341149"/>
                <a:gd name="connsiteY0" fmla="*/ 1041400 h 3825089"/>
                <a:gd name="connsiteX1" fmla="*/ 1918749 w 3341149"/>
                <a:gd name="connsiteY1" fmla="*/ 0 h 3825089"/>
                <a:gd name="connsiteX2" fmla="*/ 3341149 w 3341149"/>
                <a:gd name="connsiteY2" fmla="*/ 2755900 h 3825089"/>
                <a:gd name="connsiteX3" fmla="*/ 1436149 w 3341149"/>
                <a:gd name="connsiteY3" fmla="*/ 3810000 h 3825089"/>
                <a:gd name="connsiteX4" fmla="*/ 1228865 w 3341149"/>
                <a:gd name="connsiteY4" fmla="*/ 3366142 h 3825089"/>
                <a:gd name="connsiteX5" fmla="*/ 1660665 w 3341149"/>
                <a:gd name="connsiteY5" fmla="*/ 3188342 h 3825089"/>
                <a:gd name="connsiteX6" fmla="*/ 962165 w 3341149"/>
                <a:gd name="connsiteY6" fmla="*/ 3315343 h 3825089"/>
                <a:gd name="connsiteX7" fmla="*/ 1622565 w 3341149"/>
                <a:gd name="connsiteY7" fmla="*/ 3035943 h 3825089"/>
                <a:gd name="connsiteX8" fmla="*/ 1118649 w 3341149"/>
                <a:gd name="connsiteY8" fmla="*/ 3073400 h 3825089"/>
                <a:gd name="connsiteX9" fmla="*/ 1520965 w 3341149"/>
                <a:gd name="connsiteY9" fmla="*/ 2845443 h 3825089"/>
                <a:gd name="connsiteX10" fmla="*/ 797065 w 3341149"/>
                <a:gd name="connsiteY10" fmla="*/ 2985143 h 3825089"/>
                <a:gd name="connsiteX11" fmla="*/ 1419365 w 3341149"/>
                <a:gd name="connsiteY11" fmla="*/ 2642243 h 3825089"/>
                <a:gd name="connsiteX12" fmla="*/ 962165 w 3341149"/>
                <a:gd name="connsiteY12" fmla="*/ 2743843 h 3825089"/>
                <a:gd name="connsiteX13" fmla="*/ 1355865 w 3341149"/>
                <a:gd name="connsiteY13" fmla="*/ 2489843 h 3825089"/>
                <a:gd name="connsiteX14" fmla="*/ 737649 w 3341149"/>
                <a:gd name="connsiteY14" fmla="*/ 2603500 h 3825089"/>
                <a:gd name="connsiteX15" fmla="*/ 1228865 w 3341149"/>
                <a:gd name="connsiteY15" fmla="*/ 2286643 h 3825089"/>
                <a:gd name="connsiteX16" fmla="*/ 720865 w 3341149"/>
                <a:gd name="connsiteY16" fmla="*/ 2350143 h 3825089"/>
                <a:gd name="connsiteX17" fmla="*/ 1152665 w 3341149"/>
                <a:gd name="connsiteY17" fmla="*/ 2108843 h 3825089"/>
                <a:gd name="connsiteX18" fmla="*/ 504965 w 3341149"/>
                <a:gd name="connsiteY18" fmla="*/ 2235843 h 3825089"/>
                <a:gd name="connsiteX19" fmla="*/ 1025665 w 3341149"/>
                <a:gd name="connsiteY19" fmla="*/ 1918343 h 3825089"/>
                <a:gd name="connsiteX20" fmla="*/ 631965 w 3341149"/>
                <a:gd name="connsiteY20" fmla="*/ 1981843 h 3825089"/>
                <a:gd name="connsiteX21" fmla="*/ 966249 w 3341149"/>
                <a:gd name="connsiteY21" fmla="*/ 1739900 h 3825089"/>
                <a:gd name="connsiteX22" fmla="*/ 289065 w 3341149"/>
                <a:gd name="connsiteY22" fmla="*/ 1918343 h 3825089"/>
                <a:gd name="connsiteX23" fmla="*/ 797065 w 3341149"/>
                <a:gd name="connsiteY23" fmla="*/ 1511943 h 3825089"/>
                <a:gd name="connsiteX24" fmla="*/ 428765 w 3341149"/>
                <a:gd name="connsiteY24" fmla="*/ 1613543 h 3825089"/>
                <a:gd name="connsiteX25" fmla="*/ 746265 w 3341149"/>
                <a:gd name="connsiteY25" fmla="*/ 1321443 h 3825089"/>
                <a:gd name="connsiteX26" fmla="*/ 187465 w 3341149"/>
                <a:gd name="connsiteY26" fmla="*/ 1473843 h 3825089"/>
                <a:gd name="connsiteX27" fmla="*/ 695464 w 3341149"/>
                <a:gd name="connsiteY27" fmla="*/ 1169043 h 3825089"/>
                <a:gd name="connsiteX28" fmla="*/ 267749 w 3341149"/>
                <a:gd name="connsiteY28" fmla="*/ 1206500 h 3825089"/>
                <a:gd name="connsiteX29" fmla="*/ 619265 w 3341149"/>
                <a:gd name="connsiteY29" fmla="*/ 991243 h 3825089"/>
                <a:gd name="connsiteX30" fmla="*/ 77249 w 3341149"/>
                <a:gd name="connsiteY30" fmla="*/ 1041400 h 3825089"/>
                <a:gd name="connsiteX0" fmla="*/ 77249 w 3341149"/>
                <a:gd name="connsiteY0" fmla="*/ 1041400 h 3834063"/>
                <a:gd name="connsiteX1" fmla="*/ 1918749 w 3341149"/>
                <a:gd name="connsiteY1" fmla="*/ 0 h 3834063"/>
                <a:gd name="connsiteX2" fmla="*/ 3341149 w 3341149"/>
                <a:gd name="connsiteY2" fmla="*/ 2755900 h 3834063"/>
                <a:gd name="connsiteX3" fmla="*/ 1436149 w 3341149"/>
                <a:gd name="connsiteY3" fmla="*/ 3810000 h 3834063"/>
                <a:gd name="connsiteX4" fmla="*/ 1736865 w 3341149"/>
                <a:gd name="connsiteY4" fmla="*/ 3378843 h 3834063"/>
                <a:gd name="connsiteX5" fmla="*/ 1228865 w 3341149"/>
                <a:gd name="connsiteY5" fmla="*/ 3366142 h 3834063"/>
                <a:gd name="connsiteX6" fmla="*/ 1660665 w 3341149"/>
                <a:gd name="connsiteY6" fmla="*/ 3188342 h 3834063"/>
                <a:gd name="connsiteX7" fmla="*/ 962165 w 3341149"/>
                <a:gd name="connsiteY7" fmla="*/ 3315343 h 3834063"/>
                <a:gd name="connsiteX8" fmla="*/ 1622565 w 3341149"/>
                <a:gd name="connsiteY8" fmla="*/ 3035943 h 3834063"/>
                <a:gd name="connsiteX9" fmla="*/ 1118649 w 3341149"/>
                <a:gd name="connsiteY9" fmla="*/ 3073400 h 3834063"/>
                <a:gd name="connsiteX10" fmla="*/ 1520965 w 3341149"/>
                <a:gd name="connsiteY10" fmla="*/ 2845443 h 3834063"/>
                <a:gd name="connsiteX11" fmla="*/ 797065 w 3341149"/>
                <a:gd name="connsiteY11" fmla="*/ 2985143 h 3834063"/>
                <a:gd name="connsiteX12" fmla="*/ 1419365 w 3341149"/>
                <a:gd name="connsiteY12" fmla="*/ 2642243 h 3834063"/>
                <a:gd name="connsiteX13" fmla="*/ 962165 w 3341149"/>
                <a:gd name="connsiteY13" fmla="*/ 2743843 h 3834063"/>
                <a:gd name="connsiteX14" fmla="*/ 1355865 w 3341149"/>
                <a:gd name="connsiteY14" fmla="*/ 2489843 h 3834063"/>
                <a:gd name="connsiteX15" fmla="*/ 737649 w 3341149"/>
                <a:gd name="connsiteY15" fmla="*/ 2603500 h 3834063"/>
                <a:gd name="connsiteX16" fmla="*/ 1228865 w 3341149"/>
                <a:gd name="connsiteY16" fmla="*/ 2286643 h 3834063"/>
                <a:gd name="connsiteX17" fmla="*/ 720865 w 3341149"/>
                <a:gd name="connsiteY17" fmla="*/ 2350143 h 3834063"/>
                <a:gd name="connsiteX18" fmla="*/ 1152665 w 3341149"/>
                <a:gd name="connsiteY18" fmla="*/ 2108843 h 3834063"/>
                <a:gd name="connsiteX19" fmla="*/ 504965 w 3341149"/>
                <a:gd name="connsiteY19" fmla="*/ 2235843 h 3834063"/>
                <a:gd name="connsiteX20" fmla="*/ 1025665 w 3341149"/>
                <a:gd name="connsiteY20" fmla="*/ 1918343 h 3834063"/>
                <a:gd name="connsiteX21" fmla="*/ 631965 w 3341149"/>
                <a:gd name="connsiteY21" fmla="*/ 1981843 h 3834063"/>
                <a:gd name="connsiteX22" fmla="*/ 966249 w 3341149"/>
                <a:gd name="connsiteY22" fmla="*/ 1739900 h 3834063"/>
                <a:gd name="connsiteX23" fmla="*/ 289065 w 3341149"/>
                <a:gd name="connsiteY23" fmla="*/ 1918343 h 3834063"/>
                <a:gd name="connsiteX24" fmla="*/ 797065 w 3341149"/>
                <a:gd name="connsiteY24" fmla="*/ 1511943 h 3834063"/>
                <a:gd name="connsiteX25" fmla="*/ 428765 w 3341149"/>
                <a:gd name="connsiteY25" fmla="*/ 1613543 h 3834063"/>
                <a:gd name="connsiteX26" fmla="*/ 746265 w 3341149"/>
                <a:gd name="connsiteY26" fmla="*/ 1321443 h 3834063"/>
                <a:gd name="connsiteX27" fmla="*/ 187465 w 3341149"/>
                <a:gd name="connsiteY27" fmla="*/ 1473843 h 3834063"/>
                <a:gd name="connsiteX28" fmla="*/ 695464 w 3341149"/>
                <a:gd name="connsiteY28" fmla="*/ 1169043 h 3834063"/>
                <a:gd name="connsiteX29" fmla="*/ 267749 w 3341149"/>
                <a:gd name="connsiteY29" fmla="*/ 1206500 h 3834063"/>
                <a:gd name="connsiteX30" fmla="*/ 619265 w 3341149"/>
                <a:gd name="connsiteY30" fmla="*/ 991243 h 3834063"/>
                <a:gd name="connsiteX31" fmla="*/ 77249 w 3341149"/>
                <a:gd name="connsiteY31" fmla="*/ 1041400 h 3834063"/>
                <a:gd name="connsiteX0" fmla="*/ 77249 w 3341149"/>
                <a:gd name="connsiteY0" fmla="*/ 1041400 h 3852997"/>
                <a:gd name="connsiteX1" fmla="*/ 1918749 w 3341149"/>
                <a:gd name="connsiteY1" fmla="*/ 0 h 3852997"/>
                <a:gd name="connsiteX2" fmla="*/ 3341149 w 3341149"/>
                <a:gd name="connsiteY2" fmla="*/ 2755900 h 3852997"/>
                <a:gd name="connsiteX3" fmla="*/ 1436149 w 3341149"/>
                <a:gd name="connsiteY3" fmla="*/ 3810000 h 3852997"/>
                <a:gd name="connsiteX4" fmla="*/ 1051065 w 3341149"/>
                <a:gd name="connsiteY4" fmla="*/ 3670943 h 3852997"/>
                <a:gd name="connsiteX5" fmla="*/ 1736865 w 3341149"/>
                <a:gd name="connsiteY5" fmla="*/ 3378843 h 3852997"/>
                <a:gd name="connsiteX6" fmla="*/ 1228865 w 3341149"/>
                <a:gd name="connsiteY6" fmla="*/ 3366142 h 3852997"/>
                <a:gd name="connsiteX7" fmla="*/ 1660665 w 3341149"/>
                <a:gd name="connsiteY7" fmla="*/ 3188342 h 3852997"/>
                <a:gd name="connsiteX8" fmla="*/ 962165 w 3341149"/>
                <a:gd name="connsiteY8" fmla="*/ 3315343 h 3852997"/>
                <a:gd name="connsiteX9" fmla="*/ 1622565 w 3341149"/>
                <a:gd name="connsiteY9" fmla="*/ 3035943 h 3852997"/>
                <a:gd name="connsiteX10" fmla="*/ 1118649 w 3341149"/>
                <a:gd name="connsiteY10" fmla="*/ 3073400 h 3852997"/>
                <a:gd name="connsiteX11" fmla="*/ 1520965 w 3341149"/>
                <a:gd name="connsiteY11" fmla="*/ 2845443 h 3852997"/>
                <a:gd name="connsiteX12" fmla="*/ 797065 w 3341149"/>
                <a:gd name="connsiteY12" fmla="*/ 2985143 h 3852997"/>
                <a:gd name="connsiteX13" fmla="*/ 1419365 w 3341149"/>
                <a:gd name="connsiteY13" fmla="*/ 2642243 h 3852997"/>
                <a:gd name="connsiteX14" fmla="*/ 962165 w 3341149"/>
                <a:gd name="connsiteY14" fmla="*/ 2743843 h 3852997"/>
                <a:gd name="connsiteX15" fmla="*/ 1355865 w 3341149"/>
                <a:gd name="connsiteY15" fmla="*/ 2489843 h 3852997"/>
                <a:gd name="connsiteX16" fmla="*/ 737649 w 3341149"/>
                <a:gd name="connsiteY16" fmla="*/ 2603500 h 3852997"/>
                <a:gd name="connsiteX17" fmla="*/ 1228865 w 3341149"/>
                <a:gd name="connsiteY17" fmla="*/ 2286643 h 3852997"/>
                <a:gd name="connsiteX18" fmla="*/ 720865 w 3341149"/>
                <a:gd name="connsiteY18" fmla="*/ 2350143 h 3852997"/>
                <a:gd name="connsiteX19" fmla="*/ 1152665 w 3341149"/>
                <a:gd name="connsiteY19" fmla="*/ 2108843 h 3852997"/>
                <a:gd name="connsiteX20" fmla="*/ 504965 w 3341149"/>
                <a:gd name="connsiteY20" fmla="*/ 2235843 h 3852997"/>
                <a:gd name="connsiteX21" fmla="*/ 1025665 w 3341149"/>
                <a:gd name="connsiteY21" fmla="*/ 1918343 h 3852997"/>
                <a:gd name="connsiteX22" fmla="*/ 631965 w 3341149"/>
                <a:gd name="connsiteY22" fmla="*/ 1981843 h 3852997"/>
                <a:gd name="connsiteX23" fmla="*/ 966249 w 3341149"/>
                <a:gd name="connsiteY23" fmla="*/ 1739900 h 3852997"/>
                <a:gd name="connsiteX24" fmla="*/ 289065 w 3341149"/>
                <a:gd name="connsiteY24" fmla="*/ 1918343 h 3852997"/>
                <a:gd name="connsiteX25" fmla="*/ 797065 w 3341149"/>
                <a:gd name="connsiteY25" fmla="*/ 1511943 h 3852997"/>
                <a:gd name="connsiteX26" fmla="*/ 428765 w 3341149"/>
                <a:gd name="connsiteY26" fmla="*/ 1613543 h 3852997"/>
                <a:gd name="connsiteX27" fmla="*/ 746265 w 3341149"/>
                <a:gd name="connsiteY27" fmla="*/ 1321443 h 3852997"/>
                <a:gd name="connsiteX28" fmla="*/ 187465 w 3341149"/>
                <a:gd name="connsiteY28" fmla="*/ 1473843 h 3852997"/>
                <a:gd name="connsiteX29" fmla="*/ 695464 w 3341149"/>
                <a:gd name="connsiteY29" fmla="*/ 1169043 h 3852997"/>
                <a:gd name="connsiteX30" fmla="*/ 267749 w 3341149"/>
                <a:gd name="connsiteY30" fmla="*/ 1206500 h 3852997"/>
                <a:gd name="connsiteX31" fmla="*/ 619265 w 3341149"/>
                <a:gd name="connsiteY31" fmla="*/ 991243 h 3852997"/>
                <a:gd name="connsiteX32" fmla="*/ 77249 w 3341149"/>
                <a:gd name="connsiteY32" fmla="*/ 1041400 h 3852997"/>
                <a:gd name="connsiteX0" fmla="*/ 77249 w 3341149"/>
                <a:gd name="connsiteY0" fmla="*/ 1041400 h 3849771"/>
                <a:gd name="connsiteX1" fmla="*/ 1918749 w 3341149"/>
                <a:gd name="connsiteY1" fmla="*/ 0 h 3849771"/>
                <a:gd name="connsiteX2" fmla="*/ 3341149 w 3341149"/>
                <a:gd name="connsiteY2" fmla="*/ 2755900 h 3849771"/>
                <a:gd name="connsiteX3" fmla="*/ 1436149 w 3341149"/>
                <a:gd name="connsiteY3" fmla="*/ 3810000 h 3849771"/>
                <a:gd name="connsiteX4" fmla="*/ 1787665 w 3341149"/>
                <a:gd name="connsiteY4" fmla="*/ 3467743 h 3849771"/>
                <a:gd name="connsiteX5" fmla="*/ 1051065 w 3341149"/>
                <a:gd name="connsiteY5" fmla="*/ 3670943 h 3849771"/>
                <a:gd name="connsiteX6" fmla="*/ 1736865 w 3341149"/>
                <a:gd name="connsiteY6" fmla="*/ 3378843 h 3849771"/>
                <a:gd name="connsiteX7" fmla="*/ 1228865 w 3341149"/>
                <a:gd name="connsiteY7" fmla="*/ 3366142 h 3849771"/>
                <a:gd name="connsiteX8" fmla="*/ 1660665 w 3341149"/>
                <a:gd name="connsiteY8" fmla="*/ 3188342 h 3849771"/>
                <a:gd name="connsiteX9" fmla="*/ 962165 w 3341149"/>
                <a:gd name="connsiteY9" fmla="*/ 3315343 h 3849771"/>
                <a:gd name="connsiteX10" fmla="*/ 1622565 w 3341149"/>
                <a:gd name="connsiteY10" fmla="*/ 3035943 h 3849771"/>
                <a:gd name="connsiteX11" fmla="*/ 1118649 w 3341149"/>
                <a:gd name="connsiteY11" fmla="*/ 3073400 h 3849771"/>
                <a:gd name="connsiteX12" fmla="*/ 1520965 w 3341149"/>
                <a:gd name="connsiteY12" fmla="*/ 2845443 h 3849771"/>
                <a:gd name="connsiteX13" fmla="*/ 797065 w 3341149"/>
                <a:gd name="connsiteY13" fmla="*/ 2985143 h 3849771"/>
                <a:gd name="connsiteX14" fmla="*/ 1419365 w 3341149"/>
                <a:gd name="connsiteY14" fmla="*/ 2642243 h 3849771"/>
                <a:gd name="connsiteX15" fmla="*/ 962165 w 3341149"/>
                <a:gd name="connsiteY15" fmla="*/ 2743843 h 3849771"/>
                <a:gd name="connsiteX16" fmla="*/ 1355865 w 3341149"/>
                <a:gd name="connsiteY16" fmla="*/ 2489843 h 3849771"/>
                <a:gd name="connsiteX17" fmla="*/ 737649 w 3341149"/>
                <a:gd name="connsiteY17" fmla="*/ 2603500 h 3849771"/>
                <a:gd name="connsiteX18" fmla="*/ 1228865 w 3341149"/>
                <a:gd name="connsiteY18" fmla="*/ 2286643 h 3849771"/>
                <a:gd name="connsiteX19" fmla="*/ 720865 w 3341149"/>
                <a:gd name="connsiteY19" fmla="*/ 2350143 h 3849771"/>
                <a:gd name="connsiteX20" fmla="*/ 1152665 w 3341149"/>
                <a:gd name="connsiteY20" fmla="*/ 2108843 h 3849771"/>
                <a:gd name="connsiteX21" fmla="*/ 504965 w 3341149"/>
                <a:gd name="connsiteY21" fmla="*/ 2235843 h 3849771"/>
                <a:gd name="connsiteX22" fmla="*/ 1025665 w 3341149"/>
                <a:gd name="connsiteY22" fmla="*/ 1918343 h 3849771"/>
                <a:gd name="connsiteX23" fmla="*/ 631965 w 3341149"/>
                <a:gd name="connsiteY23" fmla="*/ 1981843 h 3849771"/>
                <a:gd name="connsiteX24" fmla="*/ 966249 w 3341149"/>
                <a:gd name="connsiteY24" fmla="*/ 1739900 h 3849771"/>
                <a:gd name="connsiteX25" fmla="*/ 289065 w 3341149"/>
                <a:gd name="connsiteY25" fmla="*/ 1918343 h 3849771"/>
                <a:gd name="connsiteX26" fmla="*/ 797065 w 3341149"/>
                <a:gd name="connsiteY26" fmla="*/ 1511943 h 3849771"/>
                <a:gd name="connsiteX27" fmla="*/ 428765 w 3341149"/>
                <a:gd name="connsiteY27" fmla="*/ 1613543 h 3849771"/>
                <a:gd name="connsiteX28" fmla="*/ 746265 w 3341149"/>
                <a:gd name="connsiteY28" fmla="*/ 1321443 h 3849771"/>
                <a:gd name="connsiteX29" fmla="*/ 187465 w 3341149"/>
                <a:gd name="connsiteY29" fmla="*/ 1473843 h 3849771"/>
                <a:gd name="connsiteX30" fmla="*/ 695464 w 3341149"/>
                <a:gd name="connsiteY30" fmla="*/ 1169043 h 3849771"/>
                <a:gd name="connsiteX31" fmla="*/ 267749 w 3341149"/>
                <a:gd name="connsiteY31" fmla="*/ 1206500 h 3849771"/>
                <a:gd name="connsiteX32" fmla="*/ 619265 w 3341149"/>
                <a:gd name="connsiteY32" fmla="*/ 991243 h 3849771"/>
                <a:gd name="connsiteX33" fmla="*/ 77249 w 3341149"/>
                <a:gd name="connsiteY33" fmla="*/ 1041400 h 3849771"/>
                <a:gd name="connsiteX0" fmla="*/ 77249 w 3341149"/>
                <a:gd name="connsiteY0" fmla="*/ 1041400 h 3860704"/>
                <a:gd name="connsiteX1" fmla="*/ 1918749 w 3341149"/>
                <a:gd name="connsiteY1" fmla="*/ 0 h 3860704"/>
                <a:gd name="connsiteX2" fmla="*/ 3341149 w 3341149"/>
                <a:gd name="connsiteY2" fmla="*/ 2755900 h 3860704"/>
                <a:gd name="connsiteX3" fmla="*/ 1436149 w 3341149"/>
                <a:gd name="connsiteY3" fmla="*/ 3810000 h 3860704"/>
                <a:gd name="connsiteX4" fmla="*/ 1368565 w 3341149"/>
                <a:gd name="connsiteY4" fmla="*/ 3658243 h 3860704"/>
                <a:gd name="connsiteX5" fmla="*/ 1787665 w 3341149"/>
                <a:gd name="connsiteY5" fmla="*/ 3467743 h 3860704"/>
                <a:gd name="connsiteX6" fmla="*/ 1051065 w 3341149"/>
                <a:gd name="connsiteY6" fmla="*/ 3670943 h 3860704"/>
                <a:gd name="connsiteX7" fmla="*/ 1736865 w 3341149"/>
                <a:gd name="connsiteY7" fmla="*/ 3378843 h 3860704"/>
                <a:gd name="connsiteX8" fmla="*/ 1228865 w 3341149"/>
                <a:gd name="connsiteY8" fmla="*/ 3366142 h 3860704"/>
                <a:gd name="connsiteX9" fmla="*/ 1660665 w 3341149"/>
                <a:gd name="connsiteY9" fmla="*/ 3188342 h 3860704"/>
                <a:gd name="connsiteX10" fmla="*/ 962165 w 3341149"/>
                <a:gd name="connsiteY10" fmla="*/ 3315343 h 3860704"/>
                <a:gd name="connsiteX11" fmla="*/ 1622565 w 3341149"/>
                <a:gd name="connsiteY11" fmla="*/ 3035943 h 3860704"/>
                <a:gd name="connsiteX12" fmla="*/ 1118649 w 3341149"/>
                <a:gd name="connsiteY12" fmla="*/ 3073400 h 3860704"/>
                <a:gd name="connsiteX13" fmla="*/ 1520965 w 3341149"/>
                <a:gd name="connsiteY13" fmla="*/ 2845443 h 3860704"/>
                <a:gd name="connsiteX14" fmla="*/ 797065 w 3341149"/>
                <a:gd name="connsiteY14" fmla="*/ 2985143 h 3860704"/>
                <a:gd name="connsiteX15" fmla="*/ 1419365 w 3341149"/>
                <a:gd name="connsiteY15" fmla="*/ 2642243 h 3860704"/>
                <a:gd name="connsiteX16" fmla="*/ 962165 w 3341149"/>
                <a:gd name="connsiteY16" fmla="*/ 2743843 h 3860704"/>
                <a:gd name="connsiteX17" fmla="*/ 1355865 w 3341149"/>
                <a:gd name="connsiteY17" fmla="*/ 2489843 h 3860704"/>
                <a:gd name="connsiteX18" fmla="*/ 737649 w 3341149"/>
                <a:gd name="connsiteY18" fmla="*/ 2603500 h 3860704"/>
                <a:gd name="connsiteX19" fmla="*/ 1228865 w 3341149"/>
                <a:gd name="connsiteY19" fmla="*/ 2286643 h 3860704"/>
                <a:gd name="connsiteX20" fmla="*/ 720865 w 3341149"/>
                <a:gd name="connsiteY20" fmla="*/ 2350143 h 3860704"/>
                <a:gd name="connsiteX21" fmla="*/ 1152665 w 3341149"/>
                <a:gd name="connsiteY21" fmla="*/ 2108843 h 3860704"/>
                <a:gd name="connsiteX22" fmla="*/ 504965 w 3341149"/>
                <a:gd name="connsiteY22" fmla="*/ 2235843 h 3860704"/>
                <a:gd name="connsiteX23" fmla="*/ 1025665 w 3341149"/>
                <a:gd name="connsiteY23" fmla="*/ 1918343 h 3860704"/>
                <a:gd name="connsiteX24" fmla="*/ 631965 w 3341149"/>
                <a:gd name="connsiteY24" fmla="*/ 1981843 h 3860704"/>
                <a:gd name="connsiteX25" fmla="*/ 966249 w 3341149"/>
                <a:gd name="connsiteY25" fmla="*/ 1739900 h 3860704"/>
                <a:gd name="connsiteX26" fmla="*/ 289065 w 3341149"/>
                <a:gd name="connsiteY26" fmla="*/ 1918343 h 3860704"/>
                <a:gd name="connsiteX27" fmla="*/ 797065 w 3341149"/>
                <a:gd name="connsiteY27" fmla="*/ 1511943 h 3860704"/>
                <a:gd name="connsiteX28" fmla="*/ 428765 w 3341149"/>
                <a:gd name="connsiteY28" fmla="*/ 1613543 h 3860704"/>
                <a:gd name="connsiteX29" fmla="*/ 746265 w 3341149"/>
                <a:gd name="connsiteY29" fmla="*/ 1321443 h 3860704"/>
                <a:gd name="connsiteX30" fmla="*/ 187465 w 3341149"/>
                <a:gd name="connsiteY30" fmla="*/ 1473843 h 3860704"/>
                <a:gd name="connsiteX31" fmla="*/ 695464 w 3341149"/>
                <a:gd name="connsiteY31" fmla="*/ 1169043 h 3860704"/>
                <a:gd name="connsiteX32" fmla="*/ 267749 w 3341149"/>
                <a:gd name="connsiteY32" fmla="*/ 1206500 h 3860704"/>
                <a:gd name="connsiteX33" fmla="*/ 619265 w 3341149"/>
                <a:gd name="connsiteY33" fmla="*/ 991243 h 3860704"/>
                <a:gd name="connsiteX34" fmla="*/ 77249 w 3341149"/>
                <a:gd name="connsiteY34" fmla="*/ 1041400 h 3860704"/>
                <a:gd name="connsiteX0" fmla="*/ 77249 w 3341149"/>
                <a:gd name="connsiteY0" fmla="*/ 1041400 h 3859567"/>
                <a:gd name="connsiteX1" fmla="*/ 1918749 w 3341149"/>
                <a:gd name="connsiteY1" fmla="*/ 0 h 3859567"/>
                <a:gd name="connsiteX2" fmla="*/ 3341149 w 3341149"/>
                <a:gd name="connsiteY2" fmla="*/ 2755900 h 3859567"/>
                <a:gd name="connsiteX3" fmla="*/ 1436149 w 3341149"/>
                <a:gd name="connsiteY3" fmla="*/ 3810000 h 3859567"/>
                <a:gd name="connsiteX4" fmla="*/ 1749565 w 3341149"/>
                <a:gd name="connsiteY4" fmla="*/ 3582042 h 3859567"/>
                <a:gd name="connsiteX5" fmla="*/ 1368565 w 3341149"/>
                <a:gd name="connsiteY5" fmla="*/ 3658243 h 3859567"/>
                <a:gd name="connsiteX6" fmla="*/ 1787665 w 3341149"/>
                <a:gd name="connsiteY6" fmla="*/ 3467743 h 3859567"/>
                <a:gd name="connsiteX7" fmla="*/ 1051065 w 3341149"/>
                <a:gd name="connsiteY7" fmla="*/ 3670943 h 3859567"/>
                <a:gd name="connsiteX8" fmla="*/ 1736865 w 3341149"/>
                <a:gd name="connsiteY8" fmla="*/ 3378843 h 3859567"/>
                <a:gd name="connsiteX9" fmla="*/ 1228865 w 3341149"/>
                <a:gd name="connsiteY9" fmla="*/ 3366142 h 3859567"/>
                <a:gd name="connsiteX10" fmla="*/ 1660665 w 3341149"/>
                <a:gd name="connsiteY10" fmla="*/ 3188342 h 3859567"/>
                <a:gd name="connsiteX11" fmla="*/ 962165 w 3341149"/>
                <a:gd name="connsiteY11" fmla="*/ 3315343 h 3859567"/>
                <a:gd name="connsiteX12" fmla="*/ 1622565 w 3341149"/>
                <a:gd name="connsiteY12" fmla="*/ 3035943 h 3859567"/>
                <a:gd name="connsiteX13" fmla="*/ 1118649 w 3341149"/>
                <a:gd name="connsiteY13" fmla="*/ 3073400 h 3859567"/>
                <a:gd name="connsiteX14" fmla="*/ 1520965 w 3341149"/>
                <a:gd name="connsiteY14" fmla="*/ 2845443 h 3859567"/>
                <a:gd name="connsiteX15" fmla="*/ 797065 w 3341149"/>
                <a:gd name="connsiteY15" fmla="*/ 2985143 h 3859567"/>
                <a:gd name="connsiteX16" fmla="*/ 1419365 w 3341149"/>
                <a:gd name="connsiteY16" fmla="*/ 2642243 h 3859567"/>
                <a:gd name="connsiteX17" fmla="*/ 962165 w 3341149"/>
                <a:gd name="connsiteY17" fmla="*/ 2743843 h 3859567"/>
                <a:gd name="connsiteX18" fmla="*/ 1355865 w 3341149"/>
                <a:gd name="connsiteY18" fmla="*/ 2489843 h 3859567"/>
                <a:gd name="connsiteX19" fmla="*/ 737649 w 3341149"/>
                <a:gd name="connsiteY19" fmla="*/ 2603500 h 3859567"/>
                <a:gd name="connsiteX20" fmla="*/ 1228865 w 3341149"/>
                <a:gd name="connsiteY20" fmla="*/ 2286643 h 3859567"/>
                <a:gd name="connsiteX21" fmla="*/ 720865 w 3341149"/>
                <a:gd name="connsiteY21" fmla="*/ 2350143 h 3859567"/>
                <a:gd name="connsiteX22" fmla="*/ 1152665 w 3341149"/>
                <a:gd name="connsiteY22" fmla="*/ 2108843 h 3859567"/>
                <a:gd name="connsiteX23" fmla="*/ 504965 w 3341149"/>
                <a:gd name="connsiteY23" fmla="*/ 2235843 h 3859567"/>
                <a:gd name="connsiteX24" fmla="*/ 1025665 w 3341149"/>
                <a:gd name="connsiteY24" fmla="*/ 1918343 h 3859567"/>
                <a:gd name="connsiteX25" fmla="*/ 631965 w 3341149"/>
                <a:gd name="connsiteY25" fmla="*/ 1981843 h 3859567"/>
                <a:gd name="connsiteX26" fmla="*/ 966249 w 3341149"/>
                <a:gd name="connsiteY26" fmla="*/ 1739900 h 3859567"/>
                <a:gd name="connsiteX27" fmla="*/ 289065 w 3341149"/>
                <a:gd name="connsiteY27" fmla="*/ 1918343 h 3859567"/>
                <a:gd name="connsiteX28" fmla="*/ 797065 w 3341149"/>
                <a:gd name="connsiteY28" fmla="*/ 1511943 h 3859567"/>
                <a:gd name="connsiteX29" fmla="*/ 428765 w 3341149"/>
                <a:gd name="connsiteY29" fmla="*/ 1613543 h 3859567"/>
                <a:gd name="connsiteX30" fmla="*/ 746265 w 3341149"/>
                <a:gd name="connsiteY30" fmla="*/ 1321443 h 3859567"/>
                <a:gd name="connsiteX31" fmla="*/ 187465 w 3341149"/>
                <a:gd name="connsiteY31" fmla="*/ 1473843 h 3859567"/>
                <a:gd name="connsiteX32" fmla="*/ 695464 w 3341149"/>
                <a:gd name="connsiteY32" fmla="*/ 1169043 h 3859567"/>
                <a:gd name="connsiteX33" fmla="*/ 267749 w 3341149"/>
                <a:gd name="connsiteY33" fmla="*/ 1206500 h 3859567"/>
                <a:gd name="connsiteX34" fmla="*/ 619265 w 3341149"/>
                <a:gd name="connsiteY34" fmla="*/ 991243 h 3859567"/>
                <a:gd name="connsiteX35" fmla="*/ 77249 w 3341149"/>
                <a:gd name="connsiteY35" fmla="*/ 1041400 h 3859567"/>
                <a:gd name="connsiteX0" fmla="*/ 77249 w 3341149"/>
                <a:gd name="connsiteY0" fmla="*/ 802913 h 3621080"/>
                <a:gd name="connsiteX1" fmla="*/ 2042820 w 3341149"/>
                <a:gd name="connsiteY1" fmla="*/ 0 h 3621080"/>
                <a:gd name="connsiteX2" fmla="*/ 3341149 w 3341149"/>
                <a:gd name="connsiteY2" fmla="*/ 2517413 h 3621080"/>
                <a:gd name="connsiteX3" fmla="*/ 1436149 w 3341149"/>
                <a:gd name="connsiteY3" fmla="*/ 3571513 h 3621080"/>
                <a:gd name="connsiteX4" fmla="*/ 1749565 w 3341149"/>
                <a:gd name="connsiteY4" fmla="*/ 3343555 h 3621080"/>
                <a:gd name="connsiteX5" fmla="*/ 1368565 w 3341149"/>
                <a:gd name="connsiteY5" fmla="*/ 3419756 h 3621080"/>
                <a:gd name="connsiteX6" fmla="*/ 1787665 w 3341149"/>
                <a:gd name="connsiteY6" fmla="*/ 3229256 h 3621080"/>
                <a:gd name="connsiteX7" fmla="*/ 1051065 w 3341149"/>
                <a:gd name="connsiteY7" fmla="*/ 3432456 h 3621080"/>
                <a:gd name="connsiteX8" fmla="*/ 1736865 w 3341149"/>
                <a:gd name="connsiteY8" fmla="*/ 3140356 h 3621080"/>
                <a:gd name="connsiteX9" fmla="*/ 1228865 w 3341149"/>
                <a:gd name="connsiteY9" fmla="*/ 3127655 h 3621080"/>
                <a:gd name="connsiteX10" fmla="*/ 1660665 w 3341149"/>
                <a:gd name="connsiteY10" fmla="*/ 2949855 h 3621080"/>
                <a:gd name="connsiteX11" fmla="*/ 962165 w 3341149"/>
                <a:gd name="connsiteY11" fmla="*/ 3076856 h 3621080"/>
                <a:gd name="connsiteX12" fmla="*/ 1622565 w 3341149"/>
                <a:gd name="connsiteY12" fmla="*/ 2797456 h 3621080"/>
                <a:gd name="connsiteX13" fmla="*/ 1118649 w 3341149"/>
                <a:gd name="connsiteY13" fmla="*/ 2834913 h 3621080"/>
                <a:gd name="connsiteX14" fmla="*/ 1520965 w 3341149"/>
                <a:gd name="connsiteY14" fmla="*/ 2606956 h 3621080"/>
                <a:gd name="connsiteX15" fmla="*/ 797065 w 3341149"/>
                <a:gd name="connsiteY15" fmla="*/ 2746656 h 3621080"/>
                <a:gd name="connsiteX16" fmla="*/ 1419365 w 3341149"/>
                <a:gd name="connsiteY16" fmla="*/ 2403756 h 3621080"/>
                <a:gd name="connsiteX17" fmla="*/ 962165 w 3341149"/>
                <a:gd name="connsiteY17" fmla="*/ 2505356 h 3621080"/>
                <a:gd name="connsiteX18" fmla="*/ 1355865 w 3341149"/>
                <a:gd name="connsiteY18" fmla="*/ 2251356 h 3621080"/>
                <a:gd name="connsiteX19" fmla="*/ 737649 w 3341149"/>
                <a:gd name="connsiteY19" fmla="*/ 2365013 h 3621080"/>
                <a:gd name="connsiteX20" fmla="*/ 1228865 w 3341149"/>
                <a:gd name="connsiteY20" fmla="*/ 2048156 h 3621080"/>
                <a:gd name="connsiteX21" fmla="*/ 720865 w 3341149"/>
                <a:gd name="connsiteY21" fmla="*/ 2111656 h 3621080"/>
                <a:gd name="connsiteX22" fmla="*/ 1152665 w 3341149"/>
                <a:gd name="connsiteY22" fmla="*/ 1870356 h 3621080"/>
                <a:gd name="connsiteX23" fmla="*/ 504965 w 3341149"/>
                <a:gd name="connsiteY23" fmla="*/ 1997356 h 3621080"/>
                <a:gd name="connsiteX24" fmla="*/ 1025665 w 3341149"/>
                <a:gd name="connsiteY24" fmla="*/ 1679856 h 3621080"/>
                <a:gd name="connsiteX25" fmla="*/ 631965 w 3341149"/>
                <a:gd name="connsiteY25" fmla="*/ 1743356 h 3621080"/>
                <a:gd name="connsiteX26" fmla="*/ 966249 w 3341149"/>
                <a:gd name="connsiteY26" fmla="*/ 1501413 h 3621080"/>
                <a:gd name="connsiteX27" fmla="*/ 289065 w 3341149"/>
                <a:gd name="connsiteY27" fmla="*/ 1679856 h 3621080"/>
                <a:gd name="connsiteX28" fmla="*/ 797065 w 3341149"/>
                <a:gd name="connsiteY28" fmla="*/ 1273456 h 3621080"/>
                <a:gd name="connsiteX29" fmla="*/ 428765 w 3341149"/>
                <a:gd name="connsiteY29" fmla="*/ 1375056 h 3621080"/>
                <a:gd name="connsiteX30" fmla="*/ 746265 w 3341149"/>
                <a:gd name="connsiteY30" fmla="*/ 1082956 h 3621080"/>
                <a:gd name="connsiteX31" fmla="*/ 187465 w 3341149"/>
                <a:gd name="connsiteY31" fmla="*/ 1235356 h 3621080"/>
                <a:gd name="connsiteX32" fmla="*/ 695464 w 3341149"/>
                <a:gd name="connsiteY32" fmla="*/ 930556 h 3621080"/>
                <a:gd name="connsiteX33" fmla="*/ 267749 w 3341149"/>
                <a:gd name="connsiteY33" fmla="*/ 968013 h 3621080"/>
                <a:gd name="connsiteX34" fmla="*/ 619265 w 3341149"/>
                <a:gd name="connsiteY34" fmla="*/ 752756 h 3621080"/>
                <a:gd name="connsiteX35" fmla="*/ 77249 w 3341149"/>
                <a:gd name="connsiteY35" fmla="*/ 802913 h 3621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3341149" h="3621080">
                  <a:moveTo>
                    <a:pt x="77249" y="802913"/>
                  </a:moveTo>
                  <a:lnTo>
                    <a:pt x="2042820" y="0"/>
                  </a:lnTo>
                  <a:lnTo>
                    <a:pt x="3341149" y="2517413"/>
                  </a:lnTo>
                  <a:lnTo>
                    <a:pt x="1436149" y="3571513"/>
                  </a:lnTo>
                  <a:cubicBezTo>
                    <a:pt x="1094685" y="3755770"/>
                    <a:pt x="1760829" y="3368848"/>
                    <a:pt x="1749565" y="3343555"/>
                  </a:cubicBezTo>
                  <a:cubicBezTo>
                    <a:pt x="1738301" y="3318262"/>
                    <a:pt x="1286015" y="3485372"/>
                    <a:pt x="1368565" y="3419756"/>
                  </a:cubicBezTo>
                  <a:cubicBezTo>
                    <a:pt x="1451115" y="3354140"/>
                    <a:pt x="1872332" y="3233489"/>
                    <a:pt x="1787665" y="3229256"/>
                  </a:cubicBezTo>
                  <a:cubicBezTo>
                    <a:pt x="1702998" y="3225023"/>
                    <a:pt x="947348" y="3510773"/>
                    <a:pt x="1051065" y="3432456"/>
                  </a:cubicBezTo>
                  <a:cubicBezTo>
                    <a:pt x="1154782" y="3354139"/>
                    <a:pt x="1802482" y="3167873"/>
                    <a:pt x="1736865" y="3140356"/>
                  </a:cubicBezTo>
                  <a:cubicBezTo>
                    <a:pt x="1671248" y="3112839"/>
                    <a:pt x="1152665" y="3193272"/>
                    <a:pt x="1228865" y="3127655"/>
                  </a:cubicBezTo>
                  <a:cubicBezTo>
                    <a:pt x="1305065" y="3062038"/>
                    <a:pt x="1766498" y="2958321"/>
                    <a:pt x="1660665" y="2949855"/>
                  </a:cubicBezTo>
                  <a:cubicBezTo>
                    <a:pt x="1554832" y="2941389"/>
                    <a:pt x="860565" y="3161523"/>
                    <a:pt x="962165" y="3076856"/>
                  </a:cubicBezTo>
                  <a:cubicBezTo>
                    <a:pt x="1063765" y="2992190"/>
                    <a:pt x="1693851" y="2831430"/>
                    <a:pt x="1622565" y="2797456"/>
                  </a:cubicBezTo>
                  <a:cubicBezTo>
                    <a:pt x="1551279" y="2763482"/>
                    <a:pt x="1038216" y="2902646"/>
                    <a:pt x="1118649" y="2834913"/>
                  </a:cubicBezTo>
                  <a:cubicBezTo>
                    <a:pt x="1048118" y="2714370"/>
                    <a:pt x="1587262" y="2638599"/>
                    <a:pt x="1520965" y="2606956"/>
                  </a:cubicBezTo>
                  <a:cubicBezTo>
                    <a:pt x="1454668" y="2575313"/>
                    <a:pt x="729332" y="2820739"/>
                    <a:pt x="797065" y="2746656"/>
                  </a:cubicBezTo>
                  <a:cubicBezTo>
                    <a:pt x="864798" y="2672573"/>
                    <a:pt x="1482865" y="2412223"/>
                    <a:pt x="1419365" y="2403756"/>
                  </a:cubicBezTo>
                  <a:cubicBezTo>
                    <a:pt x="1355865" y="2395289"/>
                    <a:pt x="907132" y="2579439"/>
                    <a:pt x="962165" y="2505356"/>
                  </a:cubicBezTo>
                  <a:cubicBezTo>
                    <a:pt x="1017198" y="2431273"/>
                    <a:pt x="1416567" y="2281096"/>
                    <a:pt x="1355865" y="2251356"/>
                  </a:cubicBezTo>
                  <a:cubicBezTo>
                    <a:pt x="1279665" y="2156106"/>
                    <a:pt x="644516" y="2434863"/>
                    <a:pt x="737649" y="2365013"/>
                  </a:cubicBezTo>
                  <a:cubicBezTo>
                    <a:pt x="684052" y="2248704"/>
                    <a:pt x="1278229" y="2092499"/>
                    <a:pt x="1228865" y="2048156"/>
                  </a:cubicBezTo>
                  <a:cubicBezTo>
                    <a:pt x="1179501" y="2003813"/>
                    <a:pt x="674298" y="2173039"/>
                    <a:pt x="720865" y="2111656"/>
                  </a:cubicBezTo>
                  <a:cubicBezTo>
                    <a:pt x="767432" y="2050273"/>
                    <a:pt x="1252148" y="1885173"/>
                    <a:pt x="1152665" y="1870356"/>
                  </a:cubicBezTo>
                  <a:cubicBezTo>
                    <a:pt x="1053182" y="1855539"/>
                    <a:pt x="445698" y="2073556"/>
                    <a:pt x="504965" y="1997356"/>
                  </a:cubicBezTo>
                  <a:cubicBezTo>
                    <a:pt x="564232" y="1921156"/>
                    <a:pt x="1089165" y="1703139"/>
                    <a:pt x="1025665" y="1679856"/>
                  </a:cubicBezTo>
                  <a:cubicBezTo>
                    <a:pt x="962165" y="1656573"/>
                    <a:pt x="593184" y="1821780"/>
                    <a:pt x="631965" y="1743356"/>
                  </a:cubicBezTo>
                  <a:cubicBezTo>
                    <a:pt x="670746" y="1664932"/>
                    <a:pt x="1046682" y="1522580"/>
                    <a:pt x="966249" y="1501413"/>
                  </a:cubicBezTo>
                  <a:cubicBezTo>
                    <a:pt x="927468" y="1349120"/>
                    <a:pt x="279162" y="1758065"/>
                    <a:pt x="289065" y="1679856"/>
                  </a:cubicBezTo>
                  <a:cubicBezTo>
                    <a:pt x="298968" y="1601647"/>
                    <a:pt x="856332" y="1288273"/>
                    <a:pt x="797065" y="1273456"/>
                  </a:cubicBezTo>
                  <a:cubicBezTo>
                    <a:pt x="737798" y="1258639"/>
                    <a:pt x="397015" y="1447023"/>
                    <a:pt x="428765" y="1375056"/>
                  </a:cubicBezTo>
                  <a:cubicBezTo>
                    <a:pt x="460515" y="1303089"/>
                    <a:pt x="835165" y="1093539"/>
                    <a:pt x="746265" y="1082956"/>
                  </a:cubicBezTo>
                  <a:cubicBezTo>
                    <a:pt x="657365" y="1072373"/>
                    <a:pt x="128199" y="1311556"/>
                    <a:pt x="187465" y="1235356"/>
                  </a:cubicBezTo>
                  <a:cubicBezTo>
                    <a:pt x="246732" y="1159156"/>
                    <a:pt x="764633" y="966647"/>
                    <a:pt x="695464" y="930556"/>
                  </a:cubicBezTo>
                  <a:cubicBezTo>
                    <a:pt x="626295" y="894466"/>
                    <a:pt x="242349" y="1056913"/>
                    <a:pt x="267749" y="968013"/>
                  </a:cubicBezTo>
                  <a:cubicBezTo>
                    <a:pt x="142185" y="858054"/>
                    <a:pt x="697582" y="826839"/>
                    <a:pt x="619265" y="752756"/>
                  </a:cubicBezTo>
                  <a:cubicBezTo>
                    <a:pt x="540948" y="678673"/>
                    <a:pt x="-245165" y="1023154"/>
                    <a:pt x="77249" y="802913"/>
                  </a:cubicBez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4">
              <a:extLst>
                <a:ext uri="{FF2B5EF4-FFF2-40B4-BE49-F238E27FC236}">
                  <a16:creationId xmlns:a16="http://schemas.microsoft.com/office/drawing/2014/main" id="{46ECEB0A-F105-3FFF-3B15-13C1A2EA4822}"/>
                </a:ext>
              </a:extLst>
            </p:cNvPr>
            <p:cNvSpPr/>
            <p:nvPr/>
          </p:nvSpPr>
          <p:spPr>
            <a:xfrm>
              <a:off x="460235" y="3237857"/>
              <a:ext cx="3341149" cy="3859567"/>
            </a:xfrm>
            <a:custGeom>
              <a:avLst/>
              <a:gdLst>
                <a:gd name="connsiteX0" fmla="*/ 0 w 1092200"/>
                <a:gd name="connsiteY0" fmla="*/ 0 h 1625600"/>
                <a:gd name="connsiteX1" fmla="*/ 1092200 w 1092200"/>
                <a:gd name="connsiteY1" fmla="*/ 0 h 1625600"/>
                <a:gd name="connsiteX2" fmla="*/ 1092200 w 1092200"/>
                <a:gd name="connsiteY2" fmla="*/ 1625600 h 1625600"/>
                <a:gd name="connsiteX3" fmla="*/ 0 w 1092200"/>
                <a:gd name="connsiteY3" fmla="*/ 1625600 h 1625600"/>
                <a:gd name="connsiteX4" fmla="*/ 0 w 1092200"/>
                <a:gd name="connsiteY4" fmla="*/ 0 h 1625600"/>
                <a:gd name="connsiteX0" fmla="*/ 508000 w 1600200"/>
                <a:gd name="connsiteY0" fmla="*/ 0 h 3479800"/>
                <a:gd name="connsiteX1" fmla="*/ 1600200 w 1600200"/>
                <a:gd name="connsiteY1" fmla="*/ 0 h 3479800"/>
                <a:gd name="connsiteX2" fmla="*/ 1600200 w 1600200"/>
                <a:gd name="connsiteY2" fmla="*/ 1625600 h 3479800"/>
                <a:gd name="connsiteX3" fmla="*/ 0 w 1600200"/>
                <a:gd name="connsiteY3" fmla="*/ 3479800 h 3479800"/>
                <a:gd name="connsiteX4" fmla="*/ 508000 w 1600200"/>
                <a:gd name="connsiteY4" fmla="*/ 0 h 3479800"/>
                <a:gd name="connsiteX0" fmla="*/ 753102 w 1845302"/>
                <a:gd name="connsiteY0" fmla="*/ 0 h 3479800"/>
                <a:gd name="connsiteX1" fmla="*/ 1845302 w 1845302"/>
                <a:gd name="connsiteY1" fmla="*/ 0 h 3479800"/>
                <a:gd name="connsiteX2" fmla="*/ 1845302 w 1845302"/>
                <a:gd name="connsiteY2" fmla="*/ 1625600 h 3479800"/>
                <a:gd name="connsiteX3" fmla="*/ 245102 w 1845302"/>
                <a:gd name="connsiteY3" fmla="*/ 3479800 h 3479800"/>
                <a:gd name="connsiteX4" fmla="*/ 3802 w 1845302"/>
                <a:gd name="connsiteY4" fmla="*/ 2844800 h 3479800"/>
                <a:gd name="connsiteX5" fmla="*/ 753102 w 1845302"/>
                <a:gd name="connsiteY5" fmla="*/ 0 h 3479800"/>
                <a:gd name="connsiteX0" fmla="*/ 934982 w 2027182"/>
                <a:gd name="connsiteY0" fmla="*/ 0 h 3479800"/>
                <a:gd name="connsiteX1" fmla="*/ 2027182 w 2027182"/>
                <a:gd name="connsiteY1" fmla="*/ 0 h 3479800"/>
                <a:gd name="connsiteX2" fmla="*/ 2027182 w 2027182"/>
                <a:gd name="connsiteY2" fmla="*/ 1625600 h 3479800"/>
                <a:gd name="connsiteX3" fmla="*/ 426982 w 2027182"/>
                <a:gd name="connsiteY3" fmla="*/ 3479800 h 3479800"/>
                <a:gd name="connsiteX4" fmla="*/ 185682 w 2027182"/>
                <a:gd name="connsiteY4" fmla="*/ 2844800 h 3479800"/>
                <a:gd name="connsiteX5" fmla="*/ 7882 w 2027182"/>
                <a:gd name="connsiteY5" fmla="*/ 2286000 h 3479800"/>
                <a:gd name="connsiteX6" fmla="*/ 934982 w 2027182"/>
                <a:gd name="connsiteY6" fmla="*/ 0 h 3479800"/>
                <a:gd name="connsiteX0" fmla="*/ 1216364 w 2308564"/>
                <a:gd name="connsiteY0" fmla="*/ 0 h 3479800"/>
                <a:gd name="connsiteX1" fmla="*/ 2308564 w 2308564"/>
                <a:gd name="connsiteY1" fmla="*/ 0 h 3479800"/>
                <a:gd name="connsiteX2" fmla="*/ 2308564 w 2308564"/>
                <a:gd name="connsiteY2" fmla="*/ 1625600 h 3479800"/>
                <a:gd name="connsiteX3" fmla="*/ 708364 w 2308564"/>
                <a:gd name="connsiteY3" fmla="*/ 3479800 h 3479800"/>
                <a:gd name="connsiteX4" fmla="*/ 467064 w 2308564"/>
                <a:gd name="connsiteY4" fmla="*/ 2844800 h 3479800"/>
                <a:gd name="connsiteX5" fmla="*/ 289264 w 2308564"/>
                <a:gd name="connsiteY5" fmla="*/ 2286000 h 3479800"/>
                <a:gd name="connsiteX6" fmla="*/ 9864 w 2308564"/>
                <a:gd name="connsiteY6" fmla="*/ 1651000 h 3479800"/>
                <a:gd name="connsiteX7" fmla="*/ 1216364 w 2308564"/>
                <a:gd name="connsiteY7" fmla="*/ 0 h 3479800"/>
                <a:gd name="connsiteX0" fmla="*/ 1434215 w 2526415"/>
                <a:gd name="connsiteY0" fmla="*/ 0 h 3479800"/>
                <a:gd name="connsiteX1" fmla="*/ 2526415 w 2526415"/>
                <a:gd name="connsiteY1" fmla="*/ 0 h 3479800"/>
                <a:gd name="connsiteX2" fmla="*/ 2526415 w 2526415"/>
                <a:gd name="connsiteY2" fmla="*/ 1625600 h 3479800"/>
                <a:gd name="connsiteX3" fmla="*/ 926215 w 2526415"/>
                <a:gd name="connsiteY3" fmla="*/ 3479800 h 3479800"/>
                <a:gd name="connsiteX4" fmla="*/ 684915 w 2526415"/>
                <a:gd name="connsiteY4" fmla="*/ 2844800 h 3479800"/>
                <a:gd name="connsiteX5" fmla="*/ 507115 w 2526415"/>
                <a:gd name="connsiteY5" fmla="*/ 2286000 h 3479800"/>
                <a:gd name="connsiteX6" fmla="*/ 227715 w 2526415"/>
                <a:gd name="connsiteY6" fmla="*/ 1651000 h 3479800"/>
                <a:gd name="connsiteX7" fmla="*/ 37215 w 2526415"/>
                <a:gd name="connsiteY7" fmla="*/ 1155700 h 3479800"/>
                <a:gd name="connsiteX8" fmla="*/ 1434215 w 2526415"/>
                <a:gd name="connsiteY8" fmla="*/ 0 h 3479800"/>
                <a:gd name="connsiteX0" fmla="*/ 0 w 2959100"/>
                <a:gd name="connsiteY0" fmla="*/ 711200 h 3479800"/>
                <a:gd name="connsiteX1" fmla="*/ 2959100 w 2959100"/>
                <a:gd name="connsiteY1" fmla="*/ 0 h 3479800"/>
                <a:gd name="connsiteX2" fmla="*/ 2959100 w 2959100"/>
                <a:gd name="connsiteY2" fmla="*/ 1625600 h 3479800"/>
                <a:gd name="connsiteX3" fmla="*/ 1358900 w 2959100"/>
                <a:gd name="connsiteY3" fmla="*/ 3479800 h 3479800"/>
                <a:gd name="connsiteX4" fmla="*/ 1117600 w 2959100"/>
                <a:gd name="connsiteY4" fmla="*/ 2844800 h 3479800"/>
                <a:gd name="connsiteX5" fmla="*/ 939800 w 2959100"/>
                <a:gd name="connsiteY5" fmla="*/ 2286000 h 3479800"/>
                <a:gd name="connsiteX6" fmla="*/ 660400 w 2959100"/>
                <a:gd name="connsiteY6" fmla="*/ 1651000 h 3479800"/>
                <a:gd name="connsiteX7" fmla="*/ 469900 w 2959100"/>
                <a:gd name="connsiteY7" fmla="*/ 1155700 h 3479800"/>
                <a:gd name="connsiteX8" fmla="*/ 0 w 2959100"/>
                <a:gd name="connsiteY8" fmla="*/ 711200 h 3479800"/>
                <a:gd name="connsiteX0" fmla="*/ 0 w 3251200"/>
                <a:gd name="connsiteY0" fmla="*/ 711200 h 3479800"/>
                <a:gd name="connsiteX1" fmla="*/ 2959100 w 3251200"/>
                <a:gd name="connsiteY1" fmla="*/ 0 h 3479800"/>
                <a:gd name="connsiteX2" fmla="*/ 3251200 w 3251200"/>
                <a:gd name="connsiteY2" fmla="*/ 2374900 h 3479800"/>
                <a:gd name="connsiteX3" fmla="*/ 1358900 w 3251200"/>
                <a:gd name="connsiteY3" fmla="*/ 3479800 h 3479800"/>
                <a:gd name="connsiteX4" fmla="*/ 1117600 w 3251200"/>
                <a:gd name="connsiteY4" fmla="*/ 2844800 h 3479800"/>
                <a:gd name="connsiteX5" fmla="*/ 939800 w 3251200"/>
                <a:gd name="connsiteY5" fmla="*/ 2286000 h 3479800"/>
                <a:gd name="connsiteX6" fmla="*/ 660400 w 3251200"/>
                <a:gd name="connsiteY6" fmla="*/ 1651000 h 3479800"/>
                <a:gd name="connsiteX7" fmla="*/ 469900 w 3251200"/>
                <a:gd name="connsiteY7" fmla="*/ 1155700 h 3479800"/>
                <a:gd name="connsiteX8" fmla="*/ 0 w 3251200"/>
                <a:gd name="connsiteY8" fmla="*/ 711200 h 3479800"/>
                <a:gd name="connsiteX0" fmla="*/ 0 w 3251200"/>
                <a:gd name="connsiteY0" fmla="*/ 1041400 h 3810000"/>
                <a:gd name="connsiteX1" fmla="*/ 1841500 w 3251200"/>
                <a:gd name="connsiteY1" fmla="*/ 0 h 3810000"/>
                <a:gd name="connsiteX2" fmla="*/ 3251200 w 3251200"/>
                <a:gd name="connsiteY2" fmla="*/ 2705100 h 3810000"/>
                <a:gd name="connsiteX3" fmla="*/ 1358900 w 3251200"/>
                <a:gd name="connsiteY3" fmla="*/ 3810000 h 3810000"/>
                <a:gd name="connsiteX4" fmla="*/ 1117600 w 3251200"/>
                <a:gd name="connsiteY4" fmla="*/ 3175000 h 3810000"/>
                <a:gd name="connsiteX5" fmla="*/ 939800 w 3251200"/>
                <a:gd name="connsiteY5" fmla="*/ 2616200 h 3810000"/>
                <a:gd name="connsiteX6" fmla="*/ 660400 w 3251200"/>
                <a:gd name="connsiteY6" fmla="*/ 1981200 h 3810000"/>
                <a:gd name="connsiteX7" fmla="*/ 469900 w 3251200"/>
                <a:gd name="connsiteY7" fmla="*/ 1485900 h 3810000"/>
                <a:gd name="connsiteX8" fmla="*/ 0 w 3251200"/>
                <a:gd name="connsiteY8" fmla="*/ 1041400 h 3810000"/>
                <a:gd name="connsiteX0" fmla="*/ 0 w 3263900"/>
                <a:gd name="connsiteY0" fmla="*/ 1041400 h 3810000"/>
                <a:gd name="connsiteX1" fmla="*/ 1841500 w 3263900"/>
                <a:gd name="connsiteY1" fmla="*/ 0 h 3810000"/>
                <a:gd name="connsiteX2" fmla="*/ 3263900 w 3263900"/>
                <a:gd name="connsiteY2" fmla="*/ 2755900 h 3810000"/>
                <a:gd name="connsiteX3" fmla="*/ 1358900 w 3263900"/>
                <a:gd name="connsiteY3" fmla="*/ 3810000 h 3810000"/>
                <a:gd name="connsiteX4" fmla="*/ 1117600 w 3263900"/>
                <a:gd name="connsiteY4" fmla="*/ 3175000 h 3810000"/>
                <a:gd name="connsiteX5" fmla="*/ 939800 w 3263900"/>
                <a:gd name="connsiteY5" fmla="*/ 2616200 h 3810000"/>
                <a:gd name="connsiteX6" fmla="*/ 660400 w 3263900"/>
                <a:gd name="connsiteY6" fmla="*/ 1981200 h 3810000"/>
                <a:gd name="connsiteX7" fmla="*/ 469900 w 3263900"/>
                <a:gd name="connsiteY7" fmla="*/ 1485900 h 3810000"/>
                <a:gd name="connsiteX8" fmla="*/ 0 w 3263900"/>
                <a:gd name="connsiteY8" fmla="*/ 1041400 h 3810000"/>
                <a:gd name="connsiteX0" fmla="*/ 0 w 3263900"/>
                <a:gd name="connsiteY0" fmla="*/ 1041400 h 3810000"/>
                <a:gd name="connsiteX1" fmla="*/ 1841500 w 3263900"/>
                <a:gd name="connsiteY1" fmla="*/ 0 h 3810000"/>
                <a:gd name="connsiteX2" fmla="*/ 3263900 w 3263900"/>
                <a:gd name="connsiteY2" fmla="*/ 2755900 h 3810000"/>
                <a:gd name="connsiteX3" fmla="*/ 1358900 w 3263900"/>
                <a:gd name="connsiteY3" fmla="*/ 3810000 h 3810000"/>
                <a:gd name="connsiteX4" fmla="*/ 1117600 w 3263900"/>
                <a:gd name="connsiteY4" fmla="*/ 3175000 h 3810000"/>
                <a:gd name="connsiteX5" fmla="*/ 939800 w 3263900"/>
                <a:gd name="connsiteY5" fmla="*/ 2616200 h 3810000"/>
                <a:gd name="connsiteX6" fmla="*/ 660400 w 3263900"/>
                <a:gd name="connsiteY6" fmla="*/ 1981200 h 3810000"/>
                <a:gd name="connsiteX7" fmla="*/ 469900 w 3263900"/>
                <a:gd name="connsiteY7" fmla="*/ 1485900 h 3810000"/>
                <a:gd name="connsiteX8" fmla="*/ 0 w 3263900"/>
                <a:gd name="connsiteY8" fmla="*/ 1041400 h 3810000"/>
                <a:gd name="connsiteX0" fmla="*/ 0 w 3263900"/>
                <a:gd name="connsiteY0" fmla="*/ 1041400 h 3840041"/>
                <a:gd name="connsiteX1" fmla="*/ 1841500 w 3263900"/>
                <a:gd name="connsiteY1" fmla="*/ 0 h 3840041"/>
                <a:gd name="connsiteX2" fmla="*/ 3263900 w 3263900"/>
                <a:gd name="connsiteY2" fmla="*/ 2755900 h 3840041"/>
                <a:gd name="connsiteX3" fmla="*/ 1358900 w 3263900"/>
                <a:gd name="connsiteY3" fmla="*/ 3810000 h 3840041"/>
                <a:gd name="connsiteX4" fmla="*/ 1117600 w 3263900"/>
                <a:gd name="connsiteY4" fmla="*/ 3175000 h 3840041"/>
                <a:gd name="connsiteX5" fmla="*/ 939800 w 3263900"/>
                <a:gd name="connsiteY5" fmla="*/ 2616200 h 3840041"/>
                <a:gd name="connsiteX6" fmla="*/ 660400 w 3263900"/>
                <a:gd name="connsiteY6" fmla="*/ 1981200 h 3840041"/>
                <a:gd name="connsiteX7" fmla="*/ 469900 w 3263900"/>
                <a:gd name="connsiteY7" fmla="*/ 1485900 h 3840041"/>
                <a:gd name="connsiteX8" fmla="*/ 0 w 3263900"/>
                <a:gd name="connsiteY8" fmla="*/ 1041400 h 3840041"/>
                <a:gd name="connsiteX0" fmla="*/ 0 w 3263900"/>
                <a:gd name="connsiteY0" fmla="*/ 1041400 h 3840041"/>
                <a:gd name="connsiteX1" fmla="*/ 1841500 w 3263900"/>
                <a:gd name="connsiteY1" fmla="*/ 0 h 3840041"/>
                <a:gd name="connsiteX2" fmla="*/ 3263900 w 3263900"/>
                <a:gd name="connsiteY2" fmla="*/ 2755900 h 3840041"/>
                <a:gd name="connsiteX3" fmla="*/ 1358900 w 3263900"/>
                <a:gd name="connsiteY3" fmla="*/ 3810000 h 3840041"/>
                <a:gd name="connsiteX4" fmla="*/ 1117600 w 3263900"/>
                <a:gd name="connsiteY4" fmla="*/ 3175000 h 3840041"/>
                <a:gd name="connsiteX5" fmla="*/ 939800 w 3263900"/>
                <a:gd name="connsiteY5" fmla="*/ 2616200 h 3840041"/>
                <a:gd name="connsiteX6" fmla="*/ 660400 w 3263900"/>
                <a:gd name="connsiteY6" fmla="*/ 1981200 h 3840041"/>
                <a:gd name="connsiteX7" fmla="*/ 469900 w 3263900"/>
                <a:gd name="connsiteY7" fmla="*/ 1485900 h 3840041"/>
                <a:gd name="connsiteX8" fmla="*/ 0 w 3263900"/>
                <a:gd name="connsiteY8" fmla="*/ 1041400 h 3840041"/>
                <a:gd name="connsiteX0" fmla="*/ 0 w 3263900"/>
                <a:gd name="connsiteY0" fmla="*/ 1041400 h 3840041"/>
                <a:gd name="connsiteX1" fmla="*/ 1841500 w 3263900"/>
                <a:gd name="connsiteY1" fmla="*/ 0 h 3840041"/>
                <a:gd name="connsiteX2" fmla="*/ 3263900 w 3263900"/>
                <a:gd name="connsiteY2" fmla="*/ 2755900 h 3840041"/>
                <a:gd name="connsiteX3" fmla="*/ 1358900 w 3263900"/>
                <a:gd name="connsiteY3" fmla="*/ 3810000 h 3840041"/>
                <a:gd name="connsiteX4" fmla="*/ 1117600 w 3263900"/>
                <a:gd name="connsiteY4" fmla="*/ 3175000 h 3840041"/>
                <a:gd name="connsiteX5" fmla="*/ 939800 w 3263900"/>
                <a:gd name="connsiteY5" fmla="*/ 2616200 h 3840041"/>
                <a:gd name="connsiteX6" fmla="*/ 660400 w 3263900"/>
                <a:gd name="connsiteY6" fmla="*/ 1981200 h 3840041"/>
                <a:gd name="connsiteX7" fmla="*/ 469900 w 3263900"/>
                <a:gd name="connsiteY7" fmla="*/ 1485900 h 3840041"/>
                <a:gd name="connsiteX8" fmla="*/ 0 w 3263900"/>
                <a:gd name="connsiteY8" fmla="*/ 1041400 h 3840041"/>
                <a:gd name="connsiteX0" fmla="*/ 0 w 3263900"/>
                <a:gd name="connsiteY0" fmla="*/ 1041400 h 3840041"/>
                <a:gd name="connsiteX1" fmla="*/ 1841500 w 3263900"/>
                <a:gd name="connsiteY1" fmla="*/ 0 h 3840041"/>
                <a:gd name="connsiteX2" fmla="*/ 3263900 w 3263900"/>
                <a:gd name="connsiteY2" fmla="*/ 2755900 h 3840041"/>
                <a:gd name="connsiteX3" fmla="*/ 1358900 w 3263900"/>
                <a:gd name="connsiteY3" fmla="*/ 3810000 h 3840041"/>
                <a:gd name="connsiteX4" fmla="*/ 1117600 w 3263900"/>
                <a:gd name="connsiteY4" fmla="*/ 3175000 h 3840041"/>
                <a:gd name="connsiteX5" fmla="*/ 939800 w 3263900"/>
                <a:gd name="connsiteY5" fmla="*/ 2616200 h 3840041"/>
                <a:gd name="connsiteX6" fmla="*/ 660400 w 3263900"/>
                <a:gd name="connsiteY6" fmla="*/ 1981200 h 3840041"/>
                <a:gd name="connsiteX7" fmla="*/ 469900 w 3263900"/>
                <a:gd name="connsiteY7" fmla="*/ 1485900 h 3840041"/>
                <a:gd name="connsiteX8" fmla="*/ 0 w 3263900"/>
                <a:gd name="connsiteY8" fmla="*/ 1041400 h 3840041"/>
                <a:gd name="connsiteX0" fmla="*/ 78675 w 3342575"/>
                <a:gd name="connsiteY0" fmla="*/ 1041400 h 3840041"/>
                <a:gd name="connsiteX1" fmla="*/ 1920175 w 3342575"/>
                <a:gd name="connsiteY1" fmla="*/ 0 h 3840041"/>
                <a:gd name="connsiteX2" fmla="*/ 3342575 w 3342575"/>
                <a:gd name="connsiteY2" fmla="*/ 2755900 h 3840041"/>
                <a:gd name="connsiteX3" fmla="*/ 1437575 w 3342575"/>
                <a:gd name="connsiteY3" fmla="*/ 3810000 h 3840041"/>
                <a:gd name="connsiteX4" fmla="*/ 1196275 w 3342575"/>
                <a:gd name="connsiteY4" fmla="*/ 3175000 h 3840041"/>
                <a:gd name="connsiteX5" fmla="*/ 1018475 w 3342575"/>
                <a:gd name="connsiteY5" fmla="*/ 2616200 h 3840041"/>
                <a:gd name="connsiteX6" fmla="*/ 739075 w 3342575"/>
                <a:gd name="connsiteY6" fmla="*/ 1981200 h 3840041"/>
                <a:gd name="connsiteX7" fmla="*/ 548575 w 3342575"/>
                <a:gd name="connsiteY7" fmla="*/ 1485900 h 3840041"/>
                <a:gd name="connsiteX8" fmla="*/ 78675 w 3342575"/>
                <a:gd name="connsiteY8" fmla="*/ 1041400 h 3840041"/>
                <a:gd name="connsiteX0" fmla="*/ 131967 w 3395867"/>
                <a:gd name="connsiteY0" fmla="*/ 1041400 h 3840041"/>
                <a:gd name="connsiteX1" fmla="*/ 1973467 w 3395867"/>
                <a:gd name="connsiteY1" fmla="*/ 0 h 3840041"/>
                <a:gd name="connsiteX2" fmla="*/ 3395867 w 3395867"/>
                <a:gd name="connsiteY2" fmla="*/ 2755900 h 3840041"/>
                <a:gd name="connsiteX3" fmla="*/ 1490867 w 3395867"/>
                <a:gd name="connsiteY3" fmla="*/ 3810000 h 3840041"/>
                <a:gd name="connsiteX4" fmla="*/ 1249567 w 3395867"/>
                <a:gd name="connsiteY4" fmla="*/ 3175000 h 3840041"/>
                <a:gd name="connsiteX5" fmla="*/ 1071767 w 3395867"/>
                <a:gd name="connsiteY5" fmla="*/ 2616200 h 3840041"/>
                <a:gd name="connsiteX6" fmla="*/ 792367 w 3395867"/>
                <a:gd name="connsiteY6" fmla="*/ 1981200 h 3840041"/>
                <a:gd name="connsiteX7" fmla="*/ 601867 w 3395867"/>
                <a:gd name="connsiteY7" fmla="*/ 1485900 h 3840041"/>
                <a:gd name="connsiteX8" fmla="*/ 131967 w 3395867"/>
                <a:gd name="connsiteY8" fmla="*/ 1041400 h 3840041"/>
                <a:gd name="connsiteX0" fmla="*/ 83488 w 3347388"/>
                <a:gd name="connsiteY0" fmla="*/ 1041400 h 3840041"/>
                <a:gd name="connsiteX1" fmla="*/ 1924988 w 3347388"/>
                <a:gd name="connsiteY1" fmla="*/ 0 h 3840041"/>
                <a:gd name="connsiteX2" fmla="*/ 3347388 w 3347388"/>
                <a:gd name="connsiteY2" fmla="*/ 2755900 h 3840041"/>
                <a:gd name="connsiteX3" fmla="*/ 1442388 w 3347388"/>
                <a:gd name="connsiteY3" fmla="*/ 3810000 h 3840041"/>
                <a:gd name="connsiteX4" fmla="*/ 1201088 w 3347388"/>
                <a:gd name="connsiteY4" fmla="*/ 3175000 h 3840041"/>
                <a:gd name="connsiteX5" fmla="*/ 1023288 w 3347388"/>
                <a:gd name="connsiteY5" fmla="*/ 2616200 h 3840041"/>
                <a:gd name="connsiteX6" fmla="*/ 743888 w 3347388"/>
                <a:gd name="connsiteY6" fmla="*/ 1981200 h 3840041"/>
                <a:gd name="connsiteX7" fmla="*/ 553388 w 3347388"/>
                <a:gd name="connsiteY7" fmla="*/ 1485900 h 3840041"/>
                <a:gd name="connsiteX8" fmla="*/ 549304 w 3347388"/>
                <a:gd name="connsiteY8" fmla="*/ 1003943 h 3840041"/>
                <a:gd name="connsiteX9" fmla="*/ 83488 w 3347388"/>
                <a:gd name="connsiteY9" fmla="*/ 1041400 h 3840041"/>
                <a:gd name="connsiteX0" fmla="*/ 83488 w 3347388"/>
                <a:gd name="connsiteY0" fmla="*/ 1041400 h 3840041"/>
                <a:gd name="connsiteX1" fmla="*/ 1924988 w 3347388"/>
                <a:gd name="connsiteY1" fmla="*/ 0 h 3840041"/>
                <a:gd name="connsiteX2" fmla="*/ 3347388 w 3347388"/>
                <a:gd name="connsiteY2" fmla="*/ 2755900 h 3840041"/>
                <a:gd name="connsiteX3" fmla="*/ 1442388 w 3347388"/>
                <a:gd name="connsiteY3" fmla="*/ 3810000 h 3840041"/>
                <a:gd name="connsiteX4" fmla="*/ 1201088 w 3347388"/>
                <a:gd name="connsiteY4" fmla="*/ 3175000 h 3840041"/>
                <a:gd name="connsiteX5" fmla="*/ 1023288 w 3347388"/>
                <a:gd name="connsiteY5" fmla="*/ 2616200 h 3840041"/>
                <a:gd name="connsiteX6" fmla="*/ 743888 w 3347388"/>
                <a:gd name="connsiteY6" fmla="*/ 1981200 h 3840041"/>
                <a:gd name="connsiteX7" fmla="*/ 616888 w 3347388"/>
                <a:gd name="connsiteY7" fmla="*/ 1117600 h 3840041"/>
                <a:gd name="connsiteX8" fmla="*/ 549304 w 3347388"/>
                <a:gd name="connsiteY8" fmla="*/ 1003943 h 3840041"/>
                <a:gd name="connsiteX9" fmla="*/ 83488 w 3347388"/>
                <a:gd name="connsiteY9" fmla="*/ 1041400 h 3840041"/>
                <a:gd name="connsiteX0" fmla="*/ 83488 w 3347388"/>
                <a:gd name="connsiteY0" fmla="*/ 1041400 h 3840041"/>
                <a:gd name="connsiteX1" fmla="*/ 1924988 w 3347388"/>
                <a:gd name="connsiteY1" fmla="*/ 0 h 3840041"/>
                <a:gd name="connsiteX2" fmla="*/ 3347388 w 3347388"/>
                <a:gd name="connsiteY2" fmla="*/ 2755900 h 3840041"/>
                <a:gd name="connsiteX3" fmla="*/ 1442388 w 3347388"/>
                <a:gd name="connsiteY3" fmla="*/ 3810000 h 3840041"/>
                <a:gd name="connsiteX4" fmla="*/ 1201088 w 3347388"/>
                <a:gd name="connsiteY4" fmla="*/ 3175000 h 3840041"/>
                <a:gd name="connsiteX5" fmla="*/ 1023288 w 3347388"/>
                <a:gd name="connsiteY5" fmla="*/ 2616200 h 3840041"/>
                <a:gd name="connsiteX6" fmla="*/ 743888 w 3347388"/>
                <a:gd name="connsiteY6" fmla="*/ 1981200 h 3840041"/>
                <a:gd name="connsiteX7" fmla="*/ 701703 w 3347388"/>
                <a:gd name="connsiteY7" fmla="*/ 1296043 h 3840041"/>
                <a:gd name="connsiteX8" fmla="*/ 616888 w 3347388"/>
                <a:gd name="connsiteY8" fmla="*/ 1117600 h 3840041"/>
                <a:gd name="connsiteX9" fmla="*/ 549304 w 3347388"/>
                <a:gd name="connsiteY9" fmla="*/ 1003943 h 3840041"/>
                <a:gd name="connsiteX10" fmla="*/ 83488 w 3347388"/>
                <a:gd name="connsiteY10" fmla="*/ 1041400 h 3840041"/>
                <a:gd name="connsiteX0" fmla="*/ 83488 w 3347388"/>
                <a:gd name="connsiteY0" fmla="*/ 1041400 h 3840041"/>
                <a:gd name="connsiteX1" fmla="*/ 1924988 w 3347388"/>
                <a:gd name="connsiteY1" fmla="*/ 0 h 3840041"/>
                <a:gd name="connsiteX2" fmla="*/ 3347388 w 3347388"/>
                <a:gd name="connsiteY2" fmla="*/ 2755900 h 3840041"/>
                <a:gd name="connsiteX3" fmla="*/ 1442388 w 3347388"/>
                <a:gd name="connsiteY3" fmla="*/ 3810000 h 3840041"/>
                <a:gd name="connsiteX4" fmla="*/ 1201088 w 3347388"/>
                <a:gd name="connsiteY4" fmla="*/ 3175000 h 3840041"/>
                <a:gd name="connsiteX5" fmla="*/ 1023288 w 3347388"/>
                <a:gd name="connsiteY5" fmla="*/ 2616200 h 3840041"/>
                <a:gd name="connsiteX6" fmla="*/ 743888 w 3347388"/>
                <a:gd name="connsiteY6" fmla="*/ 1981200 h 3840041"/>
                <a:gd name="connsiteX7" fmla="*/ 701703 w 3347388"/>
                <a:gd name="connsiteY7" fmla="*/ 1296043 h 3840041"/>
                <a:gd name="connsiteX8" fmla="*/ 502588 w 3347388"/>
                <a:gd name="connsiteY8" fmla="*/ 1079500 h 3840041"/>
                <a:gd name="connsiteX9" fmla="*/ 549304 w 3347388"/>
                <a:gd name="connsiteY9" fmla="*/ 1003943 h 3840041"/>
                <a:gd name="connsiteX10" fmla="*/ 83488 w 3347388"/>
                <a:gd name="connsiteY10" fmla="*/ 1041400 h 3840041"/>
                <a:gd name="connsiteX0" fmla="*/ 74464 w 3338364"/>
                <a:gd name="connsiteY0" fmla="*/ 1041400 h 3840041"/>
                <a:gd name="connsiteX1" fmla="*/ 1915964 w 3338364"/>
                <a:gd name="connsiteY1" fmla="*/ 0 h 3840041"/>
                <a:gd name="connsiteX2" fmla="*/ 3338364 w 3338364"/>
                <a:gd name="connsiteY2" fmla="*/ 2755900 h 3840041"/>
                <a:gd name="connsiteX3" fmla="*/ 1433364 w 3338364"/>
                <a:gd name="connsiteY3" fmla="*/ 3810000 h 3840041"/>
                <a:gd name="connsiteX4" fmla="*/ 1192064 w 3338364"/>
                <a:gd name="connsiteY4" fmla="*/ 3175000 h 3840041"/>
                <a:gd name="connsiteX5" fmla="*/ 1014264 w 3338364"/>
                <a:gd name="connsiteY5" fmla="*/ 2616200 h 3840041"/>
                <a:gd name="connsiteX6" fmla="*/ 734864 w 3338364"/>
                <a:gd name="connsiteY6" fmla="*/ 1981200 h 3840041"/>
                <a:gd name="connsiteX7" fmla="*/ 692679 w 3338364"/>
                <a:gd name="connsiteY7" fmla="*/ 1296043 h 3840041"/>
                <a:gd name="connsiteX8" fmla="*/ 493564 w 3338364"/>
                <a:gd name="connsiteY8" fmla="*/ 1079500 h 3840041"/>
                <a:gd name="connsiteX9" fmla="*/ 654580 w 3338364"/>
                <a:gd name="connsiteY9" fmla="*/ 1029343 h 3840041"/>
                <a:gd name="connsiteX10" fmla="*/ 74464 w 3338364"/>
                <a:gd name="connsiteY10" fmla="*/ 1041400 h 3840041"/>
                <a:gd name="connsiteX0" fmla="*/ 77249 w 3341149"/>
                <a:gd name="connsiteY0" fmla="*/ 1041400 h 3840041"/>
                <a:gd name="connsiteX1" fmla="*/ 1918749 w 3341149"/>
                <a:gd name="connsiteY1" fmla="*/ 0 h 3840041"/>
                <a:gd name="connsiteX2" fmla="*/ 3341149 w 3341149"/>
                <a:gd name="connsiteY2" fmla="*/ 2755900 h 3840041"/>
                <a:gd name="connsiteX3" fmla="*/ 1436149 w 3341149"/>
                <a:gd name="connsiteY3" fmla="*/ 3810000 h 3840041"/>
                <a:gd name="connsiteX4" fmla="*/ 1194849 w 3341149"/>
                <a:gd name="connsiteY4" fmla="*/ 3175000 h 3840041"/>
                <a:gd name="connsiteX5" fmla="*/ 1017049 w 3341149"/>
                <a:gd name="connsiteY5" fmla="*/ 2616200 h 3840041"/>
                <a:gd name="connsiteX6" fmla="*/ 737649 w 3341149"/>
                <a:gd name="connsiteY6" fmla="*/ 1981200 h 3840041"/>
                <a:gd name="connsiteX7" fmla="*/ 695464 w 3341149"/>
                <a:gd name="connsiteY7" fmla="*/ 1296043 h 3840041"/>
                <a:gd name="connsiteX8" fmla="*/ 496349 w 3341149"/>
                <a:gd name="connsiteY8" fmla="*/ 1079500 h 3840041"/>
                <a:gd name="connsiteX9" fmla="*/ 619265 w 3341149"/>
                <a:gd name="connsiteY9" fmla="*/ 991243 h 3840041"/>
                <a:gd name="connsiteX10" fmla="*/ 77249 w 3341149"/>
                <a:gd name="connsiteY10" fmla="*/ 1041400 h 3840041"/>
                <a:gd name="connsiteX0" fmla="*/ 77249 w 3341149"/>
                <a:gd name="connsiteY0" fmla="*/ 1041400 h 3840041"/>
                <a:gd name="connsiteX1" fmla="*/ 1918749 w 3341149"/>
                <a:gd name="connsiteY1" fmla="*/ 0 h 3840041"/>
                <a:gd name="connsiteX2" fmla="*/ 3341149 w 3341149"/>
                <a:gd name="connsiteY2" fmla="*/ 2755900 h 3840041"/>
                <a:gd name="connsiteX3" fmla="*/ 1436149 w 3341149"/>
                <a:gd name="connsiteY3" fmla="*/ 3810000 h 3840041"/>
                <a:gd name="connsiteX4" fmla="*/ 1194849 w 3341149"/>
                <a:gd name="connsiteY4" fmla="*/ 3175000 h 3840041"/>
                <a:gd name="connsiteX5" fmla="*/ 1017049 w 3341149"/>
                <a:gd name="connsiteY5" fmla="*/ 2616200 h 3840041"/>
                <a:gd name="connsiteX6" fmla="*/ 737649 w 3341149"/>
                <a:gd name="connsiteY6" fmla="*/ 1981200 h 3840041"/>
                <a:gd name="connsiteX7" fmla="*/ 695464 w 3341149"/>
                <a:gd name="connsiteY7" fmla="*/ 1296043 h 3840041"/>
                <a:gd name="connsiteX8" fmla="*/ 267749 w 3341149"/>
                <a:gd name="connsiteY8" fmla="*/ 1206500 h 3840041"/>
                <a:gd name="connsiteX9" fmla="*/ 619265 w 3341149"/>
                <a:gd name="connsiteY9" fmla="*/ 991243 h 3840041"/>
                <a:gd name="connsiteX10" fmla="*/ 77249 w 3341149"/>
                <a:gd name="connsiteY10" fmla="*/ 1041400 h 3840041"/>
                <a:gd name="connsiteX0" fmla="*/ 77249 w 3341149"/>
                <a:gd name="connsiteY0" fmla="*/ 1041400 h 3840041"/>
                <a:gd name="connsiteX1" fmla="*/ 1918749 w 3341149"/>
                <a:gd name="connsiteY1" fmla="*/ 0 h 3840041"/>
                <a:gd name="connsiteX2" fmla="*/ 3341149 w 3341149"/>
                <a:gd name="connsiteY2" fmla="*/ 2755900 h 3840041"/>
                <a:gd name="connsiteX3" fmla="*/ 1436149 w 3341149"/>
                <a:gd name="connsiteY3" fmla="*/ 3810000 h 3840041"/>
                <a:gd name="connsiteX4" fmla="*/ 1194849 w 3341149"/>
                <a:gd name="connsiteY4" fmla="*/ 3175000 h 3840041"/>
                <a:gd name="connsiteX5" fmla="*/ 1017049 w 3341149"/>
                <a:gd name="connsiteY5" fmla="*/ 2616200 h 3840041"/>
                <a:gd name="connsiteX6" fmla="*/ 737649 w 3341149"/>
                <a:gd name="connsiteY6" fmla="*/ 1981200 h 3840041"/>
                <a:gd name="connsiteX7" fmla="*/ 695464 w 3341149"/>
                <a:gd name="connsiteY7" fmla="*/ 1169043 h 3840041"/>
                <a:gd name="connsiteX8" fmla="*/ 267749 w 3341149"/>
                <a:gd name="connsiteY8" fmla="*/ 1206500 h 3840041"/>
                <a:gd name="connsiteX9" fmla="*/ 619265 w 3341149"/>
                <a:gd name="connsiteY9" fmla="*/ 991243 h 3840041"/>
                <a:gd name="connsiteX10" fmla="*/ 77249 w 3341149"/>
                <a:gd name="connsiteY10" fmla="*/ 1041400 h 3840041"/>
                <a:gd name="connsiteX0" fmla="*/ 77249 w 3341149"/>
                <a:gd name="connsiteY0" fmla="*/ 1041400 h 3840041"/>
                <a:gd name="connsiteX1" fmla="*/ 1918749 w 3341149"/>
                <a:gd name="connsiteY1" fmla="*/ 0 h 3840041"/>
                <a:gd name="connsiteX2" fmla="*/ 3341149 w 3341149"/>
                <a:gd name="connsiteY2" fmla="*/ 2755900 h 3840041"/>
                <a:gd name="connsiteX3" fmla="*/ 1436149 w 3341149"/>
                <a:gd name="connsiteY3" fmla="*/ 3810000 h 3840041"/>
                <a:gd name="connsiteX4" fmla="*/ 1194849 w 3341149"/>
                <a:gd name="connsiteY4" fmla="*/ 3175000 h 3840041"/>
                <a:gd name="connsiteX5" fmla="*/ 1017049 w 3341149"/>
                <a:gd name="connsiteY5" fmla="*/ 2616200 h 3840041"/>
                <a:gd name="connsiteX6" fmla="*/ 737649 w 3341149"/>
                <a:gd name="connsiteY6" fmla="*/ 1981200 h 3840041"/>
                <a:gd name="connsiteX7" fmla="*/ 187465 w 3341149"/>
                <a:gd name="connsiteY7" fmla="*/ 1473843 h 3840041"/>
                <a:gd name="connsiteX8" fmla="*/ 695464 w 3341149"/>
                <a:gd name="connsiteY8" fmla="*/ 1169043 h 3840041"/>
                <a:gd name="connsiteX9" fmla="*/ 267749 w 3341149"/>
                <a:gd name="connsiteY9" fmla="*/ 1206500 h 3840041"/>
                <a:gd name="connsiteX10" fmla="*/ 619265 w 3341149"/>
                <a:gd name="connsiteY10" fmla="*/ 991243 h 3840041"/>
                <a:gd name="connsiteX11" fmla="*/ 77249 w 3341149"/>
                <a:gd name="connsiteY11" fmla="*/ 1041400 h 3840041"/>
                <a:gd name="connsiteX0" fmla="*/ 77249 w 3341149"/>
                <a:gd name="connsiteY0" fmla="*/ 1041400 h 3840041"/>
                <a:gd name="connsiteX1" fmla="*/ 1918749 w 3341149"/>
                <a:gd name="connsiteY1" fmla="*/ 0 h 3840041"/>
                <a:gd name="connsiteX2" fmla="*/ 3341149 w 3341149"/>
                <a:gd name="connsiteY2" fmla="*/ 2755900 h 3840041"/>
                <a:gd name="connsiteX3" fmla="*/ 1436149 w 3341149"/>
                <a:gd name="connsiteY3" fmla="*/ 3810000 h 3840041"/>
                <a:gd name="connsiteX4" fmla="*/ 1194849 w 3341149"/>
                <a:gd name="connsiteY4" fmla="*/ 3175000 h 3840041"/>
                <a:gd name="connsiteX5" fmla="*/ 1017049 w 3341149"/>
                <a:gd name="connsiteY5" fmla="*/ 2616200 h 3840041"/>
                <a:gd name="connsiteX6" fmla="*/ 737649 w 3341149"/>
                <a:gd name="connsiteY6" fmla="*/ 1981200 h 3840041"/>
                <a:gd name="connsiteX7" fmla="*/ 746265 w 3341149"/>
                <a:gd name="connsiteY7" fmla="*/ 1321443 h 3840041"/>
                <a:gd name="connsiteX8" fmla="*/ 187465 w 3341149"/>
                <a:gd name="connsiteY8" fmla="*/ 1473843 h 3840041"/>
                <a:gd name="connsiteX9" fmla="*/ 695464 w 3341149"/>
                <a:gd name="connsiteY9" fmla="*/ 1169043 h 3840041"/>
                <a:gd name="connsiteX10" fmla="*/ 267749 w 3341149"/>
                <a:gd name="connsiteY10" fmla="*/ 1206500 h 3840041"/>
                <a:gd name="connsiteX11" fmla="*/ 619265 w 3341149"/>
                <a:gd name="connsiteY11" fmla="*/ 991243 h 3840041"/>
                <a:gd name="connsiteX12" fmla="*/ 77249 w 3341149"/>
                <a:gd name="connsiteY12" fmla="*/ 1041400 h 3840041"/>
                <a:gd name="connsiteX0" fmla="*/ 77249 w 3341149"/>
                <a:gd name="connsiteY0" fmla="*/ 1041400 h 3840041"/>
                <a:gd name="connsiteX1" fmla="*/ 1918749 w 3341149"/>
                <a:gd name="connsiteY1" fmla="*/ 0 h 3840041"/>
                <a:gd name="connsiteX2" fmla="*/ 3341149 w 3341149"/>
                <a:gd name="connsiteY2" fmla="*/ 2755900 h 3840041"/>
                <a:gd name="connsiteX3" fmla="*/ 1436149 w 3341149"/>
                <a:gd name="connsiteY3" fmla="*/ 3810000 h 3840041"/>
                <a:gd name="connsiteX4" fmla="*/ 1194849 w 3341149"/>
                <a:gd name="connsiteY4" fmla="*/ 3175000 h 3840041"/>
                <a:gd name="connsiteX5" fmla="*/ 1017049 w 3341149"/>
                <a:gd name="connsiteY5" fmla="*/ 2616200 h 3840041"/>
                <a:gd name="connsiteX6" fmla="*/ 737649 w 3341149"/>
                <a:gd name="connsiteY6" fmla="*/ 1981200 h 3840041"/>
                <a:gd name="connsiteX7" fmla="*/ 428765 w 3341149"/>
                <a:gd name="connsiteY7" fmla="*/ 1613543 h 3840041"/>
                <a:gd name="connsiteX8" fmla="*/ 746265 w 3341149"/>
                <a:gd name="connsiteY8" fmla="*/ 1321443 h 3840041"/>
                <a:gd name="connsiteX9" fmla="*/ 187465 w 3341149"/>
                <a:gd name="connsiteY9" fmla="*/ 1473843 h 3840041"/>
                <a:gd name="connsiteX10" fmla="*/ 695464 w 3341149"/>
                <a:gd name="connsiteY10" fmla="*/ 1169043 h 3840041"/>
                <a:gd name="connsiteX11" fmla="*/ 267749 w 3341149"/>
                <a:gd name="connsiteY11" fmla="*/ 1206500 h 3840041"/>
                <a:gd name="connsiteX12" fmla="*/ 619265 w 3341149"/>
                <a:gd name="connsiteY12" fmla="*/ 991243 h 3840041"/>
                <a:gd name="connsiteX13" fmla="*/ 77249 w 3341149"/>
                <a:gd name="connsiteY13" fmla="*/ 1041400 h 3840041"/>
                <a:gd name="connsiteX0" fmla="*/ 77249 w 3341149"/>
                <a:gd name="connsiteY0" fmla="*/ 1041400 h 3840041"/>
                <a:gd name="connsiteX1" fmla="*/ 1918749 w 3341149"/>
                <a:gd name="connsiteY1" fmla="*/ 0 h 3840041"/>
                <a:gd name="connsiteX2" fmla="*/ 3341149 w 3341149"/>
                <a:gd name="connsiteY2" fmla="*/ 2755900 h 3840041"/>
                <a:gd name="connsiteX3" fmla="*/ 1436149 w 3341149"/>
                <a:gd name="connsiteY3" fmla="*/ 3810000 h 3840041"/>
                <a:gd name="connsiteX4" fmla="*/ 1194849 w 3341149"/>
                <a:gd name="connsiteY4" fmla="*/ 3175000 h 3840041"/>
                <a:gd name="connsiteX5" fmla="*/ 1017049 w 3341149"/>
                <a:gd name="connsiteY5" fmla="*/ 2616200 h 3840041"/>
                <a:gd name="connsiteX6" fmla="*/ 737649 w 3341149"/>
                <a:gd name="connsiteY6" fmla="*/ 1981200 h 3840041"/>
                <a:gd name="connsiteX7" fmla="*/ 797065 w 3341149"/>
                <a:gd name="connsiteY7" fmla="*/ 1511943 h 3840041"/>
                <a:gd name="connsiteX8" fmla="*/ 428765 w 3341149"/>
                <a:gd name="connsiteY8" fmla="*/ 1613543 h 3840041"/>
                <a:gd name="connsiteX9" fmla="*/ 746265 w 3341149"/>
                <a:gd name="connsiteY9" fmla="*/ 1321443 h 3840041"/>
                <a:gd name="connsiteX10" fmla="*/ 187465 w 3341149"/>
                <a:gd name="connsiteY10" fmla="*/ 1473843 h 3840041"/>
                <a:gd name="connsiteX11" fmla="*/ 695464 w 3341149"/>
                <a:gd name="connsiteY11" fmla="*/ 1169043 h 3840041"/>
                <a:gd name="connsiteX12" fmla="*/ 267749 w 3341149"/>
                <a:gd name="connsiteY12" fmla="*/ 1206500 h 3840041"/>
                <a:gd name="connsiteX13" fmla="*/ 619265 w 3341149"/>
                <a:gd name="connsiteY13" fmla="*/ 991243 h 3840041"/>
                <a:gd name="connsiteX14" fmla="*/ 77249 w 3341149"/>
                <a:gd name="connsiteY14" fmla="*/ 1041400 h 3840041"/>
                <a:gd name="connsiteX0" fmla="*/ 77249 w 3341149"/>
                <a:gd name="connsiteY0" fmla="*/ 1041400 h 3840041"/>
                <a:gd name="connsiteX1" fmla="*/ 1918749 w 3341149"/>
                <a:gd name="connsiteY1" fmla="*/ 0 h 3840041"/>
                <a:gd name="connsiteX2" fmla="*/ 3341149 w 3341149"/>
                <a:gd name="connsiteY2" fmla="*/ 2755900 h 3840041"/>
                <a:gd name="connsiteX3" fmla="*/ 1436149 w 3341149"/>
                <a:gd name="connsiteY3" fmla="*/ 3810000 h 3840041"/>
                <a:gd name="connsiteX4" fmla="*/ 1194849 w 3341149"/>
                <a:gd name="connsiteY4" fmla="*/ 3175000 h 3840041"/>
                <a:gd name="connsiteX5" fmla="*/ 1017049 w 3341149"/>
                <a:gd name="connsiteY5" fmla="*/ 2616200 h 3840041"/>
                <a:gd name="connsiteX6" fmla="*/ 737649 w 3341149"/>
                <a:gd name="connsiteY6" fmla="*/ 1981200 h 3840041"/>
                <a:gd name="connsiteX7" fmla="*/ 289065 w 3341149"/>
                <a:gd name="connsiteY7" fmla="*/ 1918343 h 3840041"/>
                <a:gd name="connsiteX8" fmla="*/ 797065 w 3341149"/>
                <a:gd name="connsiteY8" fmla="*/ 1511943 h 3840041"/>
                <a:gd name="connsiteX9" fmla="*/ 428765 w 3341149"/>
                <a:gd name="connsiteY9" fmla="*/ 1613543 h 3840041"/>
                <a:gd name="connsiteX10" fmla="*/ 746265 w 3341149"/>
                <a:gd name="connsiteY10" fmla="*/ 1321443 h 3840041"/>
                <a:gd name="connsiteX11" fmla="*/ 187465 w 3341149"/>
                <a:gd name="connsiteY11" fmla="*/ 1473843 h 3840041"/>
                <a:gd name="connsiteX12" fmla="*/ 695464 w 3341149"/>
                <a:gd name="connsiteY12" fmla="*/ 1169043 h 3840041"/>
                <a:gd name="connsiteX13" fmla="*/ 267749 w 3341149"/>
                <a:gd name="connsiteY13" fmla="*/ 1206500 h 3840041"/>
                <a:gd name="connsiteX14" fmla="*/ 619265 w 3341149"/>
                <a:gd name="connsiteY14" fmla="*/ 991243 h 3840041"/>
                <a:gd name="connsiteX15" fmla="*/ 77249 w 3341149"/>
                <a:gd name="connsiteY15" fmla="*/ 1041400 h 3840041"/>
                <a:gd name="connsiteX0" fmla="*/ 77249 w 3341149"/>
                <a:gd name="connsiteY0" fmla="*/ 1041400 h 3840041"/>
                <a:gd name="connsiteX1" fmla="*/ 1918749 w 3341149"/>
                <a:gd name="connsiteY1" fmla="*/ 0 h 3840041"/>
                <a:gd name="connsiteX2" fmla="*/ 3341149 w 3341149"/>
                <a:gd name="connsiteY2" fmla="*/ 2755900 h 3840041"/>
                <a:gd name="connsiteX3" fmla="*/ 1436149 w 3341149"/>
                <a:gd name="connsiteY3" fmla="*/ 3810000 h 3840041"/>
                <a:gd name="connsiteX4" fmla="*/ 1194849 w 3341149"/>
                <a:gd name="connsiteY4" fmla="*/ 3175000 h 3840041"/>
                <a:gd name="connsiteX5" fmla="*/ 1017049 w 3341149"/>
                <a:gd name="connsiteY5" fmla="*/ 2616200 h 3840041"/>
                <a:gd name="connsiteX6" fmla="*/ 966249 w 3341149"/>
                <a:gd name="connsiteY6" fmla="*/ 1739900 h 3840041"/>
                <a:gd name="connsiteX7" fmla="*/ 289065 w 3341149"/>
                <a:gd name="connsiteY7" fmla="*/ 1918343 h 3840041"/>
                <a:gd name="connsiteX8" fmla="*/ 797065 w 3341149"/>
                <a:gd name="connsiteY8" fmla="*/ 1511943 h 3840041"/>
                <a:gd name="connsiteX9" fmla="*/ 428765 w 3341149"/>
                <a:gd name="connsiteY9" fmla="*/ 1613543 h 3840041"/>
                <a:gd name="connsiteX10" fmla="*/ 746265 w 3341149"/>
                <a:gd name="connsiteY10" fmla="*/ 1321443 h 3840041"/>
                <a:gd name="connsiteX11" fmla="*/ 187465 w 3341149"/>
                <a:gd name="connsiteY11" fmla="*/ 1473843 h 3840041"/>
                <a:gd name="connsiteX12" fmla="*/ 695464 w 3341149"/>
                <a:gd name="connsiteY12" fmla="*/ 1169043 h 3840041"/>
                <a:gd name="connsiteX13" fmla="*/ 267749 w 3341149"/>
                <a:gd name="connsiteY13" fmla="*/ 1206500 h 3840041"/>
                <a:gd name="connsiteX14" fmla="*/ 619265 w 3341149"/>
                <a:gd name="connsiteY14" fmla="*/ 991243 h 3840041"/>
                <a:gd name="connsiteX15" fmla="*/ 77249 w 3341149"/>
                <a:gd name="connsiteY15" fmla="*/ 1041400 h 3840041"/>
                <a:gd name="connsiteX0" fmla="*/ 77249 w 3341149"/>
                <a:gd name="connsiteY0" fmla="*/ 1041400 h 3840041"/>
                <a:gd name="connsiteX1" fmla="*/ 1918749 w 3341149"/>
                <a:gd name="connsiteY1" fmla="*/ 0 h 3840041"/>
                <a:gd name="connsiteX2" fmla="*/ 3341149 w 3341149"/>
                <a:gd name="connsiteY2" fmla="*/ 2755900 h 3840041"/>
                <a:gd name="connsiteX3" fmla="*/ 1436149 w 3341149"/>
                <a:gd name="connsiteY3" fmla="*/ 3810000 h 3840041"/>
                <a:gd name="connsiteX4" fmla="*/ 1194849 w 3341149"/>
                <a:gd name="connsiteY4" fmla="*/ 3175000 h 3840041"/>
                <a:gd name="connsiteX5" fmla="*/ 1017049 w 3341149"/>
                <a:gd name="connsiteY5" fmla="*/ 2616200 h 3840041"/>
                <a:gd name="connsiteX6" fmla="*/ 631965 w 3341149"/>
                <a:gd name="connsiteY6" fmla="*/ 1981843 h 3840041"/>
                <a:gd name="connsiteX7" fmla="*/ 966249 w 3341149"/>
                <a:gd name="connsiteY7" fmla="*/ 1739900 h 3840041"/>
                <a:gd name="connsiteX8" fmla="*/ 289065 w 3341149"/>
                <a:gd name="connsiteY8" fmla="*/ 1918343 h 3840041"/>
                <a:gd name="connsiteX9" fmla="*/ 797065 w 3341149"/>
                <a:gd name="connsiteY9" fmla="*/ 1511943 h 3840041"/>
                <a:gd name="connsiteX10" fmla="*/ 428765 w 3341149"/>
                <a:gd name="connsiteY10" fmla="*/ 1613543 h 3840041"/>
                <a:gd name="connsiteX11" fmla="*/ 746265 w 3341149"/>
                <a:gd name="connsiteY11" fmla="*/ 1321443 h 3840041"/>
                <a:gd name="connsiteX12" fmla="*/ 187465 w 3341149"/>
                <a:gd name="connsiteY12" fmla="*/ 1473843 h 3840041"/>
                <a:gd name="connsiteX13" fmla="*/ 695464 w 3341149"/>
                <a:gd name="connsiteY13" fmla="*/ 1169043 h 3840041"/>
                <a:gd name="connsiteX14" fmla="*/ 267749 w 3341149"/>
                <a:gd name="connsiteY14" fmla="*/ 1206500 h 3840041"/>
                <a:gd name="connsiteX15" fmla="*/ 619265 w 3341149"/>
                <a:gd name="connsiteY15" fmla="*/ 991243 h 3840041"/>
                <a:gd name="connsiteX16" fmla="*/ 77249 w 3341149"/>
                <a:gd name="connsiteY16" fmla="*/ 1041400 h 3840041"/>
                <a:gd name="connsiteX0" fmla="*/ 77249 w 3341149"/>
                <a:gd name="connsiteY0" fmla="*/ 1041400 h 3840041"/>
                <a:gd name="connsiteX1" fmla="*/ 1918749 w 3341149"/>
                <a:gd name="connsiteY1" fmla="*/ 0 h 3840041"/>
                <a:gd name="connsiteX2" fmla="*/ 3341149 w 3341149"/>
                <a:gd name="connsiteY2" fmla="*/ 2755900 h 3840041"/>
                <a:gd name="connsiteX3" fmla="*/ 1436149 w 3341149"/>
                <a:gd name="connsiteY3" fmla="*/ 3810000 h 3840041"/>
                <a:gd name="connsiteX4" fmla="*/ 1194849 w 3341149"/>
                <a:gd name="connsiteY4" fmla="*/ 3175000 h 3840041"/>
                <a:gd name="connsiteX5" fmla="*/ 1017049 w 3341149"/>
                <a:gd name="connsiteY5" fmla="*/ 2616200 h 3840041"/>
                <a:gd name="connsiteX6" fmla="*/ 1025665 w 3341149"/>
                <a:gd name="connsiteY6" fmla="*/ 1918343 h 3840041"/>
                <a:gd name="connsiteX7" fmla="*/ 631965 w 3341149"/>
                <a:gd name="connsiteY7" fmla="*/ 1981843 h 3840041"/>
                <a:gd name="connsiteX8" fmla="*/ 966249 w 3341149"/>
                <a:gd name="connsiteY8" fmla="*/ 1739900 h 3840041"/>
                <a:gd name="connsiteX9" fmla="*/ 289065 w 3341149"/>
                <a:gd name="connsiteY9" fmla="*/ 1918343 h 3840041"/>
                <a:gd name="connsiteX10" fmla="*/ 797065 w 3341149"/>
                <a:gd name="connsiteY10" fmla="*/ 1511943 h 3840041"/>
                <a:gd name="connsiteX11" fmla="*/ 428765 w 3341149"/>
                <a:gd name="connsiteY11" fmla="*/ 1613543 h 3840041"/>
                <a:gd name="connsiteX12" fmla="*/ 746265 w 3341149"/>
                <a:gd name="connsiteY12" fmla="*/ 1321443 h 3840041"/>
                <a:gd name="connsiteX13" fmla="*/ 187465 w 3341149"/>
                <a:gd name="connsiteY13" fmla="*/ 1473843 h 3840041"/>
                <a:gd name="connsiteX14" fmla="*/ 695464 w 3341149"/>
                <a:gd name="connsiteY14" fmla="*/ 1169043 h 3840041"/>
                <a:gd name="connsiteX15" fmla="*/ 267749 w 3341149"/>
                <a:gd name="connsiteY15" fmla="*/ 1206500 h 3840041"/>
                <a:gd name="connsiteX16" fmla="*/ 619265 w 3341149"/>
                <a:gd name="connsiteY16" fmla="*/ 991243 h 3840041"/>
                <a:gd name="connsiteX17" fmla="*/ 77249 w 3341149"/>
                <a:gd name="connsiteY17" fmla="*/ 1041400 h 3840041"/>
                <a:gd name="connsiteX0" fmla="*/ 77249 w 3341149"/>
                <a:gd name="connsiteY0" fmla="*/ 1041400 h 3840041"/>
                <a:gd name="connsiteX1" fmla="*/ 1918749 w 3341149"/>
                <a:gd name="connsiteY1" fmla="*/ 0 h 3840041"/>
                <a:gd name="connsiteX2" fmla="*/ 3341149 w 3341149"/>
                <a:gd name="connsiteY2" fmla="*/ 2755900 h 3840041"/>
                <a:gd name="connsiteX3" fmla="*/ 1436149 w 3341149"/>
                <a:gd name="connsiteY3" fmla="*/ 3810000 h 3840041"/>
                <a:gd name="connsiteX4" fmla="*/ 1194849 w 3341149"/>
                <a:gd name="connsiteY4" fmla="*/ 3175000 h 3840041"/>
                <a:gd name="connsiteX5" fmla="*/ 1017049 w 3341149"/>
                <a:gd name="connsiteY5" fmla="*/ 2616200 h 3840041"/>
                <a:gd name="connsiteX6" fmla="*/ 504965 w 3341149"/>
                <a:gd name="connsiteY6" fmla="*/ 2235843 h 3840041"/>
                <a:gd name="connsiteX7" fmla="*/ 1025665 w 3341149"/>
                <a:gd name="connsiteY7" fmla="*/ 1918343 h 3840041"/>
                <a:gd name="connsiteX8" fmla="*/ 631965 w 3341149"/>
                <a:gd name="connsiteY8" fmla="*/ 1981843 h 3840041"/>
                <a:gd name="connsiteX9" fmla="*/ 966249 w 3341149"/>
                <a:gd name="connsiteY9" fmla="*/ 1739900 h 3840041"/>
                <a:gd name="connsiteX10" fmla="*/ 289065 w 3341149"/>
                <a:gd name="connsiteY10" fmla="*/ 1918343 h 3840041"/>
                <a:gd name="connsiteX11" fmla="*/ 797065 w 3341149"/>
                <a:gd name="connsiteY11" fmla="*/ 1511943 h 3840041"/>
                <a:gd name="connsiteX12" fmla="*/ 428765 w 3341149"/>
                <a:gd name="connsiteY12" fmla="*/ 1613543 h 3840041"/>
                <a:gd name="connsiteX13" fmla="*/ 746265 w 3341149"/>
                <a:gd name="connsiteY13" fmla="*/ 1321443 h 3840041"/>
                <a:gd name="connsiteX14" fmla="*/ 187465 w 3341149"/>
                <a:gd name="connsiteY14" fmla="*/ 1473843 h 3840041"/>
                <a:gd name="connsiteX15" fmla="*/ 695464 w 3341149"/>
                <a:gd name="connsiteY15" fmla="*/ 1169043 h 3840041"/>
                <a:gd name="connsiteX16" fmla="*/ 267749 w 3341149"/>
                <a:gd name="connsiteY16" fmla="*/ 1206500 h 3840041"/>
                <a:gd name="connsiteX17" fmla="*/ 619265 w 3341149"/>
                <a:gd name="connsiteY17" fmla="*/ 991243 h 3840041"/>
                <a:gd name="connsiteX18" fmla="*/ 77249 w 3341149"/>
                <a:gd name="connsiteY18" fmla="*/ 1041400 h 3840041"/>
                <a:gd name="connsiteX0" fmla="*/ 77249 w 3341149"/>
                <a:gd name="connsiteY0" fmla="*/ 1041400 h 3840041"/>
                <a:gd name="connsiteX1" fmla="*/ 1918749 w 3341149"/>
                <a:gd name="connsiteY1" fmla="*/ 0 h 3840041"/>
                <a:gd name="connsiteX2" fmla="*/ 3341149 w 3341149"/>
                <a:gd name="connsiteY2" fmla="*/ 2755900 h 3840041"/>
                <a:gd name="connsiteX3" fmla="*/ 1436149 w 3341149"/>
                <a:gd name="connsiteY3" fmla="*/ 3810000 h 3840041"/>
                <a:gd name="connsiteX4" fmla="*/ 1194849 w 3341149"/>
                <a:gd name="connsiteY4" fmla="*/ 3175000 h 3840041"/>
                <a:gd name="connsiteX5" fmla="*/ 1017049 w 3341149"/>
                <a:gd name="connsiteY5" fmla="*/ 2616200 h 3840041"/>
                <a:gd name="connsiteX6" fmla="*/ 1152665 w 3341149"/>
                <a:gd name="connsiteY6" fmla="*/ 2108843 h 3840041"/>
                <a:gd name="connsiteX7" fmla="*/ 504965 w 3341149"/>
                <a:gd name="connsiteY7" fmla="*/ 2235843 h 3840041"/>
                <a:gd name="connsiteX8" fmla="*/ 1025665 w 3341149"/>
                <a:gd name="connsiteY8" fmla="*/ 1918343 h 3840041"/>
                <a:gd name="connsiteX9" fmla="*/ 631965 w 3341149"/>
                <a:gd name="connsiteY9" fmla="*/ 1981843 h 3840041"/>
                <a:gd name="connsiteX10" fmla="*/ 966249 w 3341149"/>
                <a:gd name="connsiteY10" fmla="*/ 1739900 h 3840041"/>
                <a:gd name="connsiteX11" fmla="*/ 289065 w 3341149"/>
                <a:gd name="connsiteY11" fmla="*/ 1918343 h 3840041"/>
                <a:gd name="connsiteX12" fmla="*/ 797065 w 3341149"/>
                <a:gd name="connsiteY12" fmla="*/ 1511943 h 3840041"/>
                <a:gd name="connsiteX13" fmla="*/ 428765 w 3341149"/>
                <a:gd name="connsiteY13" fmla="*/ 1613543 h 3840041"/>
                <a:gd name="connsiteX14" fmla="*/ 746265 w 3341149"/>
                <a:gd name="connsiteY14" fmla="*/ 1321443 h 3840041"/>
                <a:gd name="connsiteX15" fmla="*/ 187465 w 3341149"/>
                <a:gd name="connsiteY15" fmla="*/ 1473843 h 3840041"/>
                <a:gd name="connsiteX16" fmla="*/ 695464 w 3341149"/>
                <a:gd name="connsiteY16" fmla="*/ 1169043 h 3840041"/>
                <a:gd name="connsiteX17" fmla="*/ 267749 w 3341149"/>
                <a:gd name="connsiteY17" fmla="*/ 1206500 h 3840041"/>
                <a:gd name="connsiteX18" fmla="*/ 619265 w 3341149"/>
                <a:gd name="connsiteY18" fmla="*/ 991243 h 3840041"/>
                <a:gd name="connsiteX19" fmla="*/ 77249 w 3341149"/>
                <a:gd name="connsiteY19" fmla="*/ 1041400 h 3840041"/>
                <a:gd name="connsiteX0" fmla="*/ 77249 w 3341149"/>
                <a:gd name="connsiteY0" fmla="*/ 1041400 h 3840041"/>
                <a:gd name="connsiteX1" fmla="*/ 1918749 w 3341149"/>
                <a:gd name="connsiteY1" fmla="*/ 0 h 3840041"/>
                <a:gd name="connsiteX2" fmla="*/ 3341149 w 3341149"/>
                <a:gd name="connsiteY2" fmla="*/ 2755900 h 3840041"/>
                <a:gd name="connsiteX3" fmla="*/ 1436149 w 3341149"/>
                <a:gd name="connsiteY3" fmla="*/ 3810000 h 3840041"/>
                <a:gd name="connsiteX4" fmla="*/ 1194849 w 3341149"/>
                <a:gd name="connsiteY4" fmla="*/ 3175000 h 3840041"/>
                <a:gd name="connsiteX5" fmla="*/ 1017049 w 3341149"/>
                <a:gd name="connsiteY5" fmla="*/ 2616200 h 3840041"/>
                <a:gd name="connsiteX6" fmla="*/ 720865 w 3341149"/>
                <a:gd name="connsiteY6" fmla="*/ 2350143 h 3840041"/>
                <a:gd name="connsiteX7" fmla="*/ 1152665 w 3341149"/>
                <a:gd name="connsiteY7" fmla="*/ 2108843 h 3840041"/>
                <a:gd name="connsiteX8" fmla="*/ 504965 w 3341149"/>
                <a:gd name="connsiteY8" fmla="*/ 2235843 h 3840041"/>
                <a:gd name="connsiteX9" fmla="*/ 1025665 w 3341149"/>
                <a:gd name="connsiteY9" fmla="*/ 1918343 h 3840041"/>
                <a:gd name="connsiteX10" fmla="*/ 631965 w 3341149"/>
                <a:gd name="connsiteY10" fmla="*/ 1981843 h 3840041"/>
                <a:gd name="connsiteX11" fmla="*/ 966249 w 3341149"/>
                <a:gd name="connsiteY11" fmla="*/ 1739900 h 3840041"/>
                <a:gd name="connsiteX12" fmla="*/ 289065 w 3341149"/>
                <a:gd name="connsiteY12" fmla="*/ 1918343 h 3840041"/>
                <a:gd name="connsiteX13" fmla="*/ 797065 w 3341149"/>
                <a:gd name="connsiteY13" fmla="*/ 1511943 h 3840041"/>
                <a:gd name="connsiteX14" fmla="*/ 428765 w 3341149"/>
                <a:gd name="connsiteY14" fmla="*/ 1613543 h 3840041"/>
                <a:gd name="connsiteX15" fmla="*/ 746265 w 3341149"/>
                <a:gd name="connsiteY15" fmla="*/ 1321443 h 3840041"/>
                <a:gd name="connsiteX16" fmla="*/ 187465 w 3341149"/>
                <a:gd name="connsiteY16" fmla="*/ 1473843 h 3840041"/>
                <a:gd name="connsiteX17" fmla="*/ 695464 w 3341149"/>
                <a:gd name="connsiteY17" fmla="*/ 1169043 h 3840041"/>
                <a:gd name="connsiteX18" fmla="*/ 267749 w 3341149"/>
                <a:gd name="connsiteY18" fmla="*/ 1206500 h 3840041"/>
                <a:gd name="connsiteX19" fmla="*/ 619265 w 3341149"/>
                <a:gd name="connsiteY19" fmla="*/ 991243 h 3840041"/>
                <a:gd name="connsiteX20" fmla="*/ 77249 w 3341149"/>
                <a:gd name="connsiteY20" fmla="*/ 1041400 h 3840041"/>
                <a:gd name="connsiteX0" fmla="*/ 77249 w 3341149"/>
                <a:gd name="connsiteY0" fmla="*/ 1041400 h 3840041"/>
                <a:gd name="connsiteX1" fmla="*/ 1918749 w 3341149"/>
                <a:gd name="connsiteY1" fmla="*/ 0 h 3840041"/>
                <a:gd name="connsiteX2" fmla="*/ 3341149 w 3341149"/>
                <a:gd name="connsiteY2" fmla="*/ 2755900 h 3840041"/>
                <a:gd name="connsiteX3" fmla="*/ 1436149 w 3341149"/>
                <a:gd name="connsiteY3" fmla="*/ 3810000 h 3840041"/>
                <a:gd name="connsiteX4" fmla="*/ 1194849 w 3341149"/>
                <a:gd name="connsiteY4" fmla="*/ 3175000 h 3840041"/>
                <a:gd name="connsiteX5" fmla="*/ 1017049 w 3341149"/>
                <a:gd name="connsiteY5" fmla="*/ 2616200 h 3840041"/>
                <a:gd name="connsiteX6" fmla="*/ 1228865 w 3341149"/>
                <a:gd name="connsiteY6" fmla="*/ 2286643 h 3840041"/>
                <a:gd name="connsiteX7" fmla="*/ 720865 w 3341149"/>
                <a:gd name="connsiteY7" fmla="*/ 2350143 h 3840041"/>
                <a:gd name="connsiteX8" fmla="*/ 1152665 w 3341149"/>
                <a:gd name="connsiteY8" fmla="*/ 2108843 h 3840041"/>
                <a:gd name="connsiteX9" fmla="*/ 504965 w 3341149"/>
                <a:gd name="connsiteY9" fmla="*/ 2235843 h 3840041"/>
                <a:gd name="connsiteX10" fmla="*/ 1025665 w 3341149"/>
                <a:gd name="connsiteY10" fmla="*/ 1918343 h 3840041"/>
                <a:gd name="connsiteX11" fmla="*/ 631965 w 3341149"/>
                <a:gd name="connsiteY11" fmla="*/ 1981843 h 3840041"/>
                <a:gd name="connsiteX12" fmla="*/ 966249 w 3341149"/>
                <a:gd name="connsiteY12" fmla="*/ 1739900 h 3840041"/>
                <a:gd name="connsiteX13" fmla="*/ 289065 w 3341149"/>
                <a:gd name="connsiteY13" fmla="*/ 1918343 h 3840041"/>
                <a:gd name="connsiteX14" fmla="*/ 797065 w 3341149"/>
                <a:gd name="connsiteY14" fmla="*/ 1511943 h 3840041"/>
                <a:gd name="connsiteX15" fmla="*/ 428765 w 3341149"/>
                <a:gd name="connsiteY15" fmla="*/ 1613543 h 3840041"/>
                <a:gd name="connsiteX16" fmla="*/ 746265 w 3341149"/>
                <a:gd name="connsiteY16" fmla="*/ 1321443 h 3840041"/>
                <a:gd name="connsiteX17" fmla="*/ 187465 w 3341149"/>
                <a:gd name="connsiteY17" fmla="*/ 1473843 h 3840041"/>
                <a:gd name="connsiteX18" fmla="*/ 695464 w 3341149"/>
                <a:gd name="connsiteY18" fmla="*/ 1169043 h 3840041"/>
                <a:gd name="connsiteX19" fmla="*/ 267749 w 3341149"/>
                <a:gd name="connsiteY19" fmla="*/ 1206500 h 3840041"/>
                <a:gd name="connsiteX20" fmla="*/ 619265 w 3341149"/>
                <a:gd name="connsiteY20" fmla="*/ 991243 h 3840041"/>
                <a:gd name="connsiteX21" fmla="*/ 77249 w 3341149"/>
                <a:gd name="connsiteY21" fmla="*/ 1041400 h 3840041"/>
                <a:gd name="connsiteX0" fmla="*/ 77249 w 3341149"/>
                <a:gd name="connsiteY0" fmla="*/ 1041400 h 3840041"/>
                <a:gd name="connsiteX1" fmla="*/ 1918749 w 3341149"/>
                <a:gd name="connsiteY1" fmla="*/ 0 h 3840041"/>
                <a:gd name="connsiteX2" fmla="*/ 3341149 w 3341149"/>
                <a:gd name="connsiteY2" fmla="*/ 2755900 h 3840041"/>
                <a:gd name="connsiteX3" fmla="*/ 1436149 w 3341149"/>
                <a:gd name="connsiteY3" fmla="*/ 3810000 h 3840041"/>
                <a:gd name="connsiteX4" fmla="*/ 1194849 w 3341149"/>
                <a:gd name="connsiteY4" fmla="*/ 3175000 h 3840041"/>
                <a:gd name="connsiteX5" fmla="*/ 737649 w 3341149"/>
                <a:gd name="connsiteY5" fmla="*/ 2603500 h 3840041"/>
                <a:gd name="connsiteX6" fmla="*/ 1228865 w 3341149"/>
                <a:gd name="connsiteY6" fmla="*/ 2286643 h 3840041"/>
                <a:gd name="connsiteX7" fmla="*/ 720865 w 3341149"/>
                <a:gd name="connsiteY7" fmla="*/ 2350143 h 3840041"/>
                <a:gd name="connsiteX8" fmla="*/ 1152665 w 3341149"/>
                <a:gd name="connsiteY8" fmla="*/ 2108843 h 3840041"/>
                <a:gd name="connsiteX9" fmla="*/ 504965 w 3341149"/>
                <a:gd name="connsiteY9" fmla="*/ 2235843 h 3840041"/>
                <a:gd name="connsiteX10" fmla="*/ 1025665 w 3341149"/>
                <a:gd name="connsiteY10" fmla="*/ 1918343 h 3840041"/>
                <a:gd name="connsiteX11" fmla="*/ 631965 w 3341149"/>
                <a:gd name="connsiteY11" fmla="*/ 1981843 h 3840041"/>
                <a:gd name="connsiteX12" fmla="*/ 966249 w 3341149"/>
                <a:gd name="connsiteY12" fmla="*/ 1739900 h 3840041"/>
                <a:gd name="connsiteX13" fmla="*/ 289065 w 3341149"/>
                <a:gd name="connsiteY13" fmla="*/ 1918343 h 3840041"/>
                <a:gd name="connsiteX14" fmla="*/ 797065 w 3341149"/>
                <a:gd name="connsiteY14" fmla="*/ 1511943 h 3840041"/>
                <a:gd name="connsiteX15" fmla="*/ 428765 w 3341149"/>
                <a:gd name="connsiteY15" fmla="*/ 1613543 h 3840041"/>
                <a:gd name="connsiteX16" fmla="*/ 746265 w 3341149"/>
                <a:gd name="connsiteY16" fmla="*/ 1321443 h 3840041"/>
                <a:gd name="connsiteX17" fmla="*/ 187465 w 3341149"/>
                <a:gd name="connsiteY17" fmla="*/ 1473843 h 3840041"/>
                <a:gd name="connsiteX18" fmla="*/ 695464 w 3341149"/>
                <a:gd name="connsiteY18" fmla="*/ 1169043 h 3840041"/>
                <a:gd name="connsiteX19" fmla="*/ 267749 w 3341149"/>
                <a:gd name="connsiteY19" fmla="*/ 1206500 h 3840041"/>
                <a:gd name="connsiteX20" fmla="*/ 619265 w 3341149"/>
                <a:gd name="connsiteY20" fmla="*/ 991243 h 3840041"/>
                <a:gd name="connsiteX21" fmla="*/ 77249 w 3341149"/>
                <a:gd name="connsiteY21" fmla="*/ 1041400 h 3840041"/>
                <a:gd name="connsiteX0" fmla="*/ 77249 w 3341149"/>
                <a:gd name="connsiteY0" fmla="*/ 1041400 h 3840041"/>
                <a:gd name="connsiteX1" fmla="*/ 1918749 w 3341149"/>
                <a:gd name="connsiteY1" fmla="*/ 0 h 3840041"/>
                <a:gd name="connsiteX2" fmla="*/ 3341149 w 3341149"/>
                <a:gd name="connsiteY2" fmla="*/ 2755900 h 3840041"/>
                <a:gd name="connsiteX3" fmla="*/ 1436149 w 3341149"/>
                <a:gd name="connsiteY3" fmla="*/ 3810000 h 3840041"/>
                <a:gd name="connsiteX4" fmla="*/ 1194849 w 3341149"/>
                <a:gd name="connsiteY4" fmla="*/ 3175000 h 3840041"/>
                <a:gd name="connsiteX5" fmla="*/ 1355865 w 3341149"/>
                <a:gd name="connsiteY5" fmla="*/ 2489843 h 3840041"/>
                <a:gd name="connsiteX6" fmla="*/ 737649 w 3341149"/>
                <a:gd name="connsiteY6" fmla="*/ 2603500 h 3840041"/>
                <a:gd name="connsiteX7" fmla="*/ 1228865 w 3341149"/>
                <a:gd name="connsiteY7" fmla="*/ 2286643 h 3840041"/>
                <a:gd name="connsiteX8" fmla="*/ 720865 w 3341149"/>
                <a:gd name="connsiteY8" fmla="*/ 2350143 h 3840041"/>
                <a:gd name="connsiteX9" fmla="*/ 1152665 w 3341149"/>
                <a:gd name="connsiteY9" fmla="*/ 2108843 h 3840041"/>
                <a:gd name="connsiteX10" fmla="*/ 504965 w 3341149"/>
                <a:gd name="connsiteY10" fmla="*/ 2235843 h 3840041"/>
                <a:gd name="connsiteX11" fmla="*/ 1025665 w 3341149"/>
                <a:gd name="connsiteY11" fmla="*/ 1918343 h 3840041"/>
                <a:gd name="connsiteX12" fmla="*/ 631965 w 3341149"/>
                <a:gd name="connsiteY12" fmla="*/ 1981843 h 3840041"/>
                <a:gd name="connsiteX13" fmla="*/ 966249 w 3341149"/>
                <a:gd name="connsiteY13" fmla="*/ 1739900 h 3840041"/>
                <a:gd name="connsiteX14" fmla="*/ 289065 w 3341149"/>
                <a:gd name="connsiteY14" fmla="*/ 1918343 h 3840041"/>
                <a:gd name="connsiteX15" fmla="*/ 797065 w 3341149"/>
                <a:gd name="connsiteY15" fmla="*/ 1511943 h 3840041"/>
                <a:gd name="connsiteX16" fmla="*/ 428765 w 3341149"/>
                <a:gd name="connsiteY16" fmla="*/ 1613543 h 3840041"/>
                <a:gd name="connsiteX17" fmla="*/ 746265 w 3341149"/>
                <a:gd name="connsiteY17" fmla="*/ 1321443 h 3840041"/>
                <a:gd name="connsiteX18" fmla="*/ 187465 w 3341149"/>
                <a:gd name="connsiteY18" fmla="*/ 1473843 h 3840041"/>
                <a:gd name="connsiteX19" fmla="*/ 695464 w 3341149"/>
                <a:gd name="connsiteY19" fmla="*/ 1169043 h 3840041"/>
                <a:gd name="connsiteX20" fmla="*/ 267749 w 3341149"/>
                <a:gd name="connsiteY20" fmla="*/ 1206500 h 3840041"/>
                <a:gd name="connsiteX21" fmla="*/ 619265 w 3341149"/>
                <a:gd name="connsiteY21" fmla="*/ 991243 h 3840041"/>
                <a:gd name="connsiteX22" fmla="*/ 77249 w 3341149"/>
                <a:gd name="connsiteY22" fmla="*/ 1041400 h 3840041"/>
                <a:gd name="connsiteX0" fmla="*/ 77249 w 3341149"/>
                <a:gd name="connsiteY0" fmla="*/ 1041400 h 3840041"/>
                <a:gd name="connsiteX1" fmla="*/ 1918749 w 3341149"/>
                <a:gd name="connsiteY1" fmla="*/ 0 h 3840041"/>
                <a:gd name="connsiteX2" fmla="*/ 3341149 w 3341149"/>
                <a:gd name="connsiteY2" fmla="*/ 2755900 h 3840041"/>
                <a:gd name="connsiteX3" fmla="*/ 1436149 w 3341149"/>
                <a:gd name="connsiteY3" fmla="*/ 3810000 h 3840041"/>
                <a:gd name="connsiteX4" fmla="*/ 1194849 w 3341149"/>
                <a:gd name="connsiteY4" fmla="*/ 3175000 h 3840041"/>
                <a:gd name="connsiteX5" fmla="*/ 1355865 w 3341149"/>
                <a:gd name="connsiteY5" fmla="*/ 2489843 h 3840041"/>
                <a:gd name="connsiteX6" fmla="*/ 737649 w 3341149"/>
                <a:gd name="connsiteY6" fmla="*/ 2603500 h 3840041"/>
                <a:gd name="connsiteX7" fmla="*/ 1228865 w 3341149"/>
                <a:gd name="connsiteY7" fmla="*/ 2286643 h 3840041"/>
                <a:gd name="connsiteX8" fmla="*/ 720865 w 3341149"/>
                <a:gd name="connsiteY8" fmla="*/ 2350143 h 3840041"/>
                <a:gd name="connsiteX9" fmla="*/ 1152665 w 3341149"/>
                <a:gd name="connsiteY9" fmla="*/ 2108843 h 3840041"/>
                <a:gd name="connsiteX10" fmla="*/ 504965 w 3341149"/>
                <a:gd name="connsiteY10" fmla="*/ 2235843 h 3840041"/>
                <a:gd name="connsiteX11" fmla="*/ 1025665 w 3341149"/>
                <a:gd name="connsiteY11" fmla="*/ 1918343 h 3840041"/>
                <a:gd name="connsiteX12" fmla="*/ 631965 w 3341149"/>
                <a:gd name="connsiteY12" fmla="*/ 1981843 h 3840041"/>
                <a:gd name="connsiteX13" fmla="*/ 966249 w 3341149"/>
                <a:gd name="connsiteY13" fmla="*/ 1739900 h 3840041"/>
                <a:gd name="connsiteX14" fmla="*/ 289065 w 3341149"/>
                <a:gd name="connsiteY14" fmla="*/ 1918343 h 3840041"/>
                <a:gd name="connsiteX15" fmla="*/ 797065 w 3341149"/>
                <a:gd name="connsiteY15" fmla="*/ 1511943 h 3840041"/>
                <a:gd name="connsiteX16" fmla="*/ 428765 w 3341149"/>
                <a:gd name="connsiteY16" fmla="*/ 1613543 h 3840041"/>
                <a:gd name="connsiteX17" fmla="*/ 746265 w 3341149"/>
                <a:gd name="connsiteY17" fmla="*/ 1321443 h 3840041"/>
                <a:gd name="connsiteX18" fmla="*/ 187465 w 3341149"/>
                <a:gd name="connsiteY18" fmla="*/ 1473843 h 3840041"/>
                <a:gd name="connsiteX19" fmla="*/ 695464 w 3341149"/>
                <a:gd name="connsiteY19" fmla="*/ 1169043 h 3840041"/>
                <a:gd name="connsiteX20" fmla="*/ 267749 w 3341149"/>
                <a:gd name="connsiteY20" fmla="*/ 1206500 h 3840041"/>
                <a:gd name="connsiteX21" fmla="*/ 619265 w 3341149"/>
                <a:gd name="connsiteY21" fmla="*/ 991243 h 3840041"/>
                <a:gd name="connsiteX22" fmla="*/ 77249 w 3341149"/>
                <a:gd name="connsiteY22" fmla="*/ 1041400 h 3840041"/>
                <a:gd name="connsiteX0" fmla="*/ 77249 w 3341149"/>
                <a:gd name="connsiteY0" fmla="*/ 1041400 h 3840041"/>
                <a:gd name="connsiteX1" fmla="*/ 1918749 w 3341149"/>
                <a:gd name="connsiteY1" fmla="*/ 0 h 3840041"/>
                <a:gd name="connsiteX2" fmla="*/ 3341149 w 3341149"/>
                <a:gd name="connsiteY2" fmla="*/ 2755900 h 3840041"/>
                <a:gd name="connsiteX3" fmla="*/ 1436149 w 3341149"/>
                <a:gd name="connsiteY3" fmla="*/ 3810000 h 3840041"/>
                <a:gd name="connsiteX4" fmla="*/ 1194849 w 3341149"/>
                <a:gd name="connsiteY4" fmla="*/ 3175000 h 3840041"/>
                <a:gd name="connsiteX5" fmla="*/ 962165 w 3341149"/>
                <a:gd name="connsiteY5" fmla="*/ 2743843 h 3840041"/>
                <a:gd name="connsiteX6" fmla="*/ 1355865 w 3341149"/>
                <a:gd name="connsiteY6" fmla="*/ 2489843 h 3840041"/>
                <a:gd name="connsiteX7" fmla="*/ 737649 w 3341149"/>
                <a:gd name="connsiteY7" fmla="*/ 2603500 h 3840041"/>
                <a:gd name="connsiteX8" fmla="*/ 1228865 w 3341149"/>
                <a:gd name="connsiteY8" fmla="*/ 2286643 h 3840041"/>
                <a:gd name="connsiteX9" fmla="*/ 720865 w 3341149"/>
                <a:gd name="connsiteY9" fmla="*/ 2350143 h 3840041"/>
                <a:gd name="connsiteX10" fmla="*/ 1152665 w 3341149"/>
                <a:gd name="connsiteY10" fmla="*/ 2108843 h 3840041"/>
                <a:gd name="connsiteX11" fmla="*/ 504965 w 3341149"/>
                <a:gd name="connsiteY11" fmla="*/ 2235843 h 3840041"/>
                <a:gd name="connsiteX12" fmla="*/ 1025665 w 3341149"/>
                <a:gd name="connsiteY12" fmla="*/ 1918343 h 3840041"/>
                <a:gd name="connsiteX13" fmla="*/ 631965 w 3341149"/>
                <a:gd name="connsiteY13" fmla="*/ 1981843 h 3840041"/>
                <a:gd name="connsiteX14" fmla="*/ 966249 w 3341149"/>
                <a:gd name="connsiteY14" fmla="*/ 1739900 h 3840041"/>
                <a:gd name="connsiteX15" fmla="*/ 289065 w 3341149"/>
                <a:gd name="connsiteY15" fmla="*/ 1918343 h 3840041"/>
                <a:gd name="connsiteX16" fmla="*/ 797065 w 3341149"/>
                <a:gd name="connsiteY16" fmla="*/ 1511943 h 3840041"/>
                <a:gd name="connsiteX17" fmla="*/ 428765 w 3341149"/>
                <a:gd name="connsiteY17" fmla="*/ 1613543 h 3840041"/>
                <a:gd name="connsiteX18" fmla="*/ 746265 w 3341149"/>
                <a:gd name="connsiteY18" fmla="*/ 1321443 h 3840041"/>
                <a:gd name="connsiteX19" fmla="*/ 187465 w 3341149"/>
                <a:gd name="connsiteY19" fmla="*/ 1473843 h 3840041"/>
                <a:gd name="connsiteX20" fmla="*/ 695464 w 3341149"/>
                <a:gd name="connsiteY20" fmla="*/ 1169043 h 3840041"/>
                <a:gd name="connsiteX21" fmla="*/ 267749 w 3341149"/>
                <a:gd name="connsiteY21" fmla="*/ 1206500 h 3840041"/>
                <a:gd name="connsiteX22" fmla="*/ 619265 w 3341149"/>
                <a:gd name="connsiteY22" fmla="*/ 991243 h 3840041"/>
                <a:gd name="connsiteX23" fmla="*/ 77249 w 3341149"/>
                <a:gd name="connsiteY23" fmla="*/ 1041400 h 3840041"/>
                <a:gd name="connsiteX0" fmla="*/ 77249 w 3341149"/>
                <a:gd name="connsiteY0" fmla="*/ 1041400 h 3840041"/>
                <a:gd name="connsiteX1" fmla="*/ 1918749 w 3341149"/>
                <a:gd name="connsiteY1" fmla="*/ 0 h 3840041"/>
                <a:gd name="connsiteX2" fmla="*/ 3341149 w 3341149"/>
                <a:gd name="connsiteY2" fmla="*/ 2755900 h 3840041"/>
                <a:gd name="connsiteX3" fmla="*/ 1436149 w 3341149"/>
                <a:gd name="connsiteY3" fmla="*/ 3810000 h 3840041"/>
                <a:gd name="connsiteX4" fmla="*/ 1194849 w 3341149"/>
                <a:gd name="connsiteY4" fmla="*/ 3175000 h 3840041"/>
                <a:gd name="connsiteX5" fmla="*/ 1419365 w 3341149"/>
                <a:gd name="connsiteY5" fmla="*/ 2642243 h 3840041"/>
                <a:gd name="connsiteX6" fmla="*/ 962165 w 3341149"/>
                <a:gd name="connsiteY6" fmla="*/ 2743843 h 3840041"/>
                <a:gd name="connsiteX7" fmla="*/ 1355865 w 3341149"/>
                <a:gd name="connsiteY7" fmla="*/ 2489843 h 3840041"/>
                <a:gd name="connsiteX8" fmla="*/ 737649 w 3341149"/>
                <a:gd name="connsiteY8" fmla="*/ 2603500 h 3840041"/>
                <a:gd name="connsiteX9" fmla="*/ 1228865 w 3341149"/>
                <a:gd name="connsiteY9" fmla="*/ 2286643 h 3840041"/>
                <a:gd name="connsiteX10" fmla="*/ 720865 w 3341149"/>
                <a:gd name="connsiteY10" fmla="*/ 2350143 h 3840041"/>
                <a:gd name="connsiteX11" fmla="*/ 1152665 w 3341149"/>
                <a:gd name="connsiteY11" fmla="*/ 2108843 h 3840041"/>
                <a:gd name="connsiteX12" fmla="*/ 504965 w 3341149"/>
                <a:gd name="connsiteY12" fmla="*/ 2235843 h 3840041"/>
                <a:gd name="connsiteX13" fmla="*/ 1025665 w 3341149"/>
                <a:gd name="connsiteY13" fmla="*/ 1918343 h 3840041"/>
                <a:gd name="connsiteX14" fmla="*/ 631965 w 3341149"/>
                <a:gd name="connsiteY14" fmla="*/ 1981843 h 3840041"/>
                <a:gd name="connsiteX15" fmla="*/ 966249 w 3341149"/>
                <a:gd name="connsiteY15" fmla="*/ 1739900 h 3840041"/>
                <a:gd name="connsiteX16" fmla="*/ 289065 w 3341149"/>
                <a:gd name="connsiteY16" fmla="*/ 1918343 h 3840041"/>
                <a:gd name="connsiteX17" fmla="*/ 797065 w 3341149"/>
                <a:gd name="connsiteY17" fmla="*/ 1511943 h 3840041"/>
                <a:gd name="connsiteX18" fmla="*/ 428765 w 3341149"/>
                <a:gd name="connsiteY18" fmla="*/ 1613543 h 3840041"/>
                <a:gd name="connsiteX19" fmla="*/ 746265 w 3341149"/>
                <a:gd name="connsiteY19" fmla="*/ 1321443 h 3840041"/>
                <a:gd name="connsiteX20" fmla="*/ 187465 w 3341149"/>
                <a:gd name="connsiteY20" fmla="*/ 1473843 h 3840041"/>
                <a:gd name="connsiteX21" fmla="*/ 695464 w 3341149"/>
                <a:gd name="connsiteY21" fmla="*/ 1169043 h 3840041"/>
                <a:gd name="connsiteX22" fmla="*/ 267749 w 3341149"/>
                <a:gd name="connsiteY22" fmla="*/ 1206500 h 3840041"/>
                <a:gd name="connsiteX23" fmla="*/ 619265 w 3341149"/>
                <a:gd name="connsiteY23" fmla="*/ 991243 h 3840041"/>
                <a:gd name="connsiteX24" fmla="*/ 77249 w 3341149"/>
                <a:gd name="connsiteY24" fmla="*/ 1041400 h 3840041"/>
                <a:gd name="connsiteX0" fmla="*/ 77249 w 3341149"/>
                <a:gd name="connsiteY0" fmla="*/ 1041400 h 3840041"/>
                <a:gd name="connsiteX1" fmla="*/ 1918749 w 3341149"/>
                <a:gd name="connsiteY1" fmla="*/ 0 h 3840041"/>
                <a:gd name="connsiteX2" fmla="*/ 3341149 w 3341149"/>
                <a:gd name="connsiteY2" fmla="*/ 2755900 h 3840041"/>
                <a:gd name="connsiteX3" fmla="*/ 1436149 w 3341149"/>
                <a:gd name="connsiteY3" fmla="*/ 3810000 h 3840041"/>
                <a:gd name="connsiteX4" fmla="*/ 1194849 w 3341149"/>
                <a:gd name="connsiteY4" fmla="*/ 3175000 h 3840041"/>
                <a:gd name="connsiteX5" fmla="*/ 797065 w 3341149"/>
                <a:gd name="connsiteY5" fmla="*/ 2985143 h 3840041"/>
                <a:gd name="connsiteX6" fmla="*/ 1419365 w 3341149"/>
                <a:gd name="connsiteY6" fmla="*/ 2642243 h 3840041"/>
                <a:gd name="connsiteX7" fmla="*/ 962165 w 3341149"/>
                <a:gd name="connsiteY7" fmla="*/ 2743843 h 3840041"/>
                <a:gd name="connsiteX8" fmla="*/ 1355865 w 3341149"/>
                <a:gd name="connsiteY8" fmla="*/ 2489843 h 3840041"/>
                <a:gd name="connsiteX9" fmla="*/ 737649 w 3341149"/>
                <a:gd name="connsiteY9" fmla="*/ 2603500 h 3840041"/>
                <a:gd name="connsiteX10" fmla="*/ 1228865 w 3341149"/>
                <a:gd name="connsiteY10" fmla="*/ 2286643 h 3840041"/>
                <a:gd name="connsiteX11" fmla="*/ 720865 w 3341149"/>
                <a:gd name="connsiteY11" fmla="*/ 2350143 h 3840041"/>
                <a:gd name="connsiteX12" fmla="*/ 1152665 w 3341149"/>
                <a:gd name="connsiteY12" fmla="*/ 2108843 h 3840041"/>
                <a:gd name="connsiteX13" fmla="*/ 504965 w 3341149"/>
                <a:gd name="connsiteY13" fmla="*/ 2235843 h 3840041"/>
                <a:gd name="connsiteX14" fmla="*/ 1025665 w 3341149"/>
                <a:gd name="connsiteY14" fmla="*/ 1918343 h 3840041"/>
                <a:gd name="connsiteX15" fmla="*/ 631965 w 3341149"/>
                <a:gd name="connsiteY15" fmla="*/ 1981843 h 3840041"/>
                <a:gd name="connsiteX16" fmla="*/ 966249 w 3341149"/>
                <a:gd name="connsiteY16" fmla="*/ 1739900 h 3840041"/>
                <a:gd name="connsiteX17" fmla="*/ 289065 w 3341149"/>
                <a:gd name="connsiteY17" fmla="*/ 1918343 h 3840041"/>
                <a:gd name="connsiteX18" fmla="*/ 797065 w 3341149"/>
                <a:gd name="connsiteY18" fmla="*/ 1511943 h 3840041"/>
                <a:gd name="connsiteX19" fmla="*/ 428765 w 3341149"/>
                <a:gd name="connsiteY19" fmla="*/ 1613543 h 3840041"/>
                <a:gd name="connsiteX20" fmla="*/ 746265 w 3341149"/>
                <a:gd name="connsiteY20" fmla="*/ 1321443 h 3840041"/>
                <a:gd name="connsiteX21" fmla="*/ 187465 w 3341149"/>
                <a:gd name="connsiteY21" fmla="*/ 1473843 h 3840041"/>
                <a:gd name="connsiteX22" fmla="*/ 695464 w 3341149"/>
                <a:gd name="connsiteY22" fmla="*/ 1169043 h 3840041"/>
                <a:gd name="connsiteX23" fmla="*/ 267749 w 3341149"/>
                <a:gd name="connsiteY23" fmla="*/ 1206500 h 3840041"/>
                <a:gd name="connsiteX24" fmla="*/ 619265 w 3341149"/>
                <a:gd name="connsiteY24" fmla="*/ 991243 h 3840041"/>
                <a:gd name="connsiteX25" fmla="*/ 77249 w 3341149"/>
                <a:gd name="connsiteY25" fmla="*/ 1041400 h 3840041"/>
                <a:gd name="connsiteX0" fmla="*/ 77249 w 3341149"/>
                <a:gd name="connsiteY0" fmla="*/ 1041400 h 3840041"/>
                <a:gd name="connsiteX1" fmla="*/ 1918749 w 3341149"/>
                <a:gd name="connsiteY1" fmla="*/ 0 h 3840041"/>
                <a:gd name="connsiteX2" fmla="*/ 3341149 w 3341149"/>
                <a:gd name="connsiteY2" fmla="*/ 2755900 h 3840041"/>
                <a:gd name="connsiteX3" fmla="*/ 1436149 w 3341149"/>
                <a:gd name="connsiteY3" fmla="*/ 3810000 h 3840041"/>
                <a:gd name="connsiteX4" fmla="*/ 1194849 w 3341149"/>
                <a:gd name="connsiteY4" fmla="*/ 3175000 h 3840041"/>
                <a:gd name="connsiteX5" fmla="*/ 1520965 w 3341149"/>
                <a:gd name="connsiteY5" fmla="*/ 2845443 h 3840041"/>
                <a:gd name="connsiteX6" fmla="*/ 797065 w 3341149"/>
                <a:gd name="connsiteY6" fmla="*/ 2985143 h 3840041"/>
                <a:gd name="connsiteX7" fmla="*/ 1419365 w 3341149"/>
                <a:gd name="connsiteY7" fmla="*/ 2642243 h 3840041"/>
                <a:gd name="connsiteX8" fmla="*/ 962165 w 3341149"/>
                <a:gd name="connsiteY8" fmla="*/ 2743843 h 3840041"/>
                <a:gd name="connsiteX9" fmla="*/ 1355865 w 3341149"/>
                <a:gd name="connsiteY9" fmla="*/ 2489843 h 3840041"/>
                <a:gd name="connsiteX10" fmla="*/ 737649 w 3341149"/>
                <a:gd name="connsiteY10" fmla="*/ 2603500 h 3840041"/>
                <a:gd name="connsiteX11" fmla="*/ 1228865 w 3341149"/>
                <a:gd name="connsiteY11" fmla="*/ 2286643 h 3840041"/>
                <a:gd name="connsiteX12" fmla="*/ 720865 w 3341149"/>
                <a:gd name="connsiteY12" fmla="*/ 2350143 h 3840041"/>
                <a:gd name="connsiteX13" fmla="*/ 1152665 w 3341149"/>
                <a:gd name="connsiteY13" fmla="*/ 2108843 h 3840041"/>
                <a:gd name="connsiteX14" fmla="*/ 504965 w 3341149"/>
                <a:gd name="connsiteY14" fmla="*/ 2235843 h 3840041"/>
                <a:gd name="connsiteX15" fmla="*/ 1025665 w 3341149"/>
                <a:gd name="connsiteY15" fmla="*/ 1918343 h 3840041"/>
                <a:gd name="connsiteX16" fmla="*/ 631965 w 3341149"/>
                <a:gd name="connsiteY16" fmla="*/ 1981843 h 3840041"/>
                <a:gd name="connsiteX17" fmla="*/ 966249 w 3341149"/>
                <a:gd name="connsiteY17" fmla="*/ 1739900 h 3840041"/>
                <a:gd name="connsiteX18" fmla="*/ 289065 w 3341149"/>
                <a:gd name="connsiteY18" fmla="*/ 1918343 h 3840041"/>
                <a:gd name="connsiteX19" fmla="*/ 797065 w 3341149"/>
                <a:gd name="connsiteY19" fmla="*/ 1511943 h 3840041"/>
                <a:gd name="connsiteX20" fmla="*/ 428765 w 3341149"/>
                <a:gd name="connsiteY20" fmla="*/ 1613543 h 3840041"/>
                <a:gd name="connsiteX21" fmla="*/ 746265 w 3341149"/>
                <a:gd name="connsiteY21" fmla="*/ 1321443 h 3840041"/>
                <a:gd name="connsiteX22" fmla="*/ 187465 w 3341149"/>
                <a:gd name="connsiteY22" fmla="*/ 1473843 h 3840041"/>
                <a:gd name="connsiteX23" fmla="*/ 695464 w 3341149"/>
                <a:gd name="connsiteY23" fmla="*/ 1169043 h 3840041"/>
                <a:gd name="connsiteX24" fmla="*/ 267749 w 3341149"/>
                <a:gd name="connsiteY24" fmla="*/ 1206500 h 3840041"/>
                <a:gd name="connsiteX25" fmla="*/ 619265 w 3341149"/>
                <a:gd name="connsiteY25" fmla="*/ 991243 h 3840041"/>
                <a:gd name="connsiteX26" fmla="*/ 77249 w 3341149"/>
                <a:gd name="connsiteY26" fmla="*/ 1041400 h 3840041"/>
                <a:gd name="connsiteX0" fmla="*/ 77249 w 3341149"/>
                <a:gd name="connsiteY0" fmla="*/ 1041400 h 3810000"/>
                <a:gd name="connsiteX1" fmla="*/ 1918749 w 3341149"/>
                <a:gd name="connsiteY1" fmla="*/ 0 h 3810000"/>
                <a:gd name="connsiteX2" fmla="*/ 3341149 w 3341149"/>
                <a:gd name="connsiteY2" fmla="*/ 2755900 h 3810000"/>
                <a:gd name="connsiteX3" fmla="*/ 1436149 w 3341149"/>
                <a:gd name="connsiteY3" fmla="*/ 3810000 h 3810000"/>
                <a:gd name="connsiteX4" fmla="*/ 1118649 w 3341149"/>
                <a:gd name="connsiteY4" fmla="*/ 3073400 h 3810000"/>
                <a:gd name="connsiteX5" fmla="*/ 1520965 w 3341149"/>
                <a:gd name="connsiteY5" fmla="*/ 2845443 h 3810000"/>
                <a:gd name="connsiteX6" fmla="*/ 797065 w 3341149"/>
                <a:gd name="connsiteY6" fmla="*/ 2985143 h 3810000"/>
                <a:gd name="connsiteX7" fmla="*/ 1419365 w 3341149"/>
                <a:gd name="connsiteY7" fmla="*/ 2642243 h 3810000"/>
                <a:gd name="connsiteX8" fmla="*/ 962165 w 3341149"/>
                <a:gd name="connsiteY8" fmla="*/ 2743843 h 3810000"/>
                <a:gd name="connsiteX9" fmla="*/ 1355865 w 3341149"/>
                <a:gd name="connsiteY9" fmla="*/ 2489843 h 3810000"/>
                <a:gd name="connsiteX10" fmla="*/ 737649 w 3341149"/>
                <a:gd name="connsiteY10" fmla="*/ 2603500 h 3810000"/>
                <a:gd name="connsiteX11" fmla="*/ 1228865 w 3341149"/>
                <a:gd name="connsiteY11" fmla="*/ 2286643 h 3810000"/>
                <a:gd name="connsiteX12" fmla="*/ 720865 w 3341149"/>
                <a:gd name="connsiteY12" fmla="*/ 2350143 h 3810000"/>
                <a:gd name="connsiteX13" fmla="*/ 1152665 w 3341149"/>
                <a:gd name="connsiteY13" fmla="*/ 2108843 h 3810000"/>
                <a:gd name="connsiteX14" fmla="*/ 504965 w 3341149"/>
                <a:gd name="connsiteY14" fmla="*/ 2235843 h 3810000"/>
                <a:gd name="connsiteX15" fmla="*/ 1025665 w 3341149"/>
                <a:gd name="connsiteY15" fmla="*/ 1918343 h 3810000"/>
                <a:gd name="connsiteX16" fmla="*/ 631965 w 3341149"/>
                <a:gd name="connsiteY16" fmla="*/ 1981843 h 3810000"/>
                <a:gd name="connsiteX17" fmla="*/ 966249 w 3341149"/>
                <a:gd name="connsiteY17" fmla="*/ 1739900 h 3810000"/>
                <a:gd name="connsiteX18" fmla="*/ 289065 w 3341149"/>
                <a:gd name="connsiteY18" fmla="*/ 1918343 h 3810000"/>
                <a:gd name="connsiteX19" fmla="*/ 797065 w 3341149"/>
                <a:gd name="connsiteY19" fmla="*/ 1511943 h 3810000"/>
                <a:gd name="connsiteX20" fmla="*/ 428765 w 3341149"/>
                <a:gd name="connsiteY20" fmla="*/ 1613543 h 3810000"/>
                <a:gd name="connsiteX21" fmla="*/ 746265 w 3341149"/>
                <a:gd name="connsiteY21" fmla="*/ 1321443 h 3810000"/>
                <a:gd name="connsiteX22" fmla="*/ 187465 w 3341149"/>
                <a:gd name="connsiteY22" fmla="*/ 1473843 h 3810000"/>
                <a:gd name="connsiteX23" fmla="*/ 695464 w 3341149"/>
                <a:gd name="connsiteY23" fmla="*/ 1169043 h 3810000"/>
                <a:gd name="connsiteX24" fmla="*/ 267749 w 3341149"/>
                <a:gd name="connsiteY24" fmla="*/ 1206500 h 3810000"/>
                <a:gd name="connsiteX25" fmla="*/ 619265 w 3341149"/>
                <a:gd name="connsiteY25" fmla="*/ 991243 h 3810000"/>
                <a:gd name="connsiteX26" fmla="*/ 77249 w 3341149"/>
                <a:gd name="connsiteY26" fmla="*/ 1041400 h 3810000"/>
                <a:gd name="connsiteX0" fmla="*/ 77249 w 3341149"/>
                <a:gd name="connsiteY0" fmla="*/ 1041400 h 3816473"/>
                <a:gd name="connsiteX1" fmla="*/ 1918749 w 3341149"/>
                <a:gd name="connsiteY1" fmla="*/ 0 h 3816473"/>
                <a:gd name="connsiteX2" fmla="*/ 3341149 w 3341149"/>
                <a:gd name="connsiteY2" fmla="*/ 2755900 h 3816473"/>
                <a:gd name="connsiteX3" fmla="*/ 1436149 w 3341149"/>
                <a:gd name="connsiteY3" fmla="*/ 3810000 h 3816473"/>
                <a:gd name="connsiteX4" fmla="*/ 1622565 w 3341149"/>
                <a:gd name="connsiteY4" fmla="*/ 3035943 h 3816473"/>
                <a:gd name="connsiteX5" fmla="*/ 1118649 w 3341149"/>
                <a:gd name="connsiteY5" fmla="*/ 3073400 h 3816473"/>
                <a:gd name="connsiteX6" fmla="*/ 1520965 w 3341149"/>
                <a:gd name="connsiteY6" fmla="*/ 2845443 h 3816473"/>
                <a:gd name="connsiteX7" fmla="*/ 797065 w 3341149"/>
                <a:gd name="connsiteY7" fmla="*/ 2985143 h 3816473"/>
                <a:gd name="connsiteX8" fmla="*/ 1419365 w 3341149"/>
                <a:gd name="connsiteY8" fmla="*/ 2642243 h 3816473"/>
                <a:gd name="connsiteX9" fmla="*/ 962165 w 3341149"/>
                <a:gd name="connsiteY9" fmla="*/ 2743843 h 3816473"/>
                <a:gd name="connsiteX10" fmla="*/ 1355865 w 3341149"/>
                <a:gd name="connsiteY10" fmla="*/ 2489843 h 3816473"/>
                <a:gd name="connsiteX11" fmla="*/ 737649 w 3341149"/>
                <a:gd name="connsiteY11" fmla="*/ 2603500 h 3816473"/>
                <a:gd name="connsiteX12" fmla="*/ 1228865 w 3341149"/>
                <a:gd name="connsiteY12" fmla="*/ 2286643 h 3816473"/>
                <a:gd name="connsiteX13" fmla="*/ 720865 w 3341149"/>
                <a:gd name="connsiteY13" fmla="*/ 2350143 h 3816473"/>
                <a:gd name="connsiteX14" fmla="*/ 1152665 w 3341149"/>
                <a:gd name="connsiteY14" fmla="*/ 2108843 h 3816473"/>
                <a:gd name="connsiteX15" fmla="*/ 504965 w 3341149"/>
                <a:gd name="connsiteY15" fmla="*/ 2235843 h 3816473"/>
                <a:gd name="connsiteX16" fmla="*/ 1025665 w 3341149"/>
                <a:gd name="connsiteY16" fmla="*/ 1918343 h 3816473"/>
                <a:gd name="connsiteX17" fmla="*/ 631965 w 3341149"/>
                <a:gd name="connsiteY17" fmla="*/ 1981843 h 3816473"/>
                <a:gd name="connsiteX18" fmla="*/ 966249 w 3341149"/>
                <a:gd name="connsiteY18" fmla="*/ 1739900 h 3816473"/>
                <a:gd name="connsiteX19" fmla="*/ 289065 w 3341149"/>
                <a:gd name="connsiteY19" fmla="*/ 1918343 h 3816473"/>
                <a:gd name="connsiteX20" fmla="*/ 797065 w 3341149"/>
                <a:gd name="connsiteY20" fmla="*/ 1511943 h 3816473"/>
                <a:gd name="connsiteX21" fmla="*/ 428765 w 3341149"/>
                <a:gd name="connsiteY21" fmla="*/ 1613543 h 3816473"/>
                <a:gd name="connsiteX22" fmla="*/ 746265 w 3341149"/>
                <a:gd name="connsiteY22" fmla="*/ 1321443 h 3816473"/>
                <a:gd name="connsiteX23" fmla="*/ 187465 w 3341149"/>
                <a:gd name="connsiteY23" fmla="*/ 1473843 h 3816473"/>
                <a:gd name="connsiteX24" fmla="*/ 695464 w 3341149"/>
                <a:gd name="connsiteY24" fmla="*/ 1169043 h 3816473"/>
                <a:gd name="connsiteX25" fmla="*/ 267749 w 3341149"/>
                <a:gd name="connsiteY25" fmla="*/ 1206500 h 3816473"/>
                <a:gd name="connsiteX26" fmla="*/ 619265 w 3341149"/>
                <a:gd name="connsiteY26" fmla="*/ 991243 h 3816473"/>
                <a:gd name="connsiteX27" fmla="*/ 77249 w 3341149"/>
                <a:gd name="connsiteY27" fmla="*/ 1041400 h 3816473"/>
                <a:gd name="connsiteX0" fmla="*/ 77249 w 3341149"/>
                <a:gd name="connsiteY0" fmla="*/ 1041400 h 3820998"/>
                <a:gd name="connsiteX1" fmla="*/ 1918749 w 3341149"/>
                <a:gd name="connsiteY1" fmla="*/ 0 h 3820998"/>
                <a:gd name="connsiteX2" fmla="*/ 3341149 w 3341149"/>
                <a:gd name="connsiteY2" fmla="*/ 2755900 h 3820998"/>
                <a:gd name="connsiteX3" fmla="*/ 1436149 w 3341149"/>
                <a:gd name="connsiteY3" fmla="*/ 3810000 h 3820998"/>
                <a:gd name="connsiteX4" fmla="*/ 962165 w 3341149"/>
                <a:gd name="connsiteY4" fmla="*/ 3315343 h 3820998"/>
                <a:gd name="connsiteX5" fmla="*/ 1622565 w 3341149"/>
                <a:gd name="connsiteY5" fmla="*/ 3035943 h 3820998"/>
                <a:gd name="connsiteX6" fmla="*/ 1118649 w 3341149"/>
                <a:gd name="connsiteY6" fmla="*/ 3073400 h 3820998"/>
                <a:gd name="connsiteX7" fmla="*/ 1520965 w 3341149"/>
                <a:gd name="connsiteY7" fmla="*/ 2845443 h 3820998"/>
                <a:gd name="connsiteX8" fmla="*/ 797065 w 3341149"/>
                <a:gd name="connsiteY8" fmla="*/ 2985143 h 3820998"/>
                <a:gd name="connsiteX9" fmla="*/ 1419365 w 3341149"/>
                <a:gd name="connsiteY9" fmla="*/ 2642243 h 3820998"/>
                <a:gd name="connsiteX10" fmla="*/ 962165 w 3341149"/>
                <a:gd name="connsiteY10" fmla="*/ 2743843 h 3820998"/>
                <a:gd name="connsiteX11" fmla="*/ 1355865 w 3341149"/>
                <a:gd name="connsiteY11" fmla="*/ 2489843 h 3820998"/>
                <a:gd name="connsiteX12" fmla="*/ 737649 w 3341149"/>
                <a:gd name="connsiteY12" fmla="*/ 2603500 h 3820998"/>
                <a:gd name="connsiteX13" fmla="*/ 1228865 w 3341149"/>
                <a:gd name="connsiteY13" fmla="*/ 2286643 h 3820998"/>
                <a:gd name="connsiteX14" fmla="*/ 720865 w 3341149"/>
                <a:gd name="connsiteY14" fmla="*/ 2350143 h 3820998"/>
                <a:gd name="connsiteX15" fmla="*/ 1152665 w 3341149"/>
                <a:gd name="connsiteY15" fmla="*/ 2108843 h 3820998"/>
                <a:gd name="connsiteX16" fmla="*/ 504965 w 3341149"/>
                <a:gd name="connsiteY16" fmla="*/ 2235843 h 3820998"/>
                <a:gd name="connsiteX17" fmla="*/ 1025665 w 3341149"/>
                <a:gd name="connsiteY17" fmla="*/ 1918343 h 3820998"/>
                <a:gd name="connsiteX18" fmla="*/ 631965 w 3341149"/>
                <a:gd name="connsiteY18" fmla="*/ 1981843 h 3820998"/>
                <a:gd name="connsiteX19" fmla="*/ 966249 w 3341149"/>
                <a:gd name="connsiteY19" fmla="*/ 1739900 h 3820998"/>
                <a:gd name="connsiteX20" fmla="*/ 289065 w 3341149"/>
                <a:gd name="connsiteY20" fmla="*/ 1918343 h 3820998"/>
                <a:gd name="connsiteX21" fmla="*/ 797065 w 3341149"/>
                <a:gd name="connsiteY21" fmla="*/ 1511943 h 3820998"/>
                <a:gd name="connsiteX22" fmla="*/ 428765 w 3341149"/>
                <a:gd name="connsiteY22" fmla="*/ 1613543 h 3820998"/>
                <a:gd name="connsiteX23" fmla="*/ 746265 w 3341149"/>
                <a:gd name="connsiteY23" fmla="*/ 1321443 h 3820998"/>
                <a:gd name="connsiteX24" fmla="*/ 187465 w 3341149"/>
                <a:gd name="connsiteY24" fmla="*/ 1473843 h 3820998"/>
                <a:gd name="connsiteX25" fmla="*/ 695464 w 3341149"/>
                <a:gd name="connsiteY25" fmla="*/ 1169043 h 3820998"/>
                <a:gd name="connsiteX26" fmla="*/ 267749 w 3341149"/>
                <a:gd name="connsiteY26" fmla="*/ 1206500 h 3820998"/>
                <a:gd name="connsiteX27" fmla="*/ 619265 w 3341149"/>
                <a:gd name="connsiteY27" fmla="*/ 991243 h 3820998"/>
                <a:gd name="connsiteX28" fmla="*/ 77249 w 3341149"/>
                <a:gd name="connsiteY28" fmla="*/ 1041400 h 3820998"/>
                <a:gd name="connsiteX0" fmla="*/ 77249 w 3341149"/>
                <a:gd name="connsiteY0" fmla="*/ 1041400 h 3826992"/>
                <a:gd name="connsiteX1" fmla="*/ 1918749 w 3341149"/>
                <a:gd name="connsiteY1" fmla="*/ 0 h 3826992"/>
                <a:gd name="connsiteX2" fmla="*/ 3341149 w 3341149"/>
                <a:gd name="connsiteY2" fmla="*/ 2755900 h 3826992"/>
                <a:gd name="connsiteX3" fmla="*/ 1436149 w 3341149"/>
                <a:gd name="connsiteY3" fmla="*/ 3810000 h 3826992"/>
                <a:gd name="connsiteX4" fmla="*/ 1660665 w 3341149"/>
                <a:gd name="connsiteY4" fmla="*/ 3188342 h 3826992"/>
                <a:gd name="connsiteX5" fmla="*/ 962165 w 3341149"/>
                <a:gd name="connsiteY5" fmla="*/ 3315343 h 3826992"/>
                <a:gd name="connsiteX6" fmla="*/ 1622565 w 3341149"/>
                <a:gd name="connsiteY6" fmla="*/ 3035943 h 3826992"/>
                <a:gd name="connsiteX7" fmla="*/ 1118649 w 3341149"/>
                <a:gd name="connsiteY7" fmla="*/ 3073400 h 3826992"/>
                <a:gd name="connsiteX8" fmla="*/ 1520965 w 3341149"/>
                <a:gd name="connsiteY8" fmla="*/ 2845443 h 3826992"/>
                <a:gd name="connsiteX9" fmla="*/ 797065 w 3341149"/>
                <a:gd name="connsiteY9" fmla="*/ 2985143 h 3826992"/>
                <a:gd name="connsiteX10" fmla="*/ 1419365 w 3341149"/>
                <a:gd name="connsiteY10" fmla="*/ 2642243 h 3826992"/>
                <a:gd name="connsiteX11" fmla="*/ 962165 w 3341149"/>
                <a:gd name="connsiteY11" fmla="*/ 2743843 h 3826992"/>
                <a:gd name="connsiteX12" fmla="*/ 1355865 w 3341149"/>
                <a:gd name="connsiteY12" fmla="*/ 2489843 h 3826992"/>
                <a:gd name="connsiteX13" fmla="*/ 737649 w 3341149"/>
                <a:gd name="connsiteY13" fmla="*/ 2603500 h 3826992"/>
                <a:gd name="connsiteX14" fmla="*/ 1228865 w 3341149"/>
                <a:gd name="connsiteY14" fmla="*/ 2286643 h 3826992"/>
                <a:gd name="connsiteX15" fmla="*/ 720865 w 3341149"/>
                <a:gd name="connsiteY15" fmla="*/ 2350143 h 3826992"/>
                <a:gd name="connsiteX16" fmla="*/ 1152665 w 3341149"/>
                <a:gd name="connsiteY16" fmla="*/ 2108843 h 3826992"/>
                <a:gd name="connsiteX17" fmla="*/ 504965 w 3341149"/>
                <a:gd name="connsiteY17" fmla="*/ 2235843 h 3826992"/>
                <a:gd name="connsiteX18" fmla="*/ 1025665 w 3341149"/>
                <a:gd name="connsiteY18" fmla="*/ 1918343 h 3826992"/>
                <a:gd name="connsiteX19" fmla="*/ 631965 w 3341149"/>
                <a:gd name="connsiteY19" fmla="*/ 1981843 h 3826992"/>
                <a:gd name="connsiteX20" fmla="*/ 966249 w 3341149"/>
                <a:gd name="connsiteY20" fmla="*/ 1739900 h 3826992"/>
                <a:gd name="connsiteX21" fmla="*/ 289065 w 3341149"/>
                <a:gd name="connsiteY21" fmla="*/ 1918343 h 3826992"/>
                <a:gd name="connsiteX22" fmla="*/ 797065 w 3341149"/>
                <a:gd name="connsiteY22" fmla="*/ 1511943 h 3826992"/>
                <a:gd name="connsiteX23" fmla="*/ 428765 w 3341149"/>
                <a:gd name="connsiteY23" fmla="*/ 1613543 h 3826992"/>
                <a:gd name="connsiteX24" fmla="*/ 746265 w 3341149"/>
                <a:gd name="connsiteY24" fmla="*/ 1321443 h 3826992"/>
                <a:gd name="connsiteX25" fmla="*/ 187465 w 3341149"/>
                <a:gd name="connsiteY25" fmla="*/ 1473843 h 3826992"/>
                <a:gd name="connsiteX26" fmla="*/ 695464 w 3341149"/>
                <a:gd name="connsiteY26" fmla="*/ 1169043 h 3826992"/>
                <a:gd name="connsiteX27" fmla="*/ 267749 w 3341149"/>
                <a:gd name="connsiteY27" fmla="*/ 1206500 h 3826992"/>
                <a:gd name="connsiteX28" fmla="*/ 619265 w 3341149"/>
                <a:gd name="connsiteY28" fmla="*/ 991243 h 3826992"/>
                <a:gd name="connsiteX29" fmla="*/ 77249 w 3341149"/>
                <a:gd name="connsiteY29" fmla="*/ 1041400 h 3826992"/>
                <a:gd name="connsiteX0" fmla="*/ 77249 w 3341149"/>
                <a:gd name="connsiteY0" fmla="*/ 1041400 h 3825089"/>
                <a:gd name="connsiteX1" fmla="*/ 1918749 w 3341149"/>
                <a:gd name="connsiteY1" fmla="*/ 0 h 3825089"/>
                <a:gd name="connsiteX2" fmla="*/ 3341149 w 3341149"/>
                <a:gd name="connsiteY2" fmla="*/ 2755900 h 3825089"/>
                <a:gd name="connsiteX3" fmla="*/ 1436149 w 3341149"/>
                <a:gd name="connsiteY3" fmla="*/ 3810000 h 3825089"/>
                <a:gd name="connsiteX4" fmla="*/ 1228865 w 3341149"/>
                <a:gd name="connsiteY4" fmla="*/ 3366142 h 3825089"/>
                <a:gd name="connsiteX5" fmla="*/ 1660665 w 3341149"/>
                <a:gd name="connsiteY5" fmla="*/ 3188342 h 3825089"/>
                <a:gd name="connsiteX6" fmla="*/ 962165 w 3341149"/>
                <a:gd name="connsiteY6" fmla="*/ 3315343 h 3825089"/>
                <a:gd name="connsiteX7" fmla="*/ 1622565 w 3341149"/>
                <a:gd name="connsiteY7" fmla="*/ 3035943 h 3825089"/>
                <a:gd name="connsiteX8" fmla="*/ 1118649 w 3341149"/>
                <a:gd name="connsiteY8" fmla="*/ 3073400 h 3825089"/>
                <a:gd name="connsiteX9" fmla="*/ 1520965 w 3341149"/>
                <a:gd name="connsiteY9" fmla="*/ 2845443 h 3825089"/>
                <a:gd name="connsiteX10" fmla="*/ 797065 w 3341149"/>
                <a:gd name="connsiteY10" fmla="*/ 2985143 h 3825089"/>
                <a:gd name="connsiteX11" fmla="*/ 1419365 w 3341149"/>
                <a:gd name="connsiteY11" fmla="*/ 2642243 h 3825089"/>
                <a:gd name="connsiteX12" fmla="*/ 962165 w 3341149"/>
                <a:gd name="connsiteY12" fmla="*/ 2743843 h 3825089"/>
                <a:gd name="connsiteX13" fmla="*/ 1355865 w 3341149"/>
                <a:gd name="connsiteY13" fmla="*/ 2489843 h 3825089"/>
                <a:gd name="connsiteX14" fmla="*/ 737649 w 3341149"/>
                <a:gd name="connsiteY14" fmla="*/ 2603500 h 3825089"/>
                <a:gd name="connsiteX15" fmla="*/ 1228865 w 3341149"/>
                <a:gd name="connsiteY15" fmla="*/ 2286643 h 3825089"/>
                <a:gd name="connsiteX16" fmla="*/ 720865 w 3341149"/>
                <a:gd name="connsiteY16" fmla="*/ 2350143 h 3825089"/>
                <a:gd name="connsiteX17" fmla="*/ 1152665 w 3341149"/>
                <a:gd name="connsiteY17" fmla="*/ 2108843 h 3825089"/>
                <a:gd name="connsiteX18" fmla="*/ 504965 w 3341149"/>
                <a:gd name="connsiteY18" fmla="*/ 2235843 h 3825089"/>
                <a:gd name="connsiteX19" fmla="*/ 1025665 w 3341149"/>
                <a:gd name="connsiteY19" fmla="*/ 1918343 h 3825089"/>
                <a:gd name="connsiteX20" fmla="*/ 631965 w 3341149"/>
                <a:gd name="connsiteY20" fmla="*/ 1981843 h 3825089"/>
                <a:gd name="connsiteX21" fmla="*/ 966249 w 3341149"/>
                <a:gd name="connsiteY21" fmla="*/ 1739900 h 3825089"/>
                <a:gd name="connsiteX22" fmla="*/ 289065 w 3341149"/>
                <a:gd name="connsiteY22" fmla="*/ 1918343 h 3825089"/>
                <a:gd name="connsiteX23" fmla="*/ 797065 w 3341149"/>
                <a:gd name="connsiteY23" fmla="*/ 1511943 h 3825089"/>
                <a:gd name="connsiteX24" fmla="*/ 428765 w 3341149"/>
                <a:gd name="connsiteY24" fmla="*/ 1613543 h 3825089"/>
                <a:gd name="connsiteX25" fmla="*/ 746265 w 3341149"/>
                <a:gd name="connsiteY25" fmla="*/ 1321443 h 3825089"/>
                <a:gd name="connsiteX26" fmla="*/ 187465 w 3341149"/>
                <a:gd name="connsiteY26" fmla="*/ 1473843 h 3825089"/>
                <a:gd name="connsiteX27" fmla="*/ 695464 w 3341149"/>
                <a:gd name="connsiteY27" fmla="*/ 1169043 h 3825089"/>
                <a:gd name="connsiteX28" fmla="*/ 267749 w 3341149"/>
                <a:gd name="connsiteY28" fmla="*/ 1206500 h 3825089"/>
                <a:gd name="connsiteX29" fmla="*/ 619265 w 3341149"/>
                <a:gd name="connsiteY29" fmla="*/ 991243 h 3825089"/>
                <a:gd name="connsiteX30" fmla="*/ 77249 w 3341149"/>
                <a:gd name="connsiteY30" fmla="*/ 1041400 h 3825089"/>
                <a:gd name="connsiteX0" fmla="*/ 77249 w 3341149"/>
                <a:gd name="connsiteY0" fmla="*/ 1041400 h 3834063"/>
                <a:gd name="connsiteX1" fmla="*/ 1918749 w 3341149"/>
                <a:gd name="connsiteY1" fmla="*/ 0 h 3834063"/>
                <a:gd name="connsiteX2" fmla="*/ 3341149 w 3341149"/>
                <a:gd name="connsiteY2" fmla="*/ 2755900 h 3834063"/>
                <a:gd name="connsiteX3" fmla="*/ 1436149 w 3341149"/>
                <a:gd name="connsiteY3" fmla="*/ 3810000 h 3834063"/>
                <a:gd name="connsiteX4" fmla="*/ 1736865 w 3341149"/>
                <a:gd name="connsiteY4" fmla="*/ 3378843 h 3834063"/>
                <a:gd name="connsiteX5" fmla="*/ 1228865 w 3341149"/>
                <a:gd name="connsiteY5" fmla="*/ 3366142 h 3834063"/>
                <a:gd name="connsiteX6" fmla="*/ 1660665 w 3341149"/>
                <a:gd name="connsiteY6" fmla="*/ 3188342 h 3834063"/>
                <a:gd name="connsiteX7" fmla="*/ 962165 w 3341149"/>
                <a:gd name="connsiteY7" fmla="*/ 3315343 h 3834063"/>
                <a:gd name="connsiteX8" fmla="*/ 1622565 w 3341149"/>
                <a:gd name="connsiteY8" fmla="*/ 3035943 h 3834063"/>
                <a:gd name="connsiteX9" fmla="*/ 1118649 w 3341149"/>
                <a:gd name="connsiteY9" fmla="*/ 3073400 h 3834063"/>
                <a:gd name="connsiteX10" fmla="*/ 1520965 w 3341149"/>
                <a:gd name="connsiteY10" fmla="*/ 2845443 h 3834063"/>
                <a:gd name="connsiteX11" fmla="*/ 797065 w 3341149"/>
                <a:gd name="connsiteY11" fmla="*/ 2985143 h 3834063"/>
                <a:gd name="connsiteX12" fmla="*/ 1419365 w 3341149"/>
                <a:gd name="connsiteY12" fmla="*/ 2642243 h 3834063"/>
                <a:gd name="connsiteX13" fmla="*/ 962165 w 3341149"/>
                <a:gd name="connsiteY13" fmla="*/ 2743843 h 3834063"/>
                <a:gd name="connsiteX14" fmla="*/ 1355865 w 3341149"/>
                <a:gd name="connsiteY14" fmla="*/ 2489843 h 3834063"/>
                <a:gd name="connsiteX15" fmla="*/ 737649 w 3341149"/>
                <a:gd name="connsiteY15" fmla="*/ 2603500 h 3834063"/>
                <a:gd name="connsiteX16" fmla="*/ 1228865 w 3341149"/>
                <a:gd name="connsiteY16" fmla="*/ 2286643 h 3834063"/>
                <a:gd name="connsiteX17" fmla="*/ 720865 w 3341149"/>
                <a:gd name="connsiteY17" fmla="*/ 2350143 h 3834063"/>
                <a:gd name="connsiteX18" fmla="*/ 1152665 w 3341149"/>
                <a:gd name="connsiteY18" fmla="*/ 2108843 h 3834063"/>
                <a:gd name="connsiteX19" fmla="*/ 504965 w 3341149"/>
                <a:gd name="connsiteY19" fmla="*/ 2235843 h 3834063"/>
                <a:gd name="connsiteX20" fmla="*/ 1025665 w 3341149"/>
                <a:gd name="connsiteY20" fmla="*/ 1918343 h 3834063"/>
                <a:gd name="connsiteX21" fmla="*/ 631965 w 3341149"/>
                <a:gd name="connsiteY21" fmla="*/ 1981843 h 3834063"/>
                <a:gd name="connsiteX22" fmla="*/ 966249 w 3341149"/>
                <a:gd name="connsiteY22" fmla="*/ 1739900 h 3834063"/>
                <a:gd name="connsiteX23" fmla="*/ 289065 w 3341149"/>
                <a:gd name="connsiteY23" fmla="*/ 1918343 h 3834063"/>
                <a:gd name="connsiteX24" fmla="*/ 797065 w 3341149"/>
                <a:gd name="connsiteY24" fmla="*/ 1511943 h 3834063"/>
                <a:gd name="connsiteX25" fmla="*/ 428765 w 3341149"/>
                <a:gd name="connsiteY25" fmla="*/ 1613543 h 3834063"/>
                <a:gd name="connsiteX26" fmla="*/ 746265 w 3341149"/>
                <a:gd name="connsiteY26" fmla="*/ 1321443 h 3834063"/>
                <a:gd name="connsiteX27" fmla="*/ 187465 w 3341149"/>
                <a:gd name="connsiteY27" fmla="*/ 1473843 h 3834063"/>
                <a:gd name="connsiteX28" fmla="*/ 695464 w 3341149"/>
                <a:gd name="connsiteY28" fmla="*/ 1169043 h 3834063"/>
                <a:gd name="connsiteX29" fmla="*/ 267749 w 3341149"/>
                <a:gd name="connsiteY29" fmla="*/ 1206500 h 3834063"/>
                <a:gd name="connsiteX30" fmla="*/ 619265 w 3341149"/>
                <a:gd name="connsiteY30" fmla="*/ 991243 h 3834063"/>
                <a:gd name="connsiteX31" fmla="*/ 77249 w 3341149"/>
                <a:gd name="connsiteY31" fmla="*/ 1041400 h 3834063"/>
                <a:gd name="connsiteX0" fmla="*/ 77249 w 3341149"/>
                <a:gd name="connsiteY0" fmla="*/ 1041400 h 3852997"/>
                <a:gd name="connsiteX1" fmla="*/ 1918749 w 3341149"/>
                <a:gd name="connsiteY1" fmla="*/ 0 h 3852997"/>
                <a:gd name="connsiteX2" fmla="*/ 3341149 w 3341149"/>
                <a:gd name="connsiteY2" fmla="*/ 2755900 h 3852997"/>
                <a:gd name="connsiteX3" fmla="*/ 1436149 w 3341149"/>
                <a:gd name="connsiteY3" fmla="*/ 3810000 h 3852997"/>
                <a:gd name="connsiteX4" fmla="*/ 1051065 w 3341149"/>
                <a:gd name="connsiteY4" fmla="*/ 3670943 h 3852997"/>
                <a:gd name="connsiteX5" fmla="*/ 1736865 w 3341149"/>
                <a:gd name="connsiteY5" fmla="*/ 3378843 h 3852997"/>
                <a:gd name="connsiteX6" fmla="*/ 1228865 w 3341149"/>
                <a:gd name="connsiteY6" fmla="*/ 3366142 h 3852997"/>
                <a:gd name="connsiteX7" fmla="*/ 1660665 w 3341149"/>
                <a:gd name="connsiteY7" fmla="*/ 3188342 h 3852997"/>
                <a:gd name="connsiteX8" fmla="*/ 962165 w 3341149"/>
                <a:gd name="connsiteY8" fmla="*/ 3315343 h 3852997"/>
                <a:gd name="connsiteX9" fmla="*/ 1622565 w 3341149"/>
                <a:gd name="connsiteY9" fmla="*/ 3035943 h 3852997"/>
                <a:gd name="connsiteX10" fmla="*/ 1118649 w 3341149"/>
                <a:gd name="connsiteY10" fmla="*/ 3073400 h 3852997"/>
                <a:gd name="connsiteX11" fmla="*/ 1520965 w 3341149"/>
                <a:gd name="connsiteY11" fmla="*/ 2845443 h 3852997"/>
                <a:gd name="connsiteX12" fmla="*/ 797065 w 3341149"/>
                <a:gd name="connsiteY12" fmla="*/ 2985143 h 3852997"/>
                <a:gd name="connsiteX13" fmla="*/ 1419365 w 3341149"/>
                <a:gd name="connsiteY13" fmla="*/ 2642243 h 3852997"/>
                <a:gd name="connsiteX14" fmla="*/ 962165 w 3341149"/>
                <a:gd name="connsiteY14" fmla="*/ 2743843 h 3852997"/>
                <a:gd name="connsiteX15" fmla="*/ 1355865 w 3341149"/>
                <a:gd name="connsiteY15" fmla="*/ 2489843 h 3852997"/>
                <a:gd name="connsiteX16" fmla="*/ 737649 w 3341149"/>
                <a:gd name="connsiteY16" fmla="*/ 2603500 h 3852997"/>
                <a:gd name="connsiteX17" fmla="*/ 1228865 w 3341149"/>
                <a:gd name="connsiteY17" fmla="*/ 2286643 h 3852997"/>
                <a:gd name="connsiteX18" fmla="*/ 720865 w 3341149"/>
                <a:gd name="connsiteY18" fmla="*/ 2350143 h 3852997"/>
                <a:gd name="connsiteX19" fmla="*/ 1152665 w 3341149"/>
                <a:gd name="connsiteY19" fmla="*/ 2108843 h 3852997"/>
                <a:gd name="connsiteX20" fmla="*/ 504965 w 3341149"/>
                <a:gd name="connsiteY20" fmla="*/ 2235843 h 3852997"/>
                <a:gd name="connsiteX21" fmla="*/ 1025665 w 3341149"/>
                <a:gd name="connsiteY21" fmla="*/ 1918343 h 3852997"/>
                <a:gd name="connsiteX22" fmla="*/ 631965 w 3341149"/>
                <a:gd name="connsiteY22" fmla="*/ 1981843 h 3852997"/>
                <a:gd name="connsiteX23" fmla="*/ 966249 w 3341149"/>
                <a:gd name="connsiteY23" fmla="*/ 1739900 h 3852997"/>
                <a:gd name="connsiteX24" fmla="*/ 289065 w 3341149"/>
                <a:gd name="connsiteY24" fmla="*/ 1918343 h 3852997"/>
                <a:gd name="connsiteX25" fmla="*/ 797065 w 3341149"/>
                <a:gd name="connsiteY25" fmla="*/ 1511943 h 3852997"/>
                <a:gd name="connsiteX26" fmla="*/ 428765 w 3341149"/>
                <a:gd name="connsiteY26" fmla="*/ 1613543 h 3852997"/>
                <a:gd name="connsiteX27" fmla="*/ 746265 w 3341149"/>
                <a:gd name="connsiteY27" fmla="*/ 1321443 h 3852997"/>
                <a:gd name="connsiteX28" fmla="*/ 187465 w 3341149"/>
                <a:gd name="connsiteY28" fmla="*/ 1473843 h 3852997"/>
                <a:gd name="connsiteX29" fmla="*/ 695464 w 3341149"/>
                <a:gd name="connsiteY29" fmla="*/ 1169043 h 3852997"/>
                <a:gd name="connsiteX30" fmla="*/ 267749 w 3341149"/>
                <a:gd name="connsiteY30" fmla="*/ 1206500 h 3852997"/>
                <a:gd name="connsiteX31" fmla="*/ 619265 w 3341149"/>
                <a:gd name="connsiteY31" fmla="*/ 991243 h 3852997"/>
                <a:gd name="connsiteX32" fmla="*/ 77249 w 3341149"/>
                <a:gd name="connsiteY32" fmla="*/ 1041400 h 3852997"/>
                <a:gd name="connsiteX0" fmla="*/ 77249 w 3341149"/>
                <a:gd name="connsiteY0" fmla="*/ 1041400 h 3849771"/>
                <a:gd name="connsiteX1" fmla="*/ 1918749 w 3341149"/>
                <a:gd name="connsiteY1" fmla="*/ 0 h 3849771"/>
                <a:gd name="connsiteX2" fmla="*/ 3341149 w 3341149"/>
                <a:gd name="connsiteY2" fmla="*/ 2755900 h 3849771"/>
                <a:gd name="connsiteX3" fmla="*/ 1436149 w 3341149"/>
                <a:gd name="connsiteY3" fmla="*/ 3810000 h 3849771"/>
                <a:gd name="connsiteX4" fmla="*/ 1787665 w 3341149"/>
                <a:gd name="connsiteY4" fmla="*/ 3467743 h 3849771"/>
                <a:gd name="connsiteX5" fmla="*/ 1051065 w 3341149"/>
                <a:gd name="connsiteY5" fmla="*/ 3670943 h 3849771"/>
                <a:gd name="connsiteX6" fmla="*/ 1736865 w 3341149"/>
                <a:gd name="connsiteY6" fmla="*/ 3378843 h 3849771"/>
                <a:gd name="connsiteX7" fmla="*/ 1228865 w 3341149"/>
                <a:gd name="connsiteY7" fmla="*/ 3366142 h 3849771"/>
                <a:gd name="connsiteX8" fmla="*/ 1660665 w 3341149"/>
                <a:gd name="connsiteY8" fmla="*/ 3188342 h 3849771"/>
                <a:gd name="connsiteX9" fmla="*/ 962165 w 3341149"/>
                <a:gd name="connsiteY9" fmla="*/ 3315343 h 3849771"/>
                <a:gd name="connsiteX10" fmla="*/ 1622565 w 3341149"/>
                <a:gd name="connsiteY10" fmla="*/ 3035943 h 3849771"/>
                <a:gd name="connsiteX11" fmla="*/ 1118649 w 3341149"/>
                <a:gd name="connsiteY11" fmla="*/ 3073400 h 3849771"/>
                <a:gd name="connsiteX12" fmla="*/ 1520965 w 3341149"/>
                <a:gd name="connsiteY12" fmla="*/ 2845443 h 3849771"/>
                <a:gd name="connsiteX13" fmla="*/ 797065 w 3341149"/>
                <a:gd name="connsiteY13" fmla="*/ 2985143 h 3849771"/>
                <a:gd name="connsiteX14" fmla="*/ 1419365 w 3341149"/>
                <a:gd name="connsiteY14" fmla="*/ 2642243 h 3849771"/>
                <a:gd name="connsiteX15" fmla="*/ 962165 w 3341149"/>
                <a:gd name="connsiteY15" fmla="*/ 2743843 h 3849771"/>
                <a:gd name="connsiteX16" fmla="*/ 1355865 w 3341149"/>
                <a:gd name="connsiteY16" fmla="*/ 2489843 h 3849771"/>
                <a:gd name="connsiteX17" fmla="*/ 737649 w 3341149"/>
                <a:gd name="connsiteY17" fmla="*/ 2603500 h 3849771"/>
                <a:gd name="connsiteX18" fmla="*/ 1228865 w 3341149"/>
                <a:gd name="connsiteY18" fmla="*/ 2286643 h 3849771"/>
                <a:gd name="connsiteX19" fmla="*/ 720865 w 3341149"/>
                <a:gd name="connsiteY19" fmla="*/ 2350143 h 3849771"/>
                <a:gd name="connsiteX20" fmla="*/ 1152665 w 3341149"/>
                <a:gd name="connsiteY20" fmla="*/ 2108843 h 3849771"/>
                <a:gd name="connsiteX21" fmla="*/ 504965 w 3341149"/>
                <a:gd name="connsiteY21" fmla="*/ 2235843 h 3849771"/>
                <a:gd name="connsiteX22" fmla="*/ 1025665 w 3341149"/>
                <a:gd name="connsiteY22" fmla="*/ 1918343 h 3849771"/>
                <a:gd name="connsiteX23" fmla="*/ 631965 w 3341149"/>
                <a:gd name="connsiteY23" fmla="*/ 1981843 h 3849771"/>
                <a:gd name="connsiteX24" fmla="*/ 966249 w 3341149"/>
                <a:gd name="connsiteY24" fmla="*/ 1739900 h 3849771"/>
                <a:gd name="connsiteX25" fmla="*/ 289065 w 3341149"/>
                <a:gd name="connsiteY25" fmla="*/ 1918343 h 3849771"/>
                <a:gd name="connsiteX26" fmla="*/ 797065 w 3341149"/>
                <a:gd name="connsiteY26" fmla="*/ 1511943 h 3849771"/>
                <a:gd name="connsiteX27" fmla="*/ 428765 w 3341149"/>
                <a:gd name="connsiteY27" fmla="*/ 1613543 h 3849771"/>
                <a:gd name="connsiteX28" fmla="*/ 746265 w 3341149"/>
                <a:gd name="connsiteY28" fmla="*/ 1321443 h 3849771"/>
                <a:gd name="connsiteX29" fmla="*/ 187465 w 3341149"/>
                <a:gd name="connsiteY29" fmla="*/ 1473843 h 3849771"/>
                <a:gd name="connsiteX30" fmla="*/ 695464 w 3341149"/>
                <a:gd name="connsiteY30" fmla="*/ 1169043 h 3849771"/>
                <a:gd name="connsiteX31" fmla="*/ 267749 w 3341149"/>
                <a:gd name="connsiteY31" fmla="*/ 1206500 h 3849771"/>
                <a:gd name="connsiteX32" fmla="*/ 619265 w 3341149"/>
                <a:gd name="connsiteY32" fmla="*/ 991243 h 3849771"/>
                <a:gd name="connsiteX33" fmla="*/ 77249 w 3341149"/>
                <a:gd name="connsiteY33" fmla="*/ 1041400 h 3849771"/>
                <a:gd name="connsiteX0" fmla="*/ 77249 w 3341149"/>
                <a:gd name="connsiteY0" fmla="*/ 1041400 h 3860704"/>
                <a:gd name="connsiteX1" fmla="*/ 1918749 w 3341149"/>
                <a:gd name="connsiteY1" fmla="*/ 0 h 3860704"/>
                <a:gd name="connsiteX2" fmla="*/ 3341149 w 3341149"/>
                <a:gd name="connsiteY2" fmla="*/ 2755900 h 3860704"/>
                <a:gd name="connsiteX3" fmla="*/ 1436149 w 3341149"/>
                <a:gd name="connsiteY3" fmla="*/ 3810000 h 3860704"/>
                <a:gd name="connsiteX4" fmla="*/ 1368565 w 3341149"/>
                <a:gd name="connsiteY4" fmla="*/ 3658243 h 3860704"/>
                <a:gd name="connsiteX5" fmla="*/ 1787665 w 3341149"/>
                <a:gd name="connsiteY5" fmla="*/ 3467743 h 3860704"/>
                <a:gd name="connsiteX6" fmla="*/ 1051065 w 3341149"/>
                <a:gd name="connsiteY6" fmla="*/ 3670943 h 3860704"/>
                <a:gd name="connsiteX7" fmla="*/ 1736865 w 3341149"/>
                <a:gd name="connsiteY7" fmla="*/ 3378843 h 3860704"/>
                <a:gd name="connsiteX8" fmla="*/ 1228865 w 3341149"/>
                <a:gd name="connsiteY8" fmla="*/ 3366142 h 3860704"/>
                <a:gd name="connsiteX9" fmla="*/ 1660665 w 3341149"/>
                <a:gd name="connsiteY9" fmla="*/ 3188342 h 3860704"/>
                <a:gd name="connsiteX10" fmla="*/ 962165 w 3341149"/>
                <a:gd name="connsiteY10" fmla="*/ 3315343 h 3860704"/>
                <a:gd name="connsiteX11" fmla="*/ 1622565 w 3341149"/>
                <a:gd name="connsiteY11" fmla="*/ 3035943 h 3860704"/>
                <a:gd name="connsiteX12" fmla="*/ 1118649 w 3341149"/>
                <a:gd name="connsiteY12" fmla="*/ 3073400 h 3860704"/>
                <a:gd name="connsiteX13" fmla="*/ 1520965 w 3341149"/>
                <a:gd name="connsiteY13" fmla="*/ 2845443 h 3860704"/>
                <a:gd name="connsiteX14" fmla="*/ 797065 w 3341149"/>
                <a:gd name="connsiteY14" fmla="*/ 2985143 h 3860704"/>
                <a:gd name="connsiteX15" fmla="*/ 1419365 w 3341149"/>
                <a:gd name="connsiteY15" fmla="*/ 2642243 h 3860704"/>
                <a:gd name="connsiteX16" fmla="*/ 962165 w 3341149"/>
                <a:gd name="connsiteY16" fmla="*/ 2743843 h 3860704"/>
                <a:gd name="connsiteX17" fmla="*/ 1355865 w 3341149"/>
                <a:gd name="connsiteY17" fmla="*/ 2489843 h 3860704"/>
                <a:gd name="connsiteX18" fmla="*/ 737649 w 3341149"/>
                <a:gd name="connsiteY18" fmla="*/ 2603500 h 3860704"/>
                <a:gd name="connsiteX19" fmla="*/ 1228865 w 3341149"/>
                <a:gd name="connsiteY19" fmla="*/ 2286643 h 3860704"/>
                <a:gd name="connsiteX20" fmla="*/ 720865 w 3341149"/>
                <a:gd name="connsiteY20" fmla="*/ 2350143 h 3860704"/>
                <a:gd name="connsiteX21" fmla="*/ 1152665 w 3341149"/>
                <a:gd name="connsiteY21" fmla="*/ 2108843 h 3860704"/>
                <a:gd name="connsiteX22" fmla="*/ 504965 w 3341149"/>
                <a:gd name="connsiteY22" fmla="*/ 2235843 h 3860704"/>
                <a:gd name="connsiteX23" fmla="*/ 1025665 w 3341149"/>
                <a:gd name="connsiteY23" fmla="*/ 1918343 h 3860704"/>
                <a:gd name="connsiteX24" fmla="*/ 631965 w 3341149"/>
                <a:gd name="connsiteY24" fmla="*/ 1981843 h 3860704"/>
                <a:gd name="connsiteX25" fmla="*/ 966249 w 3341149"/>
                <a:gd name="connsiteY25" fmla="*/ 1739900 h 3860704"/>
                <a:gd name="connsiteX26" fmla="*/ 289065 w 3341149"/>
                <a:gd name="connsiteY26" fmla="*/ 1918343 h 3860704"/>
                <a:gd name="connsiteX27" fmla="*/ 797065 w 3341149"/>
                <a:gd name="connsiteY27" fmla="*/ 1511943 h 3860704"/>
                <a:gd name="connsiteX28" fmla="*/ 428765 w 3341149"/>
                <a:gd name="connsiteY28" fmla="*/ 1613543 h 3860704"/>
                <a:gd name="connsiteX29" fmla="*/ 746265 w 3341149"/>
                <a:gd name="connsiteY29" fmla="*/ 1321443 h 3860704"/>
                <a:gd name="connsiteX30" fmla="*/ 187465 w 3341149"/>
                <a:gd name="connsiteY30" fmla="*/ 1473843 h 3860704"/>
                <a:gd name="connsiteX31" fmla="*/ 695464 w 3341149"/>
                <a:gd name="connsiteY31" fmla="*/ 1169043 h 3860704"/>
                <a:gd name="connsiteX32" fmla="*/ 267749 w 3341149"/>
                <a:gd name="connsiteY32" fmla="*/ 1206500 h 3860704"/>
                <a:gd name="connsiteX33" fmla="*/ 619265 w 3341149"/>
                <a:gd name="connsiteY33" fmla="*/ 991243 h 3860704"/>
                <a:gd name="connsiteX34" fmla="*/ 77249 w 3341149"/>
                <a:gd name="connsiteY34" fmla="*/ 1041400 h 3860704"/>
                <a:gd name="connsiteX0" fmla="*/ 77249 w 3341149"/>
                <a:gd name="connsiteY0" fmla="*/ 1041400 h 3859567"/>
                <a:gd name="connsiteX1" fmla="*/ 1918749 w 3341149"/>
                <a:gd name="connsiteY1" fmla="*/ 0 h 3859567"/>
                <a:gd name="connsiteX2" fmla="*/ 3341149 w 3341149"/>
                <a:gd name="connsiteY2" fmla="*/ 2755900 h 3859567"/>
                <a:gd name="connsiteX3" fmla="*/ 1436149 w 3341149"/>
                <a:gd name="connsiteY3" fmla="*/ 3810000 h 3859567"/>
                <a:gd name="connsiteX4" fmla="*/ 1749565 w 3341149"/>
                <a:gd name="connsiteY4" fmla="*/ 3582042 h 3859567"/>
                <a:gd name="connsiteX5" fmla="*/ 1368565 w 3341149"/>
                <a:gd name="connsiteY5" fmla="*/ 3658243 h 3859567"/>
                <a:gd name="connsiteX6" fmla="*/ 1787665 w 3341149"/>
                <a:gd name="connsiteY6" fmla="*/ 3467743 h 3859567"/>
                <a:gd name="connsiteX7" fmla="*/ 1051065 w 3341149"/>
                <a:gd name="connsiteY7" fmla="*/ 3670943 h 3859567"/>
                <a:gd name="connsiteX8" fmla="*/ 1736865 w 3341149"/>
                <a:gd name="connsiteY8" fmla="*/ 3378843 h 3859567"/>
                <a:gd name="connsiteX9" fmla="*/ 1228865 w 3341149"/>
                <a:gd name="connsiteY9" fmla="*/ 3366142 h 3859567"/>
                <a:gd name="connsiteX10" fmla="*/ 1660665 w 3341149"/>
                <a:gd name="connsiteY10" fmla="*/ 3188342 h 3859567"/>
                <a:gd name="connsiteX11" fmla="*/ 962165 w 3341149"/>
                <a:gd name="connsiteY11" fmla="*/ 3315343 h 3859567"/>
                <a:gd name="connsiteX12" fmla="*/ 1622565 w 3341149"/>
                <a:gd name="connsiteY12" fmla="*/ 3035943 h 3859567"/>
                <a:gd name="connsiteX13" fmla="*/ 1118649 w 3341149"/>
                <a:gd name="connsiteY13" fmla="*/ 3073400 h 3859567"/>
                <a:gd name="connsiteX14" fmla="*/ 1520965 w 3341149"/>
                <a:gd name="connsiteY14" fmla="*/ 2845443 h 3859567"/>
                <a:gd name="connsiteX15" fmla="*/ 797065 w 3341149"/>
                <a:gd name="connsiteY15" fmla="*/ 2985143 h 3859567"/>
                <a:gd name="connsiteX16" fmla="*/ 1419365 w 3341149"/>
                <a:gd name="connsiteY16" fmla="*/ 2642243 h 3859567"/>
                <a:gd name="connsiteX17" fmla="*/ 962165 w 3341149"/>
                <a:gd name="connsiteY17" fmla="*/ 2743843 h 3859567"/>
                <a:gd name="connsiteX18" fmla="*/ 1355865 w 3341149"/>
                <a:gd name="connsiteY18" fmla="*/ 2489843 h 3859567"/>
                <a:gd name="connsiteX19" fmla="*/ 737649 w 3341149"/>
                <a:gd name="connsiteY19" fmla="*/ 2603500 h 3859567"/>
                <a:gd name="connsiteX20" fmla="*/ 1228865 w 3341149"/>
                <a:gd name="connsiteY20" fmla="*/ 2286643 h 3859567"/>
                <a:gd name="connsiteX21" fmla="*/ 720865 w 3341149"/>
                <a:gd name="connsiteY21" fmla="*/ 2350143 h 3859567"/>
                <a:gd name="connsiteX22" fmla="*/ 1152665 w 3341149"/>
                <a:gd name="connsiteY22" fmla="*/ 2108843 h 3859567"/>
                <a:gd name="connsiteX23" fmla="*/ 504965 w 3341149"/>
                <a:gd name="connsiteY23" fmla="*/ 2235843 h 3859567"/>
                <a:gd name="connsiteX24" fmla="*/ 1025665 w 3341149"/>
                <a:gd name="connsiteY24" fmla="*/ 1918343 h 3859567"/>
                <a:gd name="connsiteX25" fmla="*/ 631965 w 3341149"/>
                <a:gd name="connsiteY25" fmla="*/ 1981843 h 3859567"/>
                <a:gd name="connsiteX26" fmla="*/ 966249 w 3341149"/>
                <a:gd name="connsiteY26" fmla="*/ 1739900 h 3859567"/>
                <a:gd name="connsiteX27" fmla="*/ 289065 w 3341149"/>
                <a:gd name="connsiteY27" fmla="*/ 1918343 h 3859567"/>
                <a:gd name="connsiteX28" fmla="*/ 797065 w 3341149"/>
                <a:gd name="connsiteY28" fmla="*/ 1511943 h 3859567"/>
                <a:gd name="connsiteX29" fmla="*/ 428765 w 3341149"/>
                <a:gd name="connsiteY29" fmla="*/ 1613543 h 3859567"/>
                <a:gd name="connsiteX30" fmla="*/ 746265 w 3341149"/>
                <a:gd name="connsiteY30" fmla="*/ 1321443 h 3859567"/>
                <a:gd name="connsiteX31" fmla="*/ 187465 w 3341149"/>
                <a:gd name="connsiteY31" fmla="*/ 1473843 h 3859567"/>
                <a:gd name="connsiteX32" fmla="*/ 695464 w 3341149"/>
                <a:gd name="connsiteY32" fmla="*/ 1169043 h 3859567"/>
                <a:gd name="connsiteX33" fmla="*/ 267749 w 3341149"/>
                <a:gd name="connsiteY33" fmla="*/ 1206500 h 3859567"/>
                <a:gd name="connsiteX34" fmla="*/ 619265 w 3341149"/>
                <a:gd name="connsiteY34" fmla="*/ 991243 h 3859567"/>
                <a:gd name="connsiteX35" fmla="*/ 77249 w 3341149"/>
                <a:gd name="connsiteY35" fmla="*/ 1041400 h 3859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3341149" h="3859567">
                  <a:moveTo>
                    <a:pt x="77249" y="1041400"/>
                  </a:moveTo>
                  <a:lnTo>
                    <a:pt x="1918749" y="0"/>
                  </a:lnTo>
                  <a:lnTo>
                    <a:pt x="3341149" y="2755900"/>
                  </a:lnTo>
                  <a:lnTo>
                    <a:pt x="1436149" y="3810000"/>
                  </a:lnTo>
                  <a:cubicBezTo>
                    <a:pt x="1094685" y="3994257"/>
                    <a:pt x="1760829" y="3607335"/>
                    <a:pt x="1749565" y="3582042"/>
                  </a:cubicBezTo>
                  <a:cubicBezTo>
                    <a:pt x="1738301" y="3556749"/>
                    <a:pt x="1286015" y="3723859"/>
                    <a:pt x="1368565" y="3658243"/>
                  </a:cubicBezTo>
                  <a:cubicBezTo>
                    <a:pt x="1451115" y="3592627"/>
                    <a:pt x="1872332" y="3471976"/>
                    <a:pt x="1787665" y="3467743"/>
                  </a:cubicBezTo>
                  <a:cubicBezTo>
                    <a:pt x="1702998" y="3463510"/>
                    <a:pt x="947348" y="3749260"/>
                    <a:pt x="1051065" y="3670943"/>
                  </a:cubicBezTo>
                  <a:cubicBezTo>
                    <a:pt x="1154782" y="3592626"/>
                    <a:pt x="1802482" y="3406360"/>
                    <a:pt x="1736865" y="3378843"/>
                  </a:cubicBezTo>
                  <a:cubicBezTo>
                    <a:pt x="1671248" y="3351326"/>
                    <a:pt x="1152665" y="3431759"/>
                    <a:pt x="1228865" y="3366142"/>
                  </a:cubicBezTo>
                  <a:cubicBezTo>
                    <a:pt x="1305065" y="3300525"/>
                    <a:pt x="1766498" y="3196808"/>
                    <a:pt x="1660665" y="3188342"/>
                  </a:cubicBezTo>
                  <a:cubicBezTo>
                    <a:pt x="1554832" y="3179876"/>
                    <a:pt x="860565" y="3400010"/>
                    <a:pt x="962165" y="3315343"/>
                  </a:cubicBezTo>
                  <a:cubicBezTo>
                    <a:pt x="1063765" y="3230677"/>
                    <a:pt x="1693851" y="3069917"/>
                    <a:pt x="1622565" y="3035943"/>
                  </a:cubicBezTo>
                  <a:cubicBezTo>
                    <a:pt x="1551279" y="3001969"/>
                    <a:pt x="1038216" y="3141133"/>
                    <a:pt x="1118649" y="3073400"/>
                  </a:cubicBezTo>
                  <a:cubicBezTo>
                    <a:pt x="1048118" y="2952857"/>
                    <a:pt x="1587262" y="2877086"/>
                    <a:pt x="1520965" y="2845443"/>
                  </a:cubicBezTo>
                  <a:cubicBezTo>
                    <a:pt x="1454668" y="2813800"/>
                    <a:pt x="729332" y="3059226"/>
                    <a:pt x="797065" y="2985143"/>
                  </a:cubicBezTo>
                  <a:cubicBezTo>
                    <a:pt x="864798" y="2911060"/>
                    <a:pt x="1482865" y="2650710"/>
                    <a:pt x="1419365" y="2642243"/>
                  </a:cubicBezTo>
                  <a:cubicBezTo>
                    <a:pt x="1355865" y="2633776"/>
                    <a:pt x="907132" y="2817926"/>
                    <a:pt x="962165" y="2743843"/>
                  </a:cubicBezTo>
                  <a:cubicBezTo>
                    <a:pt x="1017198" y="2669760"/>
                    <a:pt x="1416567" y="2519583"/>
                    <a:pt x="1355865" y="2489843"/>
                  </a:cubicBezTo>
                  <a:cubicBezTo>
                    <a:pt x="1279665" y="2394593"/>
                    <a:pt x="644516" y="2673350"/>
                    <a:pt x="737649" y="2603500"/>
                  </a:cubicBezTo>
                  <a:cubicBezTo>
                    <a:pt x="684052" y="2487191"/>
                    <a:pt x="1278229" y="2330986"/>
                    <a:pt x="1228865" y="2286643"/>
                  </a:cubicBezTo>
                  <a:cubicBezTo>
                    <a:pt x="1179501" y="2242300"/>
                    <a:pt x="674298" y="2411526"/>
                    <a:pt x="720865" y="2350143"/>
                  </a:cubicBezTo>
                  <a:cubicBezTo>
                    <a:pt x="767432" y="2288760"/>
                    <a:pt x="1252148" y="2123660"/>
                    <a:pt x="1152665" y="2108843"/>
                  </a:cubicBezTo>
                  <a:cubicBezTo>
                    <a:pt x="1053182" y="2094026"/>
                    <a:pt x="445698" y="2312043"/>
                    <a:pt x="504965" y="2235843"/>
                  </a:cubicBezTo>
                  <a:cubicBezTo>
                    <a:pt x="564232" y="2159643"/>
                    <a:pt x="1089165" y="1941626"/>
                    <a:pt x="1025665" y="1918343"/>
                  </a:cubicBezTo>
                  <a:cubicBezTo>
                    <a:pt x="962165" y="1895060"/>
                    <a:pt x="593184" y="2060267"/>
                    <a:pt x="631965" y="1981843"/>
                  </a:cubicBezTo>
                  <a:cubicBezTo>
                    <a:pt x="670746" y="1903419"/>
                    <a:pt x="1046682" y="1761067"/>
                    <a:pt x="966249" y="1739900"/>
                  </a:cubicBezTo>
                  <a:cubicBezTo>
                    <a:pt x="927468" y="1587607"/>
                    <a:pt x="279162" y="1996552"/>
                    <a:pt x="289065" y="1918343"/>
                  </a:cubicBezTo>
                  <a:cubicBezTo>
                    <a:pt x="298968" y="1840134"/>
                    <a:pt x="856332" y="1526760"/>
                    <a:pt x="797065" y="1511943"/>
                  </a:cubicBezTo>
                  <a:cubicBezTo>
                    <a:pt x="737798" y="1497126"/>
                    <a:pt x="397015" y="1685510"/>
                    <a:pt x="428765" y="1613543"/>
                  </a:cubicBezTo>
                  <a:cubicBezTo>
                    <a:pt x="460515" y="1541576"/>
                    <a:pt x="835165" y="1332026"/>
                    <a:pt x="746265" y="1321443"/>
                  </a:cubicBezTo>
                  <a:cubicBezTo>
                    <a:pt x="657365" y="1310860"/>
                    <a:pt x="128199" y="1550043"/>
                    <a:pt x="187465" y="1473843"/>
                  </a:cubicBezTo>
                  <a:cubicBezTo>
                    <a:pt x="246732" y="1397643"/>
                    <a:pt x="764633" y="1205134"/>
                    <a:pt x="695464" y="1169043"/>
                  </a:cubicBezTo>
                  <a:cubicBezTo>
                    <a:pt x="626295" y="1132953"/>
                    <a:pt x="242349" y="1295400"/>
                    <a:pt x="267749" y="1206500"/>
                  </a:cubicBezTo>
                  <a:cubicBezTo>
                    <a:pt x="142185" y="1096541"/>
                    <a:pt x="697582" y="1065326"/>
                    <a:pt x="619265" y="991243"/>
                  </a:cubicBezTo>
                  <a:cubicBezTo>
                    <a:pt x="540948" y="917160"/>
                    <a:pt x="-245165" y="1261641"/>
                    <a:pt x="77249" y="104140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">
              <a:extLst>
                <a:ext uri="{FF2B5EF4-FFF2-40B4-BE49-F238E27FC236}">
                  <a16:creationId xmlns:a16="http://schemas.microsoft.com/office/drawing/2014/main" id="{8C78E508-66C3-817A-EF39-BC323C9B516B}"/>
                </a:ext>
              </a:extLst>
            </p:cNvPr>
            <p:cNvSpPr/>
            <p:nvPr/>
          </p:nvSpPr>
          <p:spPr>
            <a:xfrm>
              <a:off x="838200" y="1320800"/>
              <a:ext cx="6311900" cy="5600700"/>
            </a:xfrm>
            <a:custGeom>
              <a:avLst/>
              <a:gdLst>
                <a:gd name="connsiteX0" fmla="*/ 0 w 4394200"/>
                <a:gd name="connsiteY0" fmla="*/ 0 h 330200"/>
                <a:gd name="connsiteX1" fmla="*/ 4394200 w 4394200"/>
                <a:gd name="connsiteY1" fmla="*/ 0 h 330200"/>
                <a:gd name="connsiteX2" fmla="*/ 4394200 w 4394200"/>
                <a:gd name="connsiteY2" fmla="*/ 330200 h 330200"/>
                <a:gd name="connsiteX3" fmla="*/ 0 w 4394200"/>
                <a:gd name="connsiteY3" fmla="*/ 330200 h 330200"/>
                <a:gd name="connsiteX4" fmla="*/ 0 w 4394200"/>
                <a:gd name="connsiteY4" fmla="*/ 0 h 330200"/>
                <a:gd name="connsiteX0" fmla="*/ 0 w 4394200"/>
                <a:gd name="connsiteY0" fmla="*/ 0 h 3162300"/>
                <a:gd name="connsiteX1" fmla="*/ 4394200 w 4394200"/>
                <a:gd name="connsiteY1" fmla="*/ 0 h 3162300"/>
                <a:gd name="connsiteX2" fmla="*/ 4394200 w 4394200"/>
                <a:gd name="connsiteY2" fmla="*/ 330200 h 3162300"/>
                <a:gd name="connsiteX3" fmla="*/ 1320800 w 4394200"/>
                <a:gd name="connsiteY3" fmla="*/ 3162300 h 3162300"/>
                <a:gd name="connsiteX4" fmla="*/ 0 w 4394200"/>
                <a:gd name="connsiteY4" fmla="*/ 0 h 3162300"/>
                <a:gd name="connsiteX0" fmla="*/ 0 w 4368800"/>
                <a:gd name="connsiteY0" fmla="*/ 330200 h 3162300"/>
                <a:gd name="connsiteX1" fmla="*/ 4368800 w 4368800"/>
                <a:gd name="connsiteY1" fmla="*/ 0 h 3162300"/>
                <a:gd name="connsiteX2" fmla="*/ 4368800 w 4368800"/>
                <a:gd name="connsiteY2" fmla="*/ 330200 h 3162300"/>
                <a:gd name="connsiteX3" fmla="*/ 1295400 w 4368800"/>
                <a:gd name="connsiteY3" fmla="*/ 3162300 h 3162300"/>
                <a:gd name="connsiteX4" fmla="*/ 0 w 4368800"/>
                <a:gd name="connsiteY4" fmla="*/ 330200 h 3162300"/>
                <a:gd name="connsiteX0" fmla="*/ 0 w 5080000"/>
                <a:gd name="connsiteY0" fmla="*/ 2768600 h 5600700"/>
                <a:gd name="connsiteX1" fmla="*/ 5080000 w 5080000"/>
                <a:gd name="connsiteY1" fmla="*/ 0 h 5600700"/>
                <a:gd name="connsiteX2" fmla="*/ 4368800 w 5080000"/>
                <a:gd name="connsiteY2" fmla="*/ 2768600 h 5600700"/>
                <a:gd name="connsiteX3" fmla="*/ 1295400 w 5080000"/>
                <a:gd name="connsiteY3" fmla="*/ 5600700 h 5600700"/>
                <a:gd name="connsiteX4" fmla="*/ 0 w 5080000"/>
                <a:gd name="connsiteY4" fmla="*/ 2768600 h 5600700"/>
                <a:gd name="connsiteX0" fmla="*/ 0 w 6311900"/>
                <a:gd name="connsiteY0" fmla="*/ 2768600 h 5600700"/>
                <a:gd name="connsiteX1" fmla="*/ 5080000 w 6311900"/>
                <a:gd name="connsiteY1" fmla="*/ 0 h 5600700"/>
                <a:gd name="connsiteX2" fmla="*/ 6311900 w 6311900"/>
                <a:gd name="connsiteY2" fmla="*/ 2832100 h 5600700"/>
                <a:gd name="connsiteX3" fmla="*/ 1295400 w 6311900"/>
                <a:gd name="connsiteY3" fmla="*/ 5600700 h 5600700"/>
                <a:gd name="connsiteX4" fmla="*/ 0 w 6311900"/>
                <a:gd name="connsiteY4" fmla="*/ 2768600 h 5600700"/>
                <a:gd name="connsiteX0" fmla="*/ 0 w 6311900"/>
                <a:gd name="connsiteY0" fmla="*/ 2768600 h 5600700"/>
                <a:gd name="connsiteX1" fmla="*/ 5080000 w 6311900"/>
                <a:gd name="connsiteY1" fmla="*/ 0 h 5600700"/>
                <a:gd name="connsiteX2" fmla="*/ 6311900 w 6311900"/>
                <a:gd name="connsiteY2" fmla="*/ 2832100 h 5600700"/>
                <a:gd name="connsiteX3" fmla="*/ 1295400 w 6311900"/>
                <a:gd name="connsiteY3" fmla="*/ 5600700 h 5600700"/>
                <a:gd name="connsiteX4" fmla="*/ 0 w 6311900"/>
                <a:gd name="connsiteY4" fmla="*/ 2768600 h 5600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11900" h="5600700">
                  <a:moveTo>
                    <a:pt x="0" y="2768600"/>
                  </a:moveTo>
                  <a:cubicBezTo>
                    <a:pt x="1871133" y="1604433"/>
                    <a:pt x="3386667" y="922867"/>
                    <a:pt x="5080000" y="0"/>
                  </a:cubicBezTo>
                  <a:lnTo>
                    <a:pt x="6311900" y="2832100"/>
                  </a:lnTo>
                  <a:lnTo>
                    <a:pt x="1295400" y="5600700"/>
                  </a:lnTo>
                  <a:lnTo>
                    <a:pt x="0" y="2768600"/>
                  </a:lnTo>
                  <a:close/>
                </a:path>
              </a:pathLst>
            </a:cu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4">
              <a:extLst>
                <a:ext uri="{FF2B5EF4-FFF2-40B4-BE49-F238E27FC236}">
                  <a16:creationId xmlns:a16="http://schemas.microsoft.com/office/drawing/2014/main" id="{D260FF6A-9121-7563-0D8B-AE8842872941}"/>
                </a:ext>
              </a:extLst>
            </p:cNvPr>
            <p:cNvSpPr/>
            <p:nvPr/>
          </p:nvSpPr>
          <p:spPr>
            <a:xfrm>
              <a:off x="1554513" y="2552700"/>
              <a:ext cx="3398485" cy="3914063"/>
            </a:xfrm>
            <a:custGeom>
              <a:avLst/>
              <a:gdLst>
                <a:gd name="connsiteX0" fmla="*/ 0 w 1092200"/>
                <a:gd name="connsiteY0" fmla="*/ 0 h 1625600"/>
                <a:gd name="connsiteX1" fmla="*/ 1092200 w 1092200"/>
                <a:gd name="connsiteY1" fmla="*/ 0 h 1625600"/>
                <a:gd name="connsiteX2" fmla="*/ 1092200 w 1092200"/>
                <a:gd name="connsiteY2" fmla="*/ 1625600 h 1625600"/>
                <a:gd name="connsiteX3" fmla="*/ 0 w 1092200"/>
                <a:gd name="connsiteY3" fmla="*/ 1625600 h 1625600"/>
                <a:gd name="connsiteX4" fmla="*/ 0 w 1092200"/>
                <a:gd name="connsiteY4" fmla="*/ 0 h 1625600"/>
                <a:gd name="connsiteX0" fmla="*/ 508000 w 1600200"/>
                <a:gd name="connsiteY0" fmla="*/ 0 h 3479800"/>
                <a:gd name="connsiteX1" fmla="*/ 1600200 w 1600200"/>
                <a:gd name="connsiteY1" fmla="*/ 0 h 3479800"/>
                <a:gd name="connsiteX2" fmla="*/ 1600200 w 1600200"/>
                <a:gd name="connsiteY2" fmla="*/ 1625600 h 3479800"/>
                <a:gd name="connsiteX3" fmla="*/ 0 w 1600200"/>
                <a:gd name="connsiteY3" fmla="*/ 3479800 h 3479800"/>
                <a:gd name="connsiteX4" fmla="*/ 508000 w 1600200"/>
                <a:gd name="connsiteY4" fmla="*/ 0 h 3479800"/>
                <a:gd name="connsiteX0" fmla="*/ 753102 w 1845302"/>
                <a:gd name="connsiteY0" fmla="*/ 0 h 3479800"/>
                <a:gd name="connsiteX1" fmla="*/ 1845302 w 1845302"/>
                <a:gd name="connsiteY1" fmla="*/ 0 h 3479800"/>
                <a:gd name="connsiteX2" fmla="*/ 1845302 w 1845302"/>
                <a:gd name="connsiteY2" fmla="*/ 1625600 h 3479800"/>
                <a:gd name="connsiteX3" fmla="*/ 245102 w 1845302"/>
                <a:gd name="connsiteY3" fmla="*/ 3479800 h 3479800"/>
                <a:gd name="connsiteX4" fmla="*/ 3802 w 1845302"/>
                <a:gd name="connsiteY4" fmla="*/ 2844800 h 3479800"/>
                <a:gd name="connsiteX5" fmla="*/ 753102 w 1845302"/>
                <a:gd name="connsiteY5" fmla="*/ 0 h 3479800"/>
                <a:gd name="connsiteX0" fmla="*/ 934982 w 2027182"/>
                <a:gd name="connsiteY0" fmla="*/ 0 h 3479800"/>
                <a:gd name="connsiteX1" fmla="*/ 2027182 w 2027182"/>
                <a:gd name="connsiteY1" fmla="*/ 0 h 3479800"/>
                <a:gd name="connsiteX2" fmla="*/ 2027182 w 2027182"/>
                <a:gd name="connsiteY2" fmla="*/ 1625600 h 3479800"/>
                <a:gd name="connsiteX3" fmla="*/ 426982 w 2027182"/>
                <a:gd name="connsiteY3" fmla="*/ 3479800 h 3479800"/>
                <a:gd name="connsiteX4" fmla="*/ 185682 w 2027182"/>
                <a:gd name="connsiteY4" fmla="*/ 2844800 h 3479800"/>
                <a:gd name="connsiteX5" fmla="*/ 7882 w 2027182"/>
                <a:gd name="connsiteY5" fmla="*/ 2286000 h 3479800"/>
                <a:gd name="connsiteX6" fmla="*/ 934982 w 2027182"/>
                <a:gd name="connsiteY6" fmla="*/ 0 h 3479800"/>
                <a:gd name="connsiteX0" fmla="*/ 1216364 w 2308564"/>
                <a:gd name="connsiteY0" fmla="*/ 0 h 3479800"/>
                <a:gd name="connsiteX1" fmla="*/ 2308564 w 2308564"/>
                <a:gd name="connsiteY1" fmla="*/ 0 h 3479800"/>
                <a:gd name="connsiteX2" fmla="*/ 2308564 w 2308564"/>
                <a:gd name="connsiteY2" fmla="*/ 1625600 h 3479800"/>
                <a:gd name="connsiteX3" fmla="*/ 708364 w 2308564"/>
                <a:gd name="connsiteY3" fmla="*/ 3479800 h 3479800"/>
                <a:gd name="connsiteX4" fmla="*/ 467064 w 2308564"/>
                <a:gd name="connsiteY4" fmla="*/ 2844800 h 3479800"/>
                <a:gd name="connsiteX5" fmla="*/ 289264 w 2308564"/>
                <a:gd name="connsiteY5" fmla="*/ 2286000 h 3479800"/>
                <a:gd name="connsiteX6" fmla="*/ 9864 w 2308564"/>
                <a:gd name="connsiteY6" fmla="*/ 1651000 h 3479800"/>
                <a:gd name="connsiteX7" fmla="*/ 1216364 w 2308564"/>
                <a:gd name="connsiteY7" fmla="*/ 0 h 3479800"/>
                <a:gd name="connsiteX0" fmla="*/ 1434215 w 2526415"/>
                <a:gd name="connsiteY0" fmla="*/ 0 h 3479800"/>
                <a:gd name="connsiteX1" fmla="*/ 2526415 w 2526415"/>
                <a:gd name="connsiteY1" fmla="*/ 0 h 3479800"/>
                <a:gd name="connsiteX2" fmla="*/ 2526415 w 2526415"/>
                <a:gd name="connsiteY2" fmla="*/ 1625600 h 3479800"/>
                <a:gd name="connsiteX3" fmla="*/ 926215 w 2526415"/>
                <a:gd name="connsiteY3" fmla="*/ 3479800 h 3479800"/>
                <a:gd name="connsiteX4" fmla="*/ 684915 w 2526415"/>
                <a:gd name="connsiteY4" fmla="*/ 2844800 h 3479800"/>
                <a:gd name="connsiteX5" fmla="*/ 507115 w 2526415"/>
                <a:gd name="connsiteY5" fmla="*/ 2286000 h 3479800"/>
                <a:gd name="connsiteX6" fmla="*/ 227715 w 2526415"/>
                <a:gd name="connsiteY6" fmla="*/ 1651000 h 3479800"/>
                <a:gd name="connsiteX7" fmla="*/ 37215 w 2526415"/>
                <a:gd name="connsiteY7" fmla="*/ 1155700 h 3479800"/>
                <a:gd name="connsiteX8" fmla="*/ 1434215 w 2526415"/>
                <a:gd name="connsiteY8" fmla="*/ 0 h 3479800"/>
                <a:gd name="connsiteX0" fmla="*/ 0 w 2959100"/>
                <a:gd name="connsiteY0" fmla="*/ 711200 h 3479800"/>
                <a:gd name="connsiteX1" fmla="*/ 2959100 w 2959100"/>
                <a:gd name="connsiteY1" fmla="*/ 0 h 3479800"/>
                <a:gd name="connsiteX2" fmla="*/ 2959100 w 2959100"/>
                <a:gd name="connsiteY2" fmla="*/ 1625600 h 3479800"/>
                <a:gd name="connsiteX3" fmla="*/ 1358900 w 2959100"/>
                <a:gd name="connsiteY3" fmla="*/ 3479800 h 3479800"/>
                <a:gd name="connsiteX4" fmla="*/ 1117600 w 2959100"/>
                <a:gd name="connsiteY4" fmla="*/ 2844800 h 3479800"/>
                <a:gd name="connsiteX5" fmla="*/ 939800 w 2959100"/>
                <a:gd name="connsiteY5" fmla="*/ 2286000 h 3479800"/>
                <a:gd name="connsiteX6" fmla="*/ 660400 w 2959100"/>
                <a:gd name="connsiteY6" fmla="*/ 1651000 h 3479800"/>
                <a:gd name="connsiteX7" fmla="*/ 469900 w 2959100"/>
                <a:gd name="connsiteY7" fmla="*/ 1155700 h 3479800"/>
                <a:gd name="connsiteX8" fmla="*/ 0 w 2959100"/>
                <a:gd name="connsiteY8" fmla="*/ 711200 h 3479800"/>
                <a:gd name="connsiteX0" fmla="*/ 0 w 3251200"/>
                <a:gd name="connsiteY0" fmla="*/ 711200 h 3479800"/>
                <a:gd name="connsiteX1" fmla="*/ 2959100 w 3251200"/>
                <a:gd name="connsiteY1" fmla="*/ 0 h 3479800"/>
                <a:gd name="connsiteX2" fmla="*/ 3251200 w 3251200"/>
                <a:gd name="connsiteY2" fmla="*/ 2374900 h 3479800"/>
                <a:gd name="connsiteX3" fmla="*/ 1358900 w 3251200"/>
                <a:gd name="connsiteY3" fmla="*/ 3479800 h 3479800"/>
                <a:gd name="connsiteX4" fmla="*/ 1117600 w 3251200"/>
                <a:gd name="connsiteY4" fmla="*/ 2844800 h 3479800"/>
                <a:gd name="connsiteX5" fmla="*/ 939800 w 3251200"/>
                <a:gd name="connsiteY5" fmla="*/ 2286000 h 3479800"/>
                <a:gd name="connsiteX6" fmla="*/ 660400 w 3251200"/>
                <a:gd name="connsiteY6" fmla="*/ 1651000 h 3479800"/>
                <a:gd name="connsiteX7" fmla="*/ 469900 w 3251200"/>
                <a:gd name="connsiteY7" fmla="*/ 1155700 h 3479800"/>
                <a:gd name="connsiteX8" fmla="*/ 0 w 3251200"/>
                <a:gd name="connsiteY8" fmla="*/ 711200 h 3479800"/>
                <a:gd name="connsiteX0" fmla="*/ 0 w 3251200"/>
                <a:gd name="connsiteY0" fmla="*/ 1041400 h 3810000"/>
                <a:gd name="connsiteX1" fmla="*/ 1841500 w 3251200"/>
                <a:gd name="connsiteY1" fmla="*/ 0 h 3810000"/>
                <a:gd name="connsiteX2" fmla="*/ 3251200 w 3251200"/>
                <a:gd name="connsiteY2" fmla="*/ 2705100 h 3810000"/>
                <a:gd name="connsiteX3" fmla="*/ 1358900 w 3251200"/>
                <a:gd name="connsiteY3" fmla="*/ 3810000 h 3810000"/>
                <a:gd name="connsiteX4" fmla="*/ 1117600 w 3251200"/>
                <a:gd name="connsiteY4" fmla="*/ 3175000 h 3810000"/>
                <a:gd name="connsiteX5" fmla="*/ 939800 w 3251200"/>
                <a:gd name="connsiteY5" fmla="*/ 2616200 h 3810000"/>
                <a:gd name="connsiteX6" fmla="*/ 660400 w 3251200"/>
                <a:gd name="connsiteY6" fmla="*/ 1981200 h 3810000"/>
                <a:gd name="connsiteX7" fmla="*/ 469900 w 3251200"/>
                <a:gd name="connsiteY7" fmla="*/ 1485900 h 3810000"/>
                <a:gd name="connsiteX8" fmla="*/ 0 w 3251200"/>
                <a:gd name="connsiteY8" fmla="*/ 1041400 h 3810000"/>
                <a:gd name="connsiteX0" fmla="*/ 0 w 3263900"/>
                <a:gd name="connsiteY0" fmla="*/ 1041400 h 3810000"/>
                <a:gd name="connsiteX1" fmla="*/ 1841500 w 3263900"/>
                <a:gd name="connsiteY1" fmla="*/ 0 h 3810000"/>
                <a:gd name="connsiteX2" fmla="*/ 3263900 w 3263900"/>
                <a:gd name="connsiteY2" fmla="*/ 2755900 h 3810000"/>
                <a:gd name="connsiteX3" fmla="*/ 1358900 w 3263900"/>
                <a:gd name="connsiteY3" fmla="*/ 3810000 h 3810000"/>
                <a:gd name="connsiteX4" fmla="*/ 1117600 w 3263900"/>
                <a:gd name="connsiteY4" fmla="*/ 3175000 h 3810000"/>
                <a:gd name="connsiteX5" fmla="*/ 939800 w 3263900"/>
                <a:gd name="connsiteY5" fmla="*/ 2616200 h 3810000"/>
                <a:gd name="connsiteX6" fmla="*/ 660400 w 3263900"/>
                <a:gd name="connsiteY6" fmla="*/ 1981200 h 3810000"/>
                <a:gd name="connsiteX7" fmla="*/ 469900 w 3263900"/>
                <a:gd name="connsiteY7" fmla="*/ 1485900 h 3810000"/>
                <a:gd name="connsiteX8" fmla="*/ 0 w 3263900"/>
                <a:gd name="connsiteY8" fmla="*/ 1041400 h 3810000"/>
                <a:gd name="connsiteX0" fmla="*/ 0 w 3263900"/>
                <a:gd name="connsiteY0" fmla="*/ 1041400 h 3810000"/>
                <a:gd name="connsiteX1" fmla="*/ 1841500 w 3263900"/>
                <a:gd name="connsiteY1" fmla="*/ 0 h 3810000"/>
                <a:gd name="connsiteX2" fmla="*/ 3263900 w 3263900"/>
                <a:gd name="connsiteY2" fmla="*/ 2755900 h 3810000"/>
                <a:gd name="connsiteX3" fmla="*/ 1358900 w 3263900"/>
                <a:gd name="connsiteY3" fmla="*/ 3810000 h 3810000"/>
                <a:gd name="connsiteX4" fmla="*/ 1117600 w 3263900"/>
                <a:gd name="connsiteY4" fmla="*/ 3175000 h 3810000"/>
                <a:gd name="connsiteX5" fmla="*/ 939800 w 3263900"/>
                <a:gd name="connsiteY5" fmla="*/ 2616200 h 3810000"/>
                <a:gd name="connsiteX6" fmla="*/ 660400 w 3263900"/>
                <a:gd name="connsiteY6" fmla="*/ 1981200 h 3810000"/>
                <a:gd name="connsiteX7" fmla="*/ 469900 w 3263900"/>
                <a:gd name="connsiteY7" fmla="*/ 1485900 h 3810000"/>
                <a:gd name="connsiteX8" fmla="*/ 0 w 3263900"/>
                <a:gd name="connsiteY8" fmla="*/ 1041400 h 3810000"/>
                <a:gd name="connsiteX0" fmla="*/ 0 w 3263900"/>
                <a:gd name="connsiteY0" fmla="*/ 1041400 h 3840041"/>
                <a:gd name="connsiteX1" fmla="*/ 1841500 w 3263900"/>
                <a:gd name="connsiteY1" fmla="*/ 0 h 3840041"/>
                <a:gd name="connsiteX2" fmla="*/ 3263900 w 3263900"/>
                <a:gd name="connsiteY2" fmla="*/ 2755900 h 3840041"/>
                <a:gd name="connsiteX3" fmla="*/ 1358900 w 3263900"/>
                <a:gd name="connsiteY3" fmla="*/ 3810000 h 3840041"/>
                <a:gd name="connsiteX4" fmla="*/ 1117600 w 3263900"/>
                <a:gd name="connsiteY4" fmla="*/ 3175000 h 3840041"/>
                <a:gd name="connsiteX5" fmla="*/ 939800 w 3263900"/>
                <a:gd name="connsiteY5" fmla="*/ 2616200 h 3840041"/>
                <a:gd name="connsiteX6" fmla="*/ 660400 w 3263900"/>
                <a:gd name="connsiteY6" fmla="*/ 1981200 h 3840041"/>
                <a:gd name="connsiteX7" fmla="*/ 469900 w 3263900"/>
                <a:gd name="connsiteY7" fmla="*/ 1485900 h 3840041"/>
                <a:gd name="connsiteX8" fmla="*/ 0 w 3263900"/>
                <a:gd name="connsiteY8" fmla="*/ 1041400 h 3840041"/>
                <a:gd name="connsiteX0" fmla="*/ 0 w 3263900"/>
                <a:gd name="connsiteY0" fmla="*/ 1041400 h 3840041"/>
                <a:gd name="connsiteX1" fmla="*/ 1841500 w 3263900"/>
                <a:gd name="connsiteY1" fmla="*/ 0 h 3840041"/>
                <a:gd name="connsiteX2" fmla="*/ 3263900 w 3263900"/>
                <a:gd name="connsiteY2" fmla="*/ 2755900 h 3840041"/>
                <a:gd name="connsiteX3" fmla="*/ 1358900 w 3263900"/>
                <a:gd name="connsiteY3" fmla="*/ 3810000 h 3840041"/>
                <a:gd name="connsiteX4" fmla="*/ 1117600 w 3263900"/>
                <a:gd name="connsiteY4" fmla="*/ 3175000 h 3840041"/>
                <a:gd name="connsiteX5" fmla="*/ 939800 w 3263900"/>
                <a:gd name="connsiteY5" fmla="*/ 2616200 h 3840041"/>
                <a:gd name="connsiteX6" fmla="*/ 660400 w 3263900"/>
                <a:gd name="connsiteY6" fmla="*/ 1981200 h 3840041"/>
                <a:gd name="connsiteX7" fmla="*/ 469900 w 3263900"/>
                <a:gd name="connsiteY7" fmla="*/ 1485900 h 3840041"/>
                <a:gd name="connsiteX8" fmla="*/ 0 w 3263900"/>
                <a:gd name="connsiteY8" fmla="*/ 1041400 h 3840041"/>
                <a:gd name="connsiteX0" fmla="*/ 0 w 3263900"/>
                <a:gd name="connsiteY0" fmla="*/ 1041400 h 3840041"/>
                <a:gd name="connsiteX1" fmla="*/ 1841500 w 3263900"/>
                <a:gd name="connsiteY1" fmla="*/ 0 h 3840041"/>
                <a:gd name="connsiteX2" fmla="*/ 3263900 w 3263900"/>
                <a:gd name="connsiteY2" fmla="*/ 2755900 h 3840041"/>
                <a:gd name="connsiteX3" fmla="*/ 1358900 w 3263900"/>
                <a:gd name="connsiteY3" fmla="*/ 3810000 h 3840041"/>
                <a:gd name="connsiteX4" fmla="*/ 1117600 w 3263900"/>
                <a:gd name="connsiteY4" fmla="*/ 3175000 h 3840041"/>
                <a:gd name="connsiteX5" fmla="*/ 939800 w 3263900"/>
                <a:gd name="connsiteY5" fmla="*/ 2616200 h 3840041"/>
                <a:gd name="connsiteX6" fmla="*/ 660400 w 3263900"/>
                <a:gd name="connsiteY6" fmla="*/ 1981200 h 3840041"/>
                <a:gd name="connsiteX7" fmla="*/ 469900 w 3263900"/>
                <a:gd name="connsiteY7" fmla="*/ 1485900 h 3840041"/>
                <a:gd name="connsiteX8" fmla="*/ 0 w 3263900"/>
                <a:gd name="connsiteY8" fmla="*/ 1041400 h 3840041"/>
                <a:gd name="connsiteX0" fmla="*/ 0 w 3263900"/>
                <a:gd name="connsiteY0" fmla="*/ 1041400 h 3840041"/>
                <a:gd name="connsiteX1" fmla="*/ 1841500 w 3263900"/>
                <a:gd name="connsiteY1" fmla="*/ 0 h 3840041"/>
                <a:gd name="connsiteX2" fmla="*/ 3263900 w 3263900"/>
                <a:gd name="connsiteY2" fmla="*/ 2755900 h 3840041"/>
                <a:gd name="connsiteX3" fmla="*/ 1358900 w 3263900"/>
                <a:gd name="connsiteY3" fmla="*/ 3810000 h 3840041"/>
                <a:gd name="connsiteX4" fmla="*/ 1117600 w 3263900"/>
                <a:gd name="connsiteY4" fmla="*/ 3175000 h 3840041"/>
                <a:gd name="connsiteX5" fmla="*/ 939800 w 3263900"/>
                <a:gd name="connsiteY5" fmla="*/ 2616200 h 3840041"/>
                <a:gd name="connsiteX6" fmla="*/ 660400 w 3263900"/>
                <a:gd name="connsiteY6" fmla="*/ 1981200 h 3840041"/>
                <a:gd name="connsiteX7" fmla="*/ 469900 w 3263900"/>
                <a:gd name="connsiteY7" fmla="*/ 1485900 h 3840041"/>
                <a:gd name="connsiteX8" fmla="*/ 0 w 3263900"/>
                <a:gd name="connsiteY8" fmla="*/ 1041400 h 3840041"/>
                <a:gd name="connsiteX0" fmla="*/ 78675 w 3342575"/>
                <a:gd name="connsiteY0" fmla="*/ 1041400 h 3840041"/>
                <a:gd name="connsiteX1" fmla="*/ 1920175 w 3342575"/>
                <a:gd name="connsiteY1" fmla="*/ 0 h 3840041"/>
                <a:gd name="connsiteX2" fmla="*/ 3342575 w 3342575"/>
                <a:gd name="connsiteY2" fmla="*/ 2755900 h 3840041"/>
                <a:gd name="connsiteX3" fmla="*/ 1437575 w 3342575"/>
                <a:gd name="connsiteY3" fmla="*/ 3810000 h 3840041"/>
                <a:gd name="connsiteX4" fmla="*/ 1196275 w 3342575"/>
                <a:gd name="connsiteY4" fmla="*/ 3175000 h 3840041"/>
                <a:gd name="connsiteX5" fmla="*/ 1018475 w 3342575"/>
                <a:gd name="connsiteY5" fmla="*/ 2616200 h 3840041"/>
                <a:gd name="connsiteX6" fmla="*/ 739075 w 3342575"/>
                <a:gd name="connsiteY6" fmla="*/ 1981200 h 3840041"/>
                <a:gd name="connsiteX7" fmla="*/ 548575 w 3342575"/>
                <a:gd name="connsiteY7" fmla="*/ 1485900 h 3840041"/>
                <a:gd name="connsiteX8" fmla="*/ 78675 w 3342575"/>
                <a:gd name="connsiteY8" fmla="*/ 1041400 h 3840041"/>
                <a:gd name="connsiteX0" fmla="*/ 131967 w 3395867"/>
                <a:gd name="connsiteY0" fmla="*/ 1041400 h 3840041"/>
                <a:gd name="connsiteX1" fmla="*/ 1973467 w 3395867"/>
                <a:gd name="connsiteY1" fmla="*/ 0 h 3840041"/>
                <a:gd name="connsiteX2" fmla="*/ 3395867 w 3395867"/>
                <a:gd name="connsiteY2" fmla="*/ 2755900 h 3840041"/>
                <a:gd name="connsiteX3" fmla="*/ 1490867 w 3395867"/>
                <a:gd name="connsiteY3" fmla="*/ 3810000 h 3840041"/>
                <a:gd name="connsiteX4" fmla="*/ 1249567 w 3395867"/>
                <a:gd name="connsiteY4" fmla="*/ 3175000 h 3840041"/>
                <a:gd name="connsiteX5" fmla="*/ 1071767 w 3395867"/>
                <a:gd name="connsiteY5" fmla="*/ 2616200 h 3840041"/>
                <a:gd name="connsiteX6" fmla="*/ 792367 w 3395867"/>
                <a:gd name="connsiteY6" fmla="*/ 1981200 h 3840041"/>
                <a:gd name="connsiteX7" fmla="*/ 601867 w 3395867"/>
                <a:gd name="connsiteY7" fmla="*/ 1485900 h 3840041"/>
                <a:gd name="connsiteX8" fmla="*/ 131967 w 3395867"/>
                <a:gd name="connsiteY8" fmla="*/ 1041400 h 3840041"/>
                <a:gd name="connsiteX0" fmla="*/ 131967 w 3395867"/>
                <a:gd name="connsiteY0" fmla="*/ 967540 h 3766181"/>
                <a:gd name="connsiteX1" fmla="*/ 2049608 w 3395867"/>
                <a:gd name="connsiteY1" fmla="*/ 0 h 3766181"/>
                <a:gd name="connsiteX2" fmla="*/ 3395867 w 3395867"/>
                <a:gd name="connsiteY2" fmla="*/ 2682040 h 3766181"/>
                <a:gd name="connsiteX3" fmla="*/ 1490867 w 3395867"/>
                <a:gd name="connsiteY3" fmla="*/ 3736140 h 3766181"/>
                <a:gd name="connsiteX4" fmla="*/ 1249567 w 3395867"/>
                <a:gd name="connsiteY4" fmla="*/ 3101140 h 3766181"/>
                <a:gd name="connsiteX5" fmla="*/ 1071767 w 3395867"/>
                <a:gd name="connsiteY5" fmla="*/ 2542340 h 3766181"/>
                <a:gd name="connsiteX6" fmla="*/ 792367 w 3395867"/>
                <a:gd name="connsiteY6" fmla="*/ 1907340 h 3766181"/>
                <a:gd name="connsiteX7" fmla="*/ 601867 w 3395867"/>
                <a:gd name="connsiteY7" fmla="*/ 1412040 h 3766181"/>
                <a:gd name="connsiteX8" fmla="*/ 131967 w 3395867"/>
                <a:gd name="connsiteY8" fmla="*/ 967540 h 3766181"/>
                <a:gd name="connsiteX0" fmla="*/ 131967 w 3395867"/>
                <a:gd name="connsiteY0" fmla="*/ 995238 h 3793879"/>
                <a:gd name="connsiteX1" fmla="*/ 2030573 w 3395867"/>
                <a:gd name="connsiteY1" fmla="*/ 0 h 3793879"/>
                <a:gd name="connsiteX2" fmla="*/ 3395867 w 3395867"/>
                <a:gd name="connsiteY2" fmla="*/ 2709738 h 3793879"/>
                <a:gd name="connsiteX3" fmla="*/ 1490867 w 3395867"/>
                <a:gd name="connsiteY3" fmla="*/ 3763838 h 3793879"/>
                <a:gd name="connsiteX4" fmla="*/ 1249567 w 3395867"/>
                <a:gd name="connsiteY4" fmla="*/ 3128838 h 3793879"/>
                <a:gd name="connsiteX5" fmla="*/ 1071767 w 3395867"/>
                <a:gd name="connsiteY5" fmla="*/ 2570038 h 3793879"/>
                <a:gd name="connsiteX6" fmla="*/ 792367 w 3395867"/>
                <a:gd name="connsiteY6" fmla="*/ 1935038 h 3793879"/>
                <a:gd name="connsiteX7" fmla="*/ 601867 w 3395867"/>
                <a:gd name="connsiteY7" fmla="*/ 1439738 h 3793879"/>
                <a:gd name="connsiteX8" fmla="*/ 131967 w 3395867"/>
                <a:gd name="connsiteY8" fmla="*/ 995238 h 3793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95867" h="3793879">
                  <a:moveTo>
                    <a:pt x="131967" y="995238"/>
                  </a:moveTo>
                  <a:lnTo>
                    <a:pt x="2030573" y="0"/>
                  </a:lnTo>
                  <a:lnTo>
                    <a:pt x="3395867" y="2709738"/>
                  </a:lnTo>
                  <a:lnTo>
                    <a:pt x="1490867" y="3763838"/>
                  </a:lnTo>
                  <a:cubicBezTo>
                    <a:pt x="1279200" y="3687638"/>
                    <a:pt x="699234" y="4119438"/>
                    <a:pt x="1249567" y="3128838"/>
                  </a:cubicBezTo>
                  <a:cubicBezTo>
                    <a:pt x="305534" y="3281238"/>
                    <a:pt x="1012500" y="2798638"/>
                    <a:pt x="1071767" y="2570038"/>
                  </a:cubicBezTo>
                  <a:cubicBezTo>
                    <a:pt x="148900" y="2845205"/>
                    <a:pt x="711934" y="2129771"/>
                    <a:pt x="792367" y="1935038"/>
                  </a:cubicBezTo>
                  <a:cubicBezTo>
                    <a:pt x="47300" y="2231371"/>
                    <a:pt x="419834" y="1676805"/>
                    <a:pt x="601867" y="1439738"/>
                  </a:cubicBezTo>
                  <a:cubicBezTo>
                    <a:pt x="-380266" y="1697971"/>
                    <a:pt x="136200" y="1232305"/>
                    <a:pt x="131967" y="995238"/>
                  </a:cubicBezTo>
                  <a:close/>
                </a:path>
              </a:pathLst>
            </a:custGeom>
            <a:solidFill>
              <a:srgbClr val="51E83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4">
              <a:extLst>
                <a:ext uri="{FF2B5EF4-FFF2-40B4-BE49-F238E27FC236}">
                  <a16:creationId xmlns:a16="http://schemas.microsoft.com/office/drawing/2014/main" id="{DF7D3EB1-4994-7936-40D8-132A1A9D86F1}"/>
                </a:ext>
              </a:extLst>
            </p:cNvPr>
            <p:cNvSpPr/>
            <p:nvPr/>
          </p:nvSpPr>
          <p:spPr>
            <a:xfrm>
              <a:off x="2125074" y="2286854"/>
              <a:ext cx="3395867" cy="3888663"/>
            </a:xfrm>
            <a:custGeom>
              <a:avLst/>
              <a:gdLst>
                <a:gd name="connsiteX0" fmla="*/ 0 w 1092200"/>
                <a:gd name="connsiteY0" fmla="*/ 0 h 1625600"/>
                <a:gd name="connsiteX1" fmla="*/ 1092200 w 1092200"/>
                <a:gd name="connsiteY1" fmla="*/ 0 h 1625600"/>
                <a:gd name="connsiteX2" fmla="*/ 1092200 w 1092200"/>
                <a:gd name="connsiteY2" fmla="*/ 1625600 h 1625600"/>
                <a:gd name="connsiteX3" fmla="*/ 0 w 1092200"/>
                <a:gd name="connsiteY3" fmla="*/ 1625600 h 1625600"/>
                <a:gd name="connsiteX4" fmla="*/ 0 w 1092200"/>
                <a:gd name="connsiteY4" fmla="*/ 0 h 1625600"/>
                <a:gd name="connsiteX0" fmla="*/ 508000 w 1600200"/>
                <a:gd name="connsiteY0" fmla="*/ 0 h 3479800"/>
                <a:gd name="connsiteX1" fmla="*/ 1600200 w 1600200"/>
                <a:gd name="connsiteY1" fmla="*/ 0 h 3479800"/>
                <a:gd name="connsiteX2" fmla="*/ 1600200 w 1600200"/>
                <a:gd name="connsiteY2" fmla="*/ 1625600 h 3479800"/>
                <a:gd name="connsiteX3" fmla="*/ 0 w 1600200"/>
                <a:gd name="connsiteY3" fmla="*/ 3479800 h 3479800"/>
                <a:gd name="connsiteX4" fmla="*/ 508000 w 1600200"/>
                <a:gd name="connsiteY4" fmla="*/ 0 h 3479800"/>
                <a:gd name="connsiteX0" fmla="*/ 753102 w 1845302"/>
                <a:gd name="connsiteY0" fmla="*/ 0 h 3479800"/>
                <a:gd name="connsiteX1" fmla="*/ 1845302 w 1845302"/>
                <a:gd name="connsiteY1" fmla="*/ 0 h 3479800"/>
                <a:gd name="connsiteX2" fmla="*/ 1845302 w 1845302"/>
                <a:gd name="connsiteY2" fmla="*/ 1625600 h 3479800"/>
                <a:gd name="connsiteX3" fmla="*/ 245102 w 1845302"/>
                <a:gd name="connsiteY3" fmla="*/ 3479800 h 3479800"/>
                <a:gd name="connsiteX4" fmla="*/ 3802 w 1845302"/>
                <a:gd name="connsiteY4" fmla="*/ 2844800 h 3479800"/>
                <a:gd name="connsiteX5" fmla="*/ 753102 w 1845302"/>
                <a:gd name="connsiteY5" fmla="*/ 0 h 3479800"/>
                <a:gd name="connsiteX0" fmla="*/ 934982 w 2027182"/>
                <a:gd name="connsiteY0" fmla="*/ 0 h 3479800"/>
                <a:gd name="connsiteX1" fmla="*/ 2027182 w 2027182"/>
                <a:gd name="connsiteY1" fmla="*/ 0 h 3479800"/>
                <a:gd name="connsiteX2" fmla="*/ 2027182 w 2027182"/>
                <a:gd name="connsiteY2" fmla="*/ 1625600 h 3479800"/>
                <a:gd name="connsiteX3" fmla="*/ 426982 w 2027182"/>
                <a:gd name="connsiteY3" fmla="*/ 3479800 h 3479800"/>
                <a:gd name="connsiteX4" fmla="*/ 185682 w 2027182"/>
                <a:gd name="connsiteY4" fmla="*/ 2844800 h 3479800"/>
                <a:gd name="connsiteX5" fmla="*/ 7882 w 2027182"/>
                <a:gd name="connsiteY5" fmla="*/ 2286000 h 3479800"/>
                <a:gd name="connsiteX6" fmla="*/ 934982 w 2027182"/>
                <a:gd name="connsiteY6" fmla="*/ 0 h 3479800"/>
                <a:gd name="connsiteX0" fmla="*/ 1216364 w 2308564"/>
                <a:gd name="connsiteY0" fmla="*/ 0 h 3479800"/>
                <a:gd name="connsiteX1" fmla="*/ 2308564 w 2308564"/>
                <a:gd name="connsiteY1" fmla="*/ 0 h 3479800"/>
                <a:gd name="connsiteX2" fmla="*/ 2308564 w 2308564"/>
                <a:gd name="connsiteY2" fmla="*/ 1625600 h 3479800"/>
                <a:gd name="connsiteX3" fmla="*/ 708364 w 2308564"/>
                <a:gd name="connsiteY3" fmla="*/ 3479800 h 3479800"/>
                <a:gd name="connsiteX4" fmla="*/ 467064 w 2308564"/>
                <a:gd name="connsiteY4" fmla="*/ 2844800 h 3479800"/>
                <a:gd name="connsiteX5" fmla="*/ 289264 w 2308564"/>
                <a:gd name="connsiteY5" fmla="*/ 2286000 h 3479800"/>
                <a:gd name="connsiteX6" fmla="*/ 9864 w 2308564"/>
                <a:gd name="connsiteY6" fmla="*/ 1651000 h 3479800"/>
                <a:gd name="connsiteX7" fmla="*/ 1216364 w 2308564"/>
                <a:gd name="connsiteY7" fmla="*/ 0 h 3479800"/>
                <a:gd name="connsiteX0" fmla="*/ 1434215 w 2526415"/>
                <a:gd name="connsiteY0" fmla="*/ 0 h 3479800"/>
                <a:gd name="connsiteX1" fmla="*/ 2526415 w 2526415"/>
                <a:gd name="connsiteY1" fmla="*/ 0 h 3479800"/>
                <a:gd name="connsiteX2" fmla="*/ 2526415 w 2526415"/>
                <a:gd name="connsiteY2" fmla="*/ 1625600 h 3479800"/>
                <a:gd name="connsiteX3" fmla="*/ 926215 w 2526415"/>
                <a:gd name="connsiteY3" fmla="*/ 3479800 h 3479800"/>
                <a:gd name="connsiteX4" fmla="*/ 684915 w 2526415"/>
                <a:gd name="connsiteY4" fmla="*/ 2844800 h 3479800"/>
                <a:gd name="connsiteX5" fmla="*/ 507115 w 2526415"/>
                <a:gd name="connsiteY5" fmla="*/ 2286000 h 3479800"/>
                <a:gd name="connsiteX6" fmla="*/ 227715 w 2526415"/>
                <a:gd name="connsiteY6" fmla="*/ 1651000 h 3479800"/>
                <a:gd name="connsiteX7" fmla="*/ 37215 w 2526415"/>
                <a:gd name="connsiteY7" fmla="*/ 1155700 h 3479800"/>
                <a:gd name="connsiteX8" fmla="*/ 1434215 w 2526415"/>
                <a:gd name="connsiteY8" fmla="*/ 0 h 3479800"/>
                <a:gd name="connsiteX0" fmla="*/ 0 w 2959100"/>
                <a:gd name="connsiteY0" fmla="*/ 711200 h 3479800"/>
                <a:gd name="connsiteX1" fmla="*/ 2959100 w 2959100"/>
                <a:gd name="connsiteY1" fmla="*/ 0 h 3479800"/>
                <a:gd name="connsiteX2" fmla="*/ 2959100 w 2959100"/>
                <a:gd name="connsiteY2" fmla="*/ 1625600 h 3479800"/>
                <a:gd name="connsiteX3" fmla="*/ 1358900 w 2959100"/>
                <a:gd name="connsiteY3" fmla="*/ 3479800 h 3479800"/>
                <a:gd name="connsiteX4" fmla="*/ 1117600 w 2959100"/>
                <a:gd name="connsiteY4" fmla="*/ 2844800 h 3479800"/>
                <a:gd name="connsiteX5" fmla="*/ 939800 w 2959100"/>
                <a:gd name="connsiteY5" fmla="*/ 2286000 h 3479800"/>
                <a:gd name="connsiteX6" fmla="*/ 660400 w 2959100"/>
                <a:gd name="connsiteY6" fmla="*/ 1651000 h 3479800"/>
                <a:gd name="connsiteX7" fmla="*/ 469900 w 2959100"/>
                <a:gd name="connsiteY7" fmla="*/ 1155700 h 3479800"/>
                <a:gd name="connsiteX8" fmla="*/ 0 w 2959100"/>
                <a:gd name="connsiteY8" fmla="*/ 711200 h 3479800"/>
                <a:gd name="connsiteX0" fmla="*/ 0 w 3251200"/>
                <a:gd name="connsiteY0" fmla="*/ 711200 h 3479800"/>
                <a:gd name="connsiteX1" fmla="*/ 2959100 w 3251200"/>
                <a:gd name="connsiteY1" fmla="*/ 0 h 3479800"/>
                <a:gd name="connsiteX2" fmla="*/ 3251200 w 3251200"/>
                <a:gd name="connsiteY2" fmla="*/ 2374900 h 3479800"/>
                <a:gd name="connsiteX3" fmla="*/ 1358900 w 3251200"/>
                <a:gd name="connsiteY3" fmla="*/ 3479800 h 3479800"/>
                <a:gd name="connsiteX4" fmla="*/ 1117600 w 3251200"/>
                <a:gd name="connsiteY4" fmla="*/ 2844800 h 3479800"/>
                <a:gd name="connsiteX5" fmla="*/ 939800 w 3251200"/>
                <a:gd name="connsiteY5" fmla="*/ 2286000 h 3479800"/>
                <a:gd name="connsiteX6" fmla="*/ 660400 w 3251200"/>
                <a:gd name="connsiteY6" fmla="*/ 1651000 h 3479800"/>
                <a:gd name="connsiteX7" fmla="*/ 469900 w 3251200"/>
                <a:gd name="connsiteY7" fmla="*/ 1155700 h 3479800"/>
                <a:gd name="connsiteX8" fmla="*/ 0 w 3251200"/>
                <a:gd name="connsiteY8" fmla="*/ 711200 h 3479800"/>
                <a:gd name="connsiteX0" fmla="*/ 0 w 3251200"/>
                <a:gd name="connsiteY0" fmla="*/ 1041400 h 3810000"/>
                <a:gd name="connsiteX1" fmla="*/ 1841500 w 3251200"/>
                <a:gd name="connsiteY1" fmla="*/ 0 h 3810000"/>
                <a:gd name="connsiteX2" fmla="*/ 3251200 w 3251200"/>
                <a:gd name="connsiteY2" fmla="*/ 2705100 h 3810000"/>
                <a:gd name="connsiteX3" fmla="*/ 1358900 w 3251200"/>
                <a:gd name="connsiteY3" fmla="*/ 3810000 h 3810000"/>
                <a:gd name="connsiteX4" fmla="*/ 1117600 w 3251200"/>
                <a:gd name="connsiteY4" fmla="*/ 3175000 h 3810000"/>
                <a:gd name="connsiteX5" fmla="*/ 939800 w 3251200"/>
                <a:gd name="connsiteY5" fmla="*/ 2616200 h 3810000"/>
                <a:gd name="connsiteX6" fmla="*/ 660400 w 3251200"/>
                <a:gd name="connsiteY6" fmla="*/ 1981200 h 3810000"/>
                <a:gd name="connsiteX7" fmla="*/ 469900 w 3251200"/>
                <a:gd name="connsiteY7" fmla="*/ 1485900 h 3810000"/>
                <a:gd name="connsiteX8" fmla="*/ 0 w 3251200"/>
                <a:gd name="connsiteY8" fmla="*/ 1041400 h 3810000"/>
                <a:gd name="connsiteX0" fmla="*/ 0 w 3263900"/>
                <a:gd name="connsiteY0" fmla="*/ 1041400 h 3810000"/>
                <a:gd name="connsiteX1" fmla="*/ 1841500 w 3263900"/>
                <a:gd name="connsiteY1" fmla="*/ 0 h 3810000"/>
                <a:gd name="connsiteX2" fmla="*/ 3263900 w 3263900"/>
                <a:gd name="connsiteY2" fmla="*/ 2755900 h 3810000"/>
                <a:gd name="connsiteX3" fmla="*/ 1358900 w 3263900"/>
                <a:gd name="connsiteY3" fmla="*/ 3810000 h 3810000"/>
                <a:gd name="connsiteX4" fmla="*/ 1117600 w 3263900"/>
                <a:gd name="connsiteY4" fmla="*/ 3175000 h 3810000"/>
                <a:gd name="connsiteX5" fmla="*/ 939800 w 3263900"/>
                <a:gd name="connsiteY5" fmla="*/ 2616200 h 3810000"/>
                <a:gd name="connsiteX6" fmla="*/ 660400 w 3263900"/>
                <a:gd name="connsiteY6" fmla="*/ 1981200 h 3810000"/>
                <a:gd name="connsiteX7" fmla="*/ 469900 w 3263900"/>
                <a:gd name="connsiteY7" fmla="*/ 1485900 h 3810000"/>
                <a:gd name="connsiteX8" fmla="*/ 0 w 3263900"/>
                <a:gd name="connsiteY8" fmla="*/ 1041400 h 3810000"/>
                <a:gd name="connsiteX0" fmla="*/ 0 w 3263900"/>
                <a:gd name="connsiteY0" fmla="*/ 1041400 h 3810000"/>
                <a:gd name="connsiteX1" fmla="*/ 1841500 w 3263900"/>
                <a:gd name="connsiteY1" fmla="*/ 0 h 3810000"/>
                <a:gd name="connsiteX2" fmla="*/ 3263900 w 3263900"/>
                <a:gd name="connsiteY2" fmla="*/ 2755900 h 3810000"/>
                <a:gd name="connsiteX3" fmla="*/ 1358900 w 3263900"/>
                <a:gd name="connsiteY3" fmla="*/ 3810000 h 3810000"/>
                <a:gd name="connsiteX4" fmla="*/ 1117600 w 3263900"/>
                <a:gd name="connsiteY4" fmla="*/ 3175000 h 3810000"/>
                <a:gd name="connsiteX5" fmla="*/ 939800 w 3263900"/>
                <a:gd name="connsiteY5" fmla="*/ 2616200 h 3810000"/>
                <a:gd name="connsiteX6" fmla="*/ 660400 w 3263900"/>
                <a:gd name="connsiteY6" fmla="*/ 1981200 h 3810000"/>
                <a:gd name="connsiteX7" fmla="*/ 469900 w 3263900"/>
                <a:gd name="connsiteY7" fmla="*/ 1485900 h 3810000"/>
                <a:gd name="connsiteX8" fmla="*/ 0 w 3263900"/>
                <a:gd name="connsiteY8" fmla="*/ 1041400 h 3810000"/>
                <a:gd name="connsiteX0" fmla="*/ 0 w 3263900"/>
                <a:gd name="connsiteY0" fmla="*/ 1041400 h 3840041"/>
                <a:gd name="connsiteX1" fmla="*/ 1841500 w 3263900"/>
                <a:gd name="connsiteY1" fmla="*/ 0 h 3840041"/>
                <a:gd name="connsiteX2" fmla="*/ 3263900 w 3263900"/>
                <a:gd name="connsiteY2" fmla="*/ 2755900 h 3840041"/>
                <a:gd name="connsiteX3" fmla="*/ 1358900 w 3263900"/>
                <a:gd name="connsiteY3" fmla="*/ 3810000 h 3840041"/>
                <a:gd name="connsiteX4" fmla="*/ 1117600 w 3263900"/>
                <a:gd name="connsiteY4" fmla="*/ 3175000 h 3840041"/>
                <a:gd name="connsiteX5" fmla="*/ 939800 w 3263900"/>
                <a:gd name="connsiteY5" fmla="*/ 2616200 h 3840041"/>
                <a:gd name="connsiteX6" fmla="*/ 660400 w 3263900"/>
                <a:gd name="connsiteY6" fmla="*/ 1981200 h 3840041"/>
                <a:gd name="connsiteX7" fmla="*/ 469900 w 3263900"/>
                <a:gd name="connsiteY7" fmla="*/ 1485900 h 3840041"/>
                <a:gd name="connsiteX8" fmla="*/ 0 w 3263900"/>
                <a:gd name="connsiteY8" fmla="*/ 1041400 h 3840041"/>
                <a:gd name="connsiteX0" fmla="*/ 0 w 3263900"/>
                <a:gd name="connsiteY0" fmla="*/ 1041400 h 3840041"/>
                <a:gd name="connsiteX1" fmla="*/ 1841500 w 3263900"/>
                <a:gd name="connsiteY1" fmla="*/ 0 h 3840041"/>
                <a:gd name="connsiteX2" fmla="*/ 3263900 w 3263900"/>
                <a:gd name="connsiteY2" fmla="*/ 2755900 h 3840041"/>
                <a:gd name="connsiteX3" fmla="*/ 1358900 w 3263900"/>
                <a:gd name="connsiteY3" fmla="*/ 3810000 h 3840041"/>
                <a:gd name="connsiteX4" fmla="*/ 1117600 w 3263900"/>
                <a:gd name="connsiteY4" fmla="*/ 3175000 h 3840041"/>
                <a:gd name="connsiteX5" fmla="*/ 939800 w 3263900"/>
                <a:gd name="connsiteY5" fmla="*/ 2616200 h 3840041"/>
                <a:gd name="connsiteX6" fmla="*/ 660400 w 3263900"/>
                <a:gd name="connsiteY6" fmla="*/ 1981200 h 3840041"/>
                <a:gd name="connsiteX7" fmla="*/ 469900 w 3263900"/>
                <a:gd name="connsiteY7" fmla="*/ 1485900 h 3840041"/>
                <a:gd name="connsiteX8" fmla="*/ 0 w 3263900"/>
                <a:gd name="connsiteY8" fmla="*/ 1041400 h 3840041"/>
                <a:gd name="connsiteX0" fmla="*/ 0 w 3263900"/>
                <a:gd name="connsiteY0" fmla="*/ 1041400 h 3840041"/>
                <a:gd name="connsiteX1" fmla="*/ 1841500 w 3263900"/>
                <a:gd name="connsiteY1" fmla="*/ 0 h 3840041"/>
                <a:gd name="connsiteX2" fmla="*/ 3263900 w 3263900"/>
                <a:gd name="connsiteY2" fmla="*/ 2755900 h 3840041"/>
                <a:gd name="connsiteX3" fmla="*/ 1358900 w 3263900"/>
                <a:gd name="connsiteY3" fmla="*/ 3810000 h 3840041"/>
                <a:gd name="connsiteX4" fmla="*/ 1117600 w 3263900"/>
                <a:gd name="connsiteY4" fmla="*/ 3175000 h 3840041"/>
                <a:gd name="connsiteX5" fmla="*/ 939800 w 3263900"/>
                <a:gd name="connsiteY5" fmla="*/ 2616200 h 3840041"/>
                <a:gd name="connsiteX6" fmla="*/ 660400 w 3263900"/>
                <a:gd name="connsiteY6" fmla="*/ 1981200 h 3840041"/>
                <a:gd name="connsiteX7" fmla="*/ 469900 w 3263900"/>
                <a:gd name="connsiteY7" fmla="*/ 1485900 h 3840041"/>
                <a:gd name="connsiteX8" fmla="*/ 0 w 3263900"/>
                <a:gd name="connsiteY8" fmla="*/ 1041400 h 3840041"/>
                <a:gd name="connsiteX0" fmla="*/ 0 w 3263900"/>
                <a:gd name="connsiteY0" fmla="*/ 1041400 h 3840041"/>
                <a:gd name="connsiteX1" fmla="*/ 1841500 w 3263900"/>
                <a:gd name="connsiteY1" fmla="*/ 0 h 3840041"/>
                <a:gd name="connsiteX2" fmla="*/ 3263900 w 3263900"/>
                <a:gd name="connsiteY2" fmla="*/ 2755900 h 3840041"/>
                <a:gd name="connsiteX3" fmla="*/ 1358900 w 3263900"/>
                <a:gd name="connsiteY3" fmla="*/ 3810000 h 3840041"/>
                <a:gd name="connsiteX4" fmla="*/ 1117600 w 3263900"/>
                <a:gd name="connsiteY4" fmla="*/ 3175000 h 3840041"/>
                <a:gd name="connsiteX5" fmla="*/ 939800 w 3263900"/>
                <a:gd name="connsiteY5" fmla="*/ 2616200 h 3840041"/>
                <a:gd name="connsiteX6" fmla="*/ 660400 w 3263900"/>
                <a:gd name="connsiteY6" fmla="*/ 1981200 h 3840041"/>
                <a:gd name="connsiteX7" fmla="*/ 469900 w 3263900"/>
                <a:gd name="connsiteY7" fmla="*/ 1485900 h 3840041"/>
                <a:gd name="connsiteX8" fmla="*/ 0 w 3263900"/>
                <a:gd name="connsiteY8" fmla="*/ 1041400 h 3840041"/>
                <a:gd name="connsiteX0" fmla="*/ 78675 w 3342575"/>
                <a:gd name="connsiteY0" fmla="*/ 1041400 h 3840041"/>
                <a:gd name="connsiteX1" fmla="*/ 1920175 w 3342575"/>
                <a:gd name="connsiteY1" fmla="*/ 0 h 3840041"/>
                <a:gd name="connsiteX2" fmla="*/ 3342575 w 3342575"/>
                <a:gd name="connsiteY2" fmla="*/ 2755900 h 3840041"/>
                <a:gd name="connsiteX3" fmla="*/ 1437575 w 3342575"/>
                <a:gd name="connsiteY3" fmla="*/ 3810000 h 3840041"/>
                <a:gd name="connsiteX4" fmla="*/ 1196275 w 3342575"/>
                <a:gd name="connsiteY4" fmla="*/ 3175000 h 3840041"/>
                <a:gd name="connsiteX5" fmla="*/ 1018475 w 3342575"/>
                <a:gd name="connsiteY5" fmla="*/ 2616200 h 3840041"/>
                <a:gd name="connsiteX6" fmla="*/ 739075 w 3342575"/>
                <a:gd name="connsiteY6" fmla="*/ 1981200 h 3840041"/>
                <a:gd name="connsiteX7" fmla="*/ 548575 w 3342575"/>
                <a:gd name="connsiteY7" fmla="*/ 1485900 h 3840041"/>
                <a:gd name="connsiteX8" fmla="*/ 78675 w 3342575"/>
                <a:gd name="connsiteY8" fmla="*/ 1041400 h 3840041"/>
                <a:gd name="connsiteX0" fmla="*/ 131967 w 3395867"/>
                <a:gd name="connsiteY0" fmla="*/ 1041400 h 3840041"/>
                <a:gd name="connsiteX1" fmla="*/ 1973467 w 3395867"/>
                <a:gd name="connsiteY1" fmla="*/ 0 h 3840041"/>
                <a:gd name="connsiteX2" fmla="*/ 3395867 w 3395867"/>
                <a:gd name="connsiteY2" fmla="*/ 2755900 h 3840041"/>
                <a:gd name="connsiteX3" fmla="*/ 1490867 w 3395867"/>
                <a:gd name="connsiteY3" fmla="*/ 3810000 h 3840041"/>
                <a:gd name="connsiteX4" fmla="*/ 1249567 w 3395867"/>
                <a:gd name="connsiteY4" fmla="*/ 3175000 h 3840041"/>
                <a:gd name="connsiteX5" fmla="*/ 1071767 w 3395867"/>
                <a:gd name="connsiteY5" fmla="*/ 2616200 h 3840041"/>
                <a:gd name="connsiteX6" fmla="*/ 792367 w 3395867"/>
                <a:gd name="connsiteY6" fmla="*/ 1981200 h 3840041"/>
                <a:gd name="connsiteX7" fmla="*/ 601867 w 3395867"/>
                <a:gd name="connsiteY7" fmla="*/ 1485900 h 3840041"/>
                <a:gd name="connsiteX8" fmla="*/ 131967 w 3395867"/>
                <a:gd name="connsiteY8" fmla="*/ 1041400 h 3840041"/>
                <a:gd name="connsiteX0" fmla="*/ 131967 w 3395867"/>
                <a:gd name="connsiteY0" fmla="*/ 955675 h 3754316"/>
                <a:gd name="connsiteX1" fmla="*/ 2011567 w 3395867"/>
                <a:gd name="connsiteY1" fmla="*/ 0 h 3754316"/>
                <a:gd name="connsiteX2" fmla="*/ 3395867 w 3395867"/>
                <a:gd name="connsiteY2" fmla="*/ 2670175 h 3754316"/>
                <a:gd name="connsiteX3" fmla="*/ 1490867 w 3395867"/>
                <a:gd name="connsiteY3" fmla="*/ 3724275 h 3754316"/>
                <a:gd name="connsiteX4" fmla="*/ 1249567 w 3395867"/>
                <a:gd name="connsiteY4" fmla="*/ 3089275 h 3754316"/>
                <a:gd name="connsiteX5" fmla="*/ 1071767 w 3395867"/>
                <a:gd name="connsiteY5" fmla="*/ 2530475 h 3754316"/>
                <a:gd name="connsiteX6" fmla="*/ 792367 w 3395867"/>
                <a:gd name="connsiteY6" fmla="*/ 1895475 h 3754316"/>
                <a:gd name="connsiteX7" fmla="*/ 601867 w 3395867"/>
                <a:gd name="connsiteY7" fmla="*/ 1400175 h 3754316"/>
                <a:gd name="connsiteX8" fmla="*/ 131967 w 3395867"/>
                <a:gd name="connsiteY8" fmla="*/ 955675 h 3754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95867" h="3754316">
                  <a:moveTo>
                    <a:pt x="131967" y="955675"/>
                  </a:moveTo>
                  <a:lnTo>
                    <a:pt x="2011567" y="0"/>
                  </a:lnTo>
                  <a:lnTo>
                    <a:pt x="3395867" y="2670175"/>
                  </a:lnTo>
                  <a:lnTo>
                    <a:pt x="1490867" y="3724275"/>
                  </a:lnTo>
                  <a:cubicBezTo>
                    <a:pt x="1279200" y="3648075"/>
                    <a:pt x="699234" y="4079875"/>
                    <a:pt x="1249567" y="3089275"/>
                  </a:cubicBezTo>
                  <a:cubicBezTo>
                    <a:pt x="305534" y="3241675"/>
                    <a:pt x="1012500" y="2759075"/>
                    <a:pt x="1071767" y="2530475"/>
                  </a:cubicBezTo>
                  <a:cubicBezTo>
                    <a:pt x="148900" y="2805642"/>
                    <a:pt x="711934" y="2090208"/>
                    <a:pt x="792367" y="1895475"/>
                  </a:cubicBezTo>
                  <a:cubicBezTo>
                    <a:pt x="47300" y="2191808"/>
                    <a:pt x="419834" y="1637242"/>
                    <a:pt x="601867" y="1400175"/>
                  </a:cubicBezTo>
                  <a:cubicBezTo>
                    <a:pt x="-380266" y="1658408"/>
                    <a:pt x="136200" y="1192742"/>
                    <a:pt x="131967" y="955675"/>
                  </a:cubicBezTo>
                  <a:close/>
                </a:path>
              </a:pathLst>
            </a:cu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4">
              <a:extLst>
                <a:ext uri="{FF2B5EF4-FFF2-40B4-BE49-F238E27FC236}">
                  <a16:creationId xmlns:a16="http://schemas.microsoft.com/office/drawing/2014/main" id="{297058E4-D605-7933-1A9E-C3A695EB632C}"/>
                </a:ext>
              </a:extLst>
            </p:cNvPr>
            <p:cNvSpPr/>
            <p:nvPr/>
          </p:nvSpPr>
          <p:spPr>
            <a:xfrm>
              <a:off x="2798140" y="1946987"/>
              <a:ext cx="3395867" cy="3851225"/>
            </a:xfrm>
            <a:custGeom>
              <a:avLst/>
              <a:gdLst>
                <a:gd name="connsiteX0" fmla="*/ 0 w 1092200"/>
                <a:gd name="connsiteY0" fmla="*/ 0 h 1625600"/>
                <a:gd name="connsiteX1" fmla="*/ 1092200 w 1092200"/>
                <a:gd name="connsiteY1" fmla="*/ 0 h 1625600"/>
                <a:gd name="connsiteX2" fmla="*/ 1092200 w 1092200"/>
                <a:gd name="connsiteY2" fmla="*/ 1625600 h 1625600"/>
                <a:gd name="connsiteX3" fmla="*/ 0 w 1092200"/>
                <a:gd name="connsiteY3" fmla="*/ 1625600 h 1625600"/>
                <a:gd name="connsiteX4" fmla="*/ 0 w 1092200"/>
                <a:gd name="connsiteY4" fmla="*/ 0 h 1625600"/>
                <a:gd name="connsiteX0" fmla="*/ 508000 w 1600200"/>
                <a:gd name="connsiteY0" fmla="*/ 0 h 3479800"/>
                <a:gd name="connsiteX1" fmla="*/ 1600200 w 1600200"/>
                <a:gd name="connsiteY1" fmla="*/ 0 h 3479800"/>
                <a:gd name="connsiteX2" fmla="*/ 1600200 w 1600200"/>
                <a:gd name="connsiteY2" fmla="*/ 1625600 h 3479800"/>
                <a:gd name="connsiteX3" fmla="*/ 0 w 1600200"/>
                <a:gd name="connsiteY3" fmla="*/ 3479800 h 3479800"/>
                <a:gd name="connsiteX4" fmla="*/ 508000 w 1600200"/>
                <a:gd name="connsiteY4" fmla="*/ 0 h 3479800"/>
                <a:gd name="connsiteX0" fmla="*/ 753102 w 1845302"/>
                <a:gd name="connsiteY0" fmla="*/ 0 h 3479800"/>
                <a:gd name="connsiteX1" fmla="*/ 1845302 w 1845302"/>
                <a:gd name="connsiteY1" fmla="*/ 0 h 3479800"/>
                <a:gd name="connsiteX2" fmla="*/ 1845302 w 1845302"/>
                <a:gd name="connsiteY2" fmla="*/ 1625600 h 3479800"/>
                <a:gd name="connsiteX3" fmla="*/ 245102 w 1845302"/>
                <a:gd name="connsiteY3" fmla="*/ 3479800 h 3479800"/>
                <a:gd name="connsiteX4" fmla="*/ 3802 w 1845302"/>
                <a:gd name="connsiteY4" fmla="*/ 2844800 h 3479800"/>
                <a:gd name="connsiteX5" fmla="*/ 753102 w 1845302"/>
                <a:gd name="connsiteY5" fmla="*/ 0 h 3479800"/>
                <a:gd name="connsiteX0" fmla="*/ 934982 w 2027182"/>
                <a:gd name="connsiteY0" fmla="*/ 0 h 3479800"/>
                <a:gd name="connsiteX1" fmla="*/ 2027182 w 2027182"/>
                <a:gd name="connsiteY1" fmla="*/ 0 h 3479800"/>
                <a:gd name="connsiteX2" fmla="*/ 2027182 w 2027182"/>
                <a:gd name="connsiteY2" fmla="*/ 1625600 h 3479800"/>
                <a:gd name="connsiteX3" fmla="*/ 426982 w 2027182"/>
                <a:gd name="connsiteY3" fmla="*/ 3479800 h 3479800"/>
                <a:gd name="connsiteX4" fmla="*/ 185682 w 2027182"/>
                <a:gd name="connsiteY4" fmla="*/ 2844800 h 3479800"/>
                <a:gd name="connsiteX5" fmla="*/ 7882 w 2027182"/>
                <a:gd name="connsiteY5" fmla="*/ 2286000 h 3479800"/>
                <a:gd name="connsiteX6" fmla="*/ 934982 w 2027182"/>
                <a:gd name="connsiteY6" fmla="*/ 0 h 3479800"/>
                <a:gd name="connsiteX0" fmla="*/ 1216364 w 2308564"/>
                <a:gd name="connsiteY0" fmla="*/ 0 h 3479800"/>
                <a:gd name="connsiteX1" fmla="*/ 2308564 w 2308564"/>
                <a:gd name="connsiteY1" fmla="*/ 0 h 3479800"/>
                <a:gd name="connsiteX2" fmla="*/ 2308564 w 2308564"/>
                <a:gd name="connsiteY2" fmla="*/ 1625600 h 3479800"/>
                <a:gd name="connsiteX3" fmla="*/ 708364 w 2308564"/>
                <a:gd name="connsiteY3" fmla="*/ 3479800 h 3479800"/>
                <a:gd name="connsiteX4" fmla="*/ 467064 w 2308564"/>
                <a:gd name="connsiteY4" fmla="*/ 2844800 h 3479800"/>
                <a:gd name="connsiteX5" fmla="*/ 289264 w 2308564"/>
                <a:gd name="connsiteY5" fmla="*/ 2286000 h 3479800"/>
                <a:gd name="connsiteX6" fmla="*/ 9864 w 2308564"/>
                <a:gd name="connsiteY6" fmla="*/ 1651000 h 3479800"/>
                <a:gd name="connsiteX7" fmla="*/ 1216364 w 2308564"/>
                <a:gd name="connsiteY7" fmla="*/ 0 h 3479800"/>
                <a:gd name="connsiteX0" fmla="*/ 1434215 w 2526415"/>
                <a:gd name="connsiteY0" fmla="*/ 0 h 3479800"/>
                <a:gd name="connsiteX1" fmla="*/ 2526415 w 2526415"/>
                <a:gd name="connsiteY1" fmla="*/ 0 h 3479800"/>
                <a:gd name="connsiteX2" fmla="*/ 2526415 w 2526415"/>
                <a:gd name="connsiteY2" fmla="*/ 1625600 h 3479800"/>
                <a:gd name="connsiteX3" fmla="*/ 926215 w 2526415"/>
                <a:gd name="connsiteY3" fmla="*/ 3479800 h 3479800"/>
                <a:gd name="connsiteX4" fmla="*/ 684915 w 2526415"/>
                <a:gd name="connsiteY4" fmla="*/ 2844800 h 3479800"/>
                <a:gd name="connsiteX5" fmla="*/ 507115 w 2526415"/>
                <a:gd name="connsiteY5" fmla="*/ 2286000 h 3479800"/>
                <a:gd name="connsiteX6" fmla="*/ 227715 w 2526415"/>
                <a:gd name="connsiteY6" fmla="*/ 1651000 h 3479800"/>
                <a:gd name="connsiteX7" fmla="*/ 37215 w 2526415"/>
                <a:gd name="connsiteY7" fmla="*/ 1155700 h 3479800"/>
                <a:gd name="connsiteX8" fmla="*/ 1434215 w 2526415"/>
                <a:gd name="connsiteY8" fmla="*/ 0 h 3479800"/>
                <a:gd name="connsiteX0" fmla="*/ 0 w 2959100"/>
                <a:gd name="connsiteY0" fmla="*/ 711200 h 3479800"/>
                <a:gd name="connsiteX1" fmla="*/ 2959100 w 2959100"/>
                <a:gd name="connsiteY1" fmla="*/ 0 h 3479800"/>
                <a:gd name="connsiteX2" fmla="*/ 2959100 w 2959100"/>
                <a:gd name="connsiteY2" fmla="*/ 1625600 h 3479800"/>
                <a:gd name="connsiteX3" fmla="*/ 1358900 w 2959100"/>
                <a:gd name="connsiteY3" fmla="*/ 3479800 h 3479800"/>
                <a:gd name="connsiteX4" fmla="*/ 1117600 w 2959100"/>
                <a:gd name="connsiteY4" fmla="*/ 2844800 h 3479800"/>
                <a:gd name="connsiteX5" fmla="*/ 939800 w 2959100"/>
                <a:gd name="connsiteY5" fmla="*/ 2286000 h 3479800"/>
                <a:gd name="connsiteX6" fmla="*/ 660400 w 2959100"/>
                <a:gd name="connsiteY6" fmla="*/ 1651000 h 3479800"/>
                <a:gd name="connsiteX7" fmla="*/ 469900 w 2959100"/>
                <a:gd name="connsiteY7" fmla="*/ 1155700 h 3479800"/>
                <a:gd name="connsiteX8" fmla="*/ 0 w 2959100"/>
                <a:gd name="connsiteY8" fmla="*/ 711200 h 3479800"/>
                <a:gd name="connsiteX0" fmla="*/ 0 w 3251200"/>
                <a:gd name="connsiteY0" fmla="*/ 711200 h 3479800"/>
                <a:gd name="connsiteX1" fmla="*/ 2959100 w 3251200"/>
                <a:gd name="connsiteY1" fmla="*/ 0 h 3479800"/>
                <a:gd name="connsiteX2" fmla="*/ 3251200 w 3251200"/>
                <a:gd name="connsiteY2" fmla="*/ 2374900 h 3479800"/>
                <a:gd name="connsiteX3" fmla="*/ 1358900 w 3251200"/>
                <a:gd name="connsiteY3" fmla="*/ 3479800 h 3479800"/>
                <a:gd name="connsiteX4" fmla="*/ 1117600 w 3251200"/>
                <a:gd name="connsiteY4" fmla="*/ 2844800 h 3479800"/>
                <a:gd name="connsiteX5" fmla="*/ 939800 w 3251200"/>
                <a:gd name="connsiteY5" fmla="*/ 2286000 h 3479800"/>
                <a:gd name="connsiteX6" fmla="*/ 660400 w 3251200"/>
                <a:gd name="connsiteY6" fmla="*/ 1651000 h 3479800"/>
                <a:gd name="connsiteX7" fmla="*/ 469900 w 3251200"/>
                <a:gd name="connsiteY7" fmla="*/ 1155700 h 3479800"/>
                <a:gd name="connsiteX8" fmla="*/ 0 w 3251200"/>
                <a:gd name="connsiteY8" fmla="*/ 711200 h 3479800"/>
                <a:gd name="connsiteX0" fmla="*/ 0 w 3251200"/>
                <a:gd name="connsiteY0" fmla="*/ 1041400 h 3810000"/>
                <a:gd name="connsiteX1" fmla="*/ 1841500 w 3251200"/>
                <a:gd name="connsiteY1" fmla="*/ 0 h 3810000"/>
                <a:gd name="connsiteX2" fmla="*/ 3251200 w 3251200"/>
                <a:gd name="connsiteY2" fmla="*/ 2705100 h 3810000"/>
                <a:gd name="connsiteX3" fmla="*/ 1358900 w 3251200"/>
                <a:gd name="connsiteY3" fmla="*/ 3810000 h 3810000"/>
                <a:gd name="connsiteX4" fmla="*/ 1117600 w 3251200"/>
                <a:gd name="connsiteY4" fmla="*/ 3175000 h 3810000"/>
                <a:gd name="connsiteX5" fmla="*/ 939800 w 3251200"/>
                <a:gd name="connsiteY5" fmla="*/ 2616200 h 3810000"/>
                <a:gd name="connsiteX6" fmla="*/ 660400 w 3251200"/>
                <a:gd name="connsiteY6" fmla="*/ 1981200 h 3810000"/>
                <a:gd name="connsiteX7" fmla="*/ 469900 w 3251200"/>
                <a:gd name="connsiteY7" fmla="*/ 1485900 h 3810000"/>
                <a:gd name="connsiteX8" fmla="*/ 0 w 3251200"/>
                <a:gd name="connsiteY8" fmla="*/ 1041400 h 3810000"/>
                <a:gd name="connsiteX0" fmla="*/ 0 w 3263900"/>
                <a:gd name="connsiteY0" fmla="*/ 1041400 h 3810000"/>
                <a:gd name="connsiteX1" fmla="*/ 1841500 w 3263900"/>
                <a:gd name="connsiteY1" fmla="*/ 0 h 3810000"/>
                <a:gd name="connsiteX2" fmla="*/ 3263900 w 3263900"/>
                <a:gd name="connsiteY2" fmla="*/ 2755900 h 3810000"/>
                <a:gd name="connsiteX3" fmla="*/ 1358900 w 3263900"/>
                <a:gd name="connsiteY3" fmla="*/ 3810000 h 3810000"/>
                <a:gd name="connsiteX4" fmla="*/ 1117600 w 3263900"/>
                <a:gd name="connsiteY4" fmla="*/ 3175000 h 3810000"/>
                <a:gd name="connsiteX5" fmla="*/ 939800 w 3263900"/>
                <a:gd name="connsiteY5" fmla="*/ 2616200 h 3810000"/>
                <a:gd name="connsiteX6" fmla="*/ 660400 w 3263900"/>
                <a:gd name="connsiteY6" fmla="*/ 1981200 h 3810000"/>
                <a:gd name="connsiteX7" fmla="*/ 469900 w 3263900"/>
                <a:gd name="connsiteY7" fmla="*/ 1485900 h 3810000"/>
                <a:gd name="connsiteX8" fmla="*/ 0 w 3263900"/>
                <a:gd name="connsiteY8" fmla="*/ 1041400 h 3810000"/>
                <a:gd name="connsiteX0" fmla="*/ 0 w 3263900"/>
                <a:gd name="connsiteY0" fmla="*/ 1041400 h 3810000"/>
                <a:gd name="connsiteX1" fmla="*/ 1841500 w 3263900"/>
                <a:gd name="connsiteY1" fmla="*/ 0 h 3810000"/>
                <a:gd name="connsiteX2" fmla="*/ 3263900 w 3263900"/>
                <a:gd name="connsiteY2" fmla="*/ 2755900 h 3810000"/>
                <a:gd name="connsiteX3" fmla="*/ 1358900 w 3263900"/>
                <a:gd name="connsiteY3" fmla="*/ 3810000 h 3810000"/>
                <a:gd name="connsiteX4" fmla="*/ 1117600 w 3263900"/>
                <a:gd name="connsiteY4" fmla="*/ 3175000 h 3810000"/>
                <a:gd name="connsiteX5" fmla="*/ 939800 w 3263900"/>
                <a:gd name="connsiteY5" fmla="*/ 2616200 h 3810000"/>
                <a:gd name="connsiteX6" fmla="*/ 660400 w 3263900"/>
                <a:gd name="connsiteY6" fmla="*/ 1981200 h 3810000"/>
                <a:gd name="connsiteX7" fmla="*/ 469900 w 3263900"/>
                <a:gd name="connsiteY7" fmla="*/ 1485900 h 3810000"/>
                <a:gd name="connsiteX8" fmla="*/ 0 w 3263900"/>
                <a:gd name="connsiteY8" fmla="*/ 1041400 h 3810000"/>
                <a:gd name="connsiteX0" fmla="*/ 0 w 3263900"/>
                <a:gd name="connsiteY0" fmla="*/ 1041400 h 3840041"/>
                <a:gd name="connsiteX1" fmla="*/ 1841500 w 3263900"/>
                <a:gd name="connsiteY1" fmla="*/ 0 h 3840041"/>
                <a:gd name="connsiteX2" fmla="*/ 3263900 w 3263900"/>
                <a:gd name="connsiteY2" fmla="*/ 2755900 h 3840041"/>
                <a:gd name="connsiteX3" fmla="*/ 1358900 w 3263900"/>
                <a:gd name="connsiteY3" fmla="*/ 3810000 h 3840041"/>
                <a:gd name="connsiteX4" fmla="*/ 1117600 w 3263900"/>
                <a:gd name="connsiteY4" fmla="*/ 3175000 h 3840041"/>
                <a:gd name="connsiteX5" fmla="*/ 939800 w 3263900"/>
                <a:gd name="connsiteY5" fmla="*/ 2616200 h 3840041"/>
                <a:gd name="connsiteX6" fmla="*/ 660400 w 3263900"/>
                <a:gd name="connsiteY6" fmla="*/ 1981200 h 3840041"/>
                <a:gd name="connsiteX7" fmla="*/ 469900 w 3263900"/>
                <a:gd name="connsiteY7" fmla="*/ 1485900 h 3840041"/>
                <a:gd name="connsiteX8" fmla="*/ 0 w 3263900"/>
                <a:gd name="connsiteY8" fmla="*/ 1041400 h 3840041"/>
                <a:gd name="connsiteX0" fmla="*/ 0 w 3263900"/>
                <a:gd name="connsiteY0" fmla="*/ 1041400 h 3840041"/>
                <a:gd name="connsiteX1" fmla="*/ 1841500 w 3263900"/>
                <a:gd name="connsiteY1" fmla="*/ 0 h 3840041"/>
                <a:gd name="connsiteX2" fmla="*/ 3263900 w 3263900"/>
                <a:gd name="connsiteY2" fmla="*/ 2755900 h 3840041"/>
                <a:gd name="connsiteX3" fmla="*/ 1358900 w 3263900"/>
                <a:gd name="connsiteY3" fmla="*/ 3810000 h 3840041"/>
                <a:gd name="connsiteX4" fmla="*/ 1117600 w 3263900"/>
                <a:gd name="connsiteY4" fmla="*/ 3175000 h 3840041"/>
                <a:gd name="connsiteX5" fmla="*/ 939800 w 3263900"/>
                <a:gd name="connsiteY5" fmla="*/ 2616200 h 3840041"/>
                <a:gd name="connsiteX6" fmla="*/ 660400 w 3263900"/>
                <a:gd name="connsiteY6" fmla="*/ 1981200 h 3840041"/>
                <a:gd name="connsiteX7" fmla="*/ 469900 w 3263900"/>
                <a:gd name="connsiteY7" fmla="*/ 1485900 h 3840041"/>
                <a:gd name="connsiteX8" fmla="*/ 0 w 3263900"/>
                <a:gd name="connsiteY8" fmla="*/ 1041400 h 3840041"/>
                <a:gd name="connsiteX0" fmla="*/ 0 w 3263900"/>
                <a:gd name="connsiteY0" fmla="*/ 1041400 h 3840041"/>
                <a:gd name="connsiteX1" fmla="*/ 1841500 w 3263900"/>
                <a:gd name="connsiteY1" fmla="*/ 0 h 3840041"/>
                <a:gd name="connsiteX2" fmla="*/ 3263900 w 3263900"/>
                <a:gd name="connsiteY2" fmla="*/ 2755900 h 3840041"/>
                <a:gd name="connsiteX3" fmla="*/ 1358900 w 3263900"/>
                <a:gd name="connsiteY3" fmla="*/ 3810000 h 3840041"/>
                <a:gd name="connsiteX4" fmla="*/ 1117600 w 3263900"/>
                <a:gd name="connsiteY4" fmla="*/ 3175000 h 3840041"/>
                <a:gd name="connsiteX5" fmla="*/ 939800 w 3263900"/>
                <a:gd name="connsiteY5" fmla="*/ 2616200 h 3840041"/>
                <a:gd name="connsiteX6" fmla="*/ 660400 w 3263900"/>
                <a:gd name="connsiteY6" fmla="*/ 1981200 h 3840041"/>
                <a:gd name="connsiteX7" fmla="*/ 469900 w 3263900"/>
                <a:gd name="connsiteY7" fmla="*/ 1485900 h 3840041"/>
                <a:gd name="connsiteX8" fmla="*/ 0 w 3263900"/>
                <a:gd name="connsiteY8" fmla="*/ 1041400 h 3840041"/>
                <a:gd name="connsiteX0" fmla="*/ 0 w 3263900"/>
                <a:gd name="connsiteY0" fmla="*/ 1041400 h 3840041"/>
                <a:gd name="connsiteX1" fmla="*/ 1841500 w 3263900"/>
                <a:gd name="connsiteY1" fmla="*/ 0 h 3840041"/>
                <a:gd name="connsiteX2" fmla="*/ 3263900 w 3263900"/>
                <a:gd name="connsiteY2" fmla="*/ 2755900 h 3840041"/>
                <a:gd name="connsiteX3" fmla="*/ 1358900 w 3263900"/>
                <a:gd name="connsiteY3" fmla="*/ 3810000 h 3840041"/>
                <a:gd name="connsiteX4" fmla="*/ 1117600 w 3263900"/>
                <a:gd name="connsiteY4" fmla="*/ 3175000 h 3840041"/>
                <a:gd name="connsiteX5" fmla="*/ 939800 w 3263900"/>
                <a:gd name="connsiteY5" fmla="*/ 2616200 h 3840041"/>
                <a:gd name="connsiteX6" fmla="*/ 660400 w 3263900"/>
                <a:gd name="connsiteY6" fmla="*/ 1981200 h 3840041"/>
                <a:gd name="connsiteX7" fmla="*/ 469900 w 3263900"/>
                <a:gd name="connsiteY7" fmla="*/ 1485900 h 3840041"/>
                <a:gd name="connsiteX8" fmla="*/ 0 w 3263900"/>
                <a:gd name="connsiteY8" fmla="*/ 1041400 h 3840041"/>
                <a:gd name="connsiteX0" fmla="*/ 78675 w 3342575"/>
                <a:gd name="connsiteY0" fmla="*/ 1041400 h 3840041"/>
                <a:gd name="connsiteX1" fmla="*/ 1920175 w 3342575"/>
                <a:gd name="connsiteY1" fmla="*/ 0 h 3840041"/>
                <a:gd name="connsiteX2" fmla="*/ 3342575 w 3342575"/>
                <a:gd name="connsiteY2" fmla="*/ 2755900 h 3840041"/>
                <a:gd name="connsiteX3" fmla="*/ 1437575 w 3342575"/>
                <a:gd name="connsiteY3" fmla="*/ 3810000 h 3840041"/>
                <a:gd name="connsiteX4" fmla="*/ 1196275 w 3342575"/>
                <a:gd name="connsiteY4" fmla="*/ 3175000 h 3840041"/>
                <a:gd name="connsiteX5" fmla="*/ 1018475 w 3342575"/>
                <a:gd name="connsiteY5" fmla="*/ 2616200 h 3840041"/>
                <a:gd name="connsiteX6" fmla="*/ 739075 w 3342575"/>
                <a:gd name="connsiteY6" fmla="*/ 1981200 h 3840041"/>
                <a:gd name="connsiteX7" fmla="*/ 548575 w 3342575"/>
                <a:gd name="connsiteY7" fmla="*/ 1485900 h 3840041"/>
                <a:gd name="connsiteX8" fmla="*/ 78675 w 3342575"/>
                <a:gd name="connsiteY8" fmla="*/ 1041400 h 3840041"/>
                <a:gd name="connsiteX0" fmla="*/ 131967 w 3395867"/>
                <a:gd name="connsiteY0" fmla="*/ 1041400 h 3840041"/>
                <a:gd name="connsiteX1" fmla="*/ 1973467 w 3395867"/>
                <a:gd name="connsiteY1" fmla="*/ 0 h 3840041"/>
                <a:gd name="connsiteX2" fmla="*/ 3395867 w 3395867"/>
                <a:gd name="connsiteY2" fmla="*/ 2755900 h 3840041"/>
                <a:gd name="connsiteX3" fmla="*/ 1490867 w 3395867"/>
                <a:gd name="connsiteY3" fmla="*/ 3810000 h 3840041"/>
                <a:gd name="connsiteX4" fmla="*/ 1249567 w 3395867"/>
                <a:gd name="connsiteY4" fmla="*/ 3175000 h 3840041"/>
                <a:gd name="connsiteX5" fmla="*/ 1071767 w 3395867"/>
                <a:gd name="connsiteY5" fmla="*/ 2616200 h 3840041"/>
                <a:gd name="connsiteX6" fmla="*/ 792367 w 3395867"/>
                <a:gd name="connsiteY6" fmla="*/ 1981200 h 3840041"/>
                <a:gd name="connsiteX7" fmla="*/ 601867 w 3395867"/>
                <a:gd name="connsiteY7" fmla="*/ 1485900 h 3840041"/>
                <a:gd name="connsiteX8" fmla="*/ 131967 w 3395867"/>
                <a:gd name="connsiteY8" fmla="*/ 1041400 h 3840041"/>
                <a:gd name="connsiteX0" fmla="*/ 131967 w 3395867"/>
                <a:gd name="connsiteY0" fmla="*/ 918571 h 3717212"/>
                <a:gd name="connsiteX1" fmla="*/ 2014410 w 3395867"/>
                <a:gd name="connsiteY1" fmla="*/ 0 h 3717212"/>
                <a:gd name="connsiteX2" fmla="*/ 3395867 w 3395867"/>
                <a:gd name="connsiteY2" fmla="*/ 2633071 h 3717212"/>
                <a:gd name="connsiteX3" fmla="*/ 1490867 w 3395867"/>
                <a:gd name="connsiteY3" fmla="*/ 3687171 h 3717212"/>
                <a:gd name="connsiteX4" fmla="*/ 1249567 w 3395867"/>
                <a:gd name="connsiteY4" fmla="*/ 3052171 h 3717212"/>
                <a:gd name="connsiteX5" fmla="*/ 1071767 w 3395867"/>
                <a:gd name="connsiteY5" fmla="*/ 2493371 h 3717212"/>
                <a:gd name="connsiteX6" fmla="*/ 792367 w 3395867"/>
                <a:gd name="connsiteY6" fmla="*/ 1858371 h 3717212"/>
                <a:gd name="connsiteX7" fmla="*/ 601867 w 3395867"/>
                <a:gd name="connsiteY7" fmla="*/ 1363071 h 3717212"/>
                <a:gd name="connsiteX8" fmla="*/ 131967 w 3395867"/>
                <a:gd name="connsiteY8" fmla="*/ 918571 h 3717212"/>
                <a:gd name="connsiteX0" fmla="*/ 131967 w 3395867"/>
                <a:gd name="connsiteY0" fmla="*/ 918571 h 3717212"/>
                <a:gd name="connsiteX1" fmla="*/ 2014410 w 3395867"/>
                <a:gd name="connsiteY1" fmla="*/ 0 h 3717212"/>
                <a:gd name="connsiteX2" fmla="*/ 3395867 w 3395867"/>
                <a:gd name="connsiteY2" fmla="*/ 2633071 h 3717212"/>
                <a:gd name="connsiteX3" fmla="*/ 1490867 w 3395867"/>
                <a:gd name="connsiteY3" fmla="*/ 3687171 h 3717212"/>
                <a:gd name="connsiteX4" fmla="*/ 1249567 w 3395867"/>
                <a:gd name="connsiteY4" fmla="*/ 3052171 h 3717212"/>
                <a:gd name="connsiteX5" fmla="*/ 1071767 w 3395867"/>
                <a:gd name="connsiteY5" fmla="*/ 2493371 h 3717212"/>
                <a:gd name="connsiteX6" fmla="*/ 792367 w 3395867"/>
                <a:gd name="connsiteY6" fmla="*/ 1858371 h 3717212"/>
                <a:gd name="connsiteX7" fmla="*/ 601867 w 3395867"/>
                <a:gd name="connsiteY7" fmla="*/ 1363071 h 3717212"/>
                <a:gd name="connsiteX8" fmla="*/ 131967 w 3395867"/>
                <a:gd name="connsiteY8" fmla="*/ 918571 h 3717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95867" h="3717212">
                  <a:moveTo>
                    <a:pt x="131967" y="918571"/>
                  </a:moveTo>
                  <a:cubicBezTo>
                    <a:pt x="759448" y="574281"/>
                    <a:pt x="1386929" y="306190"/>
                    <a:pt x="2014410" y="0"/>
                  </a:cubicBezTo>
                  <a:lnTo>
                    <a:pt x="3395867" y="2633071"/>
                  </a:lnTo>
                  <a:lnTo>
                    <a:pt x="1490867" y="3687171"/>
                  </a:lnTo>
                  <a:cubicBezTo>
                    <a:pt x="1279200" y="3610971"/>
                    <a:pt x="699234" y="4042771"/>
                    <a:pt x="1249567" y="3052171"/>
                  </a:cubicBezTo>
                  <a:cubicBezTo>
                    <a:pt x="305534" y="3204571"/>
                    <a:pt x="1012500" y="2721971"/>
                    <a:pt x="1071767" y="2493371"/>
                  </a:cubicBezTo>
                  <a:cubicBezTo>
                    <a:pt x="148900" y="2768538"/>
                    <a:pt x="711934" y="2053104"/>
                    <a:pt x="792367" y="1858371"/>
                  </a:cubicBezTo>
                  <a:cubicBezTo>
                    <a:pt x="47300" y="2154704"/>
                    <a:pt x="419834" y="1600138"/>
                    <a:pt x="601867" y="1363071"/>
                  </a:cubicBezTo>
                  <a:cubicBezTo>
                    <a:pt x="-380266" y="1621304"/>
                    <a:pt x="136200" y="1155638"/>
                    <a:pt x="131967" y="918571"/>
                  </a:cubicBezTo>
                  <a:close/>
                </a:path>
              </a:pathLst>
            </a:cu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4">
              <a:extLst>
                <a:ext uri="{FF2B5EF4-FFF2-40B4-BE49-F238E27FC236}">
                  <a16:creationId xmlns:a16="http://schemas.microsoft.com/office/drawing/2014/main" id="{9BAD55C7-1890-A19B-839B-DC075B8BD4A0}"/>
                </a:ext>
              </a:extLst>
            </p:cNvPr>
            <p:cNvSpPr/>
            <p:nvPr/>
          </p:nvSpPr>
          <p:spPr>
            <a:xfrm>
              <a:off x="3368701" y="1650115"/>
              <a:ext cx="3395867" cy="3815112"/>
            </a:xfrm>
            <a:custGeom>
              <a:avLst/>
              <a:gdLst>
                <a:gd name="connsiteX0" fmla="*/ 0 w 1092200"/>
                <a:gd name="connsiteY0" fmla="*/ 0 h 1625600"/>
                <a:gd name="connsiteX1" fmla="*/ 1092200 w 1092200"/>
                <a:gd name="connsiteY1" fmla="*/ 0 h 1625600"/>
                <a:gd name="connsiteX2" fmla="*/ 1092200 w 1092200"/>
                <a:gd name="connsiteY2" fmla="*/ 1625600 h 1625600"/>
                <a:gd name="connsiteX3" fmla="*/ 0 w 1092200"/>
                <a:gd name="connsiteY3" fmla="*/ 1625600 h 1625600"/>
                <a:gd name="connsiteX4" fmla="*/ 0 w 1092200"/>
                <a:gd name="connsiteY4" fmla="*/ 0 h 1625600"/>
                <a:gd name="connsiteX0" fmla="*/ 508000 w 1600200"/>
                <a:gd name="connsiteY0" fmla="*/ 0 h 3479800"/>
                <a:gd name="connsiteX1" fmla="*/ 1600200 w 1600200"/>
                <a:gd name="connsiteY1" fmla="*/ 0 h 3479800"/>
                <a:gd name="connsiteX2" fmla="*/ 1600200 w 1600200"/>
                <a:gd name="connsiteY2" fmla="*/ 1625600 h 3479800"/>
                <a:gd name="connsiteX3" fmla="*/ 0 w 1600200"/>
                <a:gd name="connsiteY3" fmla="*/ 3479800 h 3479800"/>
                <a:gd name="connsiteX4" fmla="*/ 508000 w 1600200"/>
                <a:gd name="connsiteY4" fmla="*/ 0 h 3479800"/>
                <a:gd name="connsiteX0" fmla="*/ 753102 w 1845302"/>
                <a:gd name="connsiteY0" fmla="*/ 0 h 3479800"/>
                <a:gd name="connsiteX1" fmla="*/ 1845302 w 1845302"/>
                <a:gd name="connsiteY1" fmla="*/ 0 h 3479800"/>
                <a:gd name="connsiteX2" fmla="*/ 1845302 w 1845302"/>
                <a:gd name="connsiteY2" fmla="*/ 1625600 h 3479800"/>
                <a:gd name="connsiteX3" fmla="*/ 245102 w 1845302"/>
                <a:gd name="connsiteY3" fmla="*/ 3479800 h 3479800"/>
                <a:gd name="connsiteX4" fmla="*/ 3802 w 1845302"/>
                <a:gd name="connsiteY4" fmla="*/ 2844800 h 3479800"/>
                <a:gd name="connsiteX5" fmla="*/ 753102 w 1845302"/>
                <a:gd name="connsiteY5" fmla="*/ 0 h 3479800"/>
                <a:gd name="connsiteX0" fmla="*/ 934982 w 2027182"/>
                <a:gd name="connsiteY0" fmla="*/ 0 h 3479800"/>
                <a:gd name="connsiteX1" fmla="*/ 2027182 w 2027182"/>
                <a:gd name="connsiteY1" fmla="*/ 0 h 3479800"/>
                <a:gd name="connsiteX2" fmla="*/ 2027182 w 2027182"/>
                <a:gd name="connsiteY2" fmla="*/ 1625600 h 3479800"/>
                <a:gd name="connsiteX3" fmla="*/ 426982 w 2027182"/>
                <a:gd name="connsiteY3" fmla="*/ 3479800 h 3479800"/>
                <a:gd name="connsiteX4" fmla="*/ 185682 w 2027182"/>
                <a:gd name="connsiteY4" fmla="*/ 2844800 h 3479800"/>
                <a:gd name="connsiteX5" fmla="*/ 7882 w 2027182"/>
                <a:gd name="connsiteY5" fmla="*/ 2286000 h 3479800"/>
                <a:gd name="connsiteX6" fmla="*/ 934982 w 2027182"/>
                <a:gd name="connsiteY6" fmla="*/ 0 h 3479800"/>
                <a:gd name="connsiteX0" fmla="*/ 1216364 w 2308564"/>
                <a:gd name="connsiteY0" fmla="*/ 0 h 3479800"/>
                <a:gd name="connsiteX1" fmla="*/ 2308564 w 2308564"/>
                <a:gd name="connsiteY1" fmla="*/ 0 h 3479800"/>
                <a:gd name="connsiteX2" fmla="*/ 2308564 w 2308564"/>
                <a:gd name="connsiteY2" fmla="*/ 1625600 h 3479800"/>
                <a:gd name="connsiteX3" fmla="*/ 708364 w 2308564"/>
                <a:gd name="connsiteY3" fmla="*/ 3479800 h 3479800"/>
                <a:gd name="connsiteX4" fmla="*/ 467064 w 2308564"/>
                <a:gd name="connsiteY4" fmla="*/ 2844800 h 3479800"/>
                <a:gd name="connsiteX5" fmla="*/ 289264 w 2308564"/>
                <a:gd name="connsiteY5" fmla="*/ 2286000 h 3479800"/>
                <a:gd name="connsiteX6" fmla="*/ 9864 w 2308564"/>
                <a:gd name="connsiteY6" fmla="*/ 1651000 h 3479800"/>
                <a:gd name="connsiteX7" fmla="*/ 1216364 w 2308564"/>
                <a:gd name="connsiteY7" fmla="*/ 0 h 3479800"/>
                <a:gd name="connsiteX0" fmla="*/ 1434215 w 2526415"/>
                <a:gd name="connsiteY0" fmla="*/ 0 h 3479800"/>
                <a:gd name="connsiteX1" fmla="*/ 2526415 w 2526415"/>
                <a:gd name="connsiteY1" fmla="*/ 0 h 3479800"/>
                <a:gd name="connsiteX2" fmla="*/ 2526415 w 2526415"/>
                <a:gd name="connsiteY2" fmla="*/ 1625600 h 3479800"/>
                <a:gd name="connsiteX3" fmla="*/ 926215 w 2526415"/>
                <a:gd name="connsiteY3" fmla="*/ 3479800 h 3479800"/>
                <a:gd name="connsiteX4" fmla="*/ 684915 w 2526415"/>
                <a:gd name="connsiteY4" fmla="*/ 2844800 h 3479800"/>
                <a:gd name="connsiteX5" fmla="*/ 507115 w 2526415"/>
                <a:gd name="connsiteY5" fmla="*/ 2286000 h 3479800"/>
                <a:gd name="connsiteX6" fmla="*/ 227715 w 2526415"/>
                <a:gd name="connsiteY6" fmla="*/ 1651000 h 3479800"/>
                <a:gd name="connsiteX7" fmla="*/ 37215 w 2526415"/>
                <a:gd name="connsiteY7" fmla="*/ 1155700 h 3479800"/>
                <a:gd name="connsiteX8" fmla="*/ 1434215 w 2526415"/>
                <a:gd name="connsiteY8" fmla="*/ 0 h 3479800"/>
                <a:gd name="connsiteX0" fmla="*/ 0 w 2959100"/>
                <a:gd name="connsiteY0" fmla="*/ 711200 h 3479800"/>
                <a:gd name="connsiteX1" fmla="*/ 2959100 w 2959100"/>
                <a:gd name="connsiteY1" fmla="*/ 0 h 3479800"/>
                <a:gd name="connsiteX2" fmla="*/ 2959100 w 2959100"/>
                <a:gd name="connsiteY2" fmla="*/ 1625600 h 3479800"/>
                <a:gd name="connsiteX3" fmla="*/ 1358900 w 2959100"/>
                <a:gd name="connsiteY3" fmla="*/ 3479800 h 3479800"/>
                <a:gd name="connsiteX4" fmla="*/ 1117600 w 2959100"/>
                <a:gd name="connsiteY4" fmla="*/ 2844800 h 3479800"/>
                <a:gd name="connsiteX5" fmla="*/ 939800 w 2959100"/>
                <a:gd name="connsiteY5" fmla="*/ 2286000 h 3479800"/>
                <a:gd name="connsiteX6" fmla="*/ 660400 w 2959100"/>
                <a:gd name="connsiteY6" fmla="*/ 1651000 h 3479800"/>
                <a:gd name="connsiteX7" fmla="*/ 469900 w 2959100"/>
                <a:gd name="connsiteY7" fmla="*/ 1155700 h 3479800"/>
                <a:gd name="connsiteX8" fmla="*/ 0 w 2959100"/>
                <a:gd name="connsiteY8" fmla="*/ 711200 h 3479800"/>
                <a:gd name="connsiteX0" fmla="*/ 0 w 3251200"/>
                <a:gd name="connsiteY0" fmla="*/ 711200 h 3479800"/>
                <a:gd name="connsiteX1" fmla="*/ 2959100 w 3251200"/>
                <a:gd name="connsiteY1" fmla="*/ 0 h 3479800"/>
                <a:gd name="connsiteX2" fmla="*/ 3251200 w 3251200"/>
                <a:gd name="connsiteY2" fmla="*/ 2374900 h 3479800"/>
                <a:gd name="connsiteX3" fmla="*/ 1358900 w 3251200"/>
                <a:gd name="connsiteY3" fmla="*/ 3479800 h 3479800"/>
                <a:gd name="connsiteX4" fmla="*/ 1117600 w 3251200"/>
                <a:gd name="connsiteY4" fmla="*/ 2844800 h 3479800"/>
                <a:gd name="connsiteX5" fmla="*/ 939800 w 3251200"/>
                <a:gd name="connsiteY5" fmla="*/ 2286000 h 3479800"/>
                <a:gd name="connsiteX6" fmla="*/ 660400 w 3251200"/>
                <a:gd name="connsiteY6" fmla="*/ 1651000 h 3479800"/>
                <a:gd name="connsiteX7" fmla="*/ 469900 w 3251200"/>
                <a:gd name="connsiteY7" fmla="*/ 1155700 h 3479800"/>
                <a:gd name="connsiteX8" fmla="*/ 0 w 3251200"/>
                <a:gd name="connsiteY8" fmla="*/ 711200 h 3479800"/>
                <a:gd name="connsiteX0" fmla="*/ 0 w 3251200"/>
                <a:gd name="connsiteY0" fmla="*/ 1041400 h 3810000"/>
                <a:gd name="connsiteX1" fmla="*/ 1841500 w 3251200"/>
                <a:gd name="connsiteY1" fmla="*/ 0 h 3810000"/>
                <a:gd name="connsiteX2" fmla="*/ 3251200 w 3251200"/>
                <a:gd name="connsiteY2" fmla="*/ 2705100 h 3810000"/>
                <a:gd name="connsiteX3" fmla="*/ 1358900 w 3251200"/>
                <a:gd name="connsiteY3" fmla="*/ 3810000 h 3810000"/>
                <a:gd name="connsiteX4" fmla="*/ 1117600 w 3251200"/>
                <a:gd name="connsiteY4" fmla="*/ 3175000 h 3810000"/>
                <a:gd name="connsiteX5" fmla="*/ 939800 w 3251200"/>
                <a:gd name="connsiteY5" fmla="*/ 2616200 h 3810000"/>
                <a:gd name="connsiteX6" fmla="*/ 660400 w 3251200"/>
                <a:gd name="connsiteY6" fmla="*/ 1981200 h 3810000"/>
                <a:gd name="connsiteX7" fmla="*/ 469900 w 3251200"/>
                <a:gd name="connsiteY7" fmla="*/ 1485900 h 3810000"/>
                <a:gd name="connsiteX8" fmla="*/ 0 w 3251200"/>
                <a:gd name="connsiteY8" fmla="*/ 1041400 h 3810000"/>
                <a:gd name="connsiteX0" fmla="*/ 0 w 3263900"/>
                <a:gd name="connsiteY0" fmla="*/ 1041400 h 3810000"/>
                <a:gd name="connsiteX1" fmla="*/ 1841500 w 3263900"/>
                <a:gd name="connsiteY1" fmla="*/ 0 h 3810000"/>
                <a:gd name="connsiteX2" fmla="*/ 3263900 w 3263900"/>
                <a:gd name="connsiteY2" fmla="*/ 2755900 h 3810000"/>
                <a:gd name="connsiteX3" fmla="*/ 1358900 w 3263900"/>
                <a:gd name="connsiteY3" fmla="*/ 3810000 h 3810000"/>
                <a:gd name="connsiteX4" fmla="*/ 1117600 w 3263900"/>
                <a:gd name="connsiteY4" fmla="*/ 3175000 h 3810000"/>
                <a:gd name="connsiteX5" fmla="*/ 939800 w 3263900"/>
                <a:gd name="connsiteY5" fmla="*/ 2616200 h 3810000"/>
                <a:gd name="connsiteX6" fmla="*/ 660400 w 3263900"/>
                <a:gd name="connsiteY6" fmla="*/ 1981200 h 3810000"/>
                <a:gd name="connsiteX7" fmla="*/ 469900 w 3263900"/>
                <a:gd name="connsiteY7" fmla="*/ 1485900 h 3810000"/>
                <a:gd name="connsiteX8" fmla="*/ 0 w 3263900"/>
                <a:gd name="connsiteY8" fmla="*/ 1041400 h 3810000"/>
                <a:gd name="connsiteX0" fmla="*/ 0 w 3263900"/>
                <a:gd name="connsiteY0" fmla="*/ 1041400 h 3810000"/>
                <a:gd name="connsiteX1" fmla="*/ 1841500 w 3263900"/>
                <a:gd name="connsiteY1" fmla="*/ 0 h 3810000"/>
                <a:gd name="connsiteX2" fmla="*/ 3263900 w 3263900"/>
                <a:gd name="connsiteY2" fmla="*/ 2755900 h 3810000"/>
                <a:gd name="connsiteX3" fmla="*/ 1358900 w 3263900"/>
                <a:gd name="connsiteY3" fmla="*/ 3810000 h 3810000"/>
                <a:gd name="connsiteX4" fmla="*/ 1117600 w 3263900"/>
                <a:gd name="connsiteY4" fmla="*/ 3175000 h 3810000"/>
                <a:gd name="connsiteX5" fmla="*/ 939800 w 3263900"/>
                <a:gd name="connsiteY5" fmla="*/ 2616200 h 3810000"/>
                <a:gd name="connsiteX6" fmla="*/ 660400 w 3263900"/>
                <a:gd name="connsiteY6" fmla="*/ 1981200 h 3810000"/>
                <a:gd name="connsiteX7" fmla="*/ 469900 w 3263900"/>
                <a:gd name="connsiteY7" fmla="*/ 1485900 h 3810000"/>
                <a:gd name="connsiteX8" fmla="*/ 0 w 3263900"/>
                <a:gd name="connsiteY8" fmla="*/ 1041400 h 3810000"/>
                <a:gd name="connsiteX0" fmla="*/ 0 w 3263900"/>
                <a:gd name="connsiteY0" fmla="*/ 1041400 h 3840041"/>
                <a:gd name="connsiteX1" fmla="*/ 1841500 w 3263900"/>
                <a:gd name="connsiteY1" fmla="*/ 0 h 3840041"/>
                <a:gd name="connsiteX2" fmla="*/ 3263900 w 3263900"/>
                <a:gd name="connsiteY2" fmla="*/ 2755900 h 3840041"/>
                <a:gd name="connsiteX3" fmla="*/ 1358900 w 3263900"/>
                <a:gd name="connsiteY3" fmla="*/ 3810000 h 3840041"/>
                <a:gd name="connsiteX4" fmla="*/ 1117600 w 3263900"/>
                <a:gd name="connsiteY4" fmla="*/ 3175000 h 3840041"/>
                <a:gd name="connsiteX5" fmla="*/ 939800 w 3263900"/>
                <a:gd name="connsiteY5" fmla="*/ 2616200 h 3840041"/>
                <a:gd name="connsiteX6" fmla="*/ 660400 w 3263900"/>
                <a:gd name="connsiteY6" fmla="*/ 1981200 h 3840041"/>
                <a:gd name="connsiteX7" fmla="*/ 469900 w 3263900"/>
                <a:gd name="connsiteY7" fmla="*/ 1485900 h 3840041"/>
                <a:gd name="connsiteX8" fmla="*/ 0 w 3263900"/>
                <a:gd name="connsiteY8" fmla="*/ 1041400 h 3840041"/>
                <a:gd name="connsiteX0" fmla="*/ 0 w 3263900"/>
                <a:gd name="connsiteY0" fmla="*/ 1041400 h 3840041"/>
                <a:gd name="connsiteX1" fmla="*/ 1841500 w 3263900"/>
                <a:gd name="connsiteY1" fmla="*/ 0 h 3840041"/>
                <a:gd name="connsiteX2" fmla="*/ 3263900 w 3263900"/>
                <a:gd name="connsiteY2" fmla="*/ 2755900 h 3840041"/>
                <a:gd name="connsiteX3" fmla="*/ 1358900 w 3263900"/>
                <a:gd name="connsiteY3" fmla="*/ 3810000 h 3840041"/>
                <a:gd name="connsiteX4" fmla="*/ 1117600 w 3263900"/>
                <a:gd name="connsiteY4" fmla="*/ 3175000 h 3840041"/>
                <a:gd name="connsiteX5" fmla="*/ 939800 w 3263900"/>
                <a:gd name="connsiteY5" fmla="*/ 2616200 h 3840041"/>
                <a:gd name="connsiteX6" fmla="*/ 660400 w 3263900"/>
                <a:gd name="connsiteY6" fmla="*/ 1981200 h 3840041"/>
                <a:gd name="connsiteX7" fmla="*/ 469900 w 3263900"/>
                <a:gd name="connsiteY7" fmla="*/ 1485900 h 3840041"/>
                <a:gd name="connsiteX8" fmla="*/ 0 w 3263900"/>
                <a:gd name="connsiteY8" fmla="*/ 1041400 h 3840041"/>
                <a:gd name="connsiteX0" fmla="*/ 0 w 3263900"/>
                <a:gd name="connsiteY0" fmla="*/ 1041400 h 3840041"/>
                <a:gd name="connsiteX1" fmla="*/ 1841500 w 3263900"/>
                <a:gd name="connsiteY1" fmla="*/ 0 h 3840041"/>
                <a:gd name="connsiteX2" fmla="*/ 3263900 w 3263900"/>
                <a:gd name="connsiteY2" fmla="*/ 2755900 h 3840041"/>
                <a:gd name="connsiteX3" fmla="*/ 1358900 w 3263900"/>
                <a:gd name="connsiteY3" fmla="*/ 3810000 h 3840041"/>
                <a:gd name="connsiteX4" fmla="*/ 1117600 w 3263900"/>
                <a:gd name="connsiteY4" fmla="*/ 3175000 h 3840041"/>
                <a:gd name="connsiteX5" fmla="*/ 939800 w 3263900"/>
                <a:gd name="connsiteY5" fmla="*/ 2616200 h 3840041"/>
                <a:gd name="connsiteX6" fmla="*/ 660400 w 3263900"/>
                <a:gd name="connsiteY6" fmla="*/ 1981200 h 3840041"/>
                <a:gd name="connsiteX7" fmla="*/ 469900 w 3263900"/>
                <a:gd name="connsiteY7" fmla="*/ 1485900 h 3840041"/>
                <a:gd name="connsiteX8" fmla="*/ 0 w 3263900"/>
                <a:gd name="connsiteY8" fmla="*/ 1041400 h 3840041"/>
                <a:gd name="connsiteX0" fmla="*/ 0 w 3263900"/>
                <a:gd name="connsiteY0" fmla="*/ 1041400 h 3840041"/>
                <a:gd name="connsiteX1" fmla="*/ 1841500 w 3263900"/>
                <a:gd name="connsiteY1" fmla="*/ 0 h 3840041"/>
                <a:gd name="connsiteX2" fmla="*/ 3263900 w 3263900"/>
                <a:gd name="connsiteY2" fmla="*/ 2755900 h 3840041"/>
                <a:gd name="connsiteX3" fmla="*/ 1358900 w 3263900"/>
                <a:gd name="connsiteY3" fmla="*/ 3810000 h 3840041"/>
                <a:gd name="connsiteX4" fmla="*/ 1117600 w 3263900"/>
                <a:gd name="connsiteY4" fmla="*/ 3175000 h 3840041"/>
                <a:gd name="connsiteX5" fmla="*/ 939800 w 3263900"/>
                <a:gd name="connsiteY5" fmla="*/ 2616200 h 3840041"/>
                <a:gd name="connsiteX6" fmla="*/ 660400 w 3263900"/>
                <a:gd name="connsiteY6" fmla="*/ 1981200 h 3840041"/>
                <a:gd name="connsiteX7" fmla="*/ 469900 w 3263900"/>
                <a:gd name="connsiteY7" fmla="*/ 1485900 h 3840041"/>
                <a:gd name="connsiteX8" fmla="*/ 0 w 3263900"/>
                <a:gd name="connsiteY8" fmla="*/ 1041400 h 3840041"/>
                <a:gd name="connsiteX0" fmla="*/ 78675 w 3342575"/>
                <a:gd name="connsiteY0" fmla="*/ 1041400 h 3840041"/>
                <a:gd name="connsiteX1" fmla="*/ 1920175 w 3342575"/>
                <a:gd name="connsiteY1" fmla="*/ 0 h 3840041"/>
                <a:gd name="connsiteX2" fmla="*/ 3342575 w 3342575"/>
                <a:gd name="connsiteY2" fmla="*/ 2755900 h 3840041"/>
                <a:gd name="connsiteX3" fmla="*/ 1437575 w 3342575"/>
                <a:gd name="connsiteY3" fmla="*/ 3810000 h 3840041"/>
                <a:gd name="connsiteX4" fmla="*/ 1196275 w 3342575"/>
                <a:gd name="connsiteY4" fmla="*/ 3175000 h 3840041"/>
                <a:gd name="connsiteX5" fmla="*/ 1018475 w 3342575"/>
                <a:gd name="connsiteY5" fmla="*/ 2616200 h 3840041"/>
                <a:gd name="connsiteX6" fmla="*/ 739075 w 3342575"/>
                <a:gd name="connsiteY6" fmla="*/ 1981200 h 3840041"/>
                <a:gd name="connsiteX7" fmla="*/ 548575 w 3342575"/>
                <a:gd name="connsiteY7" fmla="*/ 1485900 h 3840041"/>
                <a:gd name="connsiteX8" fmla="*/ 78675 w 3342575"/>
                <a:gd name="connsiteY8" fmla="*/ 1041400 h 3840041"/>
                <a:gd name="connsiteX0" fmla="*/ 131967 w 3395867"/>
                <a:gd name="connsiteY0" fmla="*/ 1041400 h 3840041"/>
                <a:gd name="connsiteX1" fmla="*/ 1973467 w 3395867"/>
                <a:gd name="connsiteY1" fmla="*/ 0 h 3840041"/>
                <a:gd name="connsiteX2" fmla="*/ 3395867 w 3395867"/>
                <a:gd name="connsiteY2" fmla="*/ 2755900 h 3840041"/>
                <a:gd name="connsiteX3" fmla="*/ 1490867 w 3395867"/>
                <a:gd name="connsiteY3" fmla="*/ 3810000 h 3840041"/>
                <a:gd name="connsiteX4" fmla="*/ 1249567 w 3395867"/>
                <a:gd name="connsiteY4" fmla="*/ 3175000 h 3840041"/>
                <a:gd name="connsiteX5" fmla="*/ 1071767 w 3395867"/>
                <a:gd name="connsiteY5" fmla="*/ 2616200 h 3840041"/>
                <a:gd name="connsiteX6" fmla="*/ 792367 w 3395867"/>
                <a:gd name="connsiteY6" fmla="*/ 1981200 h 3840041"/>
                <a:gd name="connsiteX7" fmla="*/ 601867 w 3395867"/>
                <a:gd name="connsiteY7" fmla="*/ 1485900 h 3840041"/>
                <a:gd name="connsiteX8" fmla="*/ 131967 w 3395867"/>
                <a:gd name="connsiteY8" fmla="*/ 1041400 h 3840041"/>
                <a:gd name="connsiteX0" fmla="*/ 131967 w 3395867"/>
                <a:gd name="connsiteY0" fmla="*/ 945865 h 3744506"/>
                <a:gd name="connsiteX1" fmla="*/ 2014410 w 3395867"/>
                <a:gd name="connsiteY1" fmla="*/ 0 h 3744506"/>
                <a:gd name="connsiteX2" fmla="*/ 3395867 w 3395867"/>
                <a:gd name="connsiteY2" fmla="*/ 2660365 h 3744506"/>
                <a:gd name="connsiteX3" fmla="*/ 1490867 w 3395867"/>
                <a:gd name="connsiteY3" fmla="*/ 3714465 h 3744506"/>
                <a:gd name="connsiteX4" fmla="*/ 1249567 w 3395867"/>
                <a:gd name="connsiteY4" fmla="*/ 3079465 h 3744506"/>
                <a:gd name="connsiteX5" fmla="*/ 1071767 w 3395867"/>
                <a:gd name="connsiteY5" fmla="*/ 2520665 h 3744506"/>
                <a:gd name="connsiteX6" fmla="*/ 792367 w 3395867"/>
                <a:gd name="connsiteY6" fmla="*/ 1885665 h 3744506"/>
                <a:gd name="connsiteX7" fmla="*/ 601867 w 3395867"/>
                <a:gd name="connsiteY7" fmla="*/ 1390365 h 3744506"/>
                <a:gd name="connsiteX8" fmla="*/ 131967 w 3395867"/>
                <a:gd name="connsiteY8" fmla="*/ 945865 h 3744506"/>
                <a:gd name="connsiteX0" fmla="*/ 131967 w 3395867"/>
                <a:gd name="connsiteY0" fmla="*/ 945865 h 3797314"/>
                <a:gd name="connsiteX1" fmla="*/ 2014410 w 3395867"/>
                <a:gd name="connsiteY1" fmla="*/ 0 h 3797314"/>
                <a:gd name="connsiteX2" fmla="*/ 3395867 w 3395867"/>
                <a:gd name="connsiteY2" fmla="*/ 2660365 h 3797314"/>
                <a:gd name="connsiteX3" fmla="*/ 1504515 w 3395867"/>
                <a:gd name="connsiteY3" fmla="*/ 3796352 h 3797314"/>
                <a:gd name="connsiteX4" fmla="*/ 1249567 w 3395867"/>
                <a:gd name="connsiteY4" fmla="*/ 3079465 h 3797314"/>
                <a:gd name="connsiteX5" fmla="*/ 1071767 w 3395867"/>
                <a:gd name="connsiteY5" fmla="*/ 2520665 h 3797314"/>
                <a:gd name="connsiteX6" fmla="*/ 792367 w 3395867"/>
                <a:gd name="connsiteY6" fmla="*/ 1885665 h 3797314"/>
                <a:gd name="connsiteX7" fmla="*/ 601867 w 3395867"/>
                <a:gd name="connsiteY7" fmla="*/ 1390365 h 3797314"/>
                <a:gd name="connsiteX8" fmla="*/ 131967 w 3395867"/>
                <a:gd name="connsiteY8" fmla="*/ 945865 h 3797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95867" h="3797314">
                  <a:moveTo>
                    <a:pt x="131967" y="945865"/>
                  </a:moveTo>
                  <a:lnTo>
                    <a:pt x="2014410" y="0"/>
                  </a:lnTo>
                  <a:lnTo>
                    <a:pt x="3395867" y="2660365"/>
                  </a:lnTo>
                  <a:lnTo>
                    <a:pt x="1504515" y="3796352"/>
                  </a:lnTo>
                  <a:cubicBezTo>
                    <a:pt x="1292848" y="3720152"/>
                    <a:pt x="699234" y="4070065"/>
                    <a:pt x="1249567" y="3079465"/>
                  </a:cubicBezTo>
                  <a:cubicBezTo>
                    <a:pt x="305534" y="3231865"/>
                    <a:pt x="1012500" y="2749265"/>
                    <a:pt x="1071767" y="2520665"/>
                  </a:cubicBezTo>
                  <a:cubicBezTo>
                    <a:pt x="148900" y="2795832"/>
                    <a:pt x="711934" y="2080398"/>
                    <a:pt x="792367" y="1885665"/>
                  </a:cubicBezTo>
                  <a:cubicBezTo>
                    <a:pt x="47300" y="2181998"/>
                    <a:pt x="419834" y="1627432"/>
                    <a:pt x="601867" y="1390365"/>
                  </a:cubicBezTo>
                  <a:cubicBezTo>
                    <a:pt x="-380266" y="1648598"/>
                    <a:pt x="136200" y="1182932"/>
                    <a:pt x="131967" y="945865"/>
                  </a:cubicBezTo>
                  <a:close/>
                </a:path>
              </a:pathLst>
            </a:custGeom>
            <a:solidFill>
              <a:srgbClr val="F315D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4">
              <a:extLst>
                <a:ext uri="{FF2B5EF4-FFF2-40B4-BE49-F238E27FC236}">
                  <a16:creationId xmlns:a16="http://schemas.microsoft.com/office/drawing/2014/main" id="{4211DBA5-2141-229A-F5D0-1CF550084766}"/>
                </a:ext>
              </a:extLst>
            </p:cNvPr>
            <p:cNvSpPr/>
            <p:nvPr/>
          </p:nvSpPr>
          <p:spPr>
            <a:xfrm>
              <a:off x="3959593" y="1392773"/>
              <a:ext cx="3190508" cy="3859566"/>
            </a:xfrm>
            <a:custGeom>
              <a:avLst/>
              <a:gdLst>
                <a:gd name="connsiteX0" fmla="*/ 0 w 1092200"/>
                <a:gd name="connsiteY0" fmla="*/ 0 h 1625600"/>
                <a:gd name="connsiteX1" fmla="*/ 1092200 w 1092200"/>
                <a:gd name="connsiteY1" fmla="*/ 0 h 1625600"/>
                <a:gd name="connsiteX2" fmla="*/ 1092200 w 1092200"/>
                <a:gd name="connsiteY2" fmla="*/ 1625600 h 1625600"/>
                <a:gd name="connsiteX3" fmla="*/ 0 w 1092200"/>
                <a:gd name="connsiteY3" fmla="*/ 1625600 h 1625600"/>
                <a:gd name="connsiteX4" fmla="*/ 0 w 1092200"/>
                <a:gd name="connsiteY4" fmla="*/ 0 h 1625600"/>
                <a:gd name="connsiteX0" fmla="*/ 508000 w 1600200"/>
                <a:gd name="connsiteY0" fmla="*/ 0 h 3479800"/>
                <a:gd name="connsiteX1" fmla="*/ 1600200 w 1600200"/>
                <a:gd name="connsiteY1" fmla="*/ 0 h 3479800"/>
                <a:gd name="connsiteX2" fmla="*/ 1600200 w 1600200"/>
                <a:gd name="connsiteY2" fmla="*/ 1625600 h 3479800"/>
                <a:gd name="connsiteX3" fmla="*/ 0 w 1600200"/>
                <a:gd name="connsiteY3" fmla="*/ 3479800 h 3479800"/>
                <a:gd name="connsiteX4" fmla="*/ 508000 w 1600200"/>
                <a:gd name="connsiteY4" fmla="*/ 0 h 3479800"/>
                <a:gd name="connsiteX0" fmla="*/ 753102 w 1845302"/>
                <a:gd name="connsiteY0" fmla="*/ 0 h 3479800"/>
                <a:gd name="connsiteX1" fmla="*/ 1845302 w 1845302"/>
                <a:gd name="connsiteY1" fmla="*/ 0 h 3479800"/>
                <a:gd name="connsiteX2" fmla="*/ 1845302 w 1845302"/>
                <a:gd name="connsiteY2" fmla="*/ 1625600 h 3479800"/>
                <a:gd name="connsiteX3" fmla="*/ 245102 w 1845302"/>
                <a:gd name="connsiteY3" fmla="*/ 3479800 h 3479800"/>
                <a:gd name="connsiteX4" fmla="*/ 3802 w 1845302"/>
                <a:gd name="connsiteY4" fmla="*/ 2844800 h 3479800"/>
                <a:gd name="connsiteX5" fmla="*/ 753102 w 1845302"/>
                <a:gd name="connsiteY5" fmla="*/ 0 h 3479800"/>
                <a:gd name="connsiteX0" fmla="*/ 934982 w 2027182"/>
                <a:gd name="connsiteY0" fmla="*/ 0 h 3479800"/>
                <a:gd name="connsiteX1" fmla="*/ 2027182 w 2027182"/>
                <a:gd name="connsiteY1" fmla="*/ 0 h 3479800"/>
                <a:gd name="connsiteX2" fmla="*/ 2027182 w 2027182"/>
                <a:gd name="connsiteY2" fmla="*/ 1625600 h 3479800"/>
                <a:gd name="connsiteX3" fmla="*/ 426982 w 2027182"/>
                <a:gd name="connsiteY3" fmla="*/ 3479800 h 3479800"/>
                <a:gd name="connsiteX4" fmla="*/ 185682 w 2027182"/>
                <a:gd name="connsiteY4" fmla="*/ 2844800 h 3479800"/>
                <a:gd name="connsiteX5" fmla="*/ 7882 w 2027182"/>
                <a:gd name="connsiteY5" fmla="*/ 2286000 h 3479800"/>
                <a:gd name="connsiteX6" fmla="*/ 934982 w 2027182"/>
                <a:gd name="connsiteY6" fmla="*/ 0 h 3479800"/>
                <a:gd name="connsiteX0" fmla="*/ 1216364 w 2308564"/>
                <a:gd name="connsiteY0" fmla="*/ 0 h 3479800"/>
                <a:gd name="connsiteX1" fmla="*/ 2308564 w 2308564"/>
                <a:gd name="connsiteY1" fmla="*/ 0 h 3479800"/>
                <a:gd name="connsiteX2" fmla="*/ 2308564 w 2308564"/>
                <a:gd name="connsiteY2" fmla="*/ 1625600 h 3479800"/>
                <a:gd name="connsiteX3" fmla="*/ 708364 w 2308564"/>
                <a:gd name="connsiteY3" fmla="*/ 3479800 h 3479800"/>
                <a:gd name="connsiteX4" fmla="*/ 467064 w 2308564"/>
                <a:gd name="connsiteY4" fmla="*/ 2844800 h 3479800"/>
                <a:gd name="connsiteX5" fmla="*/ 289264 w 2308564"/>
                <a:gd name="connsiteY5" fmla="*/ 2286000 h 3479800"/>
                <a:gd name="connsiteX6" fmla="*/ 9864 w 2308564"/>
                <a:gd name="connsiteY6" fmla="*/ 1651000 h 3479800"/>
                <a:gd name="connsiteX7" fmla="*/ 1216364 w 2308564"/>
                <a:gd name="connsiteY7" fmla="*/ 0 h 3479800"/>
                <a:gd name="connsiteX0" fmla="*/ 1434215 w 2526415"/>
                <a:gd name="connsiteY0" fmla="*/ 0 h 3479800"/>
                <a:gd name="connsiteX1" fmla="*/ 2526415 w 2526415"/>
                <a:gd name="connsiteY1" fmla="*/ 0 h 3479800"/>
                <a:gd name="connsiteX2" fmla="*/ 2526415 w 2526415"/>
                <a:gd name="connsiteY2" fmla="*/ 1625600 h 3479800"/>
                <a:gd name="connsiteX3" fmla="*/ 926215 w 2526415"/>
                <a:gd name="connsiteY3" fmla="*/ 3479800 h 3479800"/>
                <a:gd name="connsiteX4" fmla="*/ 684915 w 2526415"/>
                <a:gd name="connsiteY4" fmla="*/ 2844800 h 3479800"/>
                <a:gd name="connsiteX5" fmla="*/ 507115 w 2526415"/>
                <a:gd name="connsiteY5" fmla="*/ 2286000 h 3479800"/>
                <a:gd name="connsiteX6" fmla="*/ 227715 w 2526415"/>
                <a:gd name="connsiteY6" fmla="*/ 1651000 h 3479800"/>
                <a:gd name="connsiteX7" fmla="*/ 37215 w 2526415"/>
                <a:gd name="connsiteY7" fmla="*/ 1155700 h 3479800"/>
                <a:gd name="connsiteX8" fmla="*/ 1434215 w 2526415"/>
                <a:gd name="connsiteY8" fmla="*/ 0 h 3479800"/>
                <a:gd name="connsiteX0" fmla="*/ 0 w 2959100"/>
                <a:gd name="connsiteY0" fmla="*/ 711200 h 3479800"/>
                <a:gd name="connsiteX1" fmla="*/ 2959100 w 2959100"/>
                <a:gd name="connsiteY1" fmla="*/ 0 h 3479800"/>
                <a:gd name="connsiteX2" fmla="*/ 2959100 w 2959100"/>
                <a:gd name="connsiteY2" fmla="*/ 1625600 h 3479800"/>
                <a:gd name="connsiteX3" fmla="*/ 1358900 w 2959100"/>
                <a:gd name="connsiteY3" fmla="*/ 3479800 h 3479800"/>
                <a:gd name="connsiteX4" fmla="*/ 1117600 w 2959100"/>
                <a:gd name="connsiteY4" fmla="*/ 2844800 h 3479800"/>
                <a:gd name="connsiteX5" fmla="*/ 939800 w 2959100"/>
                <a:gd name="connsiteY5" fmla="*/ 2286000 h 3479800"/>
                <a:gd name="connsiteX6" fmla="*/ 660400 w 2959100"/>
                <a:gd name="connsiteY6" fmla="*/ 1651000 h 3479800"/>
                <a:gd name="connsiteX7" fmla="*/ 469900 w 2959100"/>
                <a:gd name="connsiteY7" fmla="*/ 1155700 h 3479800"/>
                <a:gd name="connsiteX8" fmla="*/ 0 w 2959100"/>
                <a:gd name="connsiteY8" fmla="*/ 711200 h 3479800"/>
                <a:gd name="connsiteX0" fmla="*/ 0 w 3251200"/>
                <a:gd name="connsiteY0" fmla="*/ 711200 h 3479800"/>
                <a:gd name="connsiteX1" fmla="*/ 2959100 w 3251200"/>
                <a:gd name="connsiteY1" fmla="*/ 0 h 3479800"/>
                <a:gd name="connsiteX2" fmla="*/ 3251200 w 3251200"/>
                <a:gd name="connsiteY2" fmla="*/ 2374900 h 3479800"/>
                <a:gd name="connsiteX3" fmla="*/ 1358900 w 3251200"/>
                <a:gd name="connsiteY3" fmla="*/ 3479800 h 3479800"/>
                <a:gd name="connsiteX4" fmla="*/ 1117600 w 3251200"/>
                <a:gd name="connsiteY4" fmla="*/ 2844800 h 3479800"/>
                <a:gd name="connsiteX5" fmla="*/ 939800 w 3251200"/>
                <a:gd name="connsiteY5" fmla="*/ 2286000 h 3479800"/>
                <a:gd name="connsiteX6" fmla="*/ 660400 w 3251200"/>
                <a:gd name="connsiteY6" fmla="*/ 1651000 h 3479800"/>
                <a:gd name="connsiteX7" fmla="*/ 469900 w 3251200"/>
                <a:gd name="connsiteY7" fmla="*/ 1155700 h 3479800"/>
                <a:gd name="connsiteX8" fmla="*/ 0 w 3251200"/>
                <a:gd name="connsiteY8" fmla="*/ 711200 h 3479800"/>
                <a:gd name="connsiteX0" fmla="*/ 0 w 3251200"/>
                <a:gd name="connsiteY0" fmla="*/ 1041400 h 3810000"/>
                <a:gd name="connsiteX1" fmla="*/ 1841500 w 3251200"/>
                <a:gd name="connsiteY1" fmla="*/ 0 h 3810000"/>
                <a:gd name="connsiteX2" fmla="*/ 3251200 w 3251200"/>
                <a:gd name="connsiteY2" fmla="*/ 2705100 h 3810000"/>
                <a:gd name="connsiteX3" fmla="*/ 1358900 w 3251200"/>
                <a:gd name="connsiteY3" fmla="*/ 3810000 h 3810000"/>
                <a:gd name="connsiteX4" fmla="*/ 1117600 w 3251200"/>
                <a:gd name="connsiteY4" fmla="*/ 3175000 h 3810000"/>
                <a:gd name="connsiteX5" fmla="*/ 939800 w 3251200"/>
                <a:gd name="connsiteY5" fmla="*/ 2616200 h 3810000"/>
                <a:gd name="connsiteX6" fmla="*/ 660400 w 3251200"/>
                <a:gd name="connsiteY6" fmla="*/ 1981200 h 3810000"/>
                <a:gd name="connsiteX7" fmla="*/ 469900 w 3251200"/>
                <a:gd name="connsiteY7" fmla="*/ 1485900 h 3810000"/>
                <a:gd name="connsiteX8" fmla="*/ 0 w 3251200"/>
                <a:gd name="connsiteY8" fmla="*/ 1041400 h 3810000"/>
                <a:gd name="connsiteX0" fmla="*/ 0 w 3263900"/>
                <a:gd name="connsiteY0" fmla="*/ 1041400 h 3810000"/>
                <a:gd name="connsiteX1" fmla="*/ 1841500 w 3263900"/>
                <a:gd name="connsiteY1" fmla="*/ 0 h 3810000"/>
                <a:gd name="connsiteX2" fmla="*/ 3263900 w 3263900"/>
                <a:gd name="connsiteY2" fmla="*/ 2755900 h 3810000"/>
                <a:gd name="connsiteX3" fmla="*/ 1358900 w 3263900"/>
                <a:gd name="connsiteY3" fmla="*/ 3810000 h 3810000"/>
                <a:gd name="connsiteX4" fmla="*/ 1117600 w 3263900"/>
                <a:gd name="connsiteY4" fmla="*/ 3175000 h 3810000"/>
                <a:gd name="connsiteX5" fmla="*/ 939800 w 3263900"/>
                <a:gd name="connsiteY5" fmla="*/ 2616200 h 3810000"/>
                <a:gd name="connsiteX6" fmla="*/ 660400 w 3263900"/>
                <a:gd name="connsiteY6" fmla="*/ 1981200 h 3810000"/>
                <a:gd name="connsiteX7" fmla="*/ 469900 w 3263900"/>
                <a:gd name="connsiteY7" fmla="*/ 1485900 h 3810000"/>
                <a:gd name="connsiteX8" fmla="*/ 0 w 3263900"/>
                <a:gd name="connsiteY8" fmla="*/ 1041400 h 3810000"/>
                <a:gd name="connsiteX0" fmla="*/ 0 w 3263900"/>
                <a:gd name="connsiteY0" fmla="*/ 1041400 h 3810000"/>
                <a:gd name="connsiteX1" fmla="*/ 1841500 w 3263900"/>
                <a:gd name="connsiteY1" fmla="*/ 0 h 3810000"/>
                <a:gd name="connsiteX2" fmla="*/ 3263900 w 3263900"/>
                <a:gd name="connsiteY2" fmla="*/ 2755900 h 3810000"/>
                <a:gd name="connsiteX3" fmla="*/ 1358900 w 3263900"/>
                <a:gd name="connsiteY3" fmla="*/ 3810000 h 3810000"/>
                <a:gd name="connsiteX4" fmla="*/ 1117600 w 3263900"/>
                <a:gd name="connsiteY4" fmla="*/ 3175000 h 3810000"/>
                <a:gd name="connsiteX5" fmla="*/ 939800 w 3263900"/>
                <a:gd name="connsiteY5" fmla="*/ 2616200 h 3810000"/>
                <a:gd name="connsiteX6" fmla="*/ 660400 w 3263900"/>
                <a:gd name="connsiteY6" fmla="*/ 1981200 h 3810000"/>
                <a:gd name="connsiteX7" fmla="*/ 469900 w 3263900"/>
                <a:gd name="connsiteY7" fmla="*/ 1485900 h 3810000"/>
                <a:gd name="connsiteX8" fmla="*/ 0 w 3263900"/>
                <a:gd name="connsiteY8" fmla="*/ 1041400 h 3810000"/>
                <a:gd name="connsiteX0" fmla="*/ 0 w 3263900"/>
                <a:gd name="connsiteY0" fmla="*/ 1041400 h 3840041"/>
                <a:gd name="connsiteX1" fmla="*/ 1841500 w 3263900"/>
                <a:gd name="connsiteY1" fmla="*/ 0 h 3840041"/>
                <a:gd name="connsiteX2" fmla="*/ 3263900 w 3263900"/>
                <a:gd name="connsiteY2" fmla="*/ 2755900 h 3840041"/>
                <a:gd name="connsiteX3" fmla="*/ 1358900 w 3263900"/>
                <a:gd name="connsiteY3" fmla="*/ 3810000 h 3840041"/>
                <a:gd name="connsiteX4" fmla="*/ 1117600 w 3263900"/>
                <a:gd name="connsiteY4" fmla="*/ 3175000 h 3840041"/>
                <a:gd name="connsiteX5" fmla="*/ 939800 w 3263900"/>
                <a:gd name="connsiteY5" fmla="*/ 2616200 h 3840041"/>
                <a:gd name="connsiteX6" fmla="*/ 660400 w 3263900"/>
                <a:gd name="connsiteY6" fmla="*/ 1981200 h 3840041"/>
                <a:gd name="connsiteX7" fmla="*/ 469900 w 3263900"/>
                <a:gd name="connsiteY7" fmla="*/ 1485900 h 3840041"/>
                <a:gd name="connsiteX8" fmla="*/ 0 w 3263900"/>
                <a:gd name="connsiteY8" fmla="*/ 1041400 h 3840041"/>
                <a:gd name="connsiteX0" fmla="*/ 0 w 3263900"/>
                <a:gd name="connsiteY0" fmla="*/ 1041400 h 3840041"/>
                <a:gd name="connsiteX1" fmla="*/ 1841500 w 3263900"/>
                <a:gd name="connsiteY1" fmla="*/ 0 h 3840041"/>
                <a:gd name="connsiteX2" fmla="*/ 3263900 w 3263900"/>
                <a:gd name="connsiteY2" fmla="*/ 2755900 h 3840041"/>
                <a:gd name="connsiteX3" fmla="*/ 1358900 w 3263900"/>
                <a:gd name="connsiteY3" fmla="*/ 3810000 h 3840041"/>
                <a:gd name="connsiteX4" fmla="*/ 1117600 w 3263900"/>
                <a:gd name="connsiteY4" fmla="*/ 3175000 h 3840041"/>
                <a:gd name="connsiteX5" fmla="*/ 939800 w 3263900"/>
                <a:gd name="connsiteY5" fmla="*/ 2616200 h 3840041"/>
                <a:gd name="connsiteX6" fmla="*/ 660400 w 3263900"/>
                <a:gd name="connsiteY6" fmla="*/ 1981200 h 3840041"/>
                <a:gd name="connsiteX7" fmla="*/ 469900 w 3263900"/>
                <a:gd name="connsiteY7" fmla="*/ 1485900 h 3840041"/>
                <a:gd name="connsiteX8" fmla="*/ 0 w 3263900"/>
                <a:gd name="connsiteY8" fmla="*/ 1041400 h 3840041"/>
                <a:gd name="connsiteX0" fmla="*/ 0 w 3263900"/>
                <a:gd name="connsiteY0" fmla="*/ 1041400 h 3840041"/>
                <a:gd name="connsiteX1" fmla="*/ 1841500 w 3263900"/>
                <a:gd name="connsiteY1" fmla="*/ 0 h 3840041"/>
                <a:gd name="connsiteX2" fmla="*/ 3263900 w 3263900"/>
                <a:gd name="connsiteY2" fmla="*/ 2755900 h 3840041"/>
                <a:gd name="connsiteX3" fmla="*/ 1358900 w 3263900"/>
                <a:gd name="connsiteY3" fmla="*/ 3810000 h 3840041"/>
                <a:gd name="connsiteX4" fmla="*/ 1117600 w 3263900"/>
                <a:gd name="connsiteY4" fmla="*/ 3175000 h 3840041"/>
                <a:gd name="connsiteX5" fmla="*/ 939800 w 3263900"/>
                <a:gd name="connsiteY5" fmla="*/ 2616200 h 3840041"/>
                <a:gd name="connsiteX6" fmla="*/ 660400 w 3263900"/>
                <a:gd name="connsiteY6" fmla="*/ 1981200 h 3840041"/>
                <a:gd name="connsiteX7" fmla="*/ 469900 w 3263900"/>
                <a:gd name="connsiteY7" fmla="*/ 1485900 h 3840041"/>
                <a:gd name="connsiteX8" fmla="*/ 0 w 3263900"/>
                <a:gd name="connsiteY8" fmla="*/ 1041400 h 3840041"/>
                <a:gd name="connsiteX0" fmla="*/ 0 w 3263900"/>
                <a:gd name="connsiteY0" fmla="*/ 1041400 h 3840041"/>
                <a:gd name="connsiteX1" fmla="*/ 1841500 w 3263900"/>
                <a:gd name="connsiteY1" fmla="*/ 0 h 3840041"/>
                <a:gd name="connsiteX2" fmla="*/ 3263900 w 3263900"/>
                <a:gd name="connsiteY2" fmla="*/ 2755900 h 3840041"/>
                <a:gd name="connsiteX3" fmla="*/ 1358900 w 3263900"/>
                <a:gd name="connsiteY3" fmla="*/ 3810000 h 3840041"/>
                <a:gd name="connsiteX4" fmla="*/ 1117600 w 3263900"/>
                <a:gd name="connsiteY4" fmla="*/ 3175000 h 3840041"/>
                <a:gd name="connsiteX5" fmla="*/ 939800 w 3263900"/>
                <a:gd name="connsiteY5" fmla="*/ 2616200 h 3840041"/>
                <a:gd name="connsiteX6" fmla="*/ 660400 w 3263900"/>
                <a:gd name="connsiteY6" fmla="*/ 1981200 h 3840041"/>
                <a:gd name="connsiteX7" fmla="*/ 469900 w 3263900"/>
                <a:gd name="connsiteY7" fmla="*/ 1485900 h 3840041"/>
                <a:gd name="connsiteX8" fmla="*/ 0 w 3263900"/>
                <a:gd name="connsiteY8" fmla="*/ 1041400 h 3840041"/>
                <a:gd name="connsiteX0" fmla="*/ 78675 w 3342575"/>
                <a:gd name="connsiteY0" fmla="*/ 1041400 h 3840041"/>
                <a:gd name="connsiteX1" fmla="*/ 1920175 w 3342575"/>
                <a:gd name="connsiteY1" fmla="*/ 0 h 3840041"/>
                <a:gd name="connsiteX2" fmla="*/ 3342575 w 3342575"/>
                <a:gd name="connsiteY2" fmla="*/ 2755900 h 3840041"/>
                <a:gd name="connsiteX3" fmla="*/ 1437575 w 3342575"/>
                <a:gd name="connsiteY3" fmla="*/ 3810000 h 3840041"/>
                <a:gd name="connsiteX4" fmla="*/ 1196275 w 3342575"/>
                <a:gd name="connsiteY4" fmla="*/ 3175000 h 3840041"/>
                <a:gd name="connsiteX5" fmla="*/ 1018475 w 3342575"/>
                <a:gd name="connsiteY5" fmla="*/ 2616200 h 3840041"/>
                <a:gd name="connsiteX6" fmla="*/ 739075 w 3342575"/>
                <a:gd name="connsiteY6" fmla="*/ 1981200 h 3840041"/>
                <a:gd name="connsiteX7" fmla="*/ 548575 w 3342575"/>
                <a:gd name="connsiteY7" fmla="*/ 1485900 h 3840041"/>
                <a:gd name="connsiteX8" fmla="*/ 78675 w 3342575"/>
                <a:gd name="connsiteY8" fmla="*/ 1041400 h 3840041"/>
                <a:gd name="connsiteX0" fmla="*/ 131967 w 3395867"/>
                <a:gd name="connsiteY0" fmla="*/ 1041400 h 3840041"/>
                <a:gd name="connsiteX1" fmla="*/ 1973467 w 3395867"/>
                <a:gd name="connsiteY1" fmla="*/ 0 h 3840041"/>
                <a:gd name="connsiteX2" fmla="*/ 3395867 w 3395867"/>
                <a:gd name="connsiteY2" fmla="*/ 2755900 h 3840041"/>
                <a:gd name="connsiteX3" fmla="*/ 1490867 w 3395867"/>
                <a:gd name="connsiteY3" fmla="*/ 3810000 h 3840041"/>
                <a:gd name="connsiteX4" fmla="*/ 1249567 w 3395867"/>
                <a:gd name="connsiteY4" fmla="*/ 3175000 h 3840041"/>
                <a:gd name="connsiteX5" fmla="*/ 1071767 w 3395867"/>
                <a:gd name="connsiteY5" fmla="*/ 2616200 h 3840041"/>
                <a:gd name="connsiteX6" fmla="*/ 792367 w 3395867"/>
                <a:gd name="connsiteY6" fmla="*/ 1981200 h 3840041"/>
                <a:gd name="connsiteX7" fmla="*/ 601867 w 3395867"/>
                <a:gd name="connsiteY7" fmla="*/ 1485900 h 3840041"/>
                <a:gd name="connsiteX8" fmla="*/ 131967 w 3395867"/>
                <a:gd name="connsiteY8" fmla="*/ 1041400 h 3840041"/>
                <a:gd name="connsiteX0" fmla="*/ 131967 w 3395867"/>
                <a:gd name="connsiteY0" fmla="*/ 1041400 h 3832373"/>
                <a:gd name="connsiteX1" fmla="*/ 1973467 w 3395867"/>
                <a:gd name="connsiteY1" fmla="*/ 0 h 3832373"/>
                <a:gd name="connsiteX2" fmla="*/ 3395867 w 3395867"/>
                <a:gd name="connsiteY2" fmla="*/ 2755900 h 3832373"/>
                <a:gd name="connsiteX3" fmla="*/ 1417929 w 3395867"/>
                <a:gd name="connsiteY3" fmla="*/ 3796979 h 3832373"/>
                <a:gd name="connsiteX4" fmla="*/ 1249567 w 3395867"/>
                <a:gd name="connsiteY4" fmla="*/ 3175000 h 3832373"/>
                <a:gd name="connsiteX5" fmla="*/ 1071767 w 3395867"/>
                <a:gd name="connsiteY5" fmla="*/ 2616200 h 3832373"/>
                <a:gd name="connsiteX6" fmla="*/ 792367 w 3395867"/>
                <a:gd name="connsiteY6" fmla="*/ 1981200 h 3832373"/>
                <a:gd name="connsiteX7" fmla="*/ 601867 w 3395867"/>
                <a:gd name="connsiteY7" fmla="*/ 1485900 h 3832373"/>
                <a:gd name="connsiteX8" fmla="*/ 131967 w 3395867"/>
                <a:gd name="connsiteY8" fmla="*/ 1041400 h 3832373"/>
                <a:gd name="connsiteX0" fmla="*/ 131967 w 3395867"/>
                <a:gd name="connsiteY0" fmla="*/ 1041400 h 3810406"/>
                <a:gd name="connsiteX1" fmla="*/ 1973467 w 3395867"/>
                <a:gd name="connsiteY1" fmla="*/ 0 h 3810406"/>
                <a:gd name="connsiteX2" fmla="*/ 3395867 w 3395867"/>
                <a:gd name="connsiteY2" fmla="*/ 2755900 h 3810406"/>
                <a:gd name="connsiteX3" fmla="*/ 1388753 w 3395867"/>
                <a:gd name="connsiteY3" fmla="*/ 3757914 h 3810406"/>
                <a:gd name="connsiteX4" fmla="*/ 1249567 w 3395867"/>
                <a:gd name="connsiteY4" fmla="*/ 3175000 h 3810406"/>
                <a:gd name="connsiteX5" fmla="*/ 1071767 w 3395867"/>
                <a:gd name="connsiteY5" fmla="*/ 2616200 h 3810406"/>
                <a:gd name="connsiteX6" fmla="*/ 792367 w 3395867"/>
                <a:gd name="connsiteY6" fmla="*/ 1981200 h 3810406"/>
                <a:gd name="connsiteX7" fmla="*/ 601867 w 3395867"/>
                <a:gd name="connsiteY7" fmla="*/ 1485900 h 3810406"/>
                <a:gd name="connsiteX8" fmla="*/ 131967 w 3395867"/>
                <a:gd name="connsiteY8" fmla="*/ 1041400 h 3810406"/>
                <a:gd name="connsiteX0" fmla="*/ 117188 w 3410263"/>
                <a:gd name="connsiteY0" fmla="*/ 989314 h 3810406"/>
                <a:gd name="connsiteX1" fmla="*/ 1987863 w 3410263"/>
                <a:gd name="connsiteY1" fmla="*/ 0 h 3810406"/>
                <a:gd name="connsiteX2" fmla="*/ 3410263 w 3410263"/>
                <a:gd name="connsiteY2" fmla="*/ 2755900 h 3810406"/>
                <a:gd name="connsiteX3" fmla="*/ 1403149 w 3410263"/>
                <a:gd name="connsiteY3" fmla="*/ 3757914 h 3810406"/>
                <a:gd name="connsiteX4" fmla="*/ 1263963 w 3410263"/>
                <a:gd name="connsiteY4" fmla="*/ 3175000 h 3810406"/>
                <a:gd name="connsiteX5" fmla="*/ 1086163 w 3410263"/>
                <a:gd name="connsiteY5" fmla="*/ 2616200 h 3810406"/>
                <a:gd name="connsiteX6" fmla="*/ 806763 w 3410263"/>
                <a:gd name="connsiteY6" fmla="*/ 1981200 h 3810406"/>
                <a:gd name="connsiteX7" fmla="*/ 616263 w 3410263"/>
                <a:gd name="connsiteY7" fmla="*/ 1485900 h 3810406"/>
                <a:gd name="connsiteX8" fmla="*/ 117188 w 3410263"/>
                <a:gd name="connsiteY8" fmla="*/ 989314 h 3810406"/>
                <a:gd name="connsiteX0" fmla="*/ 117188 w 3410263"/>
                <a:gd name="connsiteY0" fmla="*/ 898162 h 3719254"/>
                <a:gd name="connsiteX1" fmla="*/ 2060803 w 3410263"/>
                <a:gd name="connsiteY1" fmla="*/ 0 h 3719254"/>
                <a:gd name="connsiteX2" fmla="*/ 3410263 w 3410263"/>
                <a:gd name="connsiteY2" fmla="*/ 2664748 h 3719254"/>
                <a:gd name="connsiteX3" fmla="*/ 1403149 w 3410263"/>
                <a:gd name="connsiteY3" fmla="*/ 3666762 h 3719254"/>
                <a:gd name="connsiteX4" fmla="*/ 1263963 w 3410263"/>
                <a:gd name="connsiteY4" fmla="*/ 3083848 h 3719254"/>
                <a:gd name="connsiteX5" fmla="*/ 1086163 w 3410263"/>
                <a:gd name="connsiteY5" fmla="*/ 2525048 h 3719254"/>
                <a:gd name="connsiteX6" fmla="*/ 806763 w 3410263"/>
                <a:gd name="connsiteY6" fmla="*/ 1890048 h 3719254"/>
                <a:gd name="connsiteX7" fmla="*/ 616263 w 3410263"/>
                <a:gd name="connsiteY7" fmla="*/ 1394748 h 3719254"/>
                <a:gd name="connsiteX8" fmla="*/ 117188 w 3410263"/>
                <a:gd name="connsiteY8" fmla="*/ 898162 h 3719254"/>
                <a:gd name="connsiteX0" fmla="*/ 117188 w 3410263"/>
                <a:gd name="connsiteY0" fmla="*/ 846075 h 3667167"/>
                <a:gd name="connsiteX1" fmla="*/ 2060803 w 3410263"/>
                <a:gd name="connsiteY1" fmla="*/ 0 h 3667167"/>
                <a:gd name="connsiteX2" fmla="*/ 3410263 w 3410263"/>
                <a:gd name="connsiteY2" fmla="*/ 2612661 h 3667167"/>
                <a:gd name="connsiteX3" fmla="*/ 1403149 w 3410263"/>
                <a:gd name="connsiteY3" fmla="*/ 3614675 h 3667167"/>
                <a:gd name="connsiteX4" fmla="*/ 1263963 w 3410263"/>
                <a:gd name="connsiteY4" fmla="*/ 3031761 h 3667167"/>
                <a:gd name="connsiteX5" fmla="*/ 1086163 w 3410263"/>
                <a:gd name="connsiteY5" fmla="*/ 2472961 h 3667167"/>
                <a:gd name="connsiteX6" fmla="*/ 806763 w 3410263"/>
                <a:gd name="connsiteY6" fmla="*/ 1837961 h 3667167"/>
                <a:gd name="connsiteX7" fmla="*/ 616263 w 3410263"/>
                <a:gd name="connsiteY7" fmla="*/ 1342661 h 3667167"/>
                <a:gd name="connsiteX8" fmla="*/ 117188 w 3410263"/>
                <a:gd name="connsiteY8" fmla="*/ 846075 h 3667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10263" h="3667167">
                  <a:moveTo>
                    <a:pt x="117188" y="846075"/>
                  </a:moveTo>
                  <a:lnTo>
                    <a:pt x="2060803" y="0"/>
                  </a:lnTo>
                  <a:lnTo>
                    <a:pt x="3410263" y="2612661"/>
                  </a:lnTo>
                  <a:lnTo>
                    <a:pt x="1403149" y="3614675"/>
                  </a:lnTo>
                  <a:cubicBezTo>
                    <a:pt x="1191482" y="3538475"/>
                    <a:pt x="713630" y="4022361"/>
                    <a:pt x="1263963" y="3031761"/>
                  </a:cubicBezTo>
                  <a:cubicBezTo>
                    <a:pt x="319930" y="3184161"/>
                    <a:pt x="1026896" y="2701561"/>
                    <a:pt x="1086163" y="2472961"/>
                  </a:cubicBezTo>
                  <a:cubicBezTo>
                    <a:pt x="163296" y="2748128"/>
                    <a:pt x="726330" y="2032694"/>
                    <a:pt x="806763" y="1837961"/>
                  </a:cubicBezTo>
                  <a:cubicBezTo>
                    <a:pt x="61696" y="2134294"/>
                    <a:pt x="434230" y="1579728"/>
                    <a:pt x="616263" y="1342661"/>
                  </a:cubicBezTo>
                  <a:cubicBezTo>
                    <a:pt x="-365870" y="1600894"/>
                    <a:pt x="121421" y="1083142"/>
                    <a:pt x="117188" y="846075"/>
                  </a:cubicBezTo>
                  <a:close/>
                </a:path>
              </a:pathLst>
            </a:cu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174552C0-1543-43B7-AC39-32C628EEB5F4}"/>
              </a:ext>
            </a:extLst>
          </p:cNvPr>
          <p:cNvSpPr txBox="1"/>
          <p:nvPr/>
        </p:nvSpPr>
        <p:spPr>
          <a:xfrm>
            <a:off x="6918815" y="808729"/>
            <a:ext cx="502502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0" b="0" i="0" u="none" strike="noStrike" kern="1200" cap="none" spc="0" normalizeH="0" baseline="0" noProof="0" dirty="0">
                <a:ln>
                  <a:solidFill>
                    <a:sysClr val="windowText" lastClr="000000"/>
                  </a:solidFill>
                </a:ln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M</a:t>
            </a:r>
            <a:r>
              <a:rPr kumimoji="0" lang="en-US" sz="18000" b="0" i="0" u="none" strike="noStrike" kern="1200" cap="none" spc="0" normalizeH="0" baseline="0" noProof="0" dirty="0">
                <a:ln>
                  <a:noFill/>
                </a:ln>
                <a:solidFill>
                  <a:srgbClr val="51E838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a</a:t>
            </a:r>
            <a:r>
              <a:rPr lang="en-US" sz="18000" dirty="0">
                <a:solidFill>
                  <a:prstClr val="black"/>
                </a:solidFill>
                <a:latin typeface="Arial Black" panose="020B0A04020102020204" pitchFamily="34" charset="0"/>
              </a:rPr>
              <a:t>t</a:t>
            </a:r>
            <a:endParaRPr kumimoji="0" lang="en-US" sz="18000" b="0" i="0" u="none" strike="noStrike" kern="1200" cap="none" spc="0" normalizeH="0" baseline="0" noProof="0" dirty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D151FE9-AFC2-24F4-F04E-E5F23A310E9D}"/>
              </a:ext>
            </a:extLst>
          </p:cNvPr>
          <p:cNvGrpSpPr/>
          <p:nvPr/>
        </p:nvGrpSpPr>
        <p:grpSpPr>
          <a:xfrm>
            <a:off x="248159" y="789775"/>
            <a:ext cx="6578220" cy="5131640"/>
            <a:chOff x="460235" y="1320800"/>
            <a:chExt cx="7405021" cy="5776624"/>
          </a:xfrm>
        </p:grpSpPr>
        <p:sp>
          <p:nvSpPr>
            <p:cNvPr id="15" name="Rectangle 4">
              <a:extLst>
                <a:ext uri="{FF2B5EF4-FFF2-40B4-BE49-F238E27FC236}">
                  <a16:creationId xmlns:a16="http://schemas.microsoft.com/office/drawing/2014/main" id="{B4FD667A-1AC9-DC3F-E777-119E856BEB73}"/>
                </a:ext>
              </a:extLst>
            </p:cNvPr>
            <p:cNvSpPr/>
            <p:nvPr/>
          </p:nvSpPr>
          <p:spPr>
            <a:xfrm rot="18513128" flipH="1">
              <a:off x="4384141" y="1223521"/>
              <a:ext cx="3341149" cy="3621080"/>
            </a:xfrm>
            <a:custGeom>
              <a:avLst/>
              <a:gdLst>
                <a:gd name="connsiteX0" fmla="*/ 0 w 1092200"/>
                <a:gd name="connsiteY0" fmla="*/ 0 h 1625600"/>
                <a:gd name="connsiteX1" fmla="*/ 1092200 w 1092200"/>
                <a:gd name="connsiteY1" fmla="*/ 0 h 1625600"/>
                <a:gd name="connsiteX2" fmla="*/ 1092200 w 1092200"/>
                <a:gd name="connsiteY2" fmla="*/ 1625600 h 1625600"/>
                <a:gd name="connsiteX3" fmla="*/ 0 w 1092200"/>
                <a:gd name="connsiteY3" fmla="*/ 1625600 h 1625600"/>
                <a:gd name="connsiteX4" fmla="*/ 0 w 1092200"/>
                <a:gd name="connsiteY4" fmla="*/ 0 h 1625600"/>
                <a:gd name="connsiteX0" fmla="*/ 508000 w 1600200"/>
                <a:gd name="connsiteY0" fmla="*/ 0 h 3479800"/>
                <a:gd name="connsiteX1" fmla="*/ 1600200 w 1600200"/>
                <a:gd name="connsiteY1" fmla="*/ 0 h 3479800"/>
                <a:gd name="connsiteX2" fmla="*/ 1600200 w 1600200"/>
                <a:gd name="connsiteY2" fmla="*/ 1625600 h 3479800"/>
                <a:gd name="connsiteX3" fmla="*/ 0 w 1600200"/>
                <a:gd name="connsiteY3" fmla="*/ 3479800 h 3479800"/>
                <a:gd name="connsiteX4" fmla="*/ 508000 w 1600200"/>
                <a:gd name="connsiteY4" fmla="*/ 0 h 3479800"/>
                <a:gd name="connsiteX0" fmla="*/ 753102 w 1845302"/>
                <a:gd name="connsiteY0" fmla="*/ 0 h 3479800"/>
                <a:gd name="connsiteX1" fmla="*/ 1845302 w 1845302"/>
                <a:gd name="connsiteY1" fmla="*/ 0 h 3479800"/>
                <a:gd name="connsiteX2" fmla="*/ 1845302 w 1845302"/>
                <a:gd name="connsiteY2" fmla="*/ 1625600 h 3479800"/>
                <a:gd name="connsiteX3" fmla="*/ 245102 w 1845302"/>
                <a:gd name="connsiteY3" fmla="*/ 3479800 h 3479800"/>
                <a:gd name="connsiteX4" fmla="*/ 3802 w 1845302"/>
                <a:gd name="connsiteY4" fmla="*/ 2844800 h 3479800"/>
                <a:gd name="connsiteX5" fmla="*/ 753102 w 1845302"/>
                <a:gd name="connsiteY5" fmla="*/ 0 h 3479800"/>
                <a:gd name="connsiteX0" fmla="*/ 934982 w 2027182"/>
                <a:gd name="connsiteY0" fmla="*/ 0 h 3479800"/>
                <a:gd name="connsiteX1" fmla="*/ 2027182 w 2027182"/>
                <a:gd name="connsiteY1" fmla="*/ 0 h 3479800"/>
                <a:gd name="connsiteX2" fmla="*/ 2027182 w 2027182"/>
                <a:gd name="connsiteY2" fmla="*/ 1625600 h 3479800"/>
                <a:gd name="connsiteX3" fmla="*/ 426982 w 2027182"/>
                <a:gd name="connsiteY3" fmla="*/ 3479800 h 3479800"/>
                <a:gd name="connsiteX4" fmla="*/ 185682 w 2027182"/>
                <a:gd name="connsiteY4" fmla="*/ 2844800 h 3479800"/>
                <a:gd name="connsiteX5" fmla="*/ 7882 w 2027182"/>
                <a:gd name="connsiteY5" fmla="*/ 2286000 h 3479800"/>
                <a:gd name="connsiteX6" fmla="*/ 934982 w 2027182"/>
                <a:gd name="connsiteY6" fmla="*/ 0 h 3479800"/>
                <a:gd name="connsiteX0" fmla="*/ 1216364 w 2308564"/>
                <a:gd name="connsiteY0" fmla="*/ 0 h 3479800"/>
                <a:gd name="connsiteX1" fmla="*/ 2308564 w 2308564"/>
                <a:gd name="connsiteY1" fmla="*/ 0 h 3479800"/>
                <a:gd name="connsiteX2" fmla="*/ 2308564 w 2308564"/>
                <a:gd name="connsiteY2" fmla="*/ 1625600 h 3479800"/>
                <a:gd name="connsiteX3" fmla="*/ 708364 w 2308564"/>
                <a:gd name="connsiteY3" fmla="*/ 3479800 h 3479800"/>
                <a:gd name="connsiteX4" fmla="*/ 467064 w 2308564"/>
                <a:gd name="connsiteY4" fmla="*/ 2844800 h 3479800"/>
                <a:gd name="connsiteX5" fmla="*/ 289264 w 2308564"/>
                <a:gd name="connsiteY5" fmla="*/ 2286000 h 3479800"/>
                <a:gd name="connsiteX6" fmla="*/ 9864 w 2308564"/>
                <a:gd name="connsiteY6" fmla="*/ 1651000 h 3479800"/>
                <a:gd name="connsiteX7" fmla="*/ 1216364 w 2308564"/>
                <a:gd name="connsiteY7" fmla="*/ 0 h 3479800"/>
                <a:gd name="connsiteX0" fmla="*/ 1434215 w 2526415"/>
                <a:gd name="connsiteY0" fmla="*/ 0 h 3479800"/>
                <a:gd name="connsiteX1" fmla="*/ 2526415 w 2526415"/>
                <a:gd name="connsiteY1" fmla="*/ 0 h 3479800"/>
                <a:gd name="connsiteX2" fmla="*/ 2526415 w 2526415"/>
                <a:gd name="connsiteY2" fmla="*/ 1625600 h 3479800"/>
                <a:gd name="connsiteX3" fmla="*/ 926215 w 2526415"/>
                <a:gd name="connsiteY3" fmla="*/ 3479800 h 3479800"/>
                <a:gd name="connsiteX4" fmla="*/ 684915 w 2526415"/>
                <a:gd name="connsiteY4" fmla="*/ 2844800 h 3479800"/>
                <a:gd name="connsiteX5" fmla="*/ 507115 w 2526415"/>
                <a:gd name="connsiteY5" fmla="*/ 2286000 h 3479800"/>
                <a:gd name="connsiteX6" fmla="*/ 227715 w 2526415"/>
                <a:gd name="connsiteY6" fmla="*/ 1651000 h 3479800"/>
                <a:gd name="connsiteX7" fmla="*/ 37215 w 2526415"/>
                <a:gd name="connsiteY7" fmla="*/ 1155700 h 3479800"/>
                <a:gd name="connsiteX8" fmla="*/ 1434215 w 2526415"/>
                <a:gd name="connsiteY8" fmla="*/ 0 h 3479800"/>
                <a:gd name="connsiteX0" fmla="*/ 0 w 2959100"/>
                <a:gd name="connsiteY0" fmla="*/ 711200 h 3479800"/>
                <a:gd name="connsiteX1" fmla="*/ 2959100 w 2959100"/>
                <a:gd name="connsiteY1" fmla="*/ 0 h 3479800"/>
                <a:gd name="connsiteX2" fmla="*/ 2959100 w 2959100"/>
                <a:gd name="connsiteY2" fmla="*/ 1625600 h 3479800"/>
                <a:gd name="connsiteX3" fmla="*/ 1358900 w 2959100"/>
                <a:gd name="connsiteY3" fmla="*/ 3479800 h 3479800"/>
                <a:gd name="connsiteX4" fmla="*/ 1117600 w 2959100"/>
                <a:gd name="connsiteY4" fmla="*/ 2844800 h 3479800"/>
                <a:gd name="connsiteX5" fmla="*/ 939800 w 2959100"/>
                <a:gd name="connsiteY5" fmla="*/ 2286000 h 3479800"/>
                <a:gd name="connsiteX6" fmla="*/ 660400 w 2959100"/>
                <a:gd name="connsiteY6" fmla="*/ 1651000 h 3479800"/>
                <a:gd name="connsiteX7" fmla="*/ 469900 w 2959100"/>
                <a:gd name="connsiteY7" fmla="*/ 1155700 h 3479800"/>
                <a:gd name="connsiteX8" fmla="*/ 0 w 2959100"/>
                <a:gd name="connsiteY8" fmla="*/ 711200 h 3479800"/>
                <a:gd name="connsiteX0" fmla="*/ 0 w 3251200"/>
                <a:gd name="connsiteY0" fmla="*/ 711200 h 3479800"/>
                <a:gd name="connsiteX1" fmla="*/ 2959100 w 3251200"/>
                <a:gd name="connsiteY1" fmla="*/ 0 h 3479800"/>
                <a:gd name="connsiteX2" fmla="*/ 3251200 w 3251200"/>
                <a:gd name="connsiteY2" fmla="*/ 2374900 h 3479800"/>
                <a:gd name="connsiteX3" fmla="*/ 1358900 w 3251200"/>
                <a:gd name="connsiteY3" fmla="*/ 3479800 h 3479800"/>
                <a:gd name="connsiteX4" fmla="*/ 1117600 w 3251200"/>
                <a:gd name="connsiteY4" fmla="*/ 2844800 h 3479800"/>
                <a:gd name="connsiteX5" fmla="*/ 939800 w 3251200"/>
                <a:gd name="connsiteY5" fmla="*/ 2286000 h 3479800"/>
                <a:gd name="connsiteX6" fmla="*/ 660400 w 3251200"/>
                <a:gd name="connsiteY6" fmla="*/ 1651000 h 3479800"/>
                <a:gd name="connsiteX7" fmla="*/ 469900 w 3251200"/>
                <a:gd name="connsiteY7" fmla="*/ 1155700 h 3479800"/>
                <a:gd name="connsiteX8" fmla="*/ 0 w 3251200"/>
                <a:gd name="connsiteY8" fmla="*/ 711200 h 3479800"/>
                <a:gd name="connsiteX0" fmla="*/ 0 w 3251200"/>
                <a:gd name="connsiteY0" fmla="*/ 1041400 h 3810000"/>
                <a:gd name="connsiteX1" fmla="*/ 1841500 w 3251200"/>
                <a:gd name="connsiteY1" fmla="*/ 0 h 3810000"/>
                <a:gd name="connsiteX2" fmla="*/ 3251200 w 3251200"/>
                <a:gd name="connsiteY2" fmla="*/ 2705100 h 3810000"/>
                <a:gd name="connsiteX3" fmla="*/ 1358900 w 3251200"/>
                <a:gd name="connsiteY3" fmla="*/ 3810000 h 3810000"/>
                <a:gd name="connsiteX4" fmla="*/ 1117600 w 3251200"/>
                <a:gd name="connsiteY4" fmla="*/ 3175000 h 3810000"/>
                <a:gd name="connsiteX5" fmla="*/ 939800 w 3251200"/>
                <a:gd name="connsiteY5" fmla="*/ 2616200 h 3810000"/>
                <a:gd name="connsiteX6" fmla="*/ 660400 w 3251200"/>
                <a:gd name="connsiteY6" fmla="*/ 1981200 h 3810000"/>
                <a:gd name="connsiteX7" fmla="*/ 469900 w 3251200"/>
                <a:gd name="connsiteY7" fmla="*/ 1485900 h 3810000"/>
                <a:gd name="connsiteX8" fmla="*/ 0 w 3251200"/>
                <a:gd name="connsiteY8" fmla="*/ 1041400 h 3810000"/>
                <a:gd name="connsiteX0" fmla="*/ 0 w 3263900"/>
                <a:gd name="connsiteY0" fmla="*/ 1041400 h 3810000"/>
                <a:gd name="connsiteX1" fmla="*/ 1841500 w 3263900"/>
                <a:gd name="connsiteY1" fmla="*/ 0 h 3810000"/>
                <a:gd name="connsiteX2" fmla="*/ 3263900 w 3263900"/>
                <a:gd name="connsiteY2" fmla="*/ 2755900 h 3810000"/>
                <a:gd name="connsiteX3" fmla="*/ 1358900 w 3263900"/>
                <a:gd name="connsiteY3" fmla="*/ 3810000 h 3810000"/>
                <a:gd name="connsiteX4" fmla="*/ 1117600 w 3263900"/>
                <a:gd name="connsiteY4" fmla="*/ 3175000 h 3810000"/>
                <a:gd name="connsiteX5" fmla="*/ 939800 w 3263900"/>
                <a:gd name="connsiteY5" fmla="*/ 2616200 h 3810000"/>
                <a:gd name="connsiteX6" fmla="*/ 660400 w 3263900"/>
                <a:gd name="connsiteY6" fmla="*/ 1981200 h 3810000"/>
                <a:gd name="connsiteX7" fmla="*/ 469900 w 3263900"/>
                <a:gd name="connsiteY7" fmla="*/ 1485900 h 3810000"/>
                <a:gd name="connsiteX8" fmla="*/ 0 w 3263900"/>
                <a:gd name="connsiteY8" fmla="*/ 1041400 h 3810000"/>
                <a:gd name="connsiteX0" fmla="*/ 0 w 3263900"/>
                <a:gd name="connsiteY0" fmla="*/ 1041400 h 3810000"/>
                <a:gd name="connsiteX1" fmla="*/ 1841500 w 3263900"/>
                <a:gd name="connsiteY1" fmla="*/ 0 h 3810000"/>
                <a:gd name="connsiteX2" fmla="*/ 3263900 w 3263900"/>
                <a:gd name="connsiteY2" fmla="*/ 2755900 h 3810000"/>
                <a:gd name="connsiteX3" fmla="*/ 1358900 w 3263900"/>
                <a:gd name="connsiteY3" fmla="*/ 3810000 h 3810000"/>
                <a:gd name="connsiteX4" fmla="*/ 1117600 w 3263900"/>
                <a:gd name="connsiteY4" fmla="*/ 3175000 h 3810000"/>
                <a:gd name="connsiteX5" fmla="*/ 939800 w 3263900"/>
                <a:gd name="connsiteY5" fmla="*/ 2616200 h 3810000"/>
                <a:gd name="connsiteX6" fmla="*/ 660400 w 3263900"/>
                <a:gd name="connsiteY6" fmla="*/ 1981200 h 3810000"/>
                <a:gd name="connsiteX7" fmla="*/ 469900 w 3263900"/>
                <a:gd name="connsiteY7" fmla="*/ 1485900 h 3810000"/>
                <a:gd name="connsiteX8" fmla="*/ 0 w 3263900"/>
                <a:gd name="connsiteY8" fmla="*/ 1041400 h 3810000"/>
                <a:gd name="connsiteX0" fmla="*/ 0 w 3263900"/>
                <a:gd name="connsiteY0" fmla="*/ 1041400 h 3840041"/>
                <a:gd name="connsiteX1" fmla="*/ 1841500 w 3263900"/>
                <a:gd name="connsiteY1" fmla="*/ 0 h 3840041"/>
                <a:gd name="connsiteX2" fmla="*/ 3263900 w 3263900"/>
                <a:gd name="connsiteY2" fmla="*/ 2755900 h 3840041"/>
                <a:gd name="connsiteX3" fmla="*/ 1358900 w 3263900"/>
                <a:gd name="connsiteY3" fmla="*/ 3810000 h 3840041"/>
                <a:gd name="connsiteX4" fmla="*/ 1117600 w 3263900"/>
                <a:gd name="connsiteY4" fmla="*/ 3175000 h 3840041"/>
                <a:gd name="connsiteX5" fmla="*/ 939800 w 3263900"/>
                <a:gd name="connsiteY5" fmla="*/ 2616200 h 3840041"/>
                <a:gd name="connsiteX6" fmla="*/ 660400 w 3263900"/>
                <a:gd name="connsiteY6" fmla="*/ 1981200 h 3840041"/>
                <a:gd name="connsiteX7" fmla="*/ 469900 w 3263900"/>
                <a:gd name="connsiteY7" fmla="*/ 1485900 h 3840041"/>
                <a:gd name="connsiteX8" fmla="*/ 0 w 3263900"/>
                <a:gd name="connsiteY8" fmla="*/ 1041400 h 3840041"/>
                <a:gd name="connsiteX0" fmla="*/ 0 w 3263900"/>
                <a:gd name="connsiteY0" fmla="*/ 1041400 h 3840041"/>
                <a:gd name="connsiteX1" fmla="*/ 1841500 w 3263900"/>
                <a:gd name="connsiteY1" fmla="*/ 0 h 3840041"/>
                <a:gd name="connsiteX2" fmla="*/ 3263900 w 3263900"/>
                <a:gd name="connsiteY2" fmla="*/ 2755900 h 3840041"/>
                <a:gd name="connsiteX3" fmla="*/ 1358900 w 3263900"/>
                <a:gd name="connsiteY3" fmla="*/ 3810000 h 3840041"/>
                <a:gd name="connsiteX4" fmla="*/ 1117600 w 3263900"/>
                <a:gd name="connsiteY4" fmla="*/ 3175000 h 3840041"/>
                <a:gd name="connsiteX5" fmla="*/ 939800 w 3263900"/>
                <a:gd name="connsiteY5" fmla="*/ 2616200 h 3840041"/>
                <a:gd name="connsiteX6" fmla="*/ 660400 w 3263900"/>
                <a:gd name="connsiteY6" fmla="*/ 1981200 h 3840041"/>
                <a:gd name="connsiteX7" fmla="*/ 469900 w 3263900"/>
                <a:gd name="connsiteY7" fmla="*/ 1485900 h 3840041"/>
                <a:gd name="connsiteX8" fmla="*/ 0 w 3263900"/>
                <a:gd name="connsiteY8" fmla="*/ 1041400 h 3840041"/>
                <a:gd name="connsiteX0" fmla="*/ 0 w 3263900"/>
                <a:gd name="connsiteY0" fmla="*/ 1041400 h 3840041"/>
                <a:gd name="connsiteX1" fmla="*/ 1841500 w 3263900"/>
                <a:gd name="connsiteY1" fmla="*/ 0 h 3840041"/>
                <a:gd name="connsiteX2" fmla="*/ 3263900 w 3263900"/>
                <a:gd name="connsiteY2" fmla="*/ 2755900 h 3840041"/>
                <a:gd name="connsiteX3" fmla="*/ 1358900 w 3263900"/>
                <a:gd name="connsiteY3" fmla="*/ 3810000 h 3840041"/>
                <a:gd name="connsiteX4" fmla="*/ 1117600 w 3263900"/>
                <a:gd name="connsiteY4" fmla="*/ 3175000 h 3840041"/>
                <a:gd name="connsiteX5" fmla="*/ 939800 w 3263900"/>
                <a:gd name="connsiteY5" fmla="*/ 2616200 h 3840041"/>
                <a:gd name="connsiteX6" fmla="*/ 660400 w 3263900"/>
                <a:gd name="connsiteY6" fmla="*/ 1981200 h 3840041"/>
                <a:gd name="connsiteX7" fmla="*/ 469900 w 3263900"/>
                <a:gd name="connsiteY7" fmla="*/ 1485900 h 3840041"/>
                <a:gd name="connsiteX8" fmla="*/ 0 w 3263900"/>
                <a:gd name="connsiteY8" fmla="*/ 1041400 h 3840041"/>
                <a:gd name="connsiteX0" fmla="*/ 0 w 3263900"/>
                <a:gd name="connsiteY0" fmla="*/ 1041400 h 3840041"/>
                <a:gd name="connsiteX1" fmla="*/ 1841500 w 3263900"/>
                <a:gd name="connsiteY1" fmla="*/ 0 h 3840041"/>
                <a:gd name="connsiteX2" fmla="*/ 3263900 w 3263900"/>
                <a:gd name="connsiteY2" fmla="*/ 2755900 h 3840041"/>
                <a:gd name="connsiteX3" fmla="*/ 1358900 w 3263900"/>
                <a:gd name="connsiteY3" fmla="*/ 3810000 h 3840041"/>
                <a:gd name="connsiteX4" fmla="*/ 1117600 w 3263900"/>
                <a:gd name="connsiteY4" fmla="*/ 3175000 h 3840041"/>
                <a:gd name="connsiteX5" fmla="*/ 939800 w 3263900"/>
                <a:gd name="connsiteY5" fmla="*/ 2616200 h 3840041"/>
                <a:gd name="connsiteX6" fmla="*/ 660400 w 3263900"/>
                <a:gd name="connsiteY6" fmla="*/ 1981200 h 3840041"/>
                <a:gd name="connsiteX7" fmla="*/ 469900 w 3263900"/>
                <a:gd name="connsiteY7" fmla="*/ 1485900 h 3840041"/>
                <a:gd name="connsiteX8" fmla="*/ 0 w 3263900"/>
                <a:gd name="connsiteY8" fmla="*/ 1041400 h 3840041"/>
                <a:gd name="connsiteX0" fmla="*/ 78675 w 3342575"/>
                <a:gd name="connsiteY0" fmla="*/ 1041400 h 3840041"/>
                <a:gd name="connsiteX1" fmla="*/ 1920175 w 3342575"/>
                <a:gd name="connsiteY1" fmla="*/ 0 h 3840041"/>
                <a:gd name="connsiteX2" fmla="*/ 3342575 w 3342575"/>
                <a:gd name="connsiteY2" fmla="*/ 2755900 h 3840041"/>
                <a:gd name="connsiteX3" fmla="*/ 1437575 w 3342575"/>
                <a:gd name="connsiteY3" fmla="*/ 3810000 h 3840041"/>
                <a:gd name="connsiteX4" fmla="*/ 1196275 w 3342575"/>
                <a:gd name="connsiteY4" fmla="*/ 3175000 h 3840041"/>
                <a:gd name="connsiteX5" fmla="*/ 1018475 w 3342575"/>
                <a:gd name="connsiteY5" fmla="*/ 2616200 h 3840041"/>
                <a:gd name="connsiteX6" fmla="*/ 739075 w 3342575"/>
                <a:gd name="connsiteY6" fmla="*/ 1981200 h 3840041"/>
                <a:gd name="connsiteX7" fmla="*/ 548575 w 3342575"/>
                <a:gd name="connsiteY7" fmla="*/ 1485900 h 3840041"/>
                <a:gd name="connsiteX8" fmla="*/ 78675 w 3342575"/>
                <a:gd name="connsiteY8" fmla="*/ 1041400 h 3840041"/>
                <a:gd name="connsiteX0" fmla="*/ 131967 w 3395867"/>
                <a:gd name="connsiteY0" fmla="*/ 1041400 h 3840041"/>
                <a:gd name="connsiteX1" fmla="*/ 1973467 w 3395867"/>
                <a:gd name="connsiteY1" fmla="*/ 0 h 3840041"/>
                <a:gd name="connsiteX2" fmla="*/ 3395867 w 3395867"/>
                <a:gd name="connsiteY2" fmla="*/ 2755900 h 3840041"/>
                <a:gd name="connsiteX3" fmla="*/ 1490867 w 3395867"/>
                <a:gd name="connsiteY3" fmla="*/ 3810000 h 3840041"/>
                <a:gd name="connsiteX4" fmla="*/ 1249567 w 3395867"/>
                <a:gd name="connsiteY4" fmla="*/ 3175000 h 3840041"/>
                <a:gd name="connsiteX5" fmla="*/ 1071767 w 3395867"/>
                <a:gd name="connsiteY5" fmla="*/ 2616200 h 3840041"/>
                <a:gd name="connsiteX6" fmla="*/ 792367 w 3395867"/>
                <a:gd name="connsiteY6" fmla="*/ 1981200 h 3840041"/>
                <a:gd name="connsiteX7" fmla="*/ 601867 w 3395867"/>
                <a:gd name="connsiteY7" fmla="*/ 1485900 h 3840041"/>
                <a:gd name="connsiteX8" fmla="*/ 131967 w 3395867"/>
                <a:gd name="connsiteY8" fmla="*/ 1041400 h 3840041"/>
                <a:gd name="connsiteX0" fmla="*/ 83488 w 3347388"/>
                <a:gd name="connsiteY0" fmla="*/ 1041400 h 3840041"/>
                <a:gd name="connsiteX1" fmla="*/ 1924988 w 3347388"/>
                <a:gd name="connsiteY1" fmla="*/ 0 h 3840041"/>
                <a:gd name="connsiteX2" fmla="*/ 3347388 w 3347388"/>
                <a:gd name="connsiteY2" fmla="*/ 2755900 h 3840041"/>
                <a:gd name="connsiteX3" fmla="*/ 1442388 w 3347388"/>
                <a:gd name="connsiteY3" fmla="*/ 3810000 h 3840041"/>
                <a:gd name="connsiteX4" fmla="*/ 1201088 w 3347388"/>
                <a:gd name="connsiteY4" fmla="*/ 3175000 h 3840041"/>
                <a:gd name="connsiteX5" fmla="*/ 1023288 w 3347388"/>
                <a:gd name="connsiteY5" fmla="*/ 2616200 h 3840041"/>
                <a:gd name="connsiteX6" fmla="*/ 743888 w 3347388"/>
                <a:gd name="connsiteY6" fmla="*/ 1981200 h 3840041"/>
                <a:gd name="connsiteX7" fmla="*/ 553388 w 3347388"/>
                <a:gd name="connsiteY7" fmla="*/ 1485900 h 3840041"/>
                <a:gd name="connsiteX8" fmla="*/ 549304 w 3347388"/>
                <a:gd name="connsiteY8" fmla="*/ 1003943 h 3840041"/>
                <a:gd name="connsiteX9" fmla="*/ 83488 w 3347388"/>
                <a:gd name="connsiteY9" fmla="*/ 1041400 h 3840041"/>
                <a:gd name="connsiteX0" fmla="*/ 83488 w 3347388"/>
                <a:gd name="connsiteY0" fmla="*/ 1041400 h 3840041"/>
                <a:gd name="connsiteX1" fmla="*/ 1924988 w 3347388"/>
                <a:gd name="connsiteY1" fmla="*/ 0 h 3840041"/>
                <a:gd name="connsiteX2" fmla="*/ 3347388 w 3347388"/>
                <a:gd name="connsiteY2" fmla="*/ 2755900 h 3840041"/>
                <a:gd name="connsiteX3" fmla="*/ 1442388 w 3347388"/>
                <a:gd name="connsiteY3" fmla="*/ 3810000 h 3840041"/>
                <a:gd name="connsiteX4" fmla="*/ 1201088 w 3347388"/>
                <a:gd name="connsiteY4" fmla="*/ 3175000 h 3840041"/>
                <a:gd name="connsiteX5" fmla="*/ 1023288 w 3347388"/>
                <a:gd name="connsiteY5" fmla="*/ 2616200 h 3840041"/>
                <a:gd name="connsiteX6" fmla="*/ 743888 w 3347388"/>
                <a:gd name="connsiteY6" fmla="*/ 1981200 h 3840041"/>
                <a:gd name="connsiteX7" fmla="*/ 616888 w 3347388"/>
                <a:gd name="connsiteY7" fmla="*/ 1117600 h 3840041"/>
                <a:gd name="connsiteX8" fmla="*/ 549304 w 3347388"/>
                <a:gd name="connsiteY8" fmla="*/ 1003943 h 3840041"/>
                <a:gd name="connsiteX9" fmla="*/ 83488 w 3347388"/>
                <a:gd name="connsiteY9" fmla="*/ 1041400 h 3840041"/>
                <a:gd name="connsiteX0" fmla="*/ 83488 w 3347388"/>
                <a:gd name="connsiteY0" fmla="*/ 1041400 h 3840041"/>
                <a:gd name="connsiteX1" fmla="*/ 1924988 w 3347388"/>
                <a:gd name="connsiteY1" fmla="*/ 0 h 3840041"/>
                <a:gd name="connsiteX2" fmla="*/ 3347388 w 3347388"/>
                <a:gd name="connsiteY2" fmla="*/ 2755900 h 3840041"/>
                <a:gd name="connsiteX3" fmla="*/ 1442388 w 3347388"/>
                <a:gd name="connsiteY3" fmla="*/ 3810000 h 3840041"/>
                <a:gd name="connsiteX4" fmla="*/ 1201088 w 3347388"/>
                <a:gd name="connsiteY4" fmla="*/ 3175000 h 3840041"/>
                <a:gd name="connsiteX5" fmla="*/ 1023288 w 3347388"/>
                <a:gd name="connsiteY5" fmla="*/ 2616200 h 3840041"/>
                <a:gd name="connsiteX6" fmla="*/ 743888 w 3347388"/>
                <a:gd name="connsiteY6" fmla="*/ 1981200 h 3840041"/>
                <a:gd name="connsiteX7" fmla="*/ 701703 w 3347388"/>
                <a:gd name="connsiteY7" fmla="*/ 1296043 h 3840041"/>
                <a:gd name="connsiteX8" fmla="*/ 616888 w 3347388"/>
                <a:gd name="connsiteY8" fmla="*/ 1117600 h 3840041"/>
                <a:gd name="connsiteX9" fmla="*/ 549304 w 3347388"/>
                <a:gd name="connsiteY9" fmla="*/ 1003943 h 3840041"/>
                <a:gd name="connsiteX10" fmla="*/ 83488 w 3347388"/>
                <a:gd name="connsiteY10" fmla="*/ 1041400 h 3840041"/>
                <a:gd name="connsiteX0" fmla="*/ 83488 w 3347388"/>
                <a:gd name="connsiteY0" fmla="*/ 1041400 h 3840041"/>
                <a:gd name="connsiteX1" fmla="*/ 1924988 w 3347388"/>
                <a:gd name="connsiteY1" fmla="*/ 0 h 3840041"/>
                <a:gd name="connsiteX2" fmla="*/ 3347388 w 3347388"/>
                <a:gd name="connsiteY2" fmla="*/ 2755900 h 3840041"/>
                <a:gd name="connsiteX3" fmla="*/ 1442388 w 3347388"/>
                <a:gd name="connsiteY3" fmla="*/ 3810000 h 3840041"/>
                <a:gd name="connsiteX4" fmla="*/ 1201088 w 3347388"/>
                <a:gd name="connsiteY4" fmla="*/ 3175000 h 3840041"/>
                <a:gd name="connsiteX5" fmla="*/ 1023288 w 3347388"/>
                <a:gd name="connsiteY5" fmla="*/ 2616200 h 3840041"/>
                <a:gd name="connsiteX6" fmla="*/ 743888 w 3347388"/>
                <a:gd name="connsiteY6" fmla="*/ 1981200 h 3840041"/>
                <a:gd name="connsiteX7" fmla="*/ 701703 w 3347388"/>
                <a:gd name="connsiteY7" fmla="*/ 1296043 h 3840041"/>
                <a:gd name="connsiteX8" fmla="*/ 502588 w 3347388"/>
                <a:gd name="connsiteY8" fmla="*/ 1079500 h 3840041"/>
                <a:gd name="connsiteX9" fmla="*/ 549304 w 3347388"/>
                <a:gd name="connsiteY9" fmla="*/ 1003943 h 3840041"/>
                <a:gd name="connsiteX10" fmla="*/ 83488 w 3347388"/>
                <a:gd name="connsiteY10" fmla="*/ 1041400 h 3840041"/>
                <a:gd name="connsiteX0" fmla="*/ 74464 w 3338364"/>
                <a:gd name="connsiteY0" fmla="*/ 1041400 h 3840041"/>
                <a:gd name="connsiteX1" fmla="*/ 1915964 w 3338364"/>
                <a:gd name="connsiteY1" fmla="*/ 0 h 3840041"/>
                <a:gd name="connsiteX2" fmla="*/ 3338364 w 3338364"/>
                <a:gd name="connsiteY2" fmla="*/ 2755900 h 3840041"/>
                <a:gd name="connsiteX3" fmla="*/ 1433364 w 3338364"/>
                <a:gd name="connsiteY3" fmla="*/ 3810000 h 3840041"/>
                <a:gd name="connsiteX4" fmla="*/ 1192064 w 3338364"/>
                <a:gd name="connsiteY4" fmla="*/ 3175000 h 3840041"/>
                <a:gd name="connsiteX5" fmla="*/ 1014264 w 3338364"/>
                <a:gd name="connsiteY5" fmla="*/ 2616200 h 3840041"/>
                <a:gd name="connsiteX6" fmla="*/ 734864 w 3338364"/>
                <a:gd name="connsiteY6" fmla="*/ 1981200 h 3840041"/>
                <a:gd name="connsiteX7" fmla="*/ 692679 w 3338364"/>
                <a:gd name="connsiteY7" fmla="*/ 1296043 h 3840041"/>
                <a:gd name="connsiteX8" fmla="*/ 493564 w 3338364"/>
                <a:gd name="connsiteY8" fmla="*/ 1079500 h 3840041"/>
                <a:gd name="connsiteX9" fmla="*/ 654580 w 3338364"/>
                <a:gd name="connsiteY9" fmla="*/ 1029343 h 3840041"/>
                <a:gd name="connsiteX10" fmla="*/ 74464 w 3338364"/>
                <a:gd name="connsiteY10" fmla="*/ 1041400 h 3840041"/>
                <a:gd name="connsiteX0" fmla="*/ 77249 w 3341149"/>
                <a:gd name="connsiteY0" fmla="*/ 1041400 h 3840041"/>
                <a:gd name="connsiteX1" fmla="*/ 1918749 w 3341149"/>
                <a:gd name="connsiteY1" fmla="*/ 0 h 3840041"/>
                <a:gd name="connsiteX2" fmla="*/ 3341149 w 3341149"/>
                <a:gd name="connsiteY2" fmla="*/ 2755900 h 3840041"/>
                <a:gd name="connsiteX3" fmla="*/ 1436149 w 3341149"/>
                <a:gd name="connsiteY3" fmla="*/ 3810000 h 3840041"/>
                <a:gd name="connsiteX4" fmla="*/ 1194849 w 3341149"/>
                <a:gd name="connsiteY4" fmla="*/ 3175000 h 3840041"/>
                <a:gd name="connsiteX5" fmla="*/ 1017049 w 3341149"/>
                <a:gd name="connsiteY5" fmla="*/ 2616200 h 3840041"/>
                <a:gd name="connsiteX6" fmla="*/ 737649 w 3341149"/>
                <a:gd name="connsiteY6" fmla="*/ 1981200 h 3840041"/>
                <a:gd name="connsiteX7" fmla="*/ 695464 w 3341149"/>
                <a:gd name="connsiteY7" fmla="*/ 1296043 h 3840041"/>
                <a:gd name="connsiteX8" fmla="*/ 496349 w 3341149"/>
                <a:gd name="connsiteY8" fmla="*/ 1079500 h 3840041"/>
                <a:gd name="connsiteX9" fmla="*/ 619265 w 3341149"/>
                <a:gd name="connsiteY9" fmla="*/ 991243 h 3840041"/>
                <a:gd name="connsiteX10" fmla="*/ 77249 w 3341149"/>
                <a:gd name="connsiteY10" fmla="*/ 1041400 h 3840041"/>
                <a:gd name="connsiteX0" fmla="*/ 77249 w 3341149"/>
                <a:gd name="connsiteY0" fmla="*/ 1041400 h 3840041"/>
                <a:gd name="connsiteX1" fmla="*/ 1918749 w 3341149"/>
                <a:gd name="connsiteY1" fmla="*/ 0 h 3840041"/>
                <a:gd name="connsiteX2" fmla="*/ 3341149 w 3341149"/>
                <a:gd name="connsiteY2" fmla="*/ 2755900 h 3840041"/>
                <a:gd name="connsiteX3" fmla="*/ 1436149 w 3341149"/>
                <a:gd name="connsiteY3" fmla="*/ 3810000 h 3840041"/>
                <a:gd name="connsiteX4" fmla="*/ 1194849 w 3341149"/>
                <a:gd name="connsiteY4" fmla="*/ 3175000 h 3840041"/>
                <a:gd name="connsiteX5" fmla="*/ 1017049 w 3341149"/>
                <a:gd name="connsiteY5" fmla="*/ 2616200 h 3840041"/>
                <a:gd name="connsiteX6" fmla="*/ 737649 w 3341149"/>
                <a:gd name="connsiteY6" fmla="*/ 1981200 h 3840041"/>
                <a:gd name="connsiteX7" fmla="*/ 695464 w 3341149"/>
                <a:gd name="connsiteY7" fmla="*/ 1296043 h 3840041"/>
                <a:gd name="connsiteX8" fmla="*/ 267749 w 3341149"/>
                <a:gd name="connsiteY8" fmla="*/ 1206500 h 3840041"/>
                <a:gd name="connsiteX9" fmla="*/ 619265 w 3341149"/>
                <a:gd name="connsiteY9" fmla="*/ 991243 h 3840041"/>
                <a:gd name="connsiteX10" fmla="*/ 77249 w 3341149"/>
                <a:gd name="connsiteY10" fmla="*/ 1041400 h 3840041"/>
                <a:gd name="connsiteX0" fmla="*/ 77249 w 3341149"/>
                <a:gd name="connsiteY0" fmla="*/ 1041400 h 3840041"/>
                <a:gd name="connsiteX1" fmla="*/ 1918749 w 3341149"/>
                <a:gd name="connsiteY1" fmla="*/ 0 h 3840041"/>
                <a:gd name="connsiteX2" fmla="*/ 3341149 w 3341149"/>
                <a:gd name="connsiteY2" fmla="*/ 2755900 h 3840041"/>
                <a:gd name="connsiteX3" fmla="*/ 1436149 w 3341149"/>
                <a:gd name="connsiteY3" fmla="*/ 3810000 h 3840041"/>
                <a:gd name="connsiteX4" fmla="*/ 1194849 w 3341149"/>
                <a:gd name="connsiteY4" fmla="*/ 3175000 h 3840041"/>
                <a:gd name="connsiteX5" fmla="*/ 1017049 w 3341149"/>
                <a:gd name="connsiteY5" fmla="*/ 2616200 h 3840041"/>
                <a:gd name="connsiteX6" fmla="*/ 737649 w 3341149"/>
                <a:gd name="connsiteY6" fmla="*/ 1981200 h 3840041"/>
                <a:gd name="connsiteX7" fmla="*/ 695464 w 3341149"/>
                <a:gd name="connsiteY7" fmla="*/ 1169043 h 3840041"/>
                <a:gd name="connsiteX8" fmla="*/ 267749 w 3341149"/>
                <a:gd name="connsiteY8" fmla="*/ 1206500 h 3840041"/>
                <a:gd name="connsiteX9" fmla="*/ 619265 w 3341149"/>
                <a:gd name="connsiteY9" fmla="*/ 991243 h 3840041"/>
                <a:gd name="connsiteX10" fmla="*/ 77249 w 3341149"/>
                <a:gd name="connsiteY10" fmla="*/ 1041400 h 3840041"/>
                <a:gd name="connsiteX0" fmla="*/ 77249 w 3341149"/>
                <a:gd name="connsiteY0" fmla="*/ 1041400 h 3840041"/>
                <a:gd name="connsiteX1" fmla="*/ 1918749 w 3341149"/>
                <a:gd name="connsiteY1" fmla="*/ 0 h 3840041"/>
                <a:gd name="connsiteX2" fmla="*/ 3341149 w 3341149"/>
                <a:gd name="connsiteY2" fmla="*/ 2755900 h 3840041"/>
                <a:gd name="connsiteX3" fmla="*/ 1436149 w 3341149"/>
                <a:gd name="connsiteY3" fmla="*/ 3810000 h 3840041"/>
                <a:gd name="connsiteX4" fmla="*/ 1194849 w 3341149"/>
                <a:gd name="connsiteY4" fmla="*/ 3175000 h 3840041"/>
                <a:gd name="connsiteX5" fmla="*/ 1017049 w 3341149"/>
                <a:gd name="connsiteY5" fmla="*/ 2616200 h 3840041"/>
                <a:gd name="connsiteX6" fmla="*/ 737649 w 3341149"/>
                <a:gd name="connsiteY6" fmla="*/ 1981200 h 3840041"/>
                <a:gd name="connsiteX7" fmla="*/ 187465 w 3341149"/>
                <a:gd name="connsiteY7" fmla="*/ 1473843 h 3840041"/>
                <a:gd name="connsiteX8" fmla="*/ 695464 w 3341149"/>
                <a:gd name="connsiteY8" fmla="*/ 1169043 h 3840041"/>
                <a:gd name="connsiteX9" fmla="*/ 267749 w 3341149"/>
                <a:gd name="connsiteY9" fmla="*/ 1206500 h 3840041"/>
                <a:gd name="connsiteX10" fmla="*/ 619265 w 3341149"/>
                <a:gd name="connsiteY10" fmla="*/ 991243 h 3840041"/>
                <a:gd name="connsiteX11" fmla="*/ 77249 w 3341149"/>
                <a:gd name="connsiteY11" fmla="*/ 1041400 h 3840041"/>
                <a:gd name="connsiteX0" fmla="*/ 77249 w 3341149"/>
                <a:gd name="connsiteY0" fmla="*/ 1041400 h 3840041"/>
                <a:gd name="connsiteX1" fmla="*/ 1918749 w 3341149"/>
                <a:gd name="connsiteY1" fmla="*/ 0 h 3840041"/>
                <a:gd name="connsiteX2" fmla="*/ 3341149 w 3341149"/>
                <a:gd name="connsiteY2" fmla="*/ 2755900 h 3840041"/>
                <a:gd name="connsiteX3" fmla="*/ 1436149 w 3341149"/>
                <a:gd name="connsiteY3" fmla="*/ 3810000 h 3840041"/>
                <a:gd name="connsiteX4" fmla="*/ 1194849 w 3341149"/>
                <a:gd name="connsiteY4" fmla="*/ 3175000 h 3840041"/>
                <a:gd name="connsiteX5" fmla="*/ 1017049 w 3341149"/>
                <a:gd name="connsiteY5" fmla="*/ 2616200 h 3840041"/>
                <a:gd name="connsiteX6" fmla="*/ 737649 w 3341149"/>
                <a:gd name="connsiteY6" fmla="*/ 1981200 h 3840041"/>
                <a:gd name="connsiteX7" fmla="*/ 746265 w 3341149"/>
                <a:gd name="connsiteY7" fmla="*/ 1321443 h 3840041"/>
                <a:gd name="connsiteX8" fmla="*/ 187465 w 3341149"/>
                <a:gd name="connsiteY8" fmla="*/ 1473843 h 3840041"/>
                <a:gd name="connsiteX9" fmla="*/ 695464 w 3341149"/>
                <a:gd name="connsiteY9" fmla="*/ 1169043 h 3840041"/>
                <a:gd name="connsiteX10" fmla="*/ 267749 w 3341149"/>
                <a:gd name="connsiteY10" fmla="*/ 1206500 h 3840041"/>
                <a:gd name="connsiteX11" fmla="*/ 619265 w 3341149"/>
                <a:gd name="connsiteY11" fmla="*/ 991243 h 3840041"/>
                <a:gd name="connsiteX12" fmla="*/ 77249 w 3341149"/>
                <a:gd name="connsiteY12" fmla="*/ 1041400 h 3840041"/>
                <a:gd name="connsiteX0" fmla="*/ 77249 w 3341149"/>
                <a:gd name="connsiteY0" fmla="*/ 1041400 h 3840041"/>
                <a:gd name="connsiteX1" fmla="*/ 1918749 w 3341149"/>
                <a:gd name="connsiteY1" fmla="*/ 0 h 3840041"/>
                <a:gd name="connsiteX2" fmla="*/ 3341149 w 3341149"/>
                <a:gd name="connsiteY2" fmla="*/ 2755900 h 3840041"/>
                <a:gd name="connsiteX3" fmla="*/ 1436149 w 3341149"/>
                <a:gd name="connsiteY3" fmla="*/ 3810000 h 3840041"/>
                <a:gd name="connsiteX4" fmla="*/ 1194849 w 3341149"/>
                <a:gd name="connsiteY4" fmla="*/ 3175000 h 3840041"/>
                <a:gd name="connsiteX5" fmla="*/ 1017049 w 3341149"/>
                <a:gd name="connsiteY5" fmla="*/ 2616200 h 3840041"/>
                <a:gd name="connsiteX6" fmla="*/ 737649 w 3341149"/>
                <a:gd name="connsiteY6" fmla="*/ 1981200 h 3840041"/>
                <a:gd name="connsiteX7" fmla="*/ 428765 w 3341149"/>
                <a:gd name="connsiteY7" fmla="*/ 1613543 h 3840041"/>
                <a:gd name="connsiteX8" fmla="*/ 746265 w 3341149"/>
                <a:gd name="connsiteY8" fmla="*/ 1321443 h 3840041"/>
                <a:gd name="connsiteX9" fmla="*/ 187465 w 3341149"/>
                <a:gd name="connsiteY9" fmla="*/ 1473843 h 3840041"/>
                <a:gd name="connsiteX10" fmla="*/ 695464 w 3341149"/>
                <a:gd name="connsiteY10" fmla="*/ 1169043 h 3840041"/>
                <a:gd name="connsiteX11" fmla="*/ 267749 w 3341149"/>
                <a:gd name="connsiteY11" fmla="*/ 1206500 h 3840041"/>
                <a:gd name="connsiteX12" fmla="*/ 619265 w 3341149"/>
                <a:gd name="connsiteY12" fmla="*/ 991243 h 3840041"/>
                <a:gd name="connsiteX13" fmla="*/ 77249 w 3341149"/>
                <a:gd name="connsiteY13" fmla="*/ 1041400 h 3840041"/>
                <a:gd name="connsiteX0" fmla="*/ 77249 w 3341149"/>
                <a:gd name="connsiteY0" fmla="*/ 1041400 h 3840041"/>
                <a:gd name="connsiteX1" fmla="*/ 1918749 w 3341149"/>
                <a:gd name="connsiteY1" fmla="*/ 0 h 3840041"/>
                <a:gd name="connsiteX2" fmla="*/ 3341149 w 3341149"/>
                <a:gd name="connsiteY2" fmla="*/ 2755900 h 3840041"/>
                <a:gd name="connsiteX3" fmla="*/ 1436149 w 3341149"/>
                <a:gd name="connsiteY3" fmla="*/ 3810000 h 3840041"/>
                <a:gd name="connsiteX4" fmla="*/ 1194849 w 3341149"/>
                <a:gd name="connsiteY4" fmla="*/ 3175000 h 3840041"/>
                <a:gd name="connsiteX5" fmla="*/ 1017049 w 3341149"/>
                <a:gd name="connsiteY5" fmla="*/ 2616200 h 3840041"/>
                <a:gd name="connsiteX6" fmla="*/ 737649 w 3341149"/>
                <a:gd name="connsiteY6" fmla="*/ 1981200 h 3840041"/>
                <a:gd name="connsiteX7" fmla="*/ 797065 w 3341149"/>
                <a:gd name="connsiteY7" fmla="*/ 1511943 h 3840041"/>
                <a:gd name="connsiteX8" fmla="*/ 428765 w 3341149"/>
                <a:gd name="connsiteY8" fmla="*/ 1613543 h 3840041"/>
                <a:gd name="connsiteX9" fmla="*/ 746265 w 3341149"/>
                <a:gd name="connsiteY9" fmla="*/ 1321443 h 3840041"/>
                <a:gd name="connsiteX10" fmla="*/ 187465 w 3341149"/>
                <a:gd name="connsiteY10" fmla="*/ 1473843 h 3840041"/>
                <a:gd name="connsiteX11" fmla="*/ 695464 w 3341149"/>
                <a:gd name="connsiteY11" fmla="*/ 1169043 h 3840041"/>
                <a:gd name="connsiteX12" fmla="*/ 267749 w 3341149"/>
                <a:gd name="connsiteY12" fmla="*/ 1206500 h 3840041"/>
                <a:gd name="connsiteX13" fmla="*/ 619265 w 3341149"/>
                <a:gd name="connsiteY13" fmla="*/ 991243 h 3840041"/>
                <a:gd name="connsiteX14" fmla="*/ 77249 w 3341149"/>
                <a:gd name="connsiteY14" fmla="*/ 1041400 h 3840041"/>
                <a:gd name="connsiteX0" fmla="*/ 77249 w 3341149"/>
                <a:gd name="connsiteY0" fmla="*/ 1041400 h 3840041"/>
                <a:gd name="connsiteX1" fmla="*/ 1918749 w 3341149"/>
                <a:gd name="connsiteY1" fmla="*/ 0 h 3840041"/>
                <a:gd name="connsiteX2" fmla="*/ 3341149 w 3341149"/>
                <a:gd name="connsiteY2" fmla="*/ 2755900 h 3840041"/>
                <a:gd name="connsiteX3" fmla="*/ 1436149 w 3341149"/>
                <a:gd name="connsiteY3" fmla="*/ 3810000 h 3840041"/>
                <a:gd name="connsiteX4" fmla="*/ 1194849 w 3341149"/>
                <a:gd name="connsiteY4" fmla="*/ 3175000 h 3840041"/>
                <a:gd name="connsiteX5" fmla="*/ 1017049 w 3341149"/>
                <a:gd name="connsiteY5" fmla="*/ 2616200 h 3840041"/>
                <a:gd name="connsiteX6" fmla="*/ 737649 w 3341149"/>
                <a:gd name="connsiteY6" fmla="*/ 1981200 h 3840041"/>
                <a:gd name="connsiteX7" fmla="*/ 289065 w 3341149"/>
                <a:gd name="connsiteY7" fmla="*/ 1918343 h 3840041"/>
                <a:gd name="connsiteX8" fmla="*/ 797065 w 3341149"/>
                <a:gd name="connsiteY8" fmla="*/ 1511943 h 3840041"/>
                <a:gd name="connsiteX9" fmla="*/ 428765 w 3341149"/>
                <a:gd name="connsiteY9" fmla="*/ 1613543 h 3840041"/>
                <a:gd name="connsiteX10" fmla="*/ 746265 w 3341149"/>
                <a:gd name="connsiteY10" fmla="*/ 1321443 h 3840041"/>
                <a:gd name="connsiteX11" fmla="*/ 187465 w 3341149"/>
                <a:gd name="connsiteY11" fmla="*/ 1473843 h 3840041"/>
                <a:gd name="connsiteX12" fmla="*/ 695464 w 3341149"/>
                <a:gd name="connsiteY12" fmla="*/ 1169043 h 3840041"/>
                <a:gd name="connsiteX13" fmla="*/ 267749 w 3341149"/>
                <a:gd name="connsiteY13" fmla="*/ 1206500 h 3840041"/>
                <a:gd name="connsiteX14" fmla="*/ 619265 w 3341149"/>
                <a:gd name="connsiteY14" fmla="*/ 991243 h 3840041"/>
                <a:gd name="connsiteX15" fmla="*/ 77249 w 3341149"/>
                <a:gd name="connsiteY15" fmla="*/ 1041400 h 3840041"/>
                <a:gd name="connsiteX0" fmla="*/ 77249 w 3341149"/>
                <a:gd name="connsiteY0" fmla="*/ 1041400 h 3840041"/>
                <a:gd name="connsiteX1" fmla="*/ 1918749 w 3341149"/>
                <a:gd name="connsiteY1" fmla="*/ 0 h 3840041"/>
                <a:gd name="connsiteX2" fmla="*/ 3341149 w 3341149"/>
                <a:gd name="connsiteY2" fmla="*/ 2755900 h 3840041"/>
                <a:gd name="connsiteX3" fmla="*/ 1436149 w 3341149"/>
                <a:gd name="connsiteY3" fmla="*/ 3810000 h 3840041"/>
                <a:gd name="connsiteX4" fmla="*/ 1194849 w 3341149"/>
                <a:gd name="connsiteY4" fmla="*/ 3175000 h 3840041"/>
                <a:gd name="connsiteX5" fmla="*/ 1017049 w 3341149"/>
                <a:gd name="connsiteY5" fmla="*/ 2616200 h 3840041"/>
                <a:gd name="connsiteX6" fmla="*/ 966249 w 3341149"/>
                <a:gd name="connsiteY6" fmla="*/ 1739900 h 3840041"/>
                <a:gd name="connsiteX7" fmla="*/ 289065 w 3341149"/>
                <a:gd name="connsiteY7" fmla="*/ 1918343 h 3840041"/>
                <a:gd name="connsiteX8" fmla="*/ 797065 w 3341149"/>
                <a:gd name="connsiteY8" fmla="*/ 1511943 h 3840041"/>
                <a:gd name="connsiteX9" fmla="*/ 428765 w 3341149"/>
                <a:gd name="connsiteY9" fmla="*/ 1613543 h 3840041"/>
                <a:gd name="connsiteX10" fmla="*/ 746265 w 3341149"/>
                <a:gd name="connsiteY10" fmla="*/ 1321443 h 3840041"/>
                <a:gd name="connsiteX11" fmla="*/ 187465 w 3341149"/>
                <a:gd name="connsiteY11" fmla="*/ 1473843 h 3840041"/>
                <a:gd name="connsiteX12" fmla="*/ 695464 w 3341149"/>
                <a:gd name="connsiteY12" fmla="*/ 1169043 h 3840041"/>
                <a:gd name="connsiteX13" fmla="*/ 267749 w 3341149"/>
                <a:gd name="connsiteY13" fmla="*/ 1206500 h 3840041"/>
                <a:gd name="connsiteX14" fmla="*/ 619265 w 3341149"/>
                <a:gd name="connsiteY14" fmla="*/ 991243 h 3840041"/>
                <a:gd name="connsiteX15" fmla="*/ 77249 w 3341149"/>
                <a:gd name="connsiteY15" fmla="*/ 1041400 h 3840041"/>
                <a:gd name="connsiteX0" fmla="*/ 77249 w 3341149"/>
                <a:gd name="connsiteY0" fmla="*/ 1041400 h 3840041"/>
                <a:gd name="connsiteX1" fmla="*/ 1918749 w 3341149"/>
                <a:gd name="connsiteY1" fmla="*/ 0 h 3840041"/>
                <a:gd name="connsiteX2" fmla="*/ 3341149 w 3341149"/>
                <a:gd name="connsiteY2" fmla="*/ 2755900 h 3840041"/>
                <a:gd name="connsiteX3" fmla="*/ 1436149 w 3341149"/>
                <a:gd name="connsiteY3" fmla="*/ 3810000 h 3840041"/>
                <a:gd name="connsiteX4" fmla="*/ 1194849 w 3341149"/>
                <a:gd name="connsiteY4" fmla="*/ 3175000 h 3840041"/>
                <a:gd name="connsiteX5" fmla="*/ 1017049 w 3341149"/>
                <a:gd name="connsiteY5" fmla="*/ 2616200 h 3840041"/>
                <a:gd name="connsiteX6" fmla="*/ 631965 w 3341149"/>
                <a:gd name="connsiteY6" fmla="*/ 1981843 h 3840041"/>
                <a:gd name="connsiteX7" fmla="*/ 966249 w 3341149"/>
                <a:gd name="connsiteY7" fmla="*/ 1739900 h 3840041"/>
                <a:gd name="connsiteX8" fmla="*/ 289065 w 3341149"/>
                <a:gd name="connsiteY8" fmla="*/ 1918343 h 3840041"/>
                <a:gd name="connsiteX9" fmla="*/ 797065 w 3341149"/>
                <a:gd name="connsiteY9" fmla="*/ 1511943 h 3840041"/>
                <a:gd name="connsiteX10" fmla="*/ 428765 w 3341149"/>
                <a:gd name="connsiteY10" fmla="*/ 1613543 h 3840041"/>
                <a:gd name="connsiteX11" fmla="*/ 746265 w 3341149"/>
                <a:gd name="connsiteY11" fmla="*/ 1321443 h 3840041"/>
                <a:gd name="connsiteX12" fmla="*/ 187465 w 3341149"/>
                <a:gd name="connsiteY12" fmla="*/ 1473843 h 3840041"/>
                <a:gd name="connsiteX13" fmla="*/ 695464 w 3341149"/>
                <a:gd name="connsiteY13" fmla="*/ 1169043 h 3840041"/>
                <a:gd name="connsiteX14" fmla="*/ 267749 w 3341149"/>
                <a:gd name="connsiteY14" fmla="*/ 1206500 h 3840041"/>
                <a:gd name="connsiteX15" fmla="*/ 619265 w 3341149"/>
                <a:gd name="connsiteY15" fmla="*/ 991243 h 3840041"/>
                <a:gd name="connsiteX16" fmla="*/ 77249 w 3341149"/>
                <a:gd name="connsiteY16" fmla="*/ 1041400 h 3840041"/>
                <a:gd name="connsiteX0" fmla="*/ 77249 w 3341149"/>
                <a:gd name="connsiteY0" fmla="*/ 1041400 h 3840041"/>
                <a:gd name="connsiteX1" fmla="*/ 1918749 w 3341149"/>
                <a:gd name="connsiteY1" fmla="*/ 0 h 3840041"/>
                <a:gd name="connsiteX2" fmla="*/ 3341149 w 3341149"/>
                <a:gd name="connsiteY2" fmla="*/ 2755900 h 3840041"/>
                <a:gd name="connsiteX3" fmla="*/ 1436149 w 3341149"/>
                <a:gd name="connsiteY3" fmla="*/ 3810000 h 3840041"/>
                <a:gd name="connsiteX4" fmla="*/ 1194849 w 3341149"/>
                <a:gd name="connsiteY4" fmla="*/ 3175000 h 3840041"/>
                <a:gd name="connsiteX5" fmla="*/ 1017049 w 3341149"/>
                <a:gd name="connsiteY5" fmla="*/ 2616200 h 3840041"/>
                <a:gd name="connsiteX6" fmla="*/ 1025665 w 3341149"/>
                <a:gd name="connsiteY6" fmla="*/ 1918343 h 3840041"/>
                <a:gd name="connsiteX7" fmla="*/ 631965 w 3341149"/>
                <a:gd name="connsiteY7" fmla="*/ 1981843 h 3840041"/>
                <a:gd name="connsiteX8" fmla="*/ 966249 w 3341149"/>
                <a:gd name="connsiteY8" fmla="*/ 1739900 h 3840041"/>
                <a:gd name="connsiteX9" fmla="*/ 289065 w 3341149"/>
                <a:gd name="connsiteY9" fmla="*/ 1918343 h 3840041"/>
                <a:gd name="connsiteX10" fmla="*/ 797065 w 3341149"/>
                <a:gd name="connsiteY10" fmla="*/ 1511943 h 3840041"/>
                <a:gd name="connsiteX11" fmla="*/ 428765 w 3341149"/>
                <a:gd name="connsiteY11" fmla="*/ 1613543 h 3840041"/>
                <a:gd name="connsiteX12" fmla="*/ 746265 w 3341149"/>
                <a:gd name="connsiteY12" fmla="*/ 1321443 h 3840041"/>
                <a:gd name="connsiteX13" fmla="*/ 187465 w 3341149"/>
                <a:gd name="connsiteY13" fmla="*/ 1473843 h 3840041"/>
                <a:gd name="connsiteX14" fmla="*/ 695464 w 3341149"/>
                <a:gd name="connsiteY14" fmla="*/ 1169043 h 3840041"/>
                <a:gd name="connsiteX15" fmla="*/ 267749 w 3341149"/>
                <a:gd name="connsiteY15" fmla="*/ 1206500 h 3840041"/>
                <a:gd name="connsiteX16" fmla="*/ 619265 w 3341149"/>
                <a:gd name="connsiteY16" fmla="*/ 991243 h 3840041"/>
                <a:gd name="connsiteX17" fmla="*/ 77249 w 3341149"/>
                <a:gd name="connsiteY17" fmla="*/ 1041400 h 3840041"/>
                <a:gd name="connsiteX0" fmla="*/ 77249 w 3341149"/>
                <a:gd name="connsiteY0" fmla="*/ 1041400 h 3840041"/>
                <a:gd name="connsiteX1" fmla="*/ 1918749 w 3341149"/>
                <a:gd name="connsiteY1" fmla="*/ 0 h 3840041"/>
                <a:gd name="connsiteX2" fmla="*/ 3341149 w 3341149"/>
                <a:gd name="connsiteY2" fmla="*/ 2755900 h 3840041"/>
                <a:gd name="connsiteX3" fmla="*/ 1436149 w 3341149"/>
                <a:gd name="connsiteY3" fmla="*/ 3810000 h 3840041"/>
                <a:gd name="connsiteX4" fmla="*/ 1194849 w 3341149"/>
                <a:gd name="connsiteY4" fmla="*/ 3175000 h 3840041"/>
                <a:gd name="connsiteX5" fmla="*/ 1017049 w 3341149"/>
                <a:gd name="connsiteY5" fmla="*/ 2616200 h 3840041"/>
                <a:gd name="connsiteX6" fmla="*/ 504965 w 3341149"/>
                <a:gd name="connsiteY6" fmla="*/ 2235843 h 3840041"/>
                <a:gd name="connsiteX7" fmla="*/ 1025665 w 3341149"/>
                <a:gd name="connsiteY7" fmla="*/ 1918343 h 3840041"/>
                <a:gd name="connsiteX8" fmla="*/ 631965 w 3341149"/>
                <a:gd name="connsiteY8" fmla="*/ 1981843 h 3840041"/>
                <a:gd name="connsiteX9" fmla="*/ 966249 w 3341149"/>
                <a:gd name="connsiteY9" fmla="*/ 1739900 h 3840041"/>
                <a:gd name="connsiteX10" fmla="*/ 289065 w 3341149"/>
                <a:gd name="connsiteY10" fmla="*/ 1918343 h 3840041"/>
                <a:gd name="connsiteX11" fmla="*/ 797065 w 3341149"/>
                <a:gd name="connsiteY11" fmla="*/ 1511943 h 3840041"/>
                <a:gd name="connsiteX12" fmla="*/ 428765 w 3341149"/>
                <a:gd name="connsiteY12" fmla="*/ 1613543 h 3840041"/>
                <a:gd name="connsiteX13" fmla="*/ 746265 w 3341149"/>
                <a:gd name="connsiteY13" fmla="*/ 1321443 h 3840041"/>
                <a:gd name="connsiteX14" fmla="*/ 187465 w 3341149"/>
                <a:gd name="connsiteY14" fmla="*/ 1473843 h 3840041"/>
                <a:gd name="connsiteX15" fmla="*/ 695464 w 3341149"/>
                <a:gd name="connsiteY15" fmla="*/ 1169043 h 3840041"/>
                <a:gd name="connsiteX16" fmla="*/ 267749 w 3341149"/>
                <a:gd name="connsiteY16" fmla="*/ 1206500 h 3840041"/>
                <a:gd name="connsiteX17" fmla="*/ 619265 w 3341149"/>
                <a:gd name="connsiteY17" fmla="*/ 991243 h 3840041"/>
                <a:gd name="connsiteX18" fmla="*/ 77249 w 3341149"/>
                <a:gd name="connsiteY18" fmla="*/ 1041400 h 3840041"/>
                <a:gd name="connsiteX0" fmla="*/ 77249 w 3341149"/>
                <a:gd name="connsiteY0" fmla="*/ 1041400 h 3840041"/>
                <a:gd name="connsiteX1" fmla="*/ 1918749 w 3341149"/>
                <a:gd name="connsiteY1" fmla="*/ 0 h 3840041"/>
                <a:gd name="connsiteX2" fmla="*/ 3341149 w 3341149"/>
                <a:gd name="connsiteY2" fmla="*/ 2755900 h 3840041"/>
                <a:gd name="connsiteX3" fmla="*/ 1436149 w 3341149"/>
                <a:gd name="connsiteY3" fmla="*/ 3810000 h 3840041"/>
                <a:gd name="connsiteX4" fmla="*/ 1194849 w 3341149"/>
                <a:gd name="connsiteY4" fmla="*/ 3175000 h 3840041"/>
                <a:gd name="connsiteX5" fmla="*/ 1017049 w 3341149"/>
                <a:gd name="connsiteY5" fmla="*/ 2616200 h 3840041"/>
                <a:gd name="connsiteX6" fmla="*/ 1152665 w 3341149"/>
                <a:gd name="connsiteY6" fmla="*/ 2108843 h 3840041"/>
                <a:gd name="connsiteX7" fmla="*/ 504965 w 3341149"/>
                <a:gd name="connsiteY7" fmla="*/ 2235843 h 3840041"/>
                <a:gd name="connsiteX8" fmla="*/ 1025665 w 3341149"/>
                <a:gd name="connsiteY8" fmla="*/ 1918343 h 3840041"/>
                <a:gd name="connsiteX9" fmla="*/ 631965 w 3341149"/>
                <a:gd name="connsiteY9" fmla="*/ 1981843 h 3840041"/>
                <a:gd name="connsiteX10" fmla="*/ 966249 w 3341149"/>
                <a:gd name="connsiteY10" fmla="*/ 1739900 h 3840041"/>
                <a:gd name="connsiteX11" fmla="*/ 289065 w 3341149"/>
                <a:gd name="connsiteY11" fmla="*/ 1918343 h 3840041"/>
                <a:gd name="connsiteX12" fmla="*/ 797065 w 3341149"/>
                <a:gd name="connsiteY12" fmla="*/ 1511943 h 3840041"/>
                <a:gd name="connsiteX13" fmla="*/ 428765 w 3341149"/>
                <a:gd name="connsiteY13" fmla="*/ 1613543 h 3840041"/>
                <a:gd name="connsiteX14" fmla="*/ 746265 w 3341149"/>
                <a:gd name="connsiteY14" fmla="*/ 1321443 h 3840041"/>
                <a:gd name="connsiteX15" fmla="*/ 187465 w 3341149"/>
                <a:gd name="connsiteY15" fmla="*/ 1473843 h 3840041"/>
                <a:gd name="connsiteX16" fmla="*/ 695464 w 3341149"/>
                <a:gd name="connsiteY16" fmla="*/ 1169043 h 3840041"/>
                <a:gd name="connsiteX17" fmla="*/ 267749 w 3341149"/>
                <a:gd name="connsiteY17" fmla="*/ 1206500 h 3840041"/>
                <a:gd name="connsiteX18" fmla="*/ 619265 w 3341149"/>
                <a:gd name="connsiteY18" fmla="*/ 991243 h 3840041"/>
                <a:gd name="connsiteX19" fmla="*/ 77249 w 3341149"/>
                <a:gd name="connsiteY19" fmla="*/ 1041400 h 3840041"/>
                <a:gd name="connsiteX0" fmla="*/ 77249 w 3341149"/>
                <a:gd name="connsiteY0" fmla="*/ 1041400 h 3840041"/>
                <a:gd name="connsiteX1" fmla="*/ 1918749 w 3341149"/>
                <a:gd name="connsiteY1" fmla="*/ 0 h 3840041"/>
                <a:gd name="connsiteX2" fmla="*/ 3341149 w 3341149"/>
                <a:gd name="connsiteY2" fmla="*/ 2755900 h 3840041"/>
                <a:gd name="connsiteX3" fmla="*/ 1436149 w 3341149"/>
                <a:gd name="connsiteY3" fmla="*/ 3810000 h 3840041"/>
                <a:gd name="connsiteX4" fmla="*/ 1194849 w 3341149"/>
                <a:gd name="connsiteY4" fmla="*/ 3175000 h 3840041"/>
                <a:gd name="connsiteX5" fmla="*/ 1017049 w 3341149"/>
                <a:gd name="connsiteY5" fmla="*/ 2616200 h 3840041"/>
                <a:gd name="connsiteX6" fmla="*/ 720865 w 3341149"/>
                <a:gd name="connsiteY6" fmla="*/ 2350143 h 3840041"/>
                <a:gd name="connsiteX7" fmla="*/ 1152665 w 3341149"/>
                <a:gd name="connsiteY7" fmla="*/ 2108843 h 3840041"/>
                <a:gd name="connsiteX8" fmla="*/ 504965 w 3341149"/>
                <a:gd name="connsiteY8" fmla="*/ 2235843 h 3840041"/>
                <a:gd name="connsiteX9" fmla="*/ 1025665 w 3341149"/>
                <a:gd name="connsiteY9" fmla="*/ 1918343 h 3840041"/>
                <a:gd name="connsiteX10" fmla="*/ 631965 w 3341149"/>
                <a:gd name="connsiteY10" fmla="*/ 1981843 h 3840041"/>
                <a:gd name="connsiteX11" fmla="*/ 966249 w 3341149"/>
                <a:gd name="connsiteY11" fmla="*/ 1739900 h 3840041"/>
                <a:gd name="connsiteX12" fmla="*/ 289065 w 3341149"/>
                <a:gd name="connsiteY12" fmla="*/ 1918343 h 3840041"/>
                <a:gd name="connsiteX13" fmla="*/ 797065 w 3341149"/>
                <a:gd name="connsiteY13" fmla="*/ 1511943 h 3840041"/>
                <a:gd name="connsiteX14" fmla="*/ 428765 w 3341149"/>
                <a:gd name="connsiteY14" fmla="*/ 1613543 h 3840041"/>
                <a:gd name="connsiteX15" fmla="*/ 746265 w 3341149"/>
                <a:gd name="connsiteY15" fmla="*/ 1321443 h 3840041"/>
                <a:gd name="connsiteX16" fmla="*/ 187465 w 3341149"/>
                <a:gd name="connsiteY16" fmla="*/ 1473843 h 3840041"/>
                <a:gd name="connsiteX17" fmla="*/ 695464 w 3341149"/>
                <a:gd name="connsiteY17" fmla="*/ 1169043 h 3840041"/>
                <a:gd name="connsiteX18" fmla="*/ 267749 w 3341149"/>
                <a:gd name="connsiteY18" fmla="*/ 1206500 h 3840041"/>
                <a:gd name="connsiteX19" fmla="*/ 619265 w 3341149"/>
                <a:gd name="connsiteY19" fmla="*/ 991243 h 3840041"/>
                <a:gd name="connsiteX20" fmla="*/ 77249 w 3341149"/>
                <a:gd name="connsiteY20" fmla="*/ 1041400 h 3840041"/>
                <a:gd name="connsiteX0" fmla="*/ 77249 w 3341149"/>
                <a:gd name="connsiteY0" fmla="*/ 1041400 h 3840041"/>
                <a:gd name="connsiteX1" fmla="*/ 1918749 w 3341149"/>
                <a:gd name="connsiteY1" fmla="*/ 0 h 3840041"/>
                <a:gd name="connsiteX2" fmla="*/ 3341149 w 3341149"/>
                <a:gd name="connsiteY2" fmla="*/ 2755900 h 3840041"/>
                <a:gd name="connsiteX3" fmla="*/ 1436149 w 3341149"/>
                <a:gd name="connsiteY3" fmla="*/ 3810000 h 3840041"/>
                <a:gd name="connsiteX4" fmla="*/ 1194849 w 3341149"/>
                <a:gd name="connsiteY4" fmla="*/ 3175000 h 3840041"/>
                <a:gd name="connsiteX5" fmla="*/ 1017049 w 3341149"/>
                <a:gd name="connsiteY5" fmla="*/ 2616200 h 3840041"/>
                <a:gd name="connsiteX6" fmla="*/ 1228865 w 3341149"/>
                <a:gd name="connsiteY6" fmla="*/ 2286643 h 3840041"/>
                <a:gd name="connsiteX7" fmla="*/ 720865 w 3341149"/>
                <a:gd name="connsiteY7" fmla="*/ 2350143 h 3840041"/>
                <a:gd name="connsiteX8" fmla="*/ 1152665 w 3341149"/>
                <a:gd name="connsiteY8" fmla="*/ 2108843 h 3840041"/>
                <a:gd name="connsiteX9" fmla="*/ 504965 w 3341149"/>
                <a:gd name="connsiteY9" fmla="*/ 2235843 h 3840041"/>
                <a:gd name="connsiteX10" fmla="*/ 1025665 w 3341149"/>
                <a:gd name="connsiteY10" fmla="*/ 1918343 h 3840041"/>
                <a:gd name="connsiteX11" fmla="*/ 631965 w 3341149"/>
                <a:gd name="connsiteY11" fmla="*/ 1981843 h 3840041"/>
                <a:gd name="connsiteX12" fmla="*/ 966249 w 3341149"/>
                <a:gd name="connsiteY12" fmla="*/ 1739900 h 3840041"/>
                <a:gd name="connsiteX13" fmla="*/ 289065 w 3341149"/>
                <a:gd name="connsiteY13" fmla="*/ 1918343 h 3840041"/>
                <a:gd name="connsiteX14" fmla="*/ 797065 w 3341149"/>
                <a:gd name="connsiteY14" fmla="*/ 1511943 h 3840041"/>
                <a:gd name="connsiteX15" fmla="*/ 428765 w 3341149"/>
                <a:gd name="connsiteY15" fmla="*/ 1613543 h 3840041"/>
                <a:gd name="connsiteX16" fmla="*/ 746265 w 3341149"/>
                <a:gd name="connsiteY16" fmla="*/ 1321443 h 3840041"/>
                <a:gd name="connsiteX17" fmla="*/ 187465 w 3341149"/>
                <a:gd name="connsiteY17" fmla="*/ 1473843 h 3840041"/>
                <a:gd name="connsiteX18" fmla="*/ 695464 w 3341149"/>
                <a:gd name="connsiteY18" fmla="*/ 1169043 h 3840041"/>
                <a:gd name="connsiteX19" fmla="*/ 267749 w 3341149"/>
                <a:gd name="connsiteY19" fmla="*/ 1206500 h 3840041"/>
                <a:gd name="connsiteX20" fmla="*/ 619265 w 3341149"/>
                <a:gd name="connsiteY20" fmla="*/ 991243 h 3840041"/>
                <a:gd name="connsiteX21" fmla="*/ 77249 w 3341149"/>
                <a:gd name="connsiteY21" fmla="*/ 1041400 h 3840041"/>
                <a:gd name="connsiteX0" fmla="*/ 77249 w 3341149"/>
                <a:gd name="connsiteY0" fmla="*/ 1041400 h 3840041"/>
                <a:gd name="connsiteX1" fmla="*/ 1918749 w 3341149"/>
                <a:gd name="connsiteY1" fmla="*/ 0 h 3840041"/>
                <a:gd name="connsiteX2" fmla="*/ 3341149 w 3341149"/>
                <a:gd name="connsiteY2" fmla="*/ 2755900 h 3840041"/>
                <a:gd name="connsiteX3" fmla="*/ 1436149 w 3341149"/>
                <a:gd name="connsiteY3" fmla="*/ 3810000 h 3840041"/>
                <a:gd name="connsiteX4" fmla="*/ 1194849 w 3341149"/>
                <a:gd name="connsiteY4" fmla="*/ 3175000 h 3840041"/>
                <a:gd name="connsiteX5" fmla="*/ 737649 w 3341149"/>
                <a:gd name="connsiteY5" fmla="*/ 2603500 h 3840041"/>
                <a:gd name="connsiteX6" fmla="*/ 1228865 w 3341149"/>
                <a:gd name="connsiteY6" fmla="*/ 2286643 h 3840041"/>
                <a:gd name="connsiteX7" fmla="*/ 720865 w 3341149"/>
                <a:gd name="connsiteY7" fmla="*/ 2350143 h 3840041"/>
                <a:gd name="connsiteX8" fmla="*/ 1152665 w 3341149"/>
                <a:gd name="connsiteY8" fmla="*/ 2108843 h 3840041"/>
                <a:gd name="connsiteX9" fmla="*/ 504965 w 3341149"/>
                <a:gd name="connsiteY9" fmla="*/ 2235843 h 3840041"/>
                <a:gd name="connsiteX10" fmla="*/ 1025665 w 3341149"/>
                <a:gd name="connsiteY10" fmla="*/ 1918343 h 3840041"/>
                <a:gd name="connsiteX11" fmla="*/ 631965 w 3341149"/>
                <a:gd name="connsiteY11" fmla="*/ 1981843 h 3840041"/>
                <a:gd name="connsiteX12" fmla="*/ 966249 w 3341149"/>
                <a:gd name="connsiteY12" fmla="*/ 1739900 h 3840041"/>
                <a:gd name="connsiteX13" fmla="*/ 289065 w 3341149"/>
                <a:gd name="connsiteY13" fmla="*/ 1918343 h 3840041"/>
                <a:gd name="connsiteX14" fmla="*/ 797065 w 3341149"/>
                <a:gd name="connsiteY14" fmla="*/ 1511943 h 3840041"/>
                <a:gd name="connsiteX15" fmla="*/ 428765 w 3341149"/>
                <a:gd name="connsiteY15" fmla="*/ 1613543 h 3840041"/>
                <a:gd name="connsiteX16" fmla="*/ 746265 w 3341149"/>
                <a:gd name="connsiteY16" fmla="*/ 1321443 h 3840041"/>
                <a:gd name="connsiteX17" fmla="*/ 187465 w 3341149"/>
                <a:gd name="connsiteY17" fmla="*/ 1473843 h 3840041"/>
                <a:gd name="connsiteX18" fmla="*/ 695464 w 3341149"/>
                <a:gd name="connsiteY18" fmla="*/ 1169043 h 3840041"/>
                <a:gd name="connsiteX19" fmla="*/ 267749 w 3341149"/>
                <a:gd name="connsiteY19" fmla="*/ 1206500 h 3840041"/>
                <a:gd name="connsiteX20" fmla="*/ 619265 w 3341149"/>
                <a:gd name="connsiteY20" fmla="*/ 991243 h 3840041"/>
                <a:gd name="connsiteX21" fmla="*/ 77249 w 3341149"/>
                <a:gd name="connsiteY21" fmla="*/ 1041400 h 3840041"/>
                <a:gd name="connsiteX0" fmla="*/ 77249 w 3341149"/>
                <a:gd name="connsiteY0" fmla="*/ 1041400 h 3840041"/>
                <a:gd name="connsiteX1" fmla="*/ 1918749 w 3341149"/>
                <a:gd name="connsiteY1" fmla="*/ 0 h 3840041"/>
                <a:gd name="connsiteX2" fmla="*/ 3341149 w 3341149"/>
                <a:gd name="connsiteY2" fmla="*/ 2755900 h 3840041"/>
                <a:gd name="connsiteX3" fmla="*/ 1436149 w 3341149"/>
                <a:gd name="connsiteY3" fmla="*/ 3810000 h 3840041"/>
                <a:gd name="connsiteX4" fmla="*/ 1194849 w 3341149"/>
                <a:gd name="connsiteY4" fmla="*/ 3175000 h 3840041"/>
                <a:gd name="connsiteX5" fmla="*/ 1355865 w 3341149"/>
                <a:gd name="connsiteY5" fmla="*/ 2489843 h 3840041"/>
                <a:gd name="connsiteX6" fmla="*/ 737649 w 3341149"/>
                <a:gd name="connsiteY6" fmla="*/ 2603500 h 3840041"/>
                <a:gd name="connsiteX7" fmla="*/ 1228865 w 3341149"/>
                <a:gd name="connsiteY7" fmla="*/ 2286643 h 3840041"/>
                <a:gd name="connsiteX8" fmla="*/ 720865 w 3341149"/>
                <a:gd name="connsiteY8" fmla="*/ 2350143 h 3840041"/>
                <a:gd name="connsiteX9" fmla="*/ 1152665 w 3341149"/>
                <a:gd name="connsiteY9" fmla="*/ 2108843 h 3840041"/>
                <a:gd name="connsiteX10" fmla="*/ 504965 w 3341149"/>
                <a:gd name="connsiteY10" fmla="*/ 2235843 h 3840041"/>
                <a:gd name="connsiteX11" fmla="*/ 1025665 w 3341149"/>
                <a:gd name="connsiteY11" fmla="*/ 1918343 h 3840041"/>
                <a:gd name="connsiteX12" fmla="*/ 631965 w 3341149"/>
                <a:gd name="connsiteY12" fmla="*/ 1981843 h 3840041"/>
                <a:gd name="connsiteX13" fmla="*/ 966249 w 3341149"/>
                <a:gd name="connsiteY13" fmla="*/ 1739900 h 3840041"/>
                <a:gd name="connsiteX14" fmla="*/ 289065 w 3341149"/>
                <a:gd name="connsiteY14" fmla="*/ 1918343 h 3840041"/>
                <a:gd name="connsiteX15" fmla="*/ 797065 w 3341149"/>
                <a:gd name="connsiteY15" fmla="*/ 1511943 h 3840041"/>
                <a:gd name="connsiteX16" fmla="*/ 428765 w 3341149"/>
                <a:gd name="connsiteY16" fmla="*/ 1613543 h 3840041"/>
                <a:gd name="connsiteX17" fmla="*/ 746265 w 3341149"/>
                <a:gd name="connsiteY17" fmla="*/ 1321443 h 3840041"/>
                <a:gd name="connsiteX18" fmla="*/ 187465 w 3341149"/>
                <a:gd name="connsiteY18" fmla="*/ 1473843 h 3840041"/>
                <a:gd name="connsiteX19" fmla="*/ 695464 w 3341149"/>
                <a:gd name="connsiteY19" fmla="*/ 1169043 h 3840041"/>
                <a:gd name="connsiteX20" fmla="*/ 267749 w 3341149"/>
                <a:gd name="connsiteY20" fmla="*/ 1206500 h 3840041"/>
                <a:gd name="connsiteX21" fmla="*/ 619265 w 3341149"/>
                <a:gd name="connsiteY21" fmla="*/ 991243 h 3840041"/>
                <a:gd name="connsiteX22" fmla="*/ 77249 w 3341149"/>
                <a:gd name="connsiteY22" fmla="*/ 1041400 h 3840041"/>
                <a:gd name="connsiteX0" fmla="*/ 77249 w 3341149"/>
                <a:gd name="connsiteY0" fmla="*/ 1041400 h 3840041"/>
                <a:gd name="connsiteX1" fmla="*/ 1918749 w 3341149"/>
                <a:gd name="connsiteY1" fmla="*/ 0 h 3840041"/>
                <a:gd name="connsiteX2" fmla="*/ 3341149 w 3341149"/>
                <a:gd name="connsiteY2" fmla="*/ 2755900 h 3840041"/>
                <a:gd name="connsiteX3" fmla="*/ 1436149 w 3341149"/>
                <a:gd name="connsiteY3" fmla="*/ 3810000 h 3840041"/>
                <a:gd name="connsiteX4" fmla="*/ 1194849 w 3341149"/>
                <a:gd name="connsiteY4" fmla="*/ 3175000 h 3840041"/>
                <a:gd name="connsiteX5" fmla="*/ 1355865 w 3341149"/>
                <a:gd name="connsiteY5" fmla="*/ 2489843 h 3840041"/>
                <a:gd name="connsiteX6" fmla="*/ 737649 w 3341149"/>
                <a:gd name="connsiteY6" fmla="*/ 2603500 h 3840041"/>
                <a:gd name="connsiteX7" fmla="*/ 1228865 w 3341149"/>
                <a:gd name="connsiteY7" fmla="*/ 2286643 h 3840041"/>
                <a:gd name="connsiteX8" fmla="*/ 720865 w 3341149"/>
                <a:gd name="connsiteY8" fmla="*/ 2350143 h 3840041"/>
                <a:gd name="connsiteX9" fmla="*/ 1152665 w 3341149"/>
                <a:gd name="connsiteY9" fmla="*/ 2108843 h 3840041"/>
                <a:gd name="connsiteX10" fmla="*/ 504965 w 3341149"/>
                <a:gd name="connsiteY10" fmla="*/ 2235843 h 3840041"/>
                <a:gd name="connsiteX11" fmla="*/ 1025665 w 3341149"/>
                <a:gd name="connsiteY11" fmla="*/ 1918343 h 3840041"/>
                <a:gd name="connsiteX12" fmla="*/ 631965 w 3341149"/>
                <a:gd name="connsiteY12" fmla="*/ 1981843 h 3840041"/>
                <a:gd name="connsiteX13" fmla="*/ 966249 w 3341149"/>
                <a:gd name="connsiteY13" fmla="*/ 1739900 h 3840041"/>
                <a:gd name="connsiteX14" fmla="*/ 289065 w 3341149"/>
                <a:gd name="connsiteY14" fmla="*/ 1918343 h 3840041"/>
                <a:gd name="connsiteX15" fmla="*/ 797065 w 3341149"/>
                <a:gd name="connsiteY15" fmla="*/ 1511943 h 3840041"/>
                <a:gd name="connsiteX16" fmla="*/ 428765 w 3341149"/>
                <a:gd name="connsiteY16" fmla="*/ 1613543 h 3840041"/>
                <a:gd name="connsiteX17" fmla="*/ 746265 w 3341149"/>
                <a:gd name="connsiteY17" fmla="*/ 1321443 h 3840041"/>
                <a:gd name="connsiteX18" fmla="*/ 187465 w 3341149"/>
                <a:gd name="connsiteY18" fmla="*/ 1473843 h 3840041"/>
                <a:gd name="connsiteX19" fmla="*/ 695464 w 3341149"/>
                <a:gd name="connsiteY19" fmla="*/ 1169043 h 3840041"/>
                <a:gd name="connsiteX20" fmla="*/ 267749 w 3341149"/>
                <a:gd name="connsiteY20" fmla="*/ 1206500 h 3840041"/>
                <a:gd name="connsiteX21" fmla="*/ 619265 w 3341149"/>
                <a:gd name="connsiteY21" fmla="*/ 991243 h 3840041"/>
                <a:gd name="connsiteX22" fmla="*/ 77249 w 3341149"/>
                <a:gd name="connsiteY22" fmla="*/ 1041400 h 3840041"/>
                <a:gd name="connsiteX0" fmla="*/ 77249 w 3341149"/>
                <a:gd name="connsiteY0" fmla="*/ 1041400 h 3840041"/>
                <a:gd name="connsiteX1" fmla="*/ 1918749 w 3341149"/>
                <a:gd name="connsiteY1" fmla="*/ 0 h 3840041"/>
                <a:gd name="connsiteX2" fmla="*/ 3341149 w 3341149"/>
                <a:gd name="connsiteY2" fmla="*/ 2755900 h 3840041"/>
                <a:gd name="connsiteX3" fmla="*/ 1436149 w 3341149"/>
                <a:gd name="connsiteY3" fmla="*/ 3810000 h 3840041"/>
                <a:gd name="connsiteX4" fmla="*/ 1194849 w 3341149"/>
                <a:gd name="connsiteY4" fmla="*/ 3175000 h 3840041"/>
                <a:gd name="connsiteX5" fmla="*/ 962165 w 3341149"/>
                <a:gd name="connsiteY5" fmla="*/ 2743843 h 3840041"/>
                <a:gd name="connsiteX6" fmla="*/ 1355865 w 3341149"/>
                <a:gd name="connsiteY6" fmla="*/ 2489843 h 3840041"/>
                <a:gd name="connsiteX7" fmla="*/ 737649 w 3341149"/>
                <a:gd name="connsiteY7" fmla="*/ 2603500 h 3840041"/>
                <a:gd name="connsiteX8" fmla="*/ 1228865 w 3341149"/>
                <a:gd name="connsiteY8" fmla="*/ 2286643 h 3840041"/>
                <a:gd name="connsiteX9" fmla="*/ 720865 w 3341149"/>
                <a:gd name="connsiteY9" fmla="*/ 2350143 h 3840041"/>
                <a:gd name="connsiteX10" fmla="*/ 1152665 w 3341149"/>
                <a:gd name="connsiteY10" fmla="*/ 2108843 h 3840041"/>
                <a:gd name="connsiteX11" fmla="*/ 504965 w 3341149"/>
                <a:gd name="connsiteY11" fmla="*/ 2235843 h 3840041"/>
                <a:gd name="connsiteX12" fmla="*/ 1025665 w 3341149"/>
                <a:gd name="connsiteY12" fmla="*/ 1918343 h 3840041"/>
                <a:gd name="connsiteX13" fmla="*/ 631965 w 3341149"/>
                <a:gd name="connsiteY13" fmla="*/ 1981843 h 3840041"/>
                <a:gd name="connsiteX14" fmla="*/ 966249 w 3341149"/>
                <a:gd name="connsiteY14" fmla="*/ 1739900 h 3840041"/>
                <a:gd name="connsiteX15" fmla="*/ 289065 w 3341149"/>
                <a:gd name="connsiteY15" fmla="*/ 1918343 h 3840041"/>
                <a:gd name="connsiteX16" fmla="*/ 797065 w 3341149"/>
                <a:gd name="connsiteY16" fmla="*/ 1511943 h 3840041"/>
                <a:gd name="connsiteX17" fmla="*/ 428765 w 3341149"/>
                <a:gd name="connsiteY17" fmla="*/ 1613543 h 3840041"/>
                <a:gd name="connsiteX18" fmla="*/ 746265 w 3341149"/>
                <a:gd name="connsiteY18" fmla="*/ 1321443 h 3840041"/>
                <a:gd name="connsiteX19" fmla="*/ 187465 w 3341149"/>
                <a:gd name="connsiteY19" fmla="*/ 1473843 h 3840041"/>
                <a:gd name="connsiteX20" fmla="*/ 695464 w 3341149"/>
                <a:gd name="connsiteY20" fmla="*/ 1169043 h 3840041"/>
                <a:gd name="connsiteX21" fmla="*/ 267749 w 3341149"/>
                <a:gd name="connsiteY21" fmla="*/ 1206500 h 3840041"/>
                <a:gd name="connsiteX22" fmla="*/ 619265 w 3341149"/>
                <a:gd name="connsiteY22" fmla="*/ 991243 h 3840041"/>
                <a:gd name="connsiteX23" fmla="*/ 77249 w 3341149"/>
                <a:gd name="connsiteY23" fmla="*/ 1041400 h 3840041"/>
                <a:gd name="connsiteX0" fmla="*/ 77249 w 3341149"/>
                <a:gd name="connsiteY0" fmla="*/ 1041400 h 3840041"/>
                <a:gd name="connsiteX1" fmla="*/ 1918749 w 3341149"/>
                <a:gd name="connsiteY1" fmla="*/ 0 h 3840041"/>
                <a:gd name="connsiteX2" fmla="*/ 3341149 w 3341149"/>
                <a:gd name="connsiteY2" fmla="*/ 2755900 h 3840041"/>
                <a:gd name="connsiteX3" fmla="*/ 1436149 w 3341149"/>
                <a:gd name="connsiteY3" fmla="*/ 3810000 h 3840041"/>
                <a:gd name="connsiteX4" fmla="*/ 1194849 w 3341149"/>
                <a:gd name="connsiteY4" fmla="*/ 3175000 h 3840041"/>
                <a:gd name="connsiteX5" fmla="*/ 1419365 w 3341149"/>
                <a:gd name="connsiteY5" fmla="*/ 2642243 h 3840041"/>
                <a:gd name="connsiteX6" fmla="*/ 962165 w 3341149"/>
                <a:gd name="connsiteY6" fmla="*/ 2743843 h 3840041"/>
                <a:gd name="connsiteX7" fmla="*/ 1355865 w 3341149"/>
                <a:gd name="connsiteY7" fmla="*/ 2489843 h 3840041"/>
                <a:gd name="connsiteX8" fmla="*/ 737649 w 3341149"/>
                <a:gd name="connsiteY8" fmla="*/ 2603500 h 3840041"/>
                <a:gd name="connsiteX9" fmla="*/ 1228865 w 3341149"/>
                <a:gd name="connsiteY9" fmla="*/ 2286643 h 3840041"/>
                <a:gd name="connsiteX10" fmla="*/ 720865 w 3341149"/>
                <a:gd name="connsiteY10" fmla="*/ 2350143 h 3840041"/>
                <a:gd name="connsiteX11" fmla="*/ 1152665 w 3341149"/>
                <a:gd name="connsiteY11" fmla="*/ 2108843 h 3840041"/>
                <a:gd name="connsiteX12" fmla="*/ 504965 w 3341149"/>
                <a:gd name="connsiteY12" fmla="*/ 2235843 h 3840041"/>
                <a:gd name="connsiteX13" fmla="*/ 1025665 w 3341149"/>
                <a:gd name="connsiteY13" fmla="*/ 1918343 h 3840041"/>
                <a:gd name="connsiteX14" fmla="*/ 631965 w 3341149"/>
                <a:gd name="connsiteY14" fmla="*/ 1981843 h 3840041"/>
                <a:gd name="connsiteX15" fmla="*/ 966249 w 3341149"/>
                <a:gd name="connsiteY15" fmla="*/ 1739900 h 3840041"/>
                <a:gd name="connsiteX16" fmla="*/ 289065 w 3341149"/>
                <a:gd name="connsiteY16" fmla="*/ 1918343 h 3840041"/>
                <a:gd name="connsiteX17" fmla="*/ 797065 w 3341149"/>
                <a:gd name="connsiteY17" fmla="*/ 1511943 h 3840041"/>
                <a:gd name="connsiteX18" fmla="*/ 428765 w 3341149"/>
                <a:gd name="connsiteY18" fmla="*/ 1613543 h 3840041"/>
                <a:gd name="connsiteX19" fmla="*/ 746265 w 3341149"/>
                <a:gd name="connsiteY19" fmla="*/ 1321443 h 3840041"/>
                <a:gd name="connsiteX20" fmla="*/ 187465 w 3341149"/>
                <a:gd name="connsiteY20" fmla="*/ 1473843 h 3840041"/>
                <a:gd name="connsiteX21" fmla="*/ 695464 w 3341149"/>
                <a:gd name="connsiteY21" fmla="*/ 1169043 h 3840041"/>
                <a:gd name="connsiteX22" fmla="*/ 267749 w 3341149"/>
                <a:gd name="connsiteY22" fmla="*/ 1206500 h 3840041"/>
                <a:gd name="connsiteX23" fmla="*/ 619265 w 3341149"/>
                <a:gd name="connsiteY23" fmla="*/ 991243 h 3840041"/>
                <a:gd name="connsiteX24" fmla="*/ 77249 w 3341149"/>
                <a:gd name="connsiteY24" fmla="*/ 1041400 h 3840041"/>
                <a:gd name="connsiteX0" fmla="*/ 77249 w 3341149"/>
                <a:gd name="connsiteY0" fmla="*/ 1041400 h 3840041"/>
                <a:gd name="connsiteX1" fmla="*/ 1918749 w 3341149"/>
                <a:gd name="connsiteY1" fmla="*/ 0 h 3840041"/>
                <a:gd name="connsiteX2" fmla="*/ 3341149 w 3341149"/>
                <a:gd name="connsiteY2" fmla="*/ 2755900 h 3840041"/>
                <a:gd name="connsiteX3" fmla="*/ 1436149 w 3341149"/>
                <a:gd name="connsiteY3" fmla="*/ 3810000 h 3840041"/>
                <a:gd name="connsiteX4" fmla="*/ 1194849 w 3341149"/>
                <a:gd name="connsiteY4" fmla="*/ 3175000 h 3840041"/>
                <a:gd name="connsiteX5" fmla="*/ 797065 w 3341149"/>
                <a:gd name="connsiteY5" fmla="*/ 2985143 h 3840041"/>
                <a:gd name="connsiteX6" fmla="*/ 1419365 w 3341149"/>
                <a:gd name="connsiteY6" fmla="*/ 2642243 h 3840041"/>
                <a:gd name="connsiteX7" fmla="*/ 962165 w 3341149"/>
                <a:gd name="connsiteY7" fmla="*/ 2743843 h 3840041"/>
                <a:gd name="connsiteX8" fmla="*/ 1355865 w 3341149"/>
                <a:gd name="connsiteY8" fmla="*/ 2489843 h 3840041"/>
                <a:gd name="connsiteX9" fmla="*/ 737649 w 3341149"/>
                <a:gd name="connsiteY9" fmla="*/ 2603500 h 3840041"/>
                <a:gd name="connsiteX10" fmla="*/ 1228865 w 3341149"/>
                <a:gd name="connsiteY10" fmla="*/ 2286643 h 3840041"/>
                <a:gd name="connsiteX11" fmla="*/ 720865 w 3341149"/>
                <a:gd name="connsiteY11" fmla="*/ 2350143 h 3840041"/>
                <a:gd name="connsiteX12" fmla="*/ 1152665 w 3341149"/>
                <a:gd name="connsiteY12" fmla="*/ 2108843 h 3840041"/>
                <a:gd name="connsiteX13" fmla="*/ 504965 w 3341149"/>
                <a:gd name="connsiteY13" fmla="*/ 2235843 h 3840041"/>
                <a:gd name="connsiteX14" fmla="*/ 1025665 w 3341149"/>
                <a:gd name="connsiteY14" fmla="*/ 1918343 h 3840041"/>
                <a:gd name="connsiteX15" fmla="*/ 631965 w 3341149"/>
                <a:gd name="connsiteY15" fmla="*/ 1981843 h 3840041"/>
                <a:gd name="connsiteX16" fmla="*/ 966249 w 3341149"/>
                <a:gd name="connsiteY16" fmla="*/ 1739900 h 3840041"/>
                <a:gd name="connsiteX17" fmla="*/ 289065 w 3341149"/>
                <a:gd name="connsiteY17" fmla="*/ 1918343 h 3840041"/>
                <a:gd name="connsiteX18" fmla="*/ 797065 w 3341149"/>
                <a:gd name="connsiteY18" fmla="*/ 1511943 h 3840041"/>
                <a:gd name="connsiteX19" fmla="*/ 428765 w 3341149"/>
                <a:gd name="connsiteY19" fmla="*/ 1613543 h 3840041"/>
                <a:gd name="connsiteX20" fmla="*/ 746265 w 3341149"/>
                <a:gd name="connsiteY20" fmla="*/ 1321443 h 3840041"/>
                <a:gd name="connsiteX21" fmla="*/ 187465 w 3341149"/>
                <a:gd name="connsiteY21" fmla="*/ 1473843 h 3840041"/>
                <a:gd name="connsiteX22" fmla="*/ 695464 w 3341149"/>
                <a:gd name="connsiteY22" fmla="*/ 1169043 h 3840041"/>
                <a:gd name="connsiteX23" fmla="*/ 267749 w 3341149"/>
                <a:gd name="connsiteY23" fmla="*/ 1206500 h 3840041"/>
                <a:gd name="connsiteX24" fmla="*/ 619265 w 3341149"/>
                <a:gd name="connsiteY24" fmla="*/ 991243 h 3840041"/>
                <a:gd name="connsiteX25" fmla="*/ 77249 w 3341149"/>
                <a:gd name="connsiteY25" fmla="*/ 1041400 h 3840041"/>
                <a:gd name="connsiteX0" fmla="*/ 77249 w 3341149"/>
                <a:gd name="connsiteY0" fmla="*/ 1041400 h 3840041"/>
                <a:gd name="connsiteX1" fmla="*/ 1918749 w 3341149"/>
                <a:gd name="connsiteY1" fmla="*/ 0 h 3840041"/>
                <a:gd name="connsiteX2" fmla="*/ 3341149 w 3341149"/>
                <a:gd name="connsiteY2" fmla="*/ 2755900 h 3840041"/>
                <a:gd name="connsiteX3" fmla="*/ 1436149 w 3341149"/>
                <a:gd name="connsiteY3" fmla="*/ 3810000 h 3840041"/>
                <a:gd name="connsiteX4" fmla="*/ 1194849 w 3341149"/>
                <a:gd name="connsiteY4" fmla="*/ 3175000 h 3840041"/>
                <a:gd name="connsiteX5" fmla="*/ 1520965 w 3341149"/>
                <a:gd name="connsiteY5" fmla="*/ 2845443 h 3840041"/>
                <a:gd name="connsiteX6" fmla="*/ 797065 w 3341149"/>
                <a:gd name="connsiteY6" fmla="*/ 2985143 h 3840041"/>
                <a:gd name="connsiteX7" fmla="*/ 1419365 w 3341149"/>
                <a:gd name="connsiteY7" fmla="*/ 2642243 h 3840041"/>
                <a:gd name="connsiteX8" fmla="*/ 962165 w 3341149"/>
                <a:gd name="connsiteY8" fmla="*/ 2743843 h 3840041"/>
                <a:gd name="connsiteX9" fmla="*/ 1355865 w 3341149"/>
                <a:gd name="connsiteY9" fmla="*/ 2489843 h 3840041"/>
                <a:gd name="connsiteX10" fmla="*/ 737649 w 3341149"/>
                <a:gd name="connsiteY10" fmla="*/ 2603500 h 3840041"/>
                <a:gd name="connsiteX11" fmla="*/ 1228865 w 3341149"/>
                <a:gd name="connsiteY11" fmla="*/ 2286643 h 3840041"/>
                <a:gd name="connsiteX12" fmla="*/ 720865 w 3341149"/>
                <a:gd name="connsiteY12" fmla="*/ 2350143 h 3840041"/>
                <a:gd name="connsiteX13" fmla="*/ 1152665 w 3341149"/>
                <a:gd name="connsiteY13" fmla="*/ 2108843 h 3840041"/>
                <a:gd name="connsiteX14" fmla="*/ 504965 w 3341149"/>
                <a:gd name="connsiteY14" fmla="*/ 2235843 h 3840041"/>
                <a:gd name="connsiteX15" fmla="*/ 1025665 w 3341149"/>
                <a:gd name="connsiteY15" fmla="*/ 1918343 h 3840041"/>
                <a:gd name="connsiteX16" fmla="*/ 631965 w 3341149"/>
                <a:gd name="connsiteY16" fmla="*/ 1981843 h 3840041"/>
                <a:gd name="connsiteX17" fmla="*/ 966249 w 3341149"/>
                <a:gd name="connsiteY17" fmla="*/ 1739900 h 3840041"/>
                <a:gd name="connsiteX18" fmla="*/ 289065 w 3341149"/>
                <a:gd name="connsiteY18" fmla="*/ 1918343 h 3840041"/>
                <a:gd name="connsiteX19" fmla="*/ 797065 w 3341149"/>
                <a:gd name="connsiteY19" fmla="*/ 1511943 h 3840041"/>
                <a:gd name="connsiteX20" fmla="*/ 428765 w 3341149"/>
                <a:gd name="connsiteY20" fmla="*/ 1613543 h 3840041"/>
                <a:gd name="connsiteX21" fmla="*/ 746265 w 3341149"/>
                <a:gd name="connsiteY21" fmla="*/ 1321443 h 3840041"/>
                <a:gd name="connsiteX22" fmla="*/ 187465 w 3341149"/>
                <a:gd name="connsiteY22" fmla="*/ 1473843 h 3840041"/>
                <a:gd name="connsiteX23" fmla="*/ 695464 w 3341149"/>
                <a:gd name="connsiteY23" fmla="*/ 1169043 h 3840041"/>
                <a:gd name="connsiteX24" fmla="*/ 267749 w 3341149"/>
                <a:gd name="connsiteY24" fmla="*/ 1206500 h 3840041"/>
                <a:gd name="connsiteX25" fmla="*/ 619265 w 3341149"/>
                <a:gd name="connsiteY25" fmla="*/ 991243 h 3840041"/>
                <a:gd name="connsiteX26" fmla="*/ 77249 w 3341149"/>
                <a:gd name="connsiteY26" fmla="*/ 1041400 h 3840041"/>
                <a:gd name="connsiteX0" fmla="*/ 77249 w 3341149"/>
                <a:gd name="connsiteY0" fmla="*/ 1041400 h 3810000"/>
                <a:gd name="connsiteX1" fmla="*/ 1918749 w 3341149"/>
                <a:gd name="connsiteY1" fmla="*/ 0 h 3810000"/>
                <a:gd name="connsiteX2" fmla="*/ 3341149 w 3341149"/>
                <a:gd name="connsiteY2" fmla="*/ 2755900 h 3810000"/>
                <a:gd name="connsiteX3" fmla="*/ 1436149 w 3341149"/>
                <a:gd name="connsiteY3" fmla="*/ 3810000 h 3810000"/>
                <a:gd name="connsiteX4" fmla="*/ 1118649 w 3341149"/>
                <a:gd name="connsiteY4" fmla="*/ 3073400 h 3810000"/>
                <a:gd name="connsiteX5" fmla="*/ 1520965 w 3341149"/>
                <a:gd name="connsiteY5" fmla="*/ 2845443 h 3810000"/>
                <a:gd name="connsiteX6" fmla="*/ 797065 w 3341149"/>
                <a:gd name="connsiteY6" fmla="*/ 2985143 h 3810000"/>
                <a:gd name="connsiteX7" fmla="*/ 1419365 w 3341149"/>
                <a:gd name="connsiteY7" fmla="*/ 2642243 h 3810000"/>
                <a:gd name="connsiteX8" fmla="*/ 962165 w 3341149"/>
                <a:gd name="connsiteY8" fmla="*/ 2743843 h 3810000"/>
                <a:gd name="connsiteX9" fmla="*/ 1355865 w 3341149"/>
                <a:gd name="connsiteY9" fmla="*/ 2489843 h 3810000"/>
                <a:gd name="connsiteX10" fmla="*/ 737649 w 3341149"/>
                <a:gd name="connsiteY10" fmla="*/ 2603500 h 3810000"/>
                <a:gd name="connsiteX11" fmla="*/ 1228865 w 3341149"/>
                <a:gd name="connsiteY11" fmla="*/ 2286643 h 3810000"/>
                <a:gd name="connsiteX12" fmla="*/ 720865 w 3341149"/>
                <a:gd name="connsiteY12" fmla="*/ 2350143 h 3810000"/>
                <a:gd name="connsiteX13" fmla="*/ 1152665 w 3341149"/>
                <a:gd name="connsiteY13" fmla="*/ 2108843 h 3810000"/>
                <a:gd name="connsiteX14" fmla="*/ 504965 w 3341149"/>
                <a:gd name="connsiteY14" fmla="*/ 2235843 h 3810000"/>
                <a:gd name="connsiteX15" fmla="*/ 1025665 w 3341149"/>
                <a:gd name="connsiteY15" fmla="*/ 1918343 h 3810000"/>
                <a:gd name="connsiteX16" fmla="*/ 631965 w 3341149"/>
                <a:gd name="connsiteY16" fmla="*/ 1981843 h 3810000"/>
                <a:gd name="connsiteX17" fmla="*/ 966249 w 3341149"/>
                <a:gd name="connsiteY17" fmla="*/ 1739900 h 3810000"/>
                <a:gd name="connsiteX18" fmla="*/ 289065 w 3341149"/>
                <a:gd name="connsiteY18" fmla="*/ 1918343 h 3810000"/>
                <a:gd name="connsiteX19" fmla="*/ 797065 w 3341149"/>
                <a:gd name="connsiteY19" fmla="*/ 1511943 h 3810000"/>
                <a:gd name="connsiteX20" fmla="*/ 428765 w 3341149"/>
                <a:gd name="connsiteY20" fmla="*/ 1613543 h 3810000"/>
                <a:gd name="connsiteX21" fmla="*/ 746265 w 3341149"/>
                <a:gd name="connsiteY21" fmla="*/ 1321443 h 3810000"/>
                <a:gd name="connsiteX22" fmla="*/ 187465 w 3341149"/>
                <a:gd name="connsiteY22" fmla="*/ 1473843 h 3810000"/>
                <a:gd name="connsiteX23" fmla="*/ 695464 w 3341149"/>
                <a:gd name="connsiteY23" fmla="*/ 1169043 h 3810000"/>
                <a:gd name="connsiteX24" fmla="*/ 267749 w 3341149"/>
                <a:gd name="connsiteY24" fmla="*/ 1206500 h 3810000"/>
                <a:gd name="connsiteX25" fmla="*/ 619265 w 3341149"/>
                <a:gd name="connsiteY25" fmla="*/ 991243 h 3810000"/>
                <a:gd name="connsiteX26" fmla="*/ 77249 w 3341149"/>
                <a:gd name="connsiteY26" fmla="*/ 1041400 h 3810000"/>
                <a:gd name="connsiteX0" fmla="*/ 77249 w 3341149"/>
                <a:gd name="connsiteY0" fmla="*/ 1041400 h 3816473"/>
                <a:gd name="connsiteX1" fmla="*/ 1918749 w 3341149"/>
                <a:gd name="connsiteY1" fmla="*/ 0 h 3816473"/>
                <a:gd name="connsiteX2" fmla="*/ 3341149 w 3341149"/>
                <a:gd name="connsiteY2" fmla="*/ 2755900 h 3816473"/>
                <a:gd name="connsiteX3" fmla="*/ 1436149 w 3341149"/>
                <a:gd name="connsiteY3" fmla="*/ 3810000 h 3816473"/>
                <a:gd name="connsiteX4" fmla="*/ 1622565 w 3341149"/>
                <a:gd name="connsiteY4" fmla="*/ 3035943 h 3816473"/>
                <a:gd name="connsiteX5" fmla="*/ 1118649 w 3341149"/>
                <a:gd name="connsiteY5" fmla="*/ 3073400 h 3816473"/>
                <a:gd name="connsiteX6" fmla="*/ 1520965 w 3341149"/>
                <a:gd name="connsiteY6" fmla="*/ 2845443 h 3816473"/>
                <a:gd name="connsiteX7" fmla="*/ 797065 w 3341149"/>
                <a:gd name="connsiteY7" fmla="*/ 2985143 h 3816473"/>
                <a:gd name="connsiteX8" fmla="*/ 1419365 w 3341149"/>
                <a:gd name="connsiteY8" fmla="*/ 2642243 h 3816473"/>
                <a:gd name="connsiteX9" fmla="*/ 962165 w 3341149"/>
                <a:gd name="connsiteY9" fmla="*/ 2743843 h 3816473"/>
                <a:gd name="connsiteX10" fmla="*/ 1355865 w 3341149"/>
                <a:gd name="connsiteY10" fmla="*/ 2489843 h 3816473"/>
                <a:gd name="connsiteX11" fmla="*/ 737649 w 3341149"/>
                <a:gd name="connsiteY11" fmla="*/ 2603500 h 3816473"/>
                <a:gd name="connsiteX12" fmla="*/ 1228865 w 3341149"/>
                <a:gd name="connsiteY12" fmla="*/ 2286643 h 3816473"/>
                <a:gd name="connsiteX13" fmla="*/ 720865 w 3341149"/>
                <a:gd name="connsiteY13" fmla="*/ 2350143 h 3816473"/>
                <a:gd name="connsiteX14" fmla="*/ 1152665 w 3341149"/>
                <a:gd name="connsiteY14" fmla="*/ 2108843 h 3816473"/>
                <a:gd name="connsiteX15" fmla="*/ 504965 w 3341149"/>
                <a:gd name="connsiteY15" fmla="*/ 2235843 h 3816473"/>
                <a:gd name="connsiteX16" fmla="*/ 1025665 w 3341149"/>
                <a:gd name="connsiteY16" fmla="*/ 1918343 h 3816473"/>
                <a:gd name="connsiteX17" fmla="*/ 631965 w 3341149"/>
                <a:gd name="connsiteY17" fmla="*/ 1981843 h 3816473"/>
                <a:gd name="connsiteX18" fmla="*/ 966249 w 3341149"/>
                <a:gd name="connsiteY18" fmla="*/ 1739900 h 3816473"/>
                <a:gd name="connsiteX19" fmla="*/ 289065 w 3341149"/>
                <a:gd name="connsiteY19" fmla="*/ 1918343 h 3816473"/>
                <a:gd name="connsiteX20" fmla="*/ 797065 w 3341149"/>
                <a:gd name="connsiteY20" fmla="*/ 1511943 h 3816473"/>
                <a:gd name="connsiteX21" fmla="*/ 428765 w 3341149"/>
                <a:gd name="connsiteY21" fmla="*/ 1613543 h 3816473"/>
                <a:gd name="connsiteX22" fmla="*/ 746265 w 3341149"/>
                <a:gd name="connsiteY22" fmla="*/ 1321443 h 3816473"/>
                <a:gd name="connsiteX23" fmla="*/ 187465 w 3341149"/>
                <a:gd name="connsiteY23" fmla="*/ 1473843 h 3816473"/>
                <a:gd name="connsiteX24" fmla="*/ 695464 w 3341149"/>
                <a:gd name="connsiteY24" fmla="*/ 1169043 h 3816473"/>
                <a:gd name="connsiteX25" fmla="*/ 267749 w 3341149"/>
                <a:gd name="connsiteY25" fmla="*/ 1206500 h 3816473"/>
                <a:gd name="connsiteX26" fmla="*/ 619265 w 3341149"/>
                <a:gd name="connsiteY26" fmla="*/ 991243 h 3816473"/>
                <a:gd name="connsiteX27" fmla="*/ 77249 w 3341149"/>
                <a:gd name="connsiteY27" fmla="*/ 1041400 h 3816473"/>
                <a:gd name="connsiteX0" fmla="*/ 77249 w 3341149"/>
                <a:gd name="connsiteY0" fmla="*/ 1041400 h 3820998"/>
                <a:gd name="connsiteX1" fmla="*/ 1918749 w 3341149"/>
                <a:gd name="connsiteY1" fmla="*/ 0 h 3820998"/>
                <a:gd name="connsiteX2" fmla="*/ 3341149 w 3341149"/>
                <a:gd name="connsiteY2" fmla="*/ 2755900 h 3820998"/>
                <a:gd name="connsiteX3" fmla="*/ 1436149 w 3341149"/>
                <a:gd name="connsiteY3" fmla="*/ 3810000 h 3820998"/>
                <a:gd name="connsiteX4" fmla="*/ 962165 w 3341149"/>
                <a:gd name="connsiteY4" fmla="*/ 3315343 h 3820998"/>
                <a:gd name="connsiteX5" fmla="*/ 1622565 w 3341149"/>
                <a:gd name="connsiteY5" fmla="*/ 3035943 h 3820998"/>
                <a:gd name="connsiteX6" fmla="*/ 1118649 w 3341149"/>
                <a:gd name="connsiteY6" fmla="*/ 3073400 h 3820998"/>
                <a:gd name="connsiteX7" fmla="*/ 1520965 w 3341149"/>
                <a:gd name="connsiteY7" fmla="*/ 2845443 h 3820998"/>
                <a:gd name="connsiteX8" fmla="*/ 797065 w 3341149"/>
                <a:gd name="connsiteY8" fmla="*/ 2985143 h 3820998"/>
                <a:gd name="connsiteX9" fmla="*/ 1419365 w 3341149"/>
                <a:gd name="connsiteY9" fmla="*/ 2642243 h 3820998"/>
                <a:gd name="connsiteX10" fmla="*/ 962165 w 3341149"/>
                <a:gd name="connsiteY10" fmla="*/ 2743843 h 3820998"/>
                <a:gd name="connsiteX11" fmla="*/ 1355865 w 3341149"/>
                <a:gd name="connsiteY11" fmla="*/ 2489843 h 3820998"/>
                <a:gd name="connsiteX12" fmla="*/ 737649 w 3341149"/>
                <a:gd name="connsiteY12" fmla="*/ 2603500 h 3820998"/>
                <a:gd name="connsiteX13" fmla="*/ 1228865 w 3341149"/>
                <a:gd name="connsiteY13" fmla="*/ 2286643 h 3820998"/>
                <a:gd name="connsiteX14" fmla="*/ 720865 w 3341149"/>
                <a:gd name="connsiteY14" fmla="*/ 2350143 h 3820998"/>
                <a:gd name="connsiteX15" fmla="*/ 1152665 w 3341149"/>
                <a:gd name="connsiteY15" fmla="*/ 2108843 h 3820998"/>
                <a:gd name="connsiteX16" fmla="*/ 504965 w 3341149"/>
                <a:gd name="connsiteY16" fmla="*/ 2235843 h 3820998"/>
                <a:gd name="connsiteX17" fmla="*/ 1025665 w 3341149"/>
                <a:gd name="connsiteY17" fmla="*/ 1918343 h 3820998"/>
                <a:gd name="connsiteX18" fmla="*/ 631965 w 3341149"/>
                <a:gd name="connsiteY18" fmla="*/ 1981843 h 3820998"/>
                <a:gd name="connsiteX19" fmla="*/ 966249 w 3341149"/>
                <a:gd name="connsiteY19" fmla="*/ 1739900 h 3820998"/>
                <a:gd name="connsiteX20" fmla="*/ 289065 w 3341149"/>
                <a:gd name="connsiteY20" fmla="*/ 1918343 h 3820998"/>
                <a:gd name="connsiteX21" fmla="*/ 797065 w 3341149"/>
                <a:gd name="connsiteY21" fmla="*/ 1511943 h 3820998"/>
                <a:gd name="connsiteX22" fmla="*/ 428765 w 3341149"/>
                <a:gd name="connsiteY22" fmla="*/ 1613543 h 3820998"/>
                <a:gd name="connsiteX23" fmla="*/ 746265 w 3341149"/>
                <a:gd name="connsiteY23" fmla="*/ 1321443 h 3820998"/>
                <a:gd name="connsiteX24" fmla="*/ 187465 w 3341149"/>
                <a:gd name="connsiteY24" fmla="*/ 1473843 h 3820998"/>
                <a:gd name="connsiteX25" fmla="*/ 695464 w 3341149"/>
                <a:gd name="connsiteY25" fmla="*/ 1169043 h 3820998"/>
                <a:gd name="connsiteX26" fmla="*/ 267749 w 3341149"/>
                <a:gd name="connsiteY26" fmla="*/ 1206500 h 3820998"/>
                <a:gd name="connsiteX27" fmla="*/ 619265 w 3341149"/>
                <a:gd name="connsiteY27" fmla="*/ 991243 h 3820998"/>
                <a:gd name="connsiteX28" fmla="*/ 77249 w 3341149"/>
                <a:gd name="connsiteY28" fmla="*/ 1041400 h 3820998"/>
                <a:gd name="connsiteX0" fmla="*/ 77249 w 3341149"/>
                <a:gd name="connsiteY0" fmla="*/ 1041400 h 3826992"/>
                <a:gd name="connsiteX1" fmla="*/ 1918749 w 3341149"/>
                <a:gd name="connsiteY1" fmla="*/ 0 h 3826992"/>
                <a:gd name="connsiteX2" fmla="*/ 3341149 w 3341149"/>
                <a:gd name="connsiteY2" fmla="*/ 2755900 h 3826992"/>
                <a:gd name="connsiteX3" fmla="*/ 1436149 w 3341149"/>
                <a:gd name="connsiteY3" fmla="*/ 3810000 h 3826992"/>
                <a:gd name="connsiteX4" fmla="*/ 1660665 w 3341149"/>
                <a:gd name="connsiteY4" fmla="*/ 3188342 h 3826992"/>
                <a:gd name="connsiteX5" fmla="*/ 962165 w 3341149"/>
                <a:gd name="connsiteY5" fmla="*/ 3315343 h 3826992"/>
                <a:gd name="connsiteX6" fmla="*/ 1622565 w 3341149"/>
                <a:gd name="connsiteY6" fmla="*/ 3035943 h 3826992"/>
                <a:gd name="connsiteX7" fmla="*/ 1118649 w 3341149"/>
                <a:gd name="connsiteY7" fmla="*/ 3073400 h 3826992"/>
                <a:gd name="connsiteX8" fmla="*/ 1520965 w 3341149"/>
                <a:gd name="connsiteY8" fmla="*/ 2845443 h 3826992"/>
                <a:gd name="connsiteX9" fmla="*/ 797065 w 3341149"/>
                <a:gd name="connsiteY9" fmla="*/ 2985143 h 3826992"/>
                <a:gd name="connsiteX10" fmla="*/ 1419365 w 3341149"/>
                <a:gd name="connsiteY10" fmla="*/ 2642243 h 3826992"/>
                <a:gd name="connsiteX11" fmla="*/ 962165 w 3341149"/>
                <a:gd name="connsiteY11" fmla="*/ 2743843 h 3826992"/>
                <a:gd name="connsiteX12" fmla="*/ 1355865 w 3341149"/>
                <a:gd name="connsiteY12" fmla="*/ 2489843 h 3826992"/>
                <a:gd name="connsiteX13" fmla="*/ 737649 w 3341149"/>
                <a:gd name="connsiteY13" fmla="*/ 2603500 h 3826992"/>
                <a:gd name="connsiteX14" fmla="*/ 1228865 w 3341149"/>
                <a:gd name="connsiteY14" fmla="*/ 2286643 h 3826992"/>
                <a:gd name="connsiteX15" fmla="*/ 720865 w 3341149"/>
                <a:gd name="connsiteY15" fmla="*/ 2350143 h 3826992"/>
                <a:gd name="connsiteX16" fmla="*/ 1152665 w 3341149"/>
                <a:gd name="connsiteY16" fmla="*/ 2108843 h 3826992"/>
                <a:gd name="connsiteX17" fmla="*/ 504965 w 3341149"/>
                <a:gd name="connsiteY17" fmla="*/ 2235843 h 3826992"/>
                <a:gd name="connsiteX18" fmla="*/ 1025665 w 3341149"/>
                <a:gd name="connsiteY18" fmla="*/ 1918343 h 3826992"/>
                <a:gd name="connsiteX19" fmla="*/ 631965 w 3341149"/>
                <a:gd name="connsiteY19" fmla="*/ 1981843 h 3826992"/>
                <a:gd name="connsiteX20" fmla="*/ 966249 w 3341149"/>
                <a:gd name="connsiteY20" fmla="*/ 1739900 h 3826992"/>
                <a:gd name="connsiteX21" fmla="*/ 289065 w 3341149"/>
                <a:gd name="connsiteY21" fmla="*/ 1918343 h 3826992"/>
                <a:gd name="connsiteX22" fmla="*/ 797065 w 3341149"/>
                <a:gd name="connsiteY22" fmla="*/ 1511943 h 3826992"/>
                <a:gd name="connsiteX23" fmla="*/ 428765 w 3341149"/>
                <a:gd name="connsiteY23" fmla="*/ 1613543 h 3826992"/>
                <a:gd name="connsiteX24" fmla="*/ 746265 w 3341149"/>
                <a:gd name="connsiteY24" fmla="*/ 1321443 h 3826992"/>
                <a:gd name="connsiteX25" fmla="*/ 187465 w 3341149"/>
                <a:gd name="connsiteY25" fmla="*/ 1473843 h 3826992"/>
                <a:gd name="connsiteX26" fmla="*/ 695464 w 3341149"/>
                <a:gd name="connsiteY26" fmla="*/ 1169043 h 3826992"/>
                <a:gd name="connsiteX27" fmla="*/ 267749 w 3341149"/>
                <a:gd name="connsiteY27" fmla="*/ 1206500 h 3826992"/>
                <a:gd name="connsiteX28" fmla="*/ 619265 w 3341149"/>
                <a:gd name="connsiteY28" fmla="*/ 991243 h 3826992"/>
                <a:gd name="connsiteX29" fmla="*/ 77249 w 3341149"/>
                <a:gd name="connsiteY29" fmla="*/ 1041400 h 3826992"/>
                <a:gd name="connsiteX0" fmla="*/ 77249 w 3341149"/>
                <a:gd name="connsiteY0" fmla="*/ 1041400 h 3825089"/>
                <a:gd name="connsiteX1" fmla="*/ 1918749 w 3341149"/>
                <a:gd name="connsiteY1" fmla="*/ 0 h 3825089"/>
                <a:gd name="connsiteX2" fmla="*/ 3341149 w 3341149"/>
                <a:gd name="connsiteY2" fmla="*/ 2755900 h 3825089"/>
                <a:gd name="connsiteX3" fmla="*/ 1436149 w 3341149"/>
                <a:gd name="connsiteY3" fmla="*/ 3810000 h 3825089"/>
                <a:gd name="connsiteX4" fmla="*/ 1228865 w 3341149"/>
                <a:gd name="connsiteY4" fmla="*/ 3366142 h 3825089"/>
                <a:gd name="connsiteX5" fmla="*/ 1660665 w 3341149"/>
                <a:gd name="connsiteY5" fmla="*/ 3188342 h 3825089"/>
                <a:gd name="connsiteX6" fmla="*/ 962165 w 3341149"/>
                <a:gd name="connsiteY6" fmla="*/ 3315343 h 3825089"/>
                <a:gd name="connsiteX7" fmla="*/ 1622565 w 3341149"/>
                <a:gd name="connsiteY7" fmla="*/ 3035943 h 3825089"/>
                <a:gd name="connsiteX8" fmla="*/ 1118649 w 3341149"/>
                <a:gd name="connsiteY8" fmla="*/ 3073400 h 3825089"/>
                <a:gd name="connsiteX9" fmla="*/ 1520965 w 3341149"/>
                <a:gd name="connsiteY9" fmla="*/ 2845443 h 3825089"/>
                <a:gd name="connsiteX10" fmla="*/ 797065 w 3341149"/>
                <a:gd name="connsiteY10" fmla="*/ 2985143 h 3825089"/>
                <a:gd name="connsiteX11" fmla="*/ 1419365 w 3341149"/>
                <a:gd name="connsiteY11" fmla="*/ 2642243 h 3825089"/>
                <a:gd name="connsiteX12" fmla="*/ 962165 w 3341149"/>
                <a:gd name="connsiteY12" fmla="*/ 2743843 h 3825089"/>
                <a:gd name="connsiteX13" fmla="*/ 1355865 w 3341149"/>
                <a:gd name="connsiteY13" fmla="*/ 2489843 h 3825089"/>
                <a:gd name="connsiteX14" fmla="*/ 737649 w 3341149"/>
                <a:gd name="connsiteY14" fmla="*/ 2603500 h 3825089"/>
                <a:gd name="connsiteX15" fmla="*/ 1228865 w 3341149"/>
                <a:gd name="connsiteY15" fmla="*/ 2286643 h 3825089"/>
                <a:gd name="connsiteX16" fmla="*/ 720865 w 3341149"/>
                <a:gd name="connsiteY16" fmla="*/ 2350143 h 3825089"/>
                <a:gd name="connsiteX17" fmla="*/ 1152665 w 3341149"/>
                <a:gd name="connsiteY17" fmla="*/ 2108843 h 3825089"/>
                <a:gd name="connsiteX18" fmla="*/ 504965 w 3341149"/>
                <a:gd name="connsiteY18" fmla="*/ 2235843 h 3825089"/>
                <a:gd name="connsiteX19" fmla="*/ 1025665 w 3341149"/>
                <a:gd name="connsiteY19" fmla="*/ 1918343 h 3825089"/>
                <a:gd name="connsiteX20" fmla="*/ 631965 w 3341149"/>
                <a:gd name="connsiteY20" fmla="*/ 1981843 h 3825089"/>
                <a:gd name="connsiteX21" fmla="*/ 966249 w 3341149"/>
                <a:gd name="connsiteY21" fmla="*/ 1739900 h 3825089"/>
                <a:gd name="connsiteX22" fmla="*/ 289065 w 3341149"/>
                <a:gd name="connsiteY22" fmla="*/ 1918343 h 3825089"/>
                <a:gd name="connsiteX23" fmla="*/ 797065 w 3341149"/>
                <a:gd name="connsiteY23" fmla="*/ 1511943 h 3825089"/>
                <a:gd name="connsiteX24" fmla="*/ 428765 w 3341149"/>
                <a:gd name="connsiteY24" fmla="*/ 1613543 h 3825089"/>
                <a:gd name="connsiteX25" fmla="*/ 746265 w 3341149"/>
                <a:gd name="connsiteY25" fmla="*/ 1321443 h 3825089"/>
                <a:gd name="connsiteX26" fmla="*/ 187465 w 3341149"/>
                <a:gd name="connsiteY26" fmla="*/ 1473843 h 3825089"/>
                <a:gd name="connsiteX27" fmla="*/ 695464 w 3341149"/>
                <a:gd name="connsiteY27" fmla="*/ 1169043 h 3825089"/>
                <a:gd name="connsiteX28" fmla="*/ 267749 w 3341149"/>
                <a:gd name="connsiteY28" fmla="*/ 1206500 h 3825089"/>
                <a:gd name="connsiteX29" fmla="*/ 619265 w 3341149"/>
                <a:gd name="connsiteY29" fmla="*/ 991243 h 3825089"/>
                <a:gd name="connsiteX30" fmla="*/ 77249 w 3341149"/>
                <a:gd name="connsiteY30" fmla="*/ 1041400 h 3825089"/>
                <a:gd name="connsiteX0" fmla="*/ 77249 w 3341149"/>
                <a:gd name="connsiteY0" fmla="*/ 1041400 h 3834063"/>
                <a:gd name="connsiteX1" fmla="*/ 1918749 w 3341149"/>
                <a:gd name="connsiteY1" fmla="*/ 0 h 3834063"/>
                <a:gd name="connsiteX2" fmla="*/ 3341149 w 3341149"/>
                <a:gd name="connsiteY2" fmla="*/ 2755900 h 3834063"/>
                <a:gd name="connsiteX3" fmla="*/ 1436149 w 3341149"/>
                <a:gd name="connsiteY3" fmla="*/ 3810000 h 3834063"/>
                <a:gd name="connsiteX4" fmla="*/ 1736865 w 3341149"/>
                <a:gd name="connsiteY4" fmla="*/ 3378843 h 3834063"/>
                <a:gd name="connsiteX5" fmla="*/ 1228865 w 3341149"/>
                <a:gd name="connsiteY5" fmla="*/ 3366142 h 3834063"/>
                <a:gd name="connsiteX6" fmla="*/ 1660665 w 3341149"/>
                <a:gd name="connsiteY6" fmla="*/ 3188342 h 3834063"/>
                <a:gd name="connsiteX7" fmla="*/ 962165 w 3341149"/>
                <a:gd name="connsiteY7" fmla="*/ 3315343 h 3834063"/>
                <a:gd name="connsiteX8" fmla="*/ 1622565 w 3341149"/>
                <a:gd name="connsiteY8" fmla="*/ 3035943 h 3834063"/>
                <a:gd name="connsiteX9" fmla="*/ 1118649 w 3341149"/>
                <a:gd name="connsiteY9" fmla="*/ 3073400 h 3834063"/>
                <a:gd name="connsiteX10" fmla="*/ 1520965 w 3341149"/>
                <a:gd name="connsiteY10" fmla="*/ 2845443 h 3834063"/>
                <a:gd name="connsiteX11" fmla="*/ 797065 w 3341149"/>
                <a:gd name="connsiteY11" fmla="*/ 2985143 h 3834063"/>
                <a:gd name="connsiteX12" fmla="*/ 1419365 w 3341149"/>
                <a:gd name="connsiteY12" fmla="*/ 2642243 h 3834063"/>
                <a:gd name="connsiteX13" fmla="*/ 962165 w 3341149"/>
                <a:gd name="connsiteY13" fmla="*/ 2743843 h 3834063"/>
                <a:gd name="connsiteX14" fmla="*/ 1355865 w 3341149"/>
                <a:gd name="connsiteY14" fmla="*/ 2489843 h 3834063"/>
                <a:gd name="connsiteX15" fmla="*/ 737649 w 3341149"/>
                <a:gd name="connsiteY15" fmla="*/ 2603500 h 3834063"/>
                <a:gd name="connsiteX16" fmla="*/ 1228865 w 3341149"/>
                <a:gd name="connsiteY16" fmla="*/ 2286643 h 3834063"/>
                <a:gd name="connsiteX17" fmla="*/ 720865 w 3341149"/>
                <a:gd name="connsiteY17" fmla="*/ 2350143 h 3834063"/>
                <a:gd name="connsiteX18" fmla="*/ 1152665 w 3341149"/>
                <a:gd name="connsiteY18" fmla="*/ 2108843 h 3834063"/>
                <a:gd name="connsiteX19" fmla="*/ 504965 w 3341149"/>
                <a:gd name="connsiteY19" fmla="*/ 2235843 h 3834063"/>
                <a:gd name="connsiteX20" fmla="*/ 1025665 w 3341149"/>
                <a:gd name="connsiteY20" fmla="*/ 1918343 h 3834063"/>
                <a:gd name="connsiteX21" fmla="*/ 631965 w 3341149"/>
                <a:gd name="connsiteY21" fmla="*/ 1981843 h 3834063"/>
                <a:gd name="connsiteX22" fmla="*/ 966249 w 3341149"/>
                <a:gd name="connsiteY22" fmla="*/ 1739900 h 3834063"/>
                <a:gd name="connsiteX23" fmla="*/ 289065 w 3341149"/>
                <a:gd name="connsiteY23" fmla="*/ 1918343 h 3834063"/>
                <a:gd name="connsiteX24" fmla="*/ 797065 w 3341149"/>
                <a:gd name="connsiteY24" fmla="*/ 1511943 h 3834063"/>
                <a:gd name="connsiteX25" fmla="*/ 428765 w 3341149"/>
                <a:gd name="connsiteY25" fmla="*/ 1613543 h 3834063"/>
                <a:gd name="connsiteX26" fmla="*/ 746265 w 3341149"/>
                <a:gd name="connsiteY26" fmla="*/ 1321443 h 3834063"/>
                <a:gd name="connsiteX27" fmla="*/ 187465 w 3341149"/>
                <a:gd name="connsiteY27" fmla="*/ 1473843 h 3834063"/>
                <a:gd name="connsiteX28" fmla="*/ 695464 w 3341149"/>
                <a:gd name="connsiteY28" fmla="*/ 1169043 h 3834063"/>
                <a:gd name="connsiteX29" fmla="*/ 267749 w 3341149"/>
                <a:gd name="connsiteY29" fmla="*/ 1206500 h 3834063"/>
                <a:gd name="connsiteX30" fmla="*/ 619265 w 3341149"/>
                <a:gd name="connsiteY30" fmla="*/ 991243 h 3834063"/>
                <a:gd name="connsiteX31" fmla="*/ 77249 w 3341149"/>
                <a:gd name="connsiteY31" fmla="*/ 1041400 h 3834063"/>
                <a:gd name="connsiteX0" fmla="*/ 77249 w 3341149"/>
                <a:gd name="connsiteY0" fmla="*/ 1041400 h 3852997"/>
                <a:gd name="connsiteX1" fmla="*/ 1918749 w 3341149"/>
                <a:gd name="connsiteY1" fmla="*/ 0 h 3852997"/>
                <a:gd name="connsiteX2" fmla="*/ 3341149 w 3341149"/>
                <a:gd name="connsiteY2" fmla="*/ 2755900 h 3852997"/>
                <a:gd name="connsiteX3" fmla="*/ 1436149 w 3341149"/>
                <a:gd name="connsiteY3" fmla="*/ 3810000 h 3852997"/>
                <a:gd name="connsiteX4" fmla="*/ 1051065 w 3341149"/>
                <a:gd name="connsiteY4" fmla="*/ 3670943 h 3852997"/>
                <a:gd name="connsiteX5" fmla="*/ 1736865 w 3341149"/>
                <a:gd name="connsiteY5" fmla="*/ 3378843 h 3852997"/>
                <a:gd name="connsiteX6" fmla="*/ 1228865 w 3341149"/>
                <a:gd name="connsiteY6" fmla="*/ 3366142 h 3852997"/>
                <a:gd name="connsiteX7" fmla="*/ 1660665 w 3341149"/>
                <a:gd name="connsiteY7" fmla="*/ 3188342 h 3852997"/>
                <a:gd name="connsiteX8" fmla="*/ 962165 w 3341149"/>
                <a:gd name="connsiteY8" fmla="*/ 3315343 h 3852997"/>
                <a:gd name="connsiteX9" fmla="*/ 1622565 w 3341149"/>
                <a:gd name="connsiteY9" fmla="*/ 3035943 h 3852997"/>
                <a:gd name="connsiteX10" fmla="*/ 1118649 w 3341149"/>
                <a:gd name="connsiteY10" fmla="*/ 3073400 h 3852997"/>
                <a:gd name="connsiteX11" fmla="*/ 1520965 w 3341149"/>
                <a:gd name="connsiteY11" fmla="*/ 2845443 h 3852997"/>
                <a:gd name="connsiteX12" fmla="*/ 797065 w 3341149"/>
                <a:gd name="connsiteY12" fmla="*/ 2985143 h 3852997"/>
                <a:gd name="connsiteX13" fmla="*/ 1419365 w 3341149"/>
                <a:gd name="connsiteY13" fmla="*/ 2642243 h 3852997"/>
                <a:gd name="connsiteX14" fmla="*/ 962165 w 3341149"/>
                <a:gd name="connsiteY14" fmla="*/ 2743843 h 3852997"/>
                <a:gd name="connsiteX15" fmla="*/ 1355865 w 3341149"/>
                <a:gd name="connsiteY15" fmla="*/ 2489843 h 3852997"/>
                <a:gd name="connsiteX16" fmla="*/ 737649 w 3341149"/>
                <a:gd name="connsiteY16" fmla="*/ 2603500 h 3852997"/>
                <a:gd name="connsiteX17" fmla="*/ 1228865 w 3341149"/>
                <a:gd name="connsiteY17" fmla="*/ 2286643 h 3852997"/>
                <a:gd name="connsiteX18" fmla="*/ 720865 w 3341149"/>
                <a:gd name="connsiteY18" fmla="*/ 2350143 h 3852997"/>
                <a:gd name="connsiteX19" fmla="*/ 1152665 w 3341149"/>
                <a:gd name="connsiteY19" fmla="*/ 2108843 h 3852997"/>
                <a:gd name="connsiteX20" fmla="*/ 504965 w 3341149"/>
                <a:gd name="connsiteY20" fmla="*/ 2235843 h 3852997"/>
                <a:gd name="connsiteX21" fmla="*/ 1025665 w 3341149"/>
                <a:gd name="connsiteY21" fmla="*/ 1918343 h 3852997"/>
                <a:gd name="connsiteX22" fmla="*/ 631965 w 3341149"/>
                <a:gd name="connsiteY22" fmla="*/ 1981843 h 3852997"/>
                <a:gd name="connsiteX23" fmla="*/ 966249 w 3341149"/>
                <a:gd name="connsiteY23" fmla="*/ 1739900 h 3852997"/>
                <a:gd name="connsiteX24" fmla="*/ 289065 w 3341149"/>
                <a:gd name="connsiteY24" fmla="*/ 1918343 h 3852997"/>
                <a:gd name="connsiteX25" fmla="*/ 797065 w 3341149"/>
                <a:gd name="connsiteY25" fmla="*/ 1511943 h 3852997"/>
                <a:gd name="connsiteX26" fmla="*/ 428765 w 3341149"/>
                <a:gd name="connsiteY26" fmla="*/ 1613543 h 3852997"/>
                <a:gd name="connsiteX27" fmla="*/ 746265 w 3341149"/>
                <a:gd name="connsiteY27" fmla="*/ 1321443 h 3852997"/>
                <a:gd name="connsiteX28" fmla="*/ 187465 w 3341149"/>
                <a:gd name="connsiteY28" fmla="*/ 1473843 h 3852997"/>
                <a:gd name="connsiteX29" fmla="*/ 695464 w 3341149"/>
                <a:gd name="connsiteY29" fmla="*/ 1169043 h 3852997"/>
                <a:gd name="connsiteX30" fmla="*/ 267749 w 3341149"/>
                <a:gd name="connsiteY30" fmla="*/ 1206500 h 3852997"/>
                <a:gd name="connsiteX31" fmla="*/ 619265 w 3341149"/>
                <a:gd name="connsiteY31" fmla="*/ 991243 h 3852997"/>
                <a:gd name="connsiteX32" fmla="*/ 77249 w 3341149"/>
                <a:gd name="connsiteY32" fmla="*/ 1041400 h 3852997"/>
                <a:gd name="connsiteX0" fmla="*/ 77249 w 3341149"/>
                <a:gd name="connsiteY0" fmla="*/ 1041400 h 3849771"/>
                <a:gd name="connsiteX1" fmla="*/ 1918749 w 3341149"/>
                <a:gd name="connsiteY1" fmla="*/ 0 h 3849771"/>
                <a:gd name="connsiteX2" fmla="*/ 3341149 w 3341149"/>
                <a:gd name="connsiteY2" fmla="*/ 2755900 h 3849771"/>
                <a:gd name="connsiteX3" fmla="*/ 1436149 w 3341149"/>
                <a:gd name="connsiteY3" fmla="*/ 3810000 h 3849771"/>
                <a:gd name="connsiteX4" fmla="*/ 1787665 w 3341149"/>
                <a:gd name="connsiteY4" fmla="*/ 3467743 h 3849771"/>
                <a:gd name="connsiteX5" fmla="*/ 1051065 w 3341149"/>
                <a:gd name="connsiteY5" fmla="*/ 3670943 h 3849771"/>
                <a:gd name="connsiteX6" fmla="*/ 1736865 w 3341149"/>
                <a:gd name="connsiteY6" fmla="*/ 3378843 h 3849771"/>
                <a:gd name="connsiteX7" fmla="*/ 1228865 w 3341149"/>
                <a:gd name="connsiteY7" fmla="*/ 3366142 h 3849771"/>
                <a:gd name="connsiteX8" fmla="*/ 1660665 w 3341149"/>
                <a:gd name="connsiteY8" fmla="*/ 3188342 h 3849771"/>
                <a:gd name="connsiteX9" fmla="*/ 962165 w 3341149"/>
                <a:gd name="connsiteY9" fmla="*/ 3315343 h 3849771"/>
                <a:gd name="connsiteX10" fmla="*/ 1622565 w 3341149"/>
                <a:gd name="connsiteY10" fmla="*/ 3035943 h 3849771"/>
                <a:gd name="connsiteX11" fmla="*/ 1118649 w 3341149"/>
                <a:gd name="connsiteY11" fmla="*/ 3073400 h 3849771"/>
                <a:gd name="connsiteX12" fmla="*/ 1520965 w 3341149"/>
                <a:gd name="connsiteY12" fmla="*/ 2845443 h 3849771"/>
                <a:gd name="connsiteX13" fmla="*/ 797065 w 3341149"/>
                <a:gd name="connsiteY13" fmla="*/ 2985143 h 3849771"/>
                <a:gd name="connsiteX14" fmla="*/ 1419365 w 3341149"/>
                <a:gd name="connsiteY14" fmla="*/ 2642243 h 3849771"/>
                <a:gd name="connsiteX15" fmla="*/ 962165 w 3341149"/>
                <a:gd name="connsiteY15" fmla="*/ 2743843 h 3849771"/>
                <a:gd name="connsiteX16" fmla="*/ 1355865 w 3341149"/>
                <a:gd name="connsiteY16" fmla="*/ 2489843 h 3849771"/>
                <a:gd name="connsiteX17" fmla="*/ 737649 w 3341149"/>
                <a:gd name="connsiteY17" fmla="*/ 2603500 h 3849771"/>
                <a:gd name="connsiteX18" fmla="*/ 1228865 w 3341149"/>
                <a:gd name="connsiteY18" fmla="*/ 2286643 h 3849771"/>
                <a:gd name="connsiteX19" fmla="*/ 720865 w 3341149"/>
                <a:gd name="connsiteY19" fmla="*/ 2350143 h 3849771"/>
                <a:gd name="connsiteX20" fmla="*/ 1152665 w 3341149"/>
                <a:gd name="connsiteY20" fmla="*/ 2108843 h 3849771"/>
                <a:gd name="connsiteX21" fmla="*/ 504965 w 3341149"/>
                <a:gd name="connsiteY21" fmla="*/ 2235843 h 3849771"/>
                <a:gd name="connsiteX22" fmla="*/ 1025665 w 3341149"/>
                <a:gd name="connsiteY22" fmla="*/ 1918343 h 3849771"/>
                <a:gd name="connsiteX23" fmla="*/ 631965 w 3341149"/>
                <a:gd name="connsiteY23" fmla="*/ 1981843 h 3849771"/>
                <a:gd name="connsiteX24" fmla="*/ 966249 w 3341149"/>
                <a:gd name="connsiteY24" fmla="*/ 1739900 h 3849771"/>
                <a:gd name="connsiteX25" fmla="*/ 289065 w 3341149"/>
                <a:gd name="connsiteY25" fmla="*/ 1918343 h 3849771"/>
                <a:gd name="connsiteX26" fmla="*/ 797065 w 3341149"/>
                <a:gd name="connsiteY26" fmla="*/ 1511943 h 3849771"/>
                <a:gd name="connsiteX27" fmla="*/ 428765 w 3341149"/>
                <a:gd name="connsiteY27" fmla="*/ 1613543 h 3849771"/>
                <a:gd name="connsiteX28" fmla="*/ 746265 w 3341149"/>
                <a:gd name="connsiteY28" fmla="*/ 1321443 h 3849771"/>
                <a:gd name="connsiteX29" fmla="*/ 187465 w 3341149"/>
                <a:gd name="connsiteY29" fmla="*/ 1473843 h 3849771"/>
                <a:gd name="connsiteX30" fmla="*/ 695464 w 3341149"/>
                <a:gd name="connsiteY30" fmla="*/ 1169043 h 3849771"/>
                <a:gd name="connsiteX31" fmla="*/ 267749 w 3341149"/>
                <a:gd name="connsiteY31" fmla="*/ 1206500 h 3849771"/>
                <a:gd name="connsiteX32" fmla="*/ 619265 w 3341149"/>
                <a:gd name="connsiteY32" fmla="*/ 991243 h 3849771"/>
                <a:gd name="connsiteX33" fmla="*/ 77249 w 3341149"/>
                <a:gd name="connsiteY33" fmla="*/ 1041400 h 3849771"/>
                <a:gd name="connsiteX0" fmla="*/ 77249 w 3341149"/>
                <a:gd name="connsiteY0" fmla="*/ 1041400 h 3860704"/>
                <a:gd name="connsiteX1" fmla="*/ 1918749 w 3341149"/>
                <a:gd name="connsiteY1" fmla="*/ 0 h 3860704"/>
                <a:gd name="connsiteX2" fmla="*/ 3341149 w 3341149"/>
                <a:gd name="connsiteY2" fmla="*/ 2755900 h 3860704"/>
                <a:gd name="connsiteX3" fmla="*/ 1436149 w 3341149"/>
                <a:gd name="connsiteY3" fmla="*/ 3810000 h 3860704"/>
                <a:gd name="connsiteX4" fmla="*/ 1368565 w 3341149"/>
                <a:gd name="connsiteY4" fmla="*/ 3658243 h 3860704"/>
                <a:gd name="connsiteX5" fmla="*/ 1787665 w 3341149"/>
                <a:gd name="connsiteY5" fmla="*/ 3467743 h 3860704"/>
                <a:gd name="connsiteX6" fmla="*/ 1051065 w 3341149"/>
                <a:gd name="connsiteY6" fmla="*/ 3670943 h 3860704"/>
                <a:gd name="connsiteX7" fmla="*/ 1736865 w 3341149"/>
                <a:gd name="connsiteY7" fmla="*/ 3378843 h 3860704"/>
                <a:gd name="connsiteX8" fmla="*/ 1228865 w 3341149"/>
                <a:gd name="connsiteY8" fmla="*/ 3366142 h 3860704"/>
                <a:gd name="connsiteX9" fmla="*/ 1660665 w 3341149"/>
                <a:gd name="connsiteY9" fmla="*/ 3188342 h 3860704"/>
                <a:gd name="connsiteX10" fmla="*/ 962165 w 3341149"/>
                <a:gd name="connsiteY10" fmla="*/ 3315343 h 3860704"/>
                <a:gd name="connsiteX11" fmla="*/ 1622565 w 3341149"/>
                <a:gd name="connsiteY11" fmla="*/ 3035943 h 3860704"/>
                <a:gd name="connsiteX12" fmla="*/ 1118649 w 3341149"/>
                <a:gd name="connsiteY12" fmla="*/ 3073400 h 3860704"/>
                <a:gd name="connsiteX13" fmla="*/ 1520965 w 3341149"/>
                <a:gd name="connsiteY13" fmla="*/ 2845443 h 3860704"/>
                <a:gd name="connsiteX14" fmla="*/ 797065 w 3341149"/>
                <a:gd name="connsiteY14" fmla="*/ 2985143 h 3860704"/>
                <a:gd name="connsiteX15" fmla="*/ 1419365 w 3341149"/>
                <a:gd name="connsiteY15" fmla="*/ 2642243 h 3860704"/>
                <a:gd name="connsiteX16" fmla="*/ 962165 w 3341149"/>
                <a:gd name="connsiteY16" fmla="*/ 2743843 h 3860704"/>
                <a:gd name="connsiteX17" fmla="*/ 1355865 w 3341149"/>
                <a:gd name="connsiteY17" fmla="*/ 2489843 h 3860704"/>
                <a:gd name="connsiteX18" fmla="*/ 737649 w 3341149"/>
                <a:gd name="connsiteY18" fmla="*/ 2603500 h 3860704"/>
                <a:gd name="connsiteX19" fmla="*/ 1228865 w 3341149"/>
                <a:gd name="connsiteY19" fmla="*/ 2286643 h 3860704"/>
                <a:gd name="connsiteX20" fmla="*/ 720865 w 3341149"/>
                <a:gd name="connsiteY20" fmla="*/ 2350143 h 3860704"/>
                <a:gd name="connsiteX21" fmla="*/ 1152665 w 3341149"/>
                <a:gd name="connsiteY21" fmla="*/ 2108843 h 3860704"/>
                <a:gd name="connsiteX22" fmla="*/ 504965 w 3341149"/>
                <a:gd name="connsiteY22" fmla="*/ 2235843 h 3860704"/>
                <a:gd name="connsiteX23" fmla="*/ 1025665 w 3341149"/>
                <a:gd name="connsiteY23" fmla="*/ 1918343 h 3860704"/>
                <a:gd name="connsiteX24" fmla="*/ 631965 w 3341149"/>
                <a:gd name="connsiteY24" fmla="*/ 1981843 h 3860704"/>
                <a:gd name="connsiteX25" fmla="*/ 966249 w 3341149"/>
                <a:gd name="connsiteY25" fmla="*/ 1739900 h 3860704"/>
                <a:gd name="connsiteX26" fmla="*/ 289065 w 3341149"/>
                <a:gd name="connsiteY26" fmla="*/ 1918343 h 3860704"/>
                <a:gd name="connsiteX27" fmla="*/ 797065 w 3341149"/>
                <a:gd name="connsiteY27" fmla="*/ 1511943 h 3860704"/>
                <a:gd name="connsiteX28" fmla="*/ 428765 w 3341149"/>
                <a:gd name="connsiteY28" fmla="*/ 1613543 h 3860704"/>
                <a:gd name="connsiteX29" fmla="*/ 746265 w 3341149"/>
                <a:gd name="connsiteY29" fmla="*/ 1321443 h 3860704"/>
                <a:gd name="connsiteX30" fmla="*/ 187465 w 3341149"/>
                <a:gd name="connsiteY30" fmla="*/ 1473843 h 3860704"/>
                <a:gd name="connsiteX31" fmla="*/ 695464 w 3341149"/>
                <a:gd name="connsiteY31" fmla="*/ 1169043 h 3860704"/>
                <a:gd name="connsiteX32" fmla="*/ 267749 w 3341149"/>
                <a:gd name="connsiteY32" fmla="*/ 1206500 h 3860704"/>
                <a:gd name="connsiteX33" fmla="*/ 619265 w 3341149"/>
                <a:gd name="connsiteY33" fmla="*/ 991243 h 3860704"/>
                <a:gd name="connsiteX34" fmla="*/ 77249 w 3341149"/>
                <a:gd name="connsiteY34" fmla="*/ 1041400 h 3860704"/>
                <a:gd name="connsiteX0" fmla="*/ 77249 w 3341149"/>
                <a:gd name="connsiteY0" fmla="*/ 1041400 h 3859567"/>
                <a:gd name="connsiteX1" fmla="*/ 1918749 w 3341149"/>
                <a:gd name="connsiteY1" fmla="*/ 0 h 3859567"/>
                <a:gd name="connsiteX2" fmla="*/ 3341149 w 3341149"/>
                <a:gd name="connsiteY2" fmla="*/ 2755900 h 3859567"/>
                <a:gd name="connsiteX3" fmla="*/ 1436149 w 3341149"/>
                <a:gd name="connsiteY3" fmla="*/ 3810000 h 3859567"/>
                <a:gd name="connsiteX4" fmla="*/ 1749565 w 3341149"/>
                <a:gd name="connsiteY4" fmla="*/ 3582042 h 3859567"/>
                <a:gd name="connsiteX5" fmla="*/ 1368565 w 3341149"/>
                <a:gd name="connsiteY5" fmla="*/ 3658243 h 3859567"/>
                <a:gd name="connsiteX6" fmla="*/ 1787665 w 3341149"/>
                <a:gd name="connsiteY6" fmla="*/ 3467743 h 3859567"/>
                <a:gd name="connsiteX7" fmla="*/ 1051065 w 3341149"/>
                <a:gd name="connsiteY7" fmla="*/ 3670943 h 3859567"/>
                <a:gd name="connsiteX8" fmla="*/ 1736865 w 3341149"/>
                <a:gd name="connsiteY8" fmla="*/ 3378843 h 3859567"/>
                <a:gd name="connsiteX9" fmla="*/ 1228865 w 3341149"/>
                <a:gd name="connsiteY9" fmla="*/ 3366142 h 3859567"/>
                <a:gd name="connsiteX10" fmla="*/ 1660665 w 3341149"/>
                <a:gd name="connsiteY10" fmla="*/ 3188342 h 3859567"/>
                <a:gd name="connsiteX11" fmla="*/ 962165 w 3341149"/>
                <a:gd name="connsiteY11" fmla="*/ 3315343 h 3859567"/>
                <a:gd name="connsiteX12" fmla="*/ 1622565 w 3341149"/>
                <a:gd name="connsiteY12" fmla="*/ 3035943 h 3859567"/>
                <a:gd name="connsiteX13" fmla="*/ 1118649 w 3341149"/>
                <a:gd name="connsiteY13" fmla="*/ 3073400 h 3859567"/>
                <a:gd name="connsiteX14" fmla="*/ 1520965 w 3341149"/>
                <a:gd name="connsiteY14" fmla="*/ 2845443 h 3859567"/>
                <a:gd name="connsiteX15" fmla="*/ 797065 w 3341149"/>
                <a:gd name="connsiteY15" fmla="*/ 2985143 h 3859567"/>
                <a:gd name="connsiteX16" fmla="*/ 1419365 w 3341149"/>
                <a:gd name="connsiteY16" fmla="*/ 2642243 h 3859567"/>
                <a:gd name="connsiteX17" fmla="*/ 962165 w 3341149"/>
                <a:gd name="connsiteY17" fmla="*/ 2743843 h 3859567"/>
                <a:gd name="connsiteX18" fmla="*/ 1355865 w 3341149"/>
                <a:gd name="connsiteY18" fmla="*/ 2489843 h 3859567"/>
                <a:gd name="connsiteX19" fmla="*/ 737649 w 3341149"/>
                <a:gd name="connsiteY19" fmla="*/ 2603500 h 3859567"/>
                <a:gd name="connsiteX20" fmla="*/ 1228865 w 3341149"/>
                <a:gd name="connsiteY20" fmla="*/ 2286643 h 3859567"/>
                <a:gd name="connsiteX21" fmla="*/ 720865 w 3341149"/>
                <a:gd name="connsiteY21" fmla="*/ 2350143 h 3859567"/>
                <a:gd name="connsiteX22" fmla="*/ 1152665 w 3341149"/>
                <a:gd name="connsiteY22" fmla="*/ 2108843 h 3859567"/>
                <a:gd name="connsiteX23" fmla="*/ 504965 w 3341149"/>
                <a:gd name="connsiteY23" fmla="*/ 2235843 h 3859567"/>
                <a:gd name="connsiteX24" fmla="*/ 1025665 w 3341149"/>
                <a:gd name="connsiteY24" fmla="*/ 1918343 h 3859567"/>
                <a:gd name="connsiteX25" fmla="*/ 631965 w 3341149"/>
                <a:gd name="connsiteY25" fmla="*/ 1981843 h 3859567"/>
                <a:gd name="connsiteX26" fmla="*/ 966249 w 3341149"/>
                <a:gd name="connsiteY26" fmla="*/ 1739900 h 3859567"/>
                <a:gd name="connsiteX27" fmla="*/ 289065 w 3341149"/>
                <a:gd name="connsiteY27" fmla="*/ 1918343 h 3859567"/>
                <a:gd name="connsiteX28" fmla="*/ 797065 w 3341149"/>
                <a:gd name="connsiteY28" fmla="*/ 1511943 h 3859567"/>
                <a:gd name="connsiteX29" fmla="*/ 428765 w 3341149"/>
                <a:gd name="connsiteY29" fmla="*/ 1613543 h 3859567"/>
                <a:gd name="connsiteX30" fmla="*/ 746265 w 3341149"/>
                <a:gd name="connsiteY30" fmla="*/ 1321443 h 3859567"/>
                <a:gd name="connsiteX31" fmla="*/ 187465 w 3341149"/>
                <a:gd name="connsiteY31" fmla="*/ 1473843 h 3859567"/>
                <a:gd name="connsiteX32" fmla="*/ 695464 w 3341149"/>
                <a:gd name="connsiteY32" fmla="*/ 1169043 h 3859567"/>
                <a:gd name="connsiteX33" fmla="*/ 267749 w 3341149"/>
                <a:gd name="connsiteY33" fmla="*/ 1206500 h 3859567"/>
                <a:gd name="connsiteX34" fmla="*/ 619265 w 3341149"/>
                <a:gd name="connsiteY34" fmla="*/ 991243 h 3859567"/>
                <a:gd name="connsiteX35" fmla="*/ 77249 w 3341149"/>
                <a:gd name="connsiteY35" fmla="*/ 1041400 h 3859567"/>
                <a:gd name="connsiteX0" fmla="*/ 77249 w 3341149"/>
                <a:gd name="connsiteY0" fmla="*/ 802913 h 3621080"/>
                <a:gd name="connsiteX1" fmla="*/ 2042820 w 3341149"/>
                <a:gd name="connsiteY1" fmla="*/ 0 h 3621080"/>
                <a:gd name="connsiteX2" fmla="*/ 3341149 w 3341149"/>
                <a:gd name="connsiteY2" fmla="*/ 2517413 h 3621080"/>
                <a:gd name="connsiteX3" fmla="*/ 1436149 w 3341149"/>
                <a:gd name="connsiteY3" fmla="*/ 3571513 h 3621080"/>
                <a:gd name="connsiteX4" fmla="*/ 1749565 w 3341149"/>
                <a:gd name="connsiteY4" fmla="*/ 3343555 h 3621080"/>
                <a:gd name="connsiteX5" fmla="*/ 1368565 w 3341149"/>
                <a:gd name="connsiteY5" fmla="*/ 3419756 h 3621080"/>
                <a:gd name="connsiteX6" fmla="*/ 1787665 w 3341149"/>
                <a:gd name="connsiteY6" fmla="*/ 3229256 h 3621080"/>
                <a:gd name="connsiteX7" fmla="*/ 1051065 w 3341149"/>
                <a:gd name="connsiteY7" fmla="*/ 3432456 h 3621080"/>
                <a:gd name="connsiteX8" fmla="*/ 1736865 w 3341149"/>
                <a:gd name="connsiteY8" fmla="*/ 3140356 h 3621080"/>
                <a:gd name="connsiteX9" fmla="*/ 1228865 w 3341149"/>
                <a:gd name="connsiteY9" fmla="*/ 3127655 h 3621080"/>
                <a:gd name="connsiteX10" fmla="*/ 1660665 w 3341149"/>
                <a:gd name="connsiteY10" fmla="*/ 2949855 h 3621080"/>
                <a:gd name="connsiteX11" fmla="*/ 962165 w 3341149"/>
                <a:gd name="connsiteY11" fmla="*/ 3076856 h 3621080"/>
                <a:gd name="connsiteX12" fmla="*/ 1622565 w 3341149"/>
                <a:gd name="connsiteY12" fmla="*/ 2797456 h 3621080"/>
                <a:gd name="connsiteX13" fmla="*/ 1118649 w 3341149"/>
                <a:gd name="connsiteY13" fmla="*/ 2834913 h 3621080"/>
                <a:gd name="connsiteX14" fmla="*/ 1520965 w 3341149"/>
                <a:gd name="connsiteY14" fmla="*/ 2606956 h 3621080"/>
                <a:gd name="connsiteX15" fmla="*/ 797065 w 3341149"/>
                <a:gd name="connsiteY15" fmla="*/ 2746656 h 3621080"/>
                <a:gd name="connsiteX16" fmla="*/ 1419365 w 3341149"/>
                <a:gd name="connsiteY16" fmla="*/ 2403756 h 3621080"/>
                <a:gd name="connsiteX17" fmla="*/ 962165 w 3341149"/>
                <a:gd name="connsiteY17" fmla="*/ 2505356 h 3621080"/>
                <a:gd name="connsiteX18" fmla="*/ 1355865 w 3341149"/>
                <a:gd name="connsiteY18" fmla="*/ 2251356 h 3621080"/>
                <a:gd name="connsiteX19" fmla="*/ 737649 w 3341149"/>
                <a:gd name="connsiteY19" fmla="*/ 2365013 h 3621080"/>
                <a:gd name="connsiteX20" fmla="*/ 1228865 w 3341149"/>
                <a:gd name="connsiteY20" fmla="*/ 2048156 h 3621080"/>
                <a:gd name="connsiteX21" fmla="*/ 720865 w 3341149"/>
                <a:gd name="connsiteY21" fmla="*/ 2111656 h 3621080"/>
                <a:gd name="connsiteX22" fmla="*/ 1152665 w 3341149"/>
                <a:gd name="connsiteY22" fmla="*/ 1870356 h 3621080"/>
                <a:gd name="connsiteX23" fmla="*/ 504965 w 3341149"/>
                <a:gd name="connsiteY23" fmla="*/ 1997356 h 3621080"/>
                <a:gd name="connsiteX24" fmla="*/ 1025665 w 3341149"/>
                <a:gd name="connsiteY24" fmla="*/ 1679856 h 3621080"/>
                <a:gd name="connsiteX25" fmla="*/ 631965 w 3341149"/>
                <a:gd name="connsiteY25" fmla="*/ 1743356 h 3621080"/>
                <a:gd name="connsiteX26" fmla="*/ 966249 w 3341149"/>
                <a:gd name="connsiteY26" fmla="*/ 1501413 h 3621080"/>
                <a:gd name="connsiteX27" fmla="*/ 289065 w 3341149"/>
                <a:gd name="connsiteY27" fmla="*/ 1679856 h 3621080"/>
                <a:gd name="connsiteX28" fmla="*/ 797065 w 3341149"/>
                <a:gd name="connsiteY28" fmla="*/ 1273456 h 3621080"/>
                <a:gd name="connsiteX29" fmla="*/ 428765 w 3341149"/>
                <a:gd name="connsiteY29" fmla="*/ 1375056 h 3621080"/>
                <a:gd name="connsiteX30" fmla="*/ 746265 w 3341149"/>
                <a:gd name="connsiteY30" fmla="*/ 1082956 h 3621080"/>
                <a:gd name="connsiteX31" fmla="*/ 187465 w 3341149"/>
                <a:gd name="connsiteY31" fmla="*/ 1235356 h 3621080"/>
                <a:gd name="connsiteX32" fmla="*/ 695464 w 3341149"/>
                <a:gd name="connsiteY32" fmla="*/ 930556 h 3621080"/>
                <a:gd name="connsiteX33" fmla="*/ 267749 w 3341149"/>
                <a:gd name="connsiteY33" fmla="*/ 968013 h 3621080"/>
                <a:gd name="connsiteX34" fmla="*/ 619265 w 3341149"/>
                <a:gd name="connsiteY34" fmla="*/ 752756 h 3621080"/>
                <a:gd name="connsiteX35" fmla="*/ 77249 w 3341149"/>
                <a:gd name="connsiteY35" fmla="*/ 802913 h 3621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3341149" h="3621080">
                  <a:moveTo>
                    <a:pt x="77249" y="802913"/>
                  </a:moveTo>
                  <a:lnTo>
                    <a:pt x="2042820" y="0"/>
                  </a:lnTo>
                  <a:lnTo>
                    <a:pt x="3341149" y="2517413"/>
                  </a:lnTo>
                  <a:lnTo>
                    <a:pt x="1436149" y="3571513"/>
                  </a:lnTo>
                  <a:cubicBezTo>
                    <a:pt x="1094685" y="3755770"/>
                    <a:pt x="1760829" y="3368848"/>
                    <a:pt x="1749565" y="3343555"/>
                  </a:cubicBezTo>
                  <a:cubicBezTo>
                    <a:pt x="1738301" y="3318262"/>
                    <a:pt x="1286015" y="3485372"/>
                    <a:pt x="1368565" y="3419756"/>
                  </a:cubicBezTo>
                  <a:cubicBezTo>
                    <a:pt x="1451115" y="3354140"/>
                    <a:pt x="1872332" y="3233489"/>
                    <a:pt x="1787665" y="3229256"/>
                  </a:cubicBezTo>
                  <a:cubicBezTo>
                    <a:pt x="1702998" y="3225023"/>
                    <a:pt x="947348" y="3510773"/>
                    <a:pt x="1051065" y="3432456"/>
                  </a:cubicBezTo>
                  <a:cubicBezTo>
                    <a:pt x="1154782" y="3354139"/>
                    <a:pt x="1802482" y="3167873"/>
                    <a:pt x="1736865" y="3140356"/>
                  </a:cubicBezTo>
                  <a:cubicBezTo>
                    <a:pt x="1671248" y="3112839"/>
                    <a:pt x="1152665" y="3193272"/>
                    <a:pt x="1228865" y="3127655"/>
                  </a:cubicBezTo>
                  <a:cubicBezTo>
                    <a:pt x="1305065" y="3062038"/>
                    <a:pt x="1766498" y="2958321"/>
                    <a:pt x="1660665" y="2949855"/>
                  </a:cubicBezTo>
                  <a:cubicBezTo>
                    <a:pt x="1554832" y="2941389"/>
                    <a:pt x="860565" y="3161523"/>
                    <a:pt x="962165" y="3076856"/>
                  </a:cubicBezTo>
                  <a:cubicBezTo>
                    <a:pt x="1063765" y="2992190"/>
                    <a:pt x="1693851" y="2831430"/>
                    <a:pt x="1622565" y="2797456"/>
                  </a:cubicBezTo>
                  <a:cubicBezTo>
                    <a:pt x="1551279" y="2763482"/>
                    <a:pt x="1038216" y="2902646"/>
                    <a:pt x="1118649" y="2834913"/>
                  </a:cubicBezTo>
                  <a:cubicBezTo>
                    <a:pt x="1048118" y="2714370"/>
                    <a:pt x="1587262" y="2638599"/>
                    <a:pt x="1520965" y="2606956"/>
                  </a:cubicBezTo>
                  <a:cubicBezTo>
                    <a:pt x="1454668" y="2575313"/>
                    <a:pt x="729332" y="2820739"/>
                    <a:pt x="797065" y="2746656"/>
                  </a:cubicBezTo>
                  <a:cubicBezTo>
                    <a:pt x="864798" y="2672573"/>
                    <a:pt x="1482865" y="2412223"/>
                    <a:pt x="1419365" y="2403756"/>
                  </a:cubicBezTo>
                  <a:cubicBezTo>
                    <a:pt x="1355865" y="2395289"/>
                    <a:pt x="907132" y="2579439"/>
                    <a:pt x="962165" y="2505356"/>
                  </a:cubicBezTo>
                  <a:cubicBezTo>
                    <a:pt x="1017198" y="2431273"/>
                    <a:pt x="1416567" y="2281096"/>
                    <a:pt x="1355865" y="2251356"/>
                  </a:cubicBezTo>
                  <a:cubicBezTo>
                    <a:pt x="1279665" y="2156106"/>
                    <a:pt x="644516" y="2434863"/>
                    <a:pt x="737649" y="2365013"/>
                  </a:cubicBezTo>
                  <a:cubicBezTo>
                    <a:pt x="684052" y="2248704"/>
                    <a:pt x="1278229" y="2092499"/>
                    <a:pt x="1228865" y="2048156"/>
                  </a:cubicBezTo>
                  <a:cubicBezTo>
                    <a:pt x="1179501" y="2003813"/>
                    <a:pt x="674298" y="2173039"/>
                    <a:pt x="720865" y="2111656"/>
                  </a:cubicBezTo>
                  <a:cubicBezTo>
                    <a:pt x="767432" y="2050273"/>
                    <a:pt x="1252148" y="1885173"/>
                    <a:pt x="1152665" y="1870356"/>
                  </a:cubicBezTo>
                  <a:cubicBezTo>
                    <a:pt x="1053182" y="1855539"/>
                    <a:pt x="445698" y="2073556"/>
                    <a:pt x="504965" y="1997356"/>
                  </a:cubicBezTo>
                  <a:cubicBezTo>
                    <a:pt x="564232" y="1921156"/>
                    <a:pt x="1089165" y="1703139"/>
                    <a:pt x="1025665" y="1679856"/>
                  </a:cubicBezTo>
                  <a:cubicBezTo>
                    <a:pt x="962165" y="1656573"/>
                    <a:pt x="593184" y="1821780"/>
                    <a:pt x="631965" y="1743356"/>
                  </a:cubicBezTo>
                  <a:cubicBezTo>
                    <a:pt x="670746" y="1664932"/>
                    <a:pt x="1046682" y="1522580"/>
                    <a:pt x="966249" y="1501413"/>
                  </a:cubicBezTo>
                  <a:cubicBezTo>
                    <a:pt x="927468" y="1349120"/>
                    <a:pt x="279162" y="1758065"/>
                    <a:pt x="289065" y="1679856"/>
                  </a:cubicBezTo>
                  <a:cubicBezTo>
                    <a:pt x="298968" y="1601647"/>
                    <a:pt x="856332" y="1288273"/>
                    <a:pt x="797065" y="1273456"/>
                  </a:cubicBezTo>
                  <a:cubicBezTo>
                    <a:pt x="737798" y="1258639"/>
                    <a:pt x="397015" y="1447023"/>
                    <a:pt x="428765" y="1375056"/>
                  </a:cubicBezTo>
                  <a:cubicBezTo>
                    <a:pt x="460515" y="1303089"/>
                    <a:pt x="835165" y="1093539"/>
                    <a:pt x="746265" y="1082956"/>
                  </a:cubicBezTo>
                  <a:cubicBezTo>
                    <a:pt x="657365" y="1072373"/>
                    <a:pt x="128199" y="1311556"/>
                    <a:pt x="187465" y="1235356"/>
                  </a:cubicBezTo>
                  <a:cubicBezTo>
                    <a:pt x="246732" y="1159156"/>
                    <a:pt x="764633" y="966647"/>
                    <a:pt x="695464" y="930556"/>
                  </a:cubicBezTo>
                  <a:cubicBezTo>
                    <a:pt x="626295" y="894466"/>
                    <a:pt x="242349" y="1056913"/>
                    <a:pt x="267749" y="968013"/>
                  </a:cubicBezTo>
                  <a:cubicBezTo>
                    <a:pt x="142185" y="858054"/>
                    <a:pt x="697582" y="826839"/>
                    <a:pt x="619265" y="752756"/>
                  </a:cubicBezTo>
                  <a:cubicBezTo>
                    <a:pt x="540948" y="678673"/>
                    <a:pt x="-245165" y="1023154"/>
                    <a:pt x="77249" y="802913"/>
                  </a:cubicBez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4">
              <a:extLst>
                <a:ext uri="{FF2B5EF4-FFF2-40B4-BE49-F238E27FC236}">
                  <a16:creationId xmlns:a16="http://schemas.microsoft.com/office/drawing/2014/main" id="{46F5EA53-7819-D8A1-A75D-71AB80CE181C}"/>
                </a:ext>
              </a:extLst>
            </p:cNvPr>
            <p:cNvSpPr/>
            <p:nvPr/>
          </p:nvSpPr>
          <p:spPr>
            <a:xfrm>
              <a:off x="460235" y="3237857"/>
              <a:ext cx="3341149" cy="3859567"/>
            </a:xfrm>
            <a:custGeom>
              <a:avLst/>
              <a:gdLst>
                <a:gd name="connsiteX0" fmla="*/ 0 w 1092200"/>
                <a:gd name="connsiteY0" fmla="*/ 0 h 1625600"/>
                <a:gd name="connsiteX1" fmla="*/ 1092200 w 1092200"/>
                <a:gd name="connsiteY1" fmla="*/ 0 h 1625600"/>
                <a:gd name="connsiteX2" fmla="*/ 1092200 w 1092200"/>
                <a:gd name="connsiteY2" fmla="*/ 1625600 h 1625600"/>
                <a:gd name="connsiteX3" fmla="*/ 0 w 1092200"/>
                <a:gd name="connsiteY3" fmla="*/ 1625600 h 1625600"/>
                <a:gd name="connsiteX4" fmla="*/ 0 w 1092200"/>
                <a:gd name="connsiteY4" fmla="*/ 0 h 1625600"/>
                <a:gd name="connsiteX0" fmla="*/ 508000 w 1600200"/>
                <a:gd name="connsiteY0" fmla="*/ 0 h 3479800"/>
                <a:gd name="connsiteX1" fmla="*/ 1600200 w 1600200"/>
                <a:gd name="connsiteY1" fmla="*/ 0 h 3479800"/>
                <a:gd name="connsiteX2" fmla="*/ 1600200 w 1600200"/>
                <a:gd name="connsiteY2" fmla="*/ 1625600 h 3479800"/>
                <a:gd name="connsiteX3" fmla="*/ 0 w 1600200"/>
                <a:gd name="connsiteY3" fmla="*/ 3479800 h 3479800"/>
                <a:gd name="connsiteX4" fmla="*/ 508000 w 1600200"/>
                <a:gd name="connsiteY4" fmla="*/ 0 h 3479800"/>
                <a:gd name="connsiteX0" fmla="*/ 753102 w 1845302"/>
                <a:gd name="connsiteY0" fmla="*/ 0 h 3479800"/>
                <a:gd name="connsiteX1" fmla="*/ 1845302 w 1845302"/>
                <a:gd name="connsiteY1" fmla="*/ 0 h 3479800"/>
                <a:gd name="connsiteX2" fmla="*/ 1845302 w 1845302"/>
                <a:gd name="connsiteY2" fmla="*/ 1625600 h 3479800"/>
                <a:gd name="connsiteX3" fmla="*/ 245102 w 1845302"/>
                <a:gd name="connsiteY3" fmla="*/ 3479800 h 3479800"/>
                <a:gd name="connsiteX4" fmla="*/ 3802 w 1845302"/>
                <a:gd name="connsiteY4" fmla="*/ 2844800 h 3479800"/>
                <a:gd name="connsiteX5" fmla="*/ 753102 w 1845302"/>
                <a:gd name="connsiteY5" fmla="*/ 0 h 3479800"/>
                <a:gd name="connsiteX0" fmla="*/ 934982 w 2027182"/>
                <a:gd name="connsiteY0" fmla="*/ 0 h 3479800"/>
                <a:gd name="connsiteX1" fmla="*/ 2027182 w 2027182"/>
                <a:gd name="connsiteY1" fmla="*/ 0 h 3479800"/>
                <a:gd name="connsiteX2" fmla="*/ 2027182 w 2027182"/>
                <a:gd name="connsiteY2" fmla="*/ 1625600 h 3479800"/>
                <a:gd name="connsiteX3" fmla="*/ 426982 w 2027182"/>
                <a:gd name="connsiteY3" fmla="*/ 3479800 h 3479800"/>
                <a:gd name="connsiteX4" fmla="*/ 185682 w 2027182"/>
                <a:gd name="connsiteY4" fmla="*/ 2844800 h 3479800"/>
                <a:gd name="connsiteX5" fmla="*/ 7882 w 2027182"/>
                <a:gd name="connsiteY5" fmla="*/ 2286000 h 3479800"/>
                <a:gd name="connsiteX6" fmla="*/ 934982 w 2027182"/>
                <a:gd name="connsiteY6" fmla="*/ 0 h 3479800"/>
                <a:gd name="connsiteX0" fmla="*/ 1216364 w 2308564"/>
                <a:gd name="connsiteY0" fmla="*/ 0 h 3479800"/>
                <a:gd name="connsiteX1" fmla="*/ 2308564 w 2308564"/>
                <a:gd name="connsiteY1" fmla="*/ 0 h 3479800"/>
                <a:gd name="connsiteX2" fmla="*/ 2308564 w 2308564"/>
                <a:gd name="connsiteY2" fmla="*/ 1625600 h 3479800"/>
                <a:gd name="connsiteX3" fmla="*/ 708364 w 2308564"/>
                <a:gd name="connsiteY3" fmla="*/ 3479800 h 3479800"/>
                <a:gd name="connsiteX4" fmla="*/ 467064 w 2308564"/>
                <a:gd name="connsiteY4" fmla="*/ 2844800 h 3479800"/>
                <a:gd name="connsiteX5" fmla="*/ 289264 w 2308564"/>
                <a:gd name="connsiteY5" fmla="*/ 2286000 h 3479800"/>
                <a:gd name="connsiteX6" fmla="*/ 9864 w 2308564"/>
                <a:gd name="connsiteY6" fmla="*/ 1651000 h 3479800"/>
                <a:gd name="connsiteX7" fmla="*/ 1216364 w 2308564"/>
                <a:gd name="connsiteY7" fmla="*/ 0 h 3479800"/>
                <a:gd name="connsiteX0" fmla="*/ 1434215 w 2526415"/>
                <a:gd name="connsiteY0" fmla="*/ 0 h 3479800"/>
                <a:gd name="connsiteX1" fmla="*/ 2526415 w 2526415"/>
                <a:gd name="connsiteY1" fmla="*/ 0 h 3479800"/>
                <a:gd name="connsiteX2" fmla="*/ 2526415 w 2526415"/>
                <a:gd name="connsiteY2" fmla="*/ 1625600 h 3479800"/>
                <a:gd name="connsiteX3" fmla="*/ 926215 w 2526415"/>
                <a:gd name="connsiteY3" fmla="*/ 3479800 h 3479800"/>
                <a:gd name="connsiteX4" fmla="*/ 684915 w 2526415"/>
                <a:gd name="connsiteY4" fmla="*/ 2844800 h 3479800"/>
                <a:gd name="connsiteX5" fmla="*/ 507115 w 2526415"/>
                <a:gd name="connsiteY5" fmla="*/ 2286000 h 3479800"/>
                <a:gd name="connsiteX6" fmla="*/ 227715 w 2526415"/>
                <a:gd name="connsiteY6" fmla="*/ 1651000 h 3479800"/>
                <a:gd name="connsiteX7" fmla="*/ 37215 w 2526415"/>
                <a:gd name="connsiteY7" fmla="*/ 1155700 h 3479800"/>
                <a:gd name="connsiteX8" fmla="*/ 1434215 w 2526415"/>
                <a:gd name="connsiteY8" fmla="*/ 0 h 3479800"/>
                <a:gd name="connsiteX0" fmla="*/ 0 w 2959100"/>
                <a:gd name="connsiteY0" fmla="*/ 711200 h 3479800"/>
                <a:gd name="connsiteX1" fmla="*/ 2959100 w 2959100"/>
                <a:gd name="connsiteY1" fmla="*/ 0 h 3479800"/>
                <a:gd name="connsiteX2" fmla="*/ 2959100 w 2959100"/>
                <a:gd name="connsiteY2" fmla="*/ 1625600 h 3479800"/>
                <a:gd name="connsiteX3" fmla="*/ 1358900 w 2959100"/>
                <a:gd name="connsiteY3" fmla="*/ 3479800 h 3479800"/>
                <a:gd name="connsiteX4" fmla="*/ 1117600 w 2959100"/>
                <a:gd name="connsiteY4" fmla="*/ 2844800 h 3479800"/>
                <a:gd name="connsiteX5" fmla="*/ 939800 w 2959100"/>
                <a:gd name="connsiteY5" fmla="*/ 2286000 h 3479800"/>
                <a:gd name="connsiteX6" fmla="*/ 660400 w 2959100"/>
                <a:gd name="connsiteY6" fmla="*/ 1651000 h 3479800"/>
                <a:gd name="connsiteX7" fmla="*/ 469900 w 2959100"/>
                <a:gd name="connsiteY7" fmla="*/ 1155700 h 3479800"/>
                <a:gd name="connsiteX8" fmla="*/ 0 w 2959100"/>
                <a:gd name="connsiteY8" fmla="*/ 711200 h 3479800"/>
                <a:gd name="connsiteX0" fmla="*/ 0 w 3251200"/>
                <a:gd name="connsiteY0" fmla="*/ 711200 h 3479800"/>
                <a:gd name="connsiteX1" fmla="*/ 2959100 w 3251200"/>
                <a:gd name="connsiteY1" fmla="*/ 0 h 3479800"/>
                <a:gd name="connsiteX2" fmla="*/ 3251200 w 3251200"/>
                <a:gd name="connsiteY2" fmla="*/ 2374900 h 3479800"/>
                <a:gd name="connsiteX3" fmla="*/ 1358900 w 3251200"/>
                <a:gd name="connsiteY3" fmla="*/ 3479800 h 3479800"/>
                <a:gd name="connsiteX4" fmla="*/ 1117600 w 3251200"/>
                <a:gd name="connsiteY4" fmla="*/ 2844800 h 3479800"/>
                <a:gd name="connsiteX5" fmla="*/ 939800 w 3251200"/>
                <a:gd name="connsiteY5" fmla="*/ 2286000 h 3479800"/>
                <a:gd name="connsiteX6" fmla="*/ 660400 w 3251200"/>
                <a:gd name="connsiteY6" fmla="*/ 1651000 h 3479800"/>
                <a:gd name="connsiteX7" fmla="*/ 469900 w 3251200"/>
                <a:gd name="connsiteY7" fmla="*/ 1155700 h 3479800"/>
                <a:gd name="connsiteX8" fmla="*/ 0 w 3251200"/>
                <a:gd name="connsiteY8" fmla="*/ 711200 h 3479800"/>
                <a:gd name="connsiteX0" fmla="*/ 0 w 3251200"/>
                <a:gd name="connsiteY0" fmla="*/ 1041400 h 3810000"/>
                <a:gd name="connsiteX1" fmla="*/ 1841500 w 3251200"/>
                <a:gd name="connsiteY1" fmla="*/ 0 h 3810000"/>
                <a:gd name="connsiteX2" fmla="*/ 3251200 w 3251200"/>
                <a:gd name="connsiteY2" fmla="*/ 2705100 h 3810000"/>
                <a:gd name="connsiteX3" fmla="*/ 1358900 w 3251200"/>
                <a:gd name="connsiteY3" fmla="*/ 3810000 h 3810000"/>
                <a:gd name="connsiteX4" fmla="*/ 1117600 w 3251200"/>
                <a:gd name="connsiteY4" fmla="*/ 3175000 h 3810000"/>
                <a:gd name="connsiteX5" fmla="*/ 939800 w 3251200"/>
                <a:gd name="connsiteY5" fmla="*/ 2616200 h 3810000"/>
                <a:gd name="connsiteX6" fmla="*/ 660400 w 3251200"/>
                <a:gd name="connsiteY6" fmla="*/ 1981200 h 3810000"/>
                <a:gd name="connsiteX7" fmla="*/ 469900 w 3251200"/>
                <a:gd name="connsiteY7" fmla="*/ 1485900 h 3810000"/>
                <a:gd name="connsiteX8" fmla="*/ 0 w 3251200"/>
                <a:gd name="connsiteY8" fmla="*/ 1041400 h 3810000"/>
                <a:gd name="connsiteX0" fmla="*/ 0 w 3263900"/>
                <a:gd name="connsiteY0" fmla="*/ 1041400 h 3810000"/>
                <a:gd name="connsiteX1" fmla="*/ 1841500 w 3263900"/>
                <a:gd name="connsiteY1" fmla="*/ 0 h 3810000"/>
                <a:gd name="connsiteX2" fmla="*/ 3263900 w 3263900"/>
                <a:gd name="connsiteY2" fmla="*/ 2755900 h 3810000"/>
                <a:gd name="connsiteX3" fmla="*/ 1358900 w 3263900"/>
                <a:gd name="connsiteY3" fmla="*/ 3810000 h 3810000"/>
                <a:gd name="connsiteX4" fmla="*/ 1117600 w 3263900"/>
                <a:gd name="connsiteY4" fmla="*/ 3175000 h 3810000"/>
                <a:gd name="connsiteX5" fmla="*/ 939800 w 3263900"/>
                <a:gd name="connsiteY5" fmla="*/ 2616200 h 3810000"/>
                <a:gd name="connsiteX6" fmla="*/ 660400 w 3263900"/>
                <a:gd name="connsiteY6" fmla="*/ 1981200 h 3810000"/>
                <a:gd name="connsiteX7" fmla="*/ 469900 w 3263900"/>
                <a:gd name="connsiteY7" fmla="*/ 1485900 h 3810000"/>
                <a:gd name="connsiteX8" fmla="*/ 0 w 3263900"/>
                <a:gd name="connsiteY8" fmla="*/ 1041400 h 3810000"/>
                <a:gd name="connsiteX0" fmla="*/ 0 w 3263900"/>
                <a:gd name="connsiteY0" fmla="*/ 1041400 h 3810000"/>
                <a:gd name="connsiteX1" fmla="*/ 1841500 w 3263900"/>
                <a:gd name="connsiteY1" fmla="*/ 0 h 3810000"/>
                <a:gd name="connsiteX2" fmla="*/ 3263900 w 3263900"/>
                <a:gd name="connsiteY2" fmla="*/ 2755900 h 3810000"/>
                <a:gd name="connsiteX3" fmla="*/ 1358900 w 3263900"/>
                <a:gd name="connsiteY3" fmla="*/ 3810000 h 3810000"/>
                <a:gd name="connsiteX4" fmla="*/ 1117600 w 3263900"/>
                <a:gd name="connsiteY4" fmla="*/ 3175000 h 3810000"/>
                <a:gd name="connsiteX5" fmla="*/ 939800 w 3263900"/>
                <a:gd name="connsiteY5" fmla="*/ 2616200 h 3810000"/>
                <a:gd name="connsiteX6" fmla="*/ 660400 w 3263900"/>
                <a:gd name="connsiteY6" fmla="*/ 1981200 h 3810000"/>
                <a:gd name="connsiteX7" fmla="*/ 469900 w 3263900"/>
                <a:gd name="connsiteY7" fmla="*/ 1485900 h 3810000"/>
                <a:gd name="connsiteX8" fmla="*/ 0 w 3263900"/>
                <a:gd name="connsiteY8" fmla="*/ 1041400 h 3810000"/>
                <a:gd name="connsiteX0" fmla="*/ 0 w 3263900"/>
                <a:gd name="connsiteY0" fmla="*/ 1041400 h 3840041"/>
                <a:gd name="connsiteX1" fmla="*/ 1841500 w 3263900"/>
                <a:gd name="connsiteY1" fmla="*/ 0 h 3840041"/>
                <a:gd name="connsiteX2" fmla="*/ 3263900 w 3263900"/>
                <a:gd name="connsiteY2" fmla="*/ 2755900 h 3840041"/>
                <a:gd name="connsiteX3" fmla="*/ 1358900 w 3263900"/>
                <a:gd name="connsiteY3" fmla="*/ 3810000 h 3840041"/>
                <a:gd name="connsiteX4" fmla="*/ 1117600 w 3263900"/>
                <a:gd name="connsiteY4" fmla="*/ 3175000 h 3840041"/>
                <a:gd name="connsiteX5" fmla="*/ 939800 w 3263900"/>
                <a:gd name="connsiteY5" fmla="*/ 2616200 h 3840041"/>
                <a:gd name="connsiteX6" fmla="*/ 660400 w 3263900"/>
                <a:gd name="connsiteY6" fmla="*/ 1981200 h 3840041"/>
                <a:gd name="connsiteX7" fmla="*/ 469900 w 3263900"/>
                <a:gd name="connsiteY7" fmla="*/ 1485900 h 3840041"/>
                <a:gd name="connsiteX8" fmla="*/ 0 w 3263900"/>
                <a:gd name="connsiteY8" fmla="*/ 1041400 h 3840041"/>
                <a:gd name="connsiteX0" fmla="*/ 0 w 3263900"/>
                <a:gd name="connsiteY0" fmla="*/ 1041400 h 3840041"/>
                <a:gd name="connsiteX1" fmla="*/ 1841500 w 3263900"/>
                <a:gd name="connsiteY1" fmla="*/ 0 h 3840041"/>
                <a:gd name="connsiteX2" fmla="*/ 3263900 w 3263900"/>
                <a:gd name="connsiteY2" fmla="*/ 2755900 h 3840041"/>
                <a:gd name="connsiteX3" fmla="*/ 1358900 w 3263900"/>
                <a:gd name="connsiteY3" fmla="*/ 3810000 h 3840041"/>
                <a:gd name="connsiteX4" fmla="*/ 1117600 w 3263900"/>
                <a:gd name="connsiteY4" fmla="*/ 3175000 h 3840041"/>
                <a:gd name="connsiteX5" fmla="*/ 939800 w 3263900"/>
                <a:gd name="connsiteY5" fmla="*/ 2616200 h 3840041"/>
                <a:gd name="connsiteX6" fmla="*/ 660400 w 3263900"/>
                <a:gd name="connsiteY6" fmla="*/ 1981200 h 3840041"/>
                <a:gd name="connsiteX7" fmla="*/ 469900 w 3263900"/>
                <a:gd name="connsiteY7" fmla="*/ 1485900 h 3840041"/>
                <a:gd name="connsiteX8" fmla="*/ 0 w 3263900"/>
                <a:gd name="connsiteY8" fmla="*/ 1041400 h 3840041"/>
                <a:gd name="connsiteX0" fmla="*/ 0 w 3263900"/>
                <a:gd name="connsiteY0" fmla="*/ 1041400 h 3840041"/>
                <a:gd name="connsiteX1" fmla="*/ 1841500 w 3263900"/>
                <a:gd name="connsiteY1" fmla="*/ 0 h 3840041"/>
                <a:gd name="connsiteX2" fmla="*/ 3263900 w 3263900"/>
                <a:gd name="connsiteY2" fmla="*/ 2755900 h 3840041"/>
                <a:gd name="connsiteX3" fmla="*/ 1358900 w 3263900"/>
                <a:gd name="connsiteY3" fmla="*/ 3810000 h 3840041"/>
                <a:gd name="connsiteX4" fmla="*/ 1117600 w 3263900"/>
                <a:gd name="connsiteY4" fmla="*/ 3175000 h 3840041"/>
                <a:gd name="connsiteX5" fmla="*/ 939800 w 3263900"/>
                <a:gd name="connsiteY5" fmla="*/ 2616200 h 3840041"/>
                <a:gd name="connsiteX6" fmla="*/ 660400 w 3263900"/>
                <a:gd name="connsiteY6" fmla="*/ 1981200 h 3840041"/>
                <a:gd name="connsiteX7" fmla="*/ 469900 w 3263900"/>
                <a:gd name="connsiteY7" fmla="*/ 1485900 h 3840041"/>
                <a:gd name="connsiteX8" fmla="*/ 0 w 3263900"/>
                <a:gd name="connsiteY8" fmla="*/ 1041400 h 3840041"/>
                <a:gd name="connsiteX0" fmla="*/ 0 w 3263900"/>
                <a:gd name="connsiteY0" fmla="*/ 1041400 h 3840041"/>
                <a:gd name="connsiteX1" fmla="*/ 1841500 w 3263900"/>
                <a:gd name="connsiteY1" fmla="*/ 0 h 3840041"/>
                <a:gd name="connsiteX2" fmla="*/ 3263900 w 3263900"/>
                <a:gd name="connsiteY2" fmla="*/ 2755900 h 3840041"/>
                <a:gd name="connsiteX3" fmla="*/ 1358900 w 3263900"/>
                <a:gd name="connsiteY3" fmla="*/ 3810000 h 3840041"/>
                <a:gd name="connsiteX4" fmla="*/ 1117600 w 3263900"/>
                <a:gd name="connsiteY4" fmla="*/ 3175000 h 3840041"/>
                <a:gd name="connsiteX5" fmla="*/ 939800 w 3263900"/>
                <a:gd name="connsiteY5" fmla="*/ 2616200 h 3840041"/>
                <a:gd name="connsiteX6" fmla="*/ 660400 w 3263900"/>
                <a:gd name="connsiteY6" fmla="*/ 1981200 h 3840041"/>
                <a:gd name="connsiteX7" fmla="*/ 469900 w 3263900"/>
                <a:gd name="connsiteY7" fmla="*/ 1485900 h 3840041"/>
                <a:gd name="connsiteX8" fmla="*/ 0 w 3263900"/>
                <a:gd name="connsiteY8" fmla="*/ 1041400 h 3840041"/>
                <a:gd name="connsiteX0" fmla="*/ 78675 w 3342575"/>
                <a:gd name="connsiteY0" fmla="*/ 1041400 h 3840041"/>
                <a:gd name="connsiteX1" fmla="*/ 1920175 w 3342575"/>
                <a:gd name="connsiteY1" fmla="*/ 0 h 3840041"/>
                <a:gd name="connsiteX2" fmla="*/ 3342575 w 3342575"/>
                <a:gd name="connsiteY2" fmla="*/ 2755900 h 3840041"/>
                <a:gd name="connsiteX3" fmla="*/ 1437575 w 3342575"/>
                <a:gd name="connsiteY3" fmla="*/ 3810000 h 3840041"/>
                <a:gd name="connsiteX4" fmla="*/ 1196275 w 3342575"/>
                <a:gd name="connsiteY4" fmla="*/ 3175000 h 3840041"/>
                <a:gd name="connsiteX5" fmla="*/ 1018475 w 3342575"/>
                <a:gd name="connsiteY5" fmla="*/ 2616200 h 3840041"/>
                <a:gd name="connsiteX6" fmla="*/ 739075 w 3342575"/>
                <a:gd name="connsiteY6" fmla="*/ 1981200 h 3840041"/>
                <a:gd name="connsiteX7" fmla="*/ 548575 w 3342575"/>
                <a:gd name="connsiteY7" fmla="*/ 1485900 h 3840041"/>
                <a:gd name="connsiteX8" fmla="*/ 78675 w 3342575"/>
                <a:gd name="connsiteY8" fmla="*/ 1041400 h 3840041"/>
                <a:gd name="connsiteX0" fmla="*/ 131967 w 3395867"/>
                <a:gd name="connsiteY0" fmla="*/ 1041400 h 3840041"/>
                <a:gd name="connsiteX1" fmla="*/ 1973467 w 3395867"/>
                <a:gd name="connsiteY1" fmla="*/ 0 h 3840041"/>
                <a:gd name="connsiteX2" fmla="*/ 3395867 w 3395867"/>
                <a:gd name="connsiteY2" fmla="*/ 2755900 h 3840041"/>
                <a:gd name="connsiteX3" fmla="*/ 1490867 w 3395867"/>
                <a:gd name="connsiteY3" fmla="*/ 3810000 h 3840041"/>
                <a:gd name="connsiteX4" fmla="*/ 1249567 w 3395867"/>
                <a:gd name="connsiteY4" fmla="*/ 3175000 h 3840041"/>
                <a:gd name="connsiteX5" fmla="*/ 1071767 w 3395867"/>
                <a:gd name="connsiteY5" fmla="*/ 2616200 h 3840041"/>
                <a:gd name="connsiteX6" fmla="*/ 792367 w 3395867"/>
                <a:gd name="connsiteY6" fmla="*/ 1981200 h 3840041"/>
                <a:gd name="connsiteX7" fmla="*/ 601867 w 3395867"/>
                <a:gd name="connsiteY7" fmla="*/ 1485900 h 3840041"/>
                <a:gd name="connsiteX8" fmla="*/ 131967 w 3395867"/>
                <a:gd name="connsiteY8" fmla="*/ 1041400 h 3840041"/>
                <a:gd name="connsiteX0" fmla="*/ 83488 w 3347388"/>
                <a:gd name="connsiteY0" fmla="*/ 1041400 h 3840041"/>
                <a:gd name="connsiteX1" fmla="*/ 1924988 w 3347388"/>
                <a:gd name="connsiteY1" fmla="*/ 0 h 3840041"/>
                <a:gd name="connsiteX2" fmla="*/ 3347388 w 3347388"/>
                <a:gd name="connsiteY2" fmla="*/ 2755900 h 3840041"/>
                <a:gd name="connsiteX3" fmla="*/ 1442388 w 3347388"/>
                <a:gd name="connsiteY3" fmla="*/ 3810000 h 3840041"/>
                <a:gd name="connsiteX4" fmla="*/ 1201088 w 3347388"/>
                <a:gd name="connsiteY4" fmla="*/ 3175000 h 3840041"/>
                <a:gd name="connsiteX5" fmla="*/ 1023288 w 3347388"/>
                <a:gd name="connsiteY5" fmla="*/ 2616200 h 3840041"/>
                <a:gd name="connsiteX6" fmla="*/ 743888 w 3347388"/>
                <a:gd name="connsiteY6" fmla="*/ 1981200 h 3840041"/>
                <a:gd name="connsiteX7" fmla="*/ 553388 w 3347388"/>
                <a:gd name="connsiteY7" fmla="*/ 1485900 h 3840041"/>
                <a:gd name="connsiteX8" fmla="*/ 549304 w 3347388"/>
                <a:gd name="connsiteY8" fmla="*/ 1003943 h 3840041"/>
                <a:gd name="connsiteX9" fmla="*/ 83488 w 3347388"/>
                <a:gd name="connsiteY9" fmla="*/ 1041400 h 3840041"/>
                <a:gd name="connsiteX0" fmla="*/ 83488 w 3347388"/>
                <a:gd name="connsiteY0" fmla="*/ 1041400 h 3840041"/>
                <a:gd name="connsiteX1" fmla="*/ 1924988 w 3347388"/>
                <a:gd name="connsiteY1" fmla="*/ 0 h 3840041"/>
                <a:gd name="connsiteX2" fmla="*/ 3347388 w 3347388"/>
                <a:gd name="connsiteY2" fmla="*/ 2755900 h 3840041"/>
                <a:gd name="connsiteX3" fmla="*/ 1442388 w 3347388"/>
                <a:gd name="connsiteY3" fmla="*/ 3810000 h 3840041"/>
                <a:gd name="connsiteX4" fmla="*/ 1201088 w 3347388"/>
                <a:gd name="connsiteY4" fmla="*/ 3175000 h 3840041"/>
                <a:gd name="connsiteX5" fmla="*/ 1023288 w 3347388"/>
                <a:gd name="connsiteY5" fmla="*/ 2616200 h 3840041"/>
                <a:gd name="connsiteX6" fmla="*/ 743888 w 3347388"/>
                <a:gd name="connsiteY6" fmla="*/ 1981200 h 3840041"/>
                <a:gd name="connsiteX7" fmla="*/ 616888 w 3347388"/>
                <a:gd name="connsiteY7" fmla="*/ 1117600 h 3840041"/>
                <a:gd name="connsiteX8" fmla="*/ 549304 w 3347388"/>
                <a:gd name="connsiteY8" fmla="*/ 1003943 h 3840041"/>
                <a:gd name="connsiteX9" fmla="*/ 83488 w 3347388"/>
                <a:gd name="connsiteY9" fmla="*/ 1041400 h 3840041"/>
                <a:gd name="connsiteX0" fmla="*/ 83488 w 3347388"/>
                <a:gd name="connsiteY0" fmla="*/ 1041400 h 3840041"/>
                <a:gd name="connsiteX1" fmla="*/ 1924988 w 3347388"/>
                <a:gd name="connsiteY1" fmla="*/ 0 h 3840041"/>
                <a:gd name="connsiteX2" fmla="*/ 3347388 w 3347388"/>
                <a:gd name="connsiteY2" fmla="*/ 2755900 h 3840041"/>
                <a:gd name="connsiteX3" fmla="*/ 1442388 w 3347388"/>
                <a:gd name="connsiteY3" fmla="*/ 3810000 h 3840041"/>
                <a:gd name="connsiteX4" fmla="*/ 1201088 w 3347388"/>
                <a:gd name="connsiteY4" fmla="*/ 3175000 h 3840041"/>
                <a:gd name="connsiteX5" fmla="*/ 1023288 w 3347388"/>
                <a:gd name="connsiteY5" fmla="*/ 2616200 h 3840041"/>
                <a:gd name="connsiteX6" fmla="*/ 743888 w 3347388"/>
                <a:gd name="connsiteY6" fmla="*/ 1981200 h 3840041"/>
                <a:gd name="connsiteX7" fmla="*/ 701703 w 3347388"/>
                <a:gd name="connsiteY7" fmla="*/ 1296043 h 3840041"/>
                <a:gd name="connsiteX8" fmla="*/ 616888 w 3347388"/>
                <a:gd name="connsiteY8" fmla="*/ 1117600 h 3840041"/>
                <a:gd name="connsiteX9" fmla="*/ 549304 w 3347388"/>
                <a:gd name="connsiteY9" fmla="*/ 1003943 h 3840041"/>
                <a:gd name="connsiteX10" fmla="*/ 83488 w 3347388"/>
                <a:gd name="connsiteY10" fmla="*/ 1041400 h 3840041"/>
                <a:gd name="connsiteX0" fmla="*/ 83488 w 3347388"/>
                <a:gd name="connsiteY0" fmla="*/ 1041400 h 3840041"/>
                <a:gd name="connsiteX1" fmla="*/ 1924988 w 3347388"/>
                <a:gd name="connsiteY1" fmla="*/ 0 h 3840041"/>
                <a:gd name="connsiteX2" fmla="*/ 3347388 w 3347388"/>
                <a:gd name="connsiteY2" fmla="*/ 2755900 h 3840041"/>
                <a:gd name="connsiteX3" fmla="*/ 1442388 w 3347388"/>
                <a:gd name="connsiteY3" fmla="*/ 3810000 h 3840041"/>
                <a:gd name="connsiteX4" fmla="*/ 1201088 w 3347388"/>
                <a:gd name="connsiteY4" fmla="*/ 3175000 h 3840041"/>
                <a:gd name="connsiteX5" fmla="*/ 1023288 w 3347388"/>
                <a:gd name="connsiteY5" fmla="*/ 2616200 h 3840041"/>
                <a:gd name="connsiteX6" fmla="*/ 743888 w 3347388"/>
                <a:gd name="connsiteY6" fmla="*/ 1981200 h 3840041"/>
                <a:gd name="connsiteX7" fmla="*/ 701703 w 3347388"/>
                <a:gd name="connsiteY7" fmla="*/ 1296043 h 3840041"/>
                <a:gd name="connsiteX8" fmla="*/ 502588 w 3347388"/>
                <a:gd name="connsiteY8" fmla="*/ 1079500 h 3840041"/>
                <a:gd name="connsiteX9" fmla="*/ 549304 w 3347388"/>
                <a:gd name="connsiteY9" fmla="*/ 1003943 h 3840041"/>
                <a:gd name="connsiteX10" fmla="*/ 83488 w 3347388"/>
                <a:gd name="connsiteY10" fmla="*/ 1041400 h 3840041"/>
                <a:gd name="connsiteX0" fmla="*/ 74464 w 3338364"/>
                <a:gd name="connsiteY0" fmla="*/ 1041400 h 3840041"/>
                <a:gd name="connsiteX1" fmla="*/ 1915964 w 3338364"/>
                <a:gd name="connsiteY1" fmla="*/ 0 h 3840041"/>
                <a:gd name="connsiteX2" fmla="*/ 3338364 w 3338364"/>
                <a:gd name="connsiteY2" fmla="*/ 2755900 h 3840041"/>
                <a:gd name="connsiteX3" fmla="*/ 1433364 w 3338364"/>
                <a:gd name="connsiteY3" fmla="*/ 3810000 h 3840041"/>
                <a:gd name="connsiteX4" fmla="*/ 1192064 w 3338364"/>
                <a:gd name="connsiteY4" fmla="*/ 3175000 h 3840041"/>
                <a:gd name="connsiteX5" fmla="*/ 1014264 w 3338364"/>
                <a:gd name="connsiteY5" fmla="*/ 2616200 h 3840041"/>
                <a:gd name="connsiteX6" fmla="*/ 734864 w 3338364"/>
                <a:gd name="connsiteY6" fmla="*/ 1981200 h 3840041"/>
                <a:gd name="connsiteX7" fmla="*/ 692679 w 3338364"/>
                <a:gd name="connsiteY7" fmla="*/ 1296043 h 3840041"/>
                <a:gd name="connsiteX8" fmla="*/ 493564 w 3338364"/>
                <a:gd name="connsiteY8" fmla="*/ 1079500 h 3840041"/>
                <a:gd name="connsiteX9" fmla="*/ 654580 w 3338364"/>
                <a:gd name="connsiteY9" fmla="*/ 1029343 h 3840041"/>
                <a:gd name="connsiteX10" fmla="*/ 74464 w 3338364"/>
                <a:gd name="connsiteY10" fmla="*/ 1041400 h 3840041"/>
                <a:gd name="connsiteX0" fmla="*/ 77249 w 3341149"/>
                <a:gd name="connsiteY0" fmla="*/ 1041400 h 3840041"/>
                <a:gd name="connsiteX1" fmla="*/ 1918749 w 3341149"/>
                <a:gd name="connsiteY1" fmla="*/ 0 h 3840041"/>
                <a:gd name="connsiteX2" fmla="*/ 3341149 w 3341149"/>
                <a:gd name="connsiteY2" fmla="*/ 2755900 h 3840041"/>
                <a:gd name="connsiteX3" fmla="*/ 1436149 w 3341149"/>
                <a:gd name="connsiteY3" fmla="*/ 3810000 h 3840041"/>
                <a:gd name="connsiteX4" fmla="*/ 1194849 w 3341149"/>
                <a:gd name="connsiteY4" fmla="*/ 3175000 h 3840041"/>
                <a:gd name="connsiteX5" fmla="*/ 1017049 w 3341149"/>
                <a:gd name="connsiteY5" fmla="*/ 2616200 h 3840041"/>
                <a:gd name="connsiteX6" fmla="*/ 737649 w 3341149"/>
                <a:gd name="connsiteY6" fmla="*/ 1981200 h 3840041"/>
                <a:gd name="connsiteX7" fmla="*/ 695464 w 3341149"/>
                <a:gd name="connsiteY7" fmla="*/ 1296043 h 3840041"/>
                <a:gd name="connsiteX8" fmla="*/ 496349 w 3341149"/>
                <a:gd name="connsiteY8" fmla="*/ 1079500 h 3840041"/>
                <a:gd name="connsiteX9" fmla="*/ 619265 w 3341149"/>
                <a:gd name="connsiteY9" fmla="*/ 991243 h 3840041"/>
                <a:gd name="connsiteX10" fmla="*/ 77249 w 3341149"/>
                <a:gd name="connsiteY10" fmla="*/ 1041400 h 3840041"/>
                <a:gd name="connsiteX0" fmla="*/ 77249 w 3341149"/>
                <a:gd name="connsiteY0" fmla="*/ 1041400 h 3840041"/>
                <a:gd name="connsiteX1" fmla="*/ 1918749 w 3341149"/>
                <a:gd name="connsiteY1" fmla="*/ 0 h 3840041"/>
                <a:gd name="connsiteX2" fmla="*/ 3341149 w 3341149"/>
                <a:gd name="connsiteY2" fmla="*/ 2755900 h 3840041"/>
                <a:gd name="connsiteX3" fmla="*/ 1436149 w 3341149"/>
                <a:gd name="connsiteY3" fmla="*/ 3810000 h 3840041"/>
                <a:gd name="connsiteX4" fmla="*/ 1194849 w 3341149"/>
                <a:gd name="connsiteY4" fmla="*/ 3175000 h 3840041"/>
                <a:gd name="connsiteX5" fmla="*/ 1017049 w 3341149"/>
                <a:gd name="connsiteY5" fmla="*/ 2616200 h 3840041"/>
                <a:gd name="connsiteX6" fmla="*/ 737649 w 3341149"/>
                <a:gd name="connsiteY6" fmla="*/ 1981200 h 3840041"/>
                <a:gd name="connsiteX7" fmla="*/ 695464 w 3341149"/>
                <a:gd name="connsiteY7" fmla="*/ 1296043 h 3840041"/>
                <a:gd name="connsiteX8" fmla="*/ 267749 w 3341149"/>
                <a:gd name="connsiteY8" fmla="*/ 1206500 h 3840041"/>
                <a:gd name="connsiteX9" fmla="*/ 619265 w 3341149"/>
                <a:gd name="connsiteY9" fmla="*/ 991243 h 3840041"/>
                <a:gd name="connsiteX10" fmla="*/ 77249 w 3341149"/>
                <a:gd name="connsiteY10" fmla="*/ 1041400 h 3840041"/>
                <a:gd name="connsiteX0" fmla="*/ 77249 w 3341149"/>
                <a:gd name="connsiteY0" fmla="*/ 1041400 h 3840041"/>
                <a:gd name="connsiteX1" fmla="*/ 1918749 w 3341149"/>
                <a:gd name="connsiteY1" fmla="*/ 0 h 3840041"/>
                <a:gd name="connsiteX2" fmla="*/ 3341149 w 3341149"/>
                <a:gd name="connsiteY2" fmla="*/ 2755900 h 3840041"/>
                <a:gd name="connsiteX3" fmla="*/ 1436149 w 3341149"/>
                <a:gd name="connsiteY3" fmla="*/ 3810000 h 3840041"/>
                <a:gd name="connsiteX4" fmla="*/ 1194849 w 3341149"/>
                <a:gd name="connsiteY4" fmla="*/ 3175000 h 3840041"/>
                <a:gd name="connsiteX5" fmla="*/ 1017049 w 3341149"/>
                <a:gd name="connsiteY5" fmla="*/ 2616200 h 3840041"/>
                <a:gd name="connsiteX6" fmla="*/ 737649 w 3341149"/>
                <a:gd name="connsiteY6" fmla="*/ 1981200 h 3840041"/>
                <a:gd name="connsiteX7" fmla="*/ 695464 w 3341149"/>
                <a:gd name="connsiteY7" fmla="*/ 1169043 h 3840041"/>
                <a:gd name="connsiteX8" fmla="*/ 267749 w 3341149"/>
                <a:gd name="connsiteY8" fmla="*/ 1206500 h 3840041"/>
                <a:gd name="connsiteX9" fmla="*/ 619265 w 3341149"/>
                <a:gd name="connsiteY9" fmla="*/ 991243 h 3840041"/>
                <a:gd name="connsiteX10" fmla="*/ 77249 w 3341149"/>
                <a:gd name="connsiteY10" fmla="*/ 1041400 h 3840041"/>
                <a:gd name="connsiteX0" fmla="*/ 77249 w 3341149"/>
                <a:gd name="connsiteY0" fmla="*/ 1041400 h 3840041"/>
                <a:gd name="connsiteX1" fmla="*/ 1918749 w 3341149"/>
                <a:gd name="connsiteY1" fmla="*/ 0 h 3840041"/>
                <a:gd name="connsiteX2" fmla="*/ 3341149 w 3341149"/>
                <a:gd name="connsiteY2" fmla="*/ 2755900 h 3840041"/>
                <a:gd name="connsiteX3" fmla="*/ 1436149 w 3341149"/>
                <a:gd name="connsiteY3" fmla="*/ 3810000 h 3840041"/>
                <a:gd name="connsiteX4" fmla="*/ 1194849 w 3341149"/>
                <a:gd name="connsiteY4" fmla="*/ 3175000 h 3840041"/>
                <a:gd name="connsiteX5" fmla="*/ 1017049 w 3341149"/>
                <a:gd name="connsiteY5" fmla="*/ 2616200 h 3840041"/>
                <a:gd name="connsiteX6" fmla="*/ 737649 w 3341149"/>
                <a:gd name="connsiteY6" fmla="*/ 1981200 h 3840041"/>
                <a:gd name="connsiteX7" fmla="*/ 187465 w 3341149"/>
                <a:gd name="connsiteY7" fmla="*/ 1473843 h 3840041"/>
                <a:gd name="connsiteX8" fmla="*/ 695464 w 3341149"/>
                <a:gd name="connsiteY8" fmla="*/ 1169043 h 3840041"/>
                <a:gd name="connsiteX9" fmla="*/ 267749 w 3341149"/>
                <a:gd name="connsiteY9" fmla="*/ 1206500 h 3840041"/>
                <a:gd name="connsiteX10" fmla="*/ 619265 w 3341149"/>
                <a:gd name="connsiteY10" fmla="*/ 991243 h 3840041"/>
                <a:gd name="connsiteX11" fmla="*/ 77249 w 3341149"/>
                <a:gd name="connsiteY11" fmla="*/ 1041400 h 3840041"/>
                <a:gd name="connsiteX0" fmla="*/ 77249 w 3341149"/>
                <a:gd name="connsiteY0" fmla="*/ 1041400 h 3840041"/>
                <a:gd name="connsiteX1" fmla="*/ 1918749 w 3341149"/>
                <a:gd name="connsiteY1" fmla="*/ 0 h 3840041"/>
                <a:gd name="connsiteX2" fmla="*/ 3341149 w 3341149"/>
                <a:gd name="connsiteY2" fmla="*/ 2755900 h 3840041"/>
                <a:gd name="connsiteX3" fmla="*/ 1436149 w 3341149"/>
                <a:gd name="connsiteY3" fmla="*/ 3810000 h 3840041"/>
                <a:gd name="connsiteX4" fmla="*/ 1194849 w 3341149"/>
                <a:gd name="connsiteY4" fmla="*/ 3175000 h 3840041"/>
                <a:gd name="connsiteX5" fmla="*/ 1017049 w 3341149"/>
                <a:gd name="connsiteY5" fmla="*/ 2616200 h 3840041"/>
                <a:gd name="connsiteX6" fmla="*/ 737649 w 3341149"/>
                <a:gd name="connsiteY6" fmla="*/ 1981200 h 3840041"/>
                <a:gd name="connsiteX7" fmla="*/ 746265 w 3341149"/>
                <a:gd name="connsiteY7" fmla="*/ 1321443 h 3840041"/>
                <a:gd name="connsiteX8" fmla="*/ 187465 w 3341149"/>
                <a:gd name="connsiteY8" fmla="*/ 1473843 h 3840041"/>
                <a:gd name="connsiteX9" fmla="*/ 695464 w 3341149"/>
                <a:gd name="connsiteY9" fmla="*/ 1169043 h 3840041"/>
                <a:gd name="connsiteX10" fmla="*/ 267749 w 3341149"/>
                <a:gd name="connsiteY10" fmla="*/ 1206500 h 3840041"/>
                <a:gd name="connsiteX11" fmla="*/ 619265 w 3341149"/>
                <a:gd name="connsiteY11" fmla="*/ 991243 h 3840041"/>
                <a:gd name="connsiteX12" fmla="*/ 77249 w 3341149"/>
                <a:gd name="connsiteY12" fmla="*/ 1041400 h 3840041"/>
                <a:gd name="connsiteX0" fmla="*/ 77249 w 3341149"/>
                <a:gd name="connsiteY0" fmla="*/ 1041400 h 3840041"/>
                <a:gd name="connsiteX1" fmla="*/ 1918749 w 3341149"/>
                <a:gd name="connsiteY1" fmla="*/ 0 h 3840041"/>
                <a:gd name="connsiteX2" fmla="*/ 3341149 w 3341149"/>
                <a:gd name="connsiteY2" fmla="*/ 2755900 h 3840041"/>
                <a:gd name="connsiteX3" fmla="*/ 1436149 w 3341149"/>
                <a:gd name="connsiteY3" fmla="*/ 3810000 h 3840041"/>
                <a:gd name="connsiteX4" fmla="*/ 1194849 w 3341149"/>
                <a:gd name="connsiteY4" fmla="*/ 3175000 h 3840041"/>
                <a:gd name="connsiteX5" fmla="*/ 1017049 w 3341149"/>
                <a:gd name="connsiteY5" fmla="*/ 2616200 h 3840041"/>
                <a:gd name="connsiteX6" fmla="*/ 737649 w 3341149"/>
                <a:gd name="connsiteY6" fmla="*/ 1981200 h 3840041"/>
                <a:gd name="connsiteX7" fmla="*/ 428765 w 3341149"/>
                <a:gd name="connsiteY7" fmla="*/ 1613543 h 3840041"/>
                <a:gd name="connsiteX8" fmla="*/ 746265 w 3341149"/>
                <a:gd name="connsiteY8" fmla="*/ 1321443 h 3840041"/>
                <a:gd name="connsiteX9" fmla="*/ 187465 w 3341149"/>
                <a:gd name="connsiteY9" fmla="*/ 1473843 h 3840041"/>
                <a:gd name="connsiteX10" fmla="*/ 695464 w 3341149"/>
                <a:gd name="connsiteY10" fmla="*/ 1169043 h 3840041"/>
                <a:gd name="connsiteX11" fmla="*/ 267749 w 3341149"/>
                <a:gd name="connsiteY11" fmla="*/ 1206500 h 3840041"/>
                <a:gd name="connsiteX12" fmla="*/ 619265 w 3341149"/>
                <a:gd name="connsiteY12" fmla="*/ 991243 h 3840041"/>
                <a:gd name="connsiteX13" fmla="*/ 77249 w 3341149"/>
                <a:gd name="connsiteY13" fmla="*/ 1041400 h 3840041"/>
                <a:gd name="connsiteX0" fmla="*/ 77249 w 3341149"/>
                <a:gd name="connsiteY0" fmla="*/ 1041400 h 3840041"/>
                <a:gd name="connsiteX1" fmla="*/ 1918749 w 3341149"/>
                <a:gd name="connsiteY1" fmla="*/ 0 h 3840041"/>
                <a:gd name="connsiteX2" fmla="*/ 3341149 w 3341149"/>
                <a:gd name="connsiteY2" fmla="*/ 2755900 h 3840041"/>
                <a:gd name="connsiteX3" fmla="*/ 1436149 w 3341149"/>
                <a:gd name="connsiteY3" fmla="*/ 3810000 h 3840041"/>
                <a:gd name="connsiteX4" fmla="*/ 1194849 w 3341149"/>
                <a:gd name="connsiteY4" fmla="*/ 3175000 h 3840041"/>
                <a:gd name="connsiteX5" fmla="*/ 1017049 w 3341149"/>
                <a:gd name="connsiteY5" fmla="*/ 2616200 h 3840041"/>
                <a:gd name="connsiteX6" fmla="*/ 737649 w 3341149"/>
                <a:gd name="connsiteY6" fmla="*/ 1981200 h 3840041"/>
                <a:gd name="connsiteX7" fmla="*/ 797065 w 3341149"/>
                <a:gd name="connsiteY7" fmla="*/ 1511943 h 3840041"/>
                <a:gd name="connsiteX8" fmla="*/ 428765 w 3341149"/>
                <a:gd name="connsiteY8" fmla="*/ 1613543 h 3840041"/>
                <a:gd name="connsiteX9" fmla="*/ 746265 w 3341149"/>
                <a:gd name="connsiteY9" fmla="*/ 1321443 h 3840041"/>
                <a:gd name="connsiteX10" fmla="*/ 187465 w 3341149"/>
                <a:gd name="connsiteY10" fmla="*/ 1473843 h 3840041"/>
                <a:gd name="connsiteX11" fmla="*/ 695464 w 3341149"/>
                <a:gd name="connsiteY11" fmla="*/ 1169043 h 3840041"/>
                <a:gd name="connsiteX12" fmla="*/ 267749 w 3341149"/>
                <a:gd name="connsiteY12" fmla="*/ 1206500 h 3840041"/>
                <a:gd name="connsiteX13" fmla="*/ 619265 w 3341149"/>
                <a:gd name="connsiteY13" fmla="*/ 991243 h 3840041"/>
                <a:gd name="connsiteX14" fmla="*/ 77249 w 3341149"/>
                <a:gd name="connsiteY14" fmla="*/ 1041400 h 3840041"/>
                <a:gd name="connsiteX0" fmla="*/ 77249 w 3341149"/>
                <a:gd name="connsiteY0" fmla="*/ 1041400 h 3840041"/>
                <a:gd name="connsiteX1" fmla="*/ 1918749 w 3341149"/>
                <a:gd name="connsiteY1" fmla="*/ 0 h 3840041"/>
                <a:gd name="connsiteX2" fmla="*/ 3341149 w 3341149"/>
                <a:gd name="connsiteY2" fmla="*/ 2755900 h 3840041"/>
                <a:gd name="connsiteX3" fmla="*/ 1436149 w 3341149"/>
                <a:gd name="connsiteY3" fmla="*/ 3810000 h 3840041"/>
                <a:gd name="connsiteX4" fmla="*/ 1194849 w 3341149"/>
                <a:gd name="connsiteY4" fmla="*/ 3175000 h 3840041"/>
                <a:gd name="connsiteX5" fmla="*/ 1017049 w 3341149"/>
                <a:gd name="connsiteY5" fmla="*/ 2616200 h 3840041"/>
                <a:gd name="connsiteX6" fmla="*/ 737649 w 3341149"/>
                <a:gd name="connsiteY6" fmla="*/ 1981200 h 3840041"/>
                <a:gd name="connsiteX7" fmla="*/ 289065 w 3341149"/>
                <a:gd name="connsiteY7" fmla="*/ 1918343 h 3840041"/>
                <a:gd name="connsiteX8" fmla="*/ 797065 w 3341149"/>
                <a:gd name="connsiteY8" fmla="*/ 1511943 h 3840041"/>
                <a:gd name="connsiteX9" fmla="*/ 428765 w 3341149"/>
                <a:gd name="connsiteY9" fmla="*/ 1613543 h 3840041"/>
                <a:gd name="connsiteX10" fmla="*/ 746265 w 3341149"/>
                <a:gd name="connsiteY10" fmla="*/ 1321443 h 3840041"/>
                <a:gd name="connsiteX11" fmla="*/ 187465 w 3341149"/>
                <a:gd name="connsiteY11" fmla="*/ 1473843 h 3840041"/>
                <a:gd name="connsiteX12" fmla="*/ 695464 w 3341149"/>
                <a:gd name="connsiteY12" fmla="*/ 1169043 h 3840041"/>
                <a:gd name="connsiteX13" fmla="*/ 267749 w 3341149"/>
                <a:gd name="connsiteY13" fmla="*/ 1206500 h 3840041"/>
                <a:gd name="connsiteX14" fmla="*/ 619265 w 3341149"/>
                <a:gd name="connsiteY14" fmla="*/ 991243 h 3840041"/>
                <a:gd name="connsiteX15" fmla="*/ 77249 w 3341149"/>
                <a:gd name="connsiteY15" fmla="*/ 1041400 h 3840041"/>
                <a:gd name="connsiteX0" fmla="*/ 77249 w 3341149"/>
                <a:gd name="connsiteY0" fmla="*/ 1041400 h 3840041"/>
                <a:gd name="connsiteX1" fmla="*/ 1918749 w 3341149"/>
                <a:gd name="connsiteY1" fmla="*/ 0 h 3840041"/>
                <a:gd name="connsiteX2" fmla="*/ 3341149 w 3341149"/>
                <a:gd name="connsiteY2" fmla="*/ 2755900 h 3840041"/>
                <a:gd name="connsiteX3" fmla="*/ 1436149 w 3341149"/>
                <a:gd name="connsiteY3" fmla="*/ 3810000 h 3840041"/>
                <a:gd name="connsiteX4" fmla="*/ 1194849 w 3341149"/>
                <a:gd name="connsiteY4" fmla="*/ 3175000 h 3840041"/>
                <a:gd name="connsiteX5" fmla="*/ 1017049 w 3341149"/>
                <a:gd name="connsiteY5" fmla="*/ 2616200 h 3840041"/>
                <a:gd name="connsiteX6" fmla="*/ 966249 w 3341149"/>
                <a:gd name="connsiteY6" fmla="*/ 1739900 h 3840041"/>
                <a:gd name="connsiteX7" fmla="*/ 289065 w 3341149"/>
                <a:gd name="connsiteY7" fmla="*/ 1918343 h 3840041"/>
                <a:gd name="connsiteX8" fmla="*/ 797065 w 3341149"/>
                <a:gd name="connsiteY8" fmla="*/ 1511943 h 3840041"/>
                <a:gd name="connsiteX9" fmla="*/ 428765 w 3341149"/>
                <a:gd name="connsiteY9" fmla="*/ 1613543 h 3840041"/>
                <a:gd name="connsiteX10" fmla="*/ 746265 w 3341149"/>
                <a:gd name="connsiteY10" fmla="*/ 1321443 h 3840041"/>
                <a:gd name="connsiteX11" fmla="*/ 187465 w 3341149"/>
                <a:gd name="connsiteY11" fmla="*/ 1473843 h 3840041"/>
                <a:gd name="connsiteX12" fmla="*/ 695464 w 3341149"/>
                <a:gd name="connsiteY12" fmla="*/ 1169043 h 3840041"/>
                <a:gd name="connsiteX13" fmla="*/ 267749 w 3341149"/>
                <a:gd name="connsiteY13" fmla="*/ 1206500 h 3840041"/>
                <a:gd name="connsiteX14" fmla="*/ 619265 w 3341149"/>
                <a:gd name="connsiteY14" fmla="*/ 991243 h 3840041"/>
                <a:gd name="connsiteX15" fmla="*/ 77249 w 3341149"/>
                <a:gd name="connsiteY15" fmla="*/ 1041400 h 3840041"/>
                <a:gd name="connsiteX0" fmla="*/ 77249 w 3341149"/>
                <a:gd name="connsiteY0" fmla="*/ 1041400 h 3840041"/>
                <a:gd name="connsiteX1" fmla="*/ 1918749 w 3341149"/>
                <a:gd name="connsiteY1" fmla="*/ 0 h 3840041"/>
                <a:gd name="connsiteX2" fmla="*/ 3341149 w 3341149"/>
                <a:gd name="connsiteY2" fmla="*/ 2755900 h 3840041"/>
                <a:gd name="connsiteX3" fmla="*/ 1436149 w 3341149"/>
                <a:gd name="connsiteY3" fmla="*/ 3810000 h 3840041"/>
                <a:gd name="connsiteX4" fmla="*/ 1194849 w 3341149"/>
                <a:gd name="connsiteY4" fmla="*/ 3175000 h 3840041"/>
                <a:gd name="connsiteX5" fmla="*/ 1017049 w 3341149"/>
                <a:gd name="connsiteY5" fmla="*/ 2616200 h 3840041"/>
                <a:gd name="connsiteX6" fmla="*/ 631965 w 3341149"/>
                <a:gd name="connsiteY6" fmla="*/ 1981843 h 3840041"/>
                <a:gd name="connsiteX7" fmla="*/ 966249 w 3341149"/>
                <a:gd name="connsiteY7" fmla="*/ 1739900 h 3840041"/>
                <a:gd name="connsiteX8" fmla="*/ 289065 w 3341149"/>
                <a:gd name="connsiteY8" fmla="*/ 1918343 h 3840041"/>
                <a:gd name="connsiteX9" fmla="*/ 797065 w 3341149"/>
                <a:gd name="connsiteY9" fmla="*/ 1511943 h 3840041"/>
                <a:gd name="connsiteX10" fmla="*/ 428765 w 3341149"/>
                <a:gd name="connsiteY10" fmla="*/ 1613543 h 3840041"/>
                <a:gd name="connsiteX11" fmla="*/ 746265 w 3341149"/>
                <a:gd name="connsiteY11" fmla="*/ 1321443 h 3840041"/>
                <a:gd name="connsiteX12" fmla="*/ 187465 w 3341149"/>
                <a:gd name="connsiteY12" fmla="*/ 1473843 h 3840041"/>
                <a:gd name="connsiteX13" fmla="*/ 695464 w 3341149"/>
                <a:gd name="connsiteY13" fmla="*/ 1169043 h 3840041"/>
                <a:gd name="connsiteX14" fmla="*/ 267749 w 3341149"/>
                <a:gd name="connsiteY14" fmla="*/ 1206500 h 3840041"/>
                <a:gd name="connsiteX15" fmla="*/ 619265 w 3341149"/>
                <a:gd name="connsiteY15" fmla="*/ 991243 h 3840041"/>
                <a:gd name="connsiteX16" fmla="*/ 77249 w 3341149"/>
                <a:gd name="connsiteY16" fmla="*/ 1041400 h 3840041"/>
                <a:gd name="connsiteX0" fmla="*/ 77249 w 3341149"/>
                <a:gd name="connsiteY0" fmla="*/ 1041400 h 3840041"/>
                <a:gd name="connsiteX1" fmla="*/ 1918749 w 3341149"/>
                <a:gd name="connsiteY1" fmla="*/ 0 h 3840041"/>
                <a:gd name="connsiteX2" fmla="*/ 3341149 w 3341149"/>
                <a:gd name="connsiteY2" fmla="*/ 2755900 h 3840041"/>
                <a:gd name="connsiteX3" fmla="*/ 1436149 w 3341149"/>
                <a:gd name="connsiteY3" fmla="*/ 3810000 h 3840041"/>
                <a:gd name="connsiteX4" fmla="*/ 1194849 w 3341149"/>
                <a:gd name="connsiteY4" fmla="*/ 3175000 h 3840041"/>
                <a:gd name="connsiteX5" fmla="*/ 1017049 w 3341149"/>
                <a:gd name="connsiteY5" fmla="*/ 2616200 h 3840041"/>
                <a:gd name="connsiteX6" fmla="*/ 1025665 w 3341149"/>
                <a:gd name="connsiteY6" fmla="*/ 1918343 h 3840041"/>
                <a:gd name="connsiteX7" fmla="*/ 631965 w 3341149"/>
                <a:gd name="connsiteY7" fmla="*/ 1981843 h 3840041"/>
                <a:gd name="connsiteX8" fmla="*/ 966249 w 3341149"/>
                <a:gd name="connsiteY8" fmla="*/ 1739900 h 3840041"/>
                <a:gd name="connsiteX9" fmla="*/ 289065 w 3341149"/>
                <a:gd name="connsiteY9" fmla="*/ 1918343 h 3840041"/>
                <a:gd name="connsiteX10" fmla="*/ 797065 w 3341149"/>
                <a:gd name="connsiteY10" fmla="*/ 1511943 h 3840041"/>
                <a:gd name="connsiteX11" fmla="*/ 428765 w 3341149"/>
                <a:gd name="connsiteY11" fmla="*/ 1613543 h 3840041"/>
                <a:gd name="connsiteX12" fmla="*/ 746265 w 3341149"/>
                <a:gd name="connsiteY12" fmla="*/ 1321443 h 3840041"/>
                <a:gd name="connsiteX13" fmla="*/ 187465 w 3341149"/>
                <a:gd name="connsiteY13" fmla="*/ 1473843 h 3840041"/>
                <a:gd name="connsiteX14" fmla="*/ 695464 w 3341149"/>
                <a:gd name="connsiteY14" fmla="*/ 1169043 h 3840041"/>
                <a:gd name="connsiteX15" fmla="*/ 267749 w 3341149"/>
                <a:gd name="connsiteY15" fmla="*/ 1206500 h 3840041"/>
                <a:gd name="connsiteX16" fmla="*/ 619265 w 3341149"/>
                <a:gd name="connsiteY16" fmla="*/ 991243 h 3840041"/>
                <a:gd name="connsiteX17" fmla="*/ 77249 w 3341149"/>
                <a:gd name="connsiteY17" fmla="*/ 1041400 h 3840041"/>
                <a:gd name="connsiteX0" fmla="*/ 77249 w 3341149"/>
                <a:gd name="connsiteY0" fmla="*/ 1041400 h 3840041"/>
                <a:gd name="connsiteX1" fmla="*/ 1918749 w 3341149"/>
                <a:gd name="connsiteY1" fmla="*/ 0 h 3840041"/>
                <a:gd name="connsiteX2" fmla="*/ 3341149 w 3341149"/>
                <a:gd name="connsiteY2" fmla="*/ 2755900 h 3840041"/>
                <a:gd name="connsiteX3" fmla="*/ 1436149 w 3341149"/>
                <a:gd name="connsiteY3" fmla="*/ 3810000 h 3840041"/>
                <a:gd name="connsiteX4" fmla="*/ 1194849 w 3341149"/>
                <a:gd name="connsiteY4" fmla="*/ 3175000 h 3840041"/>
                <a:gd name="connsiteX5" fmla="*/ 1017049 w 3341149"/>
                <a:gd name="connsiteY5" fmla="*/ 2616200 h 3840041"/>
                <a:gd name="connsiteX6" fmla="*/ 504965 w 3341149"/>
                <a:gd name="connsiteY6" fmla="*/ 2235843 h 3840041"/>
                <a:gd name="connsiteX7" fmla="*/ 1025665 w 3341149"/>
                <a:gd name="connsiteY7" fmla="*/ 1918343 h 3840041"/>
                <a:gd name="connsiteX8" fmla="*/ 631965 w 3341149"/>
                <a:gd name="connsiteY8" fmla="*/ 1981843 h 3840041"/>
                <a:gd name="connsiteX9" fmla="*/ 966249 w 3341149"/>
                <a:gd name="connsiteY9" fmla="*/ 1739900 h 3840041"/>
                <a:gd name="connsiteX10" fmla="*/ 289065 w 3341149"/>
                <a:gd name="connsiteY10" fmla="*/ 1918343 h 3840041"/>
                <a:gd name="connsiteX11" fmla="*/ 797065 w 3341149"/>
                <a:gd name="connsiteY11" fmla="*/ 1511943 h 3840041"/>
                <a:gd name="connsiteX12" fmla="*/ 428765 w 3341149"/>
                <a:gd name="connsiteY12" fmla="*/ 1613543 h 3840041"/>
                <a:gd name="connsiteX13" fmla="*/ 746265 w 3341149"/>
                <a:gd name="connsiteY13" fmla="*/ 1321443 h 3840041"/>
                <a:gd name="connsiteX14" fmla="*/ 187465 w 3341149"/>
                <a:gd name="connsiteY14" fmla="*/ 1473843 h 3840041"/>
                <a:gd name="connsiteX15" fmla="*/ 695464 w 3341149"/>
                <a:gd name="connsiteY15" fmla="*/ 1169043 h 3840041"/>
                <a:gd name="connsiteX16" fmla="*/ 267749 w 3341149"/>
                <a:gd name="connsiteY16" fmla="*/ 1206500 h 3840041"/>
                <a:gd name="connsiteX17" fmla="*/ 619265 w 3341149"/>
                <a:gd name="connsiteY17" fmla="*/ 991243 h 3840041"/>
                <a:gd name="connsiteX18" fmla="*/ 77249 w 3341149"/>
                <a:gd name="connsiteY18" fmla="*/ 1041400 h 3840041"/>
                <a:gd name="connsiteX0" fmla="*/ 77249 w 3341149"/>
                <a:gd name="connsiteY0" fmla="*/ 1041400 h 3840041"/>
                <a:gd name="connsiteX1" fmla="*/ 1918749 w 3341149"/>
                <a:gd name="connsiteY1" fmla="*/ 0 h 3840041"/>
                <a:gd name="connsiteX2" fmla="*/ 3341149 w 3341149"/>
                <a:gd name="connsiteY2" fmla="*/ 2755900 h 3840041"/>
                <a:gd name="connsiteX3" fmla="*/ 1436149 w 3341149"/>
                <a:gd name="connsiteY3" fmla="*/ 3810000 h 3840041"/>
                <a:gd name="connsiteX4" fmla="*/ 1194849 w 3341149"/>
                <a:gd name="connsiteY4" fmla="*/ 3175000 h 3840041"/>
                <a:gd name="connsiteX5" fmla="*/ 1017049 w 3341149"/>
                <a:gd name="connsiteY5" fmla="*/ 2616200 h 3840041"/>
                <a:gd name="connsiteX6" fmla="*/ 1152665 w 3341149"/>
                <a:gd name="connsiteY6" fmla="*/ 2108843 h 3840041"/>
                <a:gd name="connsiteX7" fmla="*/ 504965 w 3341149"/>
                <a:gd name="connsiteY7" fmla="*/ 2235843 h 3840041"/>
                <a:gd name="connsiteX8" fmla="*/ 1025665 w 3341149"/>
                <a:gd name="connsiteY8" fmla="*/ 1918343 h 3840041"/>
                <a:gd name="connsiteX9" fmla="*/ 631965 w 3341149"/>
                <a:gd name="connsiteY9" fmla="*/ 1981843 h 3840041"/>
                <a:gd name="connsiteX10" fmla="*/ 966249 w 3341149"/>
                <a:gd name="connsiteY10" fmla="*/ 1739900 h 3840041"/>
                <a:gd name="connsiteX11" fmla="*/ 289065 w 3341149"/>
                <a:gd name="connsiteY11" fmla="*/ 1918343 h 3840041"/>
                <a:gd name="connsiteX12" fmla="*/ 797065 w 3341149"/>
                <a:gd name="connsiteY12" fmla="*/ 1511943 h 3840041"/>
                <a:gd name="connsiteX13" fmla="*/ 428765 w 3341149"/>
                <a:gd name="connsiteY13" fmla="*/ 1613543 h 3840041"/>
                <a:gd name="connsiteX14" fmla="*/ 746265 w 3341149"/>
                <a:gd name="connsiteY14" fmla="*/ 1321443 h 3840041"/>
                <a:gd name="connsiteX15" fmla="*/ 187465 w 3341149"/>
                <a:gd name="connsiteY15" fmla="*/ 1473843 h 3840041"/>
                <a:gd name="connsiteX16" fmla="*/ 695464 w 3341149"/>
                <a:gd name="connsiteY16" fmla="*/ 1169043 h 3840041"/>
                <a:gd name="connsiteX17" fmla="*/ 267749 w 3341149"/>
                <a:gd name="connsiteY17" fmla="*/ 1206500 h 3840041"/>
                <a:gd name="connsiteX18" fmla="*/ 619265 w 3341149"/>
                <a:gd name="connsiteY18" fmla="*/ 991243 h 3840041"/>
                <a:gd name="connsiteX19" fmla="*/ 77249 w 3341149"/>
                <a:gd name="connsiteY19" fmla="*/ 1041400 h 3840041"/>
                <a:gd name="connsiteX0" fmla="*/ 77249 w 3341149"/>
                <a:gd name="connsiteY0" fmla="*/ 1041400 h 3840041"/>
                <a:gd name="connsiteX1" fmla="*/ 1918749 w 3341149"/>
                <a:gd name="connsiteY1" fmla="*/ 0 h 3840041"/>
                <a:gd name="connsiteX2" fmla="*/ 3341149 w 3341149"/>
                <a:gd name="connsiteY2" fmla="*/ 2755900 h 3840041"/>
                <a:gd name="connsiteX3" fmla="*/ 1436149 w 3341149"/>
                <a:gd name="connsiteY3" fmla="*/ 3810000 h 3840041"/>
                <a:gd name="connsiteX4" fmla="*/ 1194849 w 3341149"/>
                <a:gd name="connsiteY4" fmla="*/ 3175000 h 3840041"/>
                <a:gd name="connsiteX5" fmla="*/ 1017049 w 3341149"/>
                <a:gd name="connsiteY5" fmla="*/ 2616200 h 3840041"/>
                <a:gd name="connsiteX6" fmla="*/ 720865 w 3341149"/>
                <a:gd name="connsiteY6" fmla="*/ 2350143 h 3840041"/>
                <a:gd name="connsiteX7" fmla="*/ 1152665 w 3341149"/>
                <a:gd name="connsiteY7" fmla="*/ 2108843 h 3840041"/>
                <a:gd name="connsiteX8" fmla="*/ 504965 w 3341149"/>
                <a:gd name="connsiteY8" fmla="*/ 2235843 h 3840041"/>
                <a:gd name="connsiteX9" fmla="*/ 1025665 w 3341149"/>
                <a:gd name="connsiteY9" fmla="*/ 1918343 h 3840041"/>
                <a:gd name="connsiteX10" fmla="*/ 631965 w 3341149"/>
                <a:gd name="connsiteY10" fmla="*/ 1981843 h 3840041"/>
                <a:gd name="connsiteX11" fmla="*/ 966249 w 3341149"/>
                <a:gd name="connsiteY11" fmla="*/ 1739900 h 3840041"/>
                <a:gd name="connsiteX12" fmla="*/ 289065 w 3341149"/>
                <a:gd name="connsiteY12" fmla="*/ 1918343 h 3840041"/>
                <a:gd name="connsiteX13" fmla="*/ 797065 w 3341149"/>
                <a:gd name="connsiteY13" fmla="*/ 1511943 h 3840041"/>
                <a:gd name="connsiteX14" fmla="*/ 428765 w 3341149"/>
                <a:gd name="connsiteY14" fmla="*/ 1613543 h 3840041"/>
                <a:gd name="connsiteX15" fmla="*/ 746265 w 3341149"/>
                <a:gd name="connsiteY15" fmla="*/ 1321443 h 3840041"/>
                <a:gd name="connsiteX16" fmla="*/ 187465 w 3341149"/>
                <a:gd name="connsiteY16" fmla="*/ 1473843 h 3840041"/>
                <a:gd name="connsiteX17" fmla="*/ 695464 w 3341149"/>
                <a:gd name="connsiteY17" fmla="*/ 1169043 h 3840041"/>
                <a:gd name="connsiteX18" fmla="*/ 267749 w 3341149"/>
                <a:gd name="connsiteY18" fmla="*/ 1206500 h 3840041"/>
                <a:gd name="connsiteX19" fmla="*/ 619265 w 3341149"/>
                <a:gd name="connsiteY19" fmla="*/ 991243 h 3840041"/>
                <a:gd name="connsiteX20" fmla="*/ 77249 w 3341149"/>
                <a:gd name="connsiteY20" fmla="*/ 1041400 h 3840041"/>
                <a:gd name="connsiteX0" fmla="*/ 77249 w 3341149"/>
                <a:gd name="connsiteY0" fmla="*/ 1041400 h 3840041"/>
                <a:gd name="connsiteX1" fmla="*/ 1918749 w 3341149"/>
                <a:gd name="connsiteY1" fmla="*/ 0 h 3840041"/>
                <a:gd name="connsiteX2" fmla="*/ 3341149 w 3341149"/>
                <a:gd name="connsiteY2" fmla="*/ 2755900 h 3840041"/>
                <a:gd name="connsiteX3" fmla="*/ 1436149 w 3341149"/>
                <a:gd name="connsiteY3" fmla="*/ 3810000 h 3840041"/>
                <a:gd name="connsiteX4" fmla="*/ 1194849 w 3341149"/>
                <a:gd name="connsiteY4" fmla="*/ 3175000 h 3840041"/>
                <a:gd name="connsiteX5" fmla="*/ 1017049 w 3341149"/>
                <a:gd name="connsiteY5" fmla="*/ 2616200 h 3840041"/>
                <a:gd name="connsiteX6" fmla="*/ 1228865 w 3341149"/>
                <a:gd name="connsiteY6" fmla="*/ 2286643 h 3840041"/>
                <a:gd name="connsiteX7" fmla="*/ 720865 w 3341149"/>
                <a:gd name="connsiteY7" fmla="*/ 2350143 h 3840041"/>
                <a:gd name="connsiteX8" fmla="*/ 1152665 w 3341149"/>
                <a:gd name="connsiteY8" fmla="*/ 2108843 h 3840041"/>
                <a:gd name="connsiteX9" fmla="*/ 504965 w 3341149"/>
                <a:gd name="connsiteY9" fmla="*/ 2235843 h 3840041"/>
                <a:gd name="connsiteX10" fmla="*/ 1025665 w 3341149"/>
                <a:gd name="connsiteY10" fmla="*/ 1918343 h 3840041"/>
                <a:gd name="connsiteX11" fmla="*/ 631965 w 3341149"/>
                <a:gd name="connsiteY11" fmla="*/ 1981843 h 3840041"/>
                <a:gd name="connsiteX12" fmla="*/ 966249 w 3341149"/>
                <a:gd name="connsiteY12" fmla="*/ 1739900 h 3840041"/>
                <a:gd name="connsiteX13" fmla="*/ 289065 w 3341149"/>
                <a:gd name="connsiteY13" fmla="*/ 1918343 h 3840041"/>
                <a:gd name="connsiteX14" fmla="*/ 797065 w 3341149"/>
                <a:gd name="connsiteY14" fmla="*/ 1511943 h 3840041"/>
                <a:gd name="connsiteX15" fmla="*/ 428765 w 3341149"/>
                <a:gd name="connsiteY15" fmla="*/ 1613543 h 3840041"/>
                <a:gd name="connsiteX16" fmla="*/ 746265 w 3341149"/>
                <a:gd name="connsiteY16" fmla="*/ 1321443 h 3840041"/>
                <a:gd name="connsiteX17" fmla="*/ 187465 w 3341149"/>
                <a:gd name="connsiteY17" fmla="*/ 1473843 h 3840041"/>
                <a:gd name="connsiteX18" fmla="*/ 695464 w 3341149"/>
                <a:gd name="connsiteY18" fmla="*/ 1169043 h 3840041"/>
                <a:gd name="connsiteX19" fmla="*/ 267749 w 3341149"/>
                <a:gd name="connsiteY19" fmla="*/ 1206500 h 3840041"/>
                <a:gd name="connsiteX20" fmla="*/ 619265 w 3341149"/>
                <a:gd name="connsiteY20" fmla="*/ 991243 h 3840041"/>
                <a:gd name="connsiteX21" fmla="*/ 77249 w 3341149"/>
                <a:gd name="connsiteY21" fmla="*/ 1041400 h 3840041"/>
                <a:gd name="connsiteX0" fmla="*/ 77249 w 3341149"/>
                <a:gd name="connsiteY0" fmla="*/ 1041400 h 3840041"/>
                <a:gd name="connsiteX1" fmla="*/ 1918749 w 3341149"/>
                <a:gd name="connsiteY1" fmla="*/ 0 h 3840041"/>
                <a:gd name="connsiteX2" fmla="*/ 3341149 w 3341149"/>
                <a:gd name="connsiteY2" fmla="*/ 2755900 h 3840041"/>
                <a:gd name="connsiteX3" fmla="*/ 1436149 w 3341149"/>
                <a:gd name="connsiteY3" fmla="*/ 3810000 h 3840041"/>
                <a:gd name="connsiteX4" fmla="*/ 1194849 w 3341149"/>
                <a:gd name="connsiteY4" fmla="*/ 3175000 h 3840041"/>
                <a:gd name="connsiteX5" fmla="*/ 737649 w 3341149"/>
                <a:gd name="connsiteY5" fmla="*/ 2603500 h 3840041"/>
                <a:gd name="connsiteX6" fmla="*/ 1228865 w 3341149"/>
                <a:gd name="connsiteY6" fmla="*/ 2286643 h 3840041"/>
                <a:gd name="connsiteX7" fmla="*/ 720865 w 3341149"/>
                <a:gd name="connsiteY7" fmla="*/ 2350143 h 3840041"/>
                <a:gd name="connsiteX8" fmla="*/ 1152665 w 3341149"/>
                <a:gd name="connsiteY8" fmla="*/ 2108843 h 3840041"/>
                <a:gd name="connsiteX9" fmla="*/ 504965 w 3341149"/>
                <a:gd name="connsiteY9" fmla="*/ 2235843 h 3840041"/>
                <a:gd name="connsiteX10" fmla="*/ 1025665 w 3341149"/>
                <a:gd name="connsiteY10" fmla="*/ 1918343 h 3840041"/>
                <a:gd name="connsiteX11" fmla="*/ 631965 w 3341149"/>
                <a:gd name="connsiteY11" fmla="*/ 1981843 h 3840041"/>
                <a:gd name="connsiteX12" fmla="*/ 966249 w 3341149"/>
                <a:gd name="connsiteY12" fmla="*/ 1739900 h 3840041"/>
                <a:gd name="connsiteX13" fmla="*/ 289065 w 3341149"/>
                <a:gd name="connsiteY13" fmla="*/ 1918343 h 3840041"/>
                <a:gd name="connsiteX14" fmla="*/ 797065 w 3341149"/>
                <a:gd name="connsiteY14" fmla="*/ 1511943 h 3840041"/>
                <a:gd name="connsiteX15" fmla="*/ 428765 w 3341149"/>
                <a:gd name="connsiteY15" fmla="*/ 1613543 h 3840041"/>
                <a:gd name="connsiteX16" fmla="*/ 746265 w 3341149"/>
                <a:gd name="connsiteY16" fmla="*/ 1321443 h 3840041"/>
                <a:gd name="connsiteX17" fmla="*/ 187465 w 3341149"/>
                <a:gd name="connsiteY17" fmla="*/ 1473843 h 3840041"/>
                <a:gd name="connsiteX18" fmla="*/ 695464 w 3341149"/>
                <a:gd name="connsiteY18" fmla="*/ 1169043 h 3840041"/>
                <a:gd name="connsiteX19" fmla="*/ 267749 w 3341149"/>
                <a:gd name="connsiteY19" fmla="*/ 1206500 h 3840041"/>
                <a:gd name="connsiteX20" fmla="*/ 619265 w 3341149"/>
                <a:gd name="connsiteY20" fmla="*/ 991243 h 3840041"/>
                <a:gd name="connsiteX21" fmla="*/ 77249 w 3341149"/>
                <a:gd name="connsiteY21" fmla="*/ 1041400 h 3840041"/>
                <a:gd name="connsiteX0" fmla="*/ 77249 w 3341149"/>
                <a:gd name="connsiteY0" fmla="*/ 1041400 h 3840041"/>
                <a:gd name="connsiteX1" fmla="*/ 1918749 w 3341149"/>
                <a:gd name="connsiteY1" fmla="*/ 0 h 3840041"/>
                <a:gd name="connsiteX2" fmla="*/ 3341149 w 3341149"/>
                <a:gd name="connsiteY2" fmla="*/ 2755900 h 3840041"/>
                <a:gd name="connsiteX3" fmla="*/ 1436149 w 3341149"/>
                <a:gd name="connsiteY3" fmla="*/ 3810000 h 3840041"/>
                <a:gd name="connsiteX4" fmla="*/ 1194849 w 3341149"/>
                <a:gd name="connsiteY4" fmla="*/ 3175000 h 3840041"/>
                <a:gd name="connsiteX5" fmla="*/ 1355865 w 3341149"/>
                <a:gd name="connsiteY5" fmla="*/ 2489843 h 3840041"/>
                <a:gd name="connsiteX6" fmla="*/ 737649 w 3341149"/>
                <a:gd name="connsiteY6" fmla="*/ 2603500 h 3840041"/>
                <a:gd name="connsiteX7" fmla="*/ 1228865 w 3341149"/>
                <a:gd name="connsiteY7" fmla="*/ 2286643 h 3840041"/>
                <a:gd name="connsiteX8" fmla="*/ 720865 w 3341149"/>
                <a:gd name="connsiteY8" fmla="*/ 2350143 h 3840041"/>
                <a:gd name="connsiteX9" fmla="*/ 1152665 w 3341149"/>
                <a:gd name="connsiteY9" fmla="*/ 2108843 h 3840041"/>
                <a:gd name="connsiteX10" fmla="*/ 504965 w 3341149"/>
                <a:gd name="connsiteY10" fmla="*/ 2235843 h 3840041"/>
                <a:gd name="connsiteX11" fmla="*/ 1025665 w 3341149"/>
                <a:gd name="connsiteY11" fmla="*/ 1918343 h 3840041"/>
                <a:gd name="connsiteX12" fmla="*/ 631965 w 3341149"/>
                <a:gd name="connsiteY12" fmla="*/ 1981843 h 3840041"/>
                <a:gd name="connsiteX13" fmla="*/ 966249 w 3341149"/>
                <a:gd name="connsiteY13" fmla="*/ 1739900 h 3840041"/>
                <a:gd name="connsiteX14" fmla="*/ 289065 w 3341149"/>
                <a:gd name="connsiteY14" fmla="*/ 1918343 h 3840041"/>
                <a:gd name="connsiteX15" fmla="*/ 797065 w 3341149"/>
                <a:gd name="connsiteY15" fmla="*/ 1511943 h 3840041"/>
                <a:gd name="connsiteX16" fmla="*/ 428765 w 3341149"/>
                <a:gd name="connsiteY16" fmla="*/ 1613543 h 3840041"/>
                <a:gd name="connsiteX17" fmla="*/ 746265 w 3341149"/>
                <a:gd name="connsiteY17" fmla="*/ 1321443 h 3840041"/>
                <a:gd name="connsiteX18" fmla="*/ 187465 w 3341149"/>
                <a:gd name="connsiteY18" fmla="*/ 1473843 h 3840041"/>
                <a:gd name="connsiteX19" fmla="*/ 695464 w 3341149"/>
                <a:gd name="connsiteY19" fmla="*/ 1169043 h 3840041"/>
                <a:gd name="connsiteX20" fmla="*/ 267749 w 3341149"/>
                <a:gd name="connsiteY20" fmla="*/ 1206500 h 3840041"/>
                <a:gd name="connsiteX21" fmla="*/ 619265 w 3341149"/>
                <a:gd name="connsiteY21" fmla="*/ 991243 h 3840041"/>
                <a:gd name="connsiteX22" fmla="*/ 77249 w 3341149"/>
                <a:gd name="connsiteY22" fmla="*/ 1041400 h 3840041"/>
                <a:gd name="connsiteX0" fmla="*/ 77249 w 3341149"/>
                <a:gd name="connsiteY0" fmla="*/ 1041400 h 3840041"/>
                <a:gd name="connsiteX1" fmla="*/ 1918749 w 3341149"/>
                <a:gd name="connsiteY1" fmla="*/ 0 h 3840041"/>
                <a:gd name="connsiteX2" fmla="*/ 3341149 w 3341149"/>
                <a:gd name="connsiteY2" fmla="*/ 2755900 h 3840041"/>
                <a:gd name="connsiteX3" fmla="*/ 1436149 w 3341149"/>
                <a:gd name="connsiteY3" fmla="*/ 3810000 h 3840041"/>
                <a:gd name="connsiteX4" fmla="*/ 1194849 w 3341149"/>
                <a:gd name="connsiteY4" fmla="*/ 3175000 h 3840041"/>
                <a:gd name="connsiteX5" fmla="*/ 1355865 w 3341149"/>
                <a:gd name="connsiteY5" fmla="*/ 2489843 h 3840041"/>
                <a:gd name="connsiteX6" fmla="*/ 737649 w 3341149"/>
                <a:gd name="connsiteY6" fmla="*/ 2603500 h 3840041"/>
                <a:gd name="connsiteX7" fmla="*/ 1228865 w 3341149"/>
                <a:gd name="connsiteY7" fmla="*/ 2286643 h 3840041"/>
                <a:gd name="connsiteX8" fmla="*/ 720865 w 3341149"/>
                <a:gd name="connsiteY8" fmla="*/ 2350143 h 3840041"/>
                <a:gd name="connsiteX9" fmla="*/ 1152665 w 3341149"/>
                <a:gd name="connsiteY9" fmla="*/ 2108843 h 3840041"/>
                <a:gd name="connsiteX10" fmla="*/ 504965 w 3341149"/>
                <a:gd name="connsiteY10" fmla="*/ 2235843 h 3840041"/>
                <a:gd name="connsiteX11" fmla="*/ 1025665 w 3341149"/>
                <a:gd name="connsiteY11" fmla="*/ 1918343 h 3840041"/>
                <a:gd name="connsiteX12" fmla="*/ 631965 w 3341149"/>
                <a:gd name="connsiteY12" fmla="*/ 1981843 h 3840041"/>
                <a:gd name="connsiteX13" fmla="*/ 966249 w 3341149"/>
                <a:gd name="connsiteY13" fmla="*/ 1739900 h 3840041"/>
                <a:gd name="connsiteX14" fmla="*/ 289065 w 3341149"/>
                <a:gd name="connsiteY14" fmla="*/ 1918343 h 3840041"/>
                <a:gd name="connsiteX15" fmla="*/ 797065 w 3341149"/>
                <a:gd name="connsiteY15" fmla="*/ 1511943 h 3840041"/>
                <a:gd name="connsiteX16" fmla="*/ 428765 w 3341149"/>
                <a:gd name="connsiteY16" fmla="*/ 1613543 h 3840041"/>
                <a:gd name="connsiteX17" fmla="*/ 746265 w 3341149"/>
                <a:gd name="connsiteY17" fmla="*/ 1321443 h 3840041"/>
                <a:gd name="connsiteX18" fmla="*/ 187465 w 3341149"/>
                <a:gd name="connsiteY18" fmla="*/ 1473843 h 3840041"/>
                <a:gd name="connsiteX19" fmla="*/ 695464 w 3341149"/>
                <a:gd name="connsiteY19" fmla="*/ 1169043 h 3840041"/>
                <a:gd name="connsiteX20" fmla="*/ 267749 w 3341149"/>
                <a:gd name="connsiteY20" fmla="*/ 1206500 h 3840041"/>
                <a:gd name="connsiteX21" fmla="*/ 619265 w 3341149"/>
                <a:gd name="connsiteY21" fmla="*/ 991243 h 3840041"/>
                <a:gd name="connsiteX22" fmla="*/ 77249 w 3341149"/>
                <a:gd name="connsiteY22" fmla="*/ 1041400 h 3840041"/>
                <a:gd name="connsiteX0" fmla="*/ 77249 w 3341149"/>
                <a:gd name="connsiteY0" fmla="*/ 1041400 h 3840041"/>
                <a:gd name="connsiteX1" fmla="*/ 1918749 w 3341149"/>
                <a:gd name="connsiteY1" fmla="*/ 0 h 3840041"/>
                <a:gd name="connsiteX2" fmla="*/ 3341149 w 3341149"/>
                <a:gd name="connsiteY2" fmla="*/ 2755900 h 3840041"/>
                <a:gd name="connsiteX3" fmla="*/ 1436149 w 3341149"/>
                <a:gd name="connsiteY3" fmla="*/ 3810000 h 3840041"/>
                <a:gd name="connsiteX4" fmla="*/ 1194849 w 3341149"/>
                <a:gd name="connsiteY4" fmla="*/ 3175000 h 3840041"/>
                <a:gd name="connsiteX5" fmla="*/ 962165 w 3341149"/>
                <a:gd name="connsiteY5" fmla="*/ 2743843 h 3840041"/>
                <a:gd name="connsiteX6" fmla="*/ 1355865 w 3341149"/>
                <a:gd name="connsiteY6" fmla="*/ 2489843 h 3840041"/>
                <a:gd name="connsiteX7" fmla="*/ 737649 w 3341149"/>
                <a:gd name="connsiteY7" fmla="*/ 2603500 h 3840041"/>
                <a:gd name="connsiteX8" fmla="*/ 1228865 w 3341149"/>
                <a:gd name="connsiteY8" fmla="*/ 2286643 h 3840041"/>
                <a:gd name="connsiteX9" fmla="*/ 720865 w 3341149"/>
                <a:gd name="connsiteY9" fmla="*/ 2350143 h 3840041"/>
                <a:gd name="connsiteX10" fmla="*/ 1152665 w 3341149"/>
                <a:gd name="connsiteY10" fmla="*/ 2108843 h 3840041"/>
                <a:gd name="connsiteX11" fmla="*/ 504965 w 3341149"/>
                <a:gd name="connsiteY11" fmla="*/ 2235843 h 3840041"/>
                <a:gd name="connsiteX12" fmla="*/ 1025665 w 3341149"/>
                <a:gd name="connsiteY12" fmla="*/ 1918343 h 3840041"/>
                <a:gd name="connsiteX13" fmla="*/ 631965 w 3341149"/>
                <a:gd name="connsiteY13" fmla="*/ 1981843 h 3840041"/>
                <a:gd name="connsiteX14" fmla="*/ 966249 w 3341149"/>
                <a:gd name="connsiteY14" fmla="*/ 1739900 h 3840041"/>
                <a:gd name="connsiteX15" fmla="*/ 289065 w 3341149"/>
                <a:gd name="connsiteY15" fmla="*/ 1918343 h 3840041"/>
                <a:gd name="connsiteX16" fmla="*/ 797065 w 3341149"/>
                <a:gd name="connsiteY16" fmla="*/ 1511943 h 3840041"/>
                <a:gd name="connsiteX17" fmla="*/ 428765 w 3341149"/>
                <a:gd name="connsiteY17" fmla="*/ 1613543 h 3840041"/>
                <a:gd name="connsiteX18" fmla="*/ 746265 w 3341149"/>
                <a:gd name="connsiteY18" fmla="*/ 1321443 h 3840041"/>
                <a:gd name="connsiteX19" fmla="*/ 187465 w 3341149"/>
                <a:gd name="connsiteY19" fmla="*/ 1473843 h 3840041"/>
                <a:gd name="connsiteX20" fmla="*/ 695464 w 3341149"/>
                <a:gd name="connsiteY20" fmla="*/ 1169043 h 3840041"/>
                <a:gd name="connsiteX21" fmla="*/ 267749 w 3341149"/>
                <a:gd name="connsiteY21" fmla="*/ 1206500 h 3840041"/>
                <a:gd name="connsiteX22" fmla="*/ 619265 w 3341149"/>
                <a:gd name="connsiteY22" fmla="*/ 991243 h 3840041"/>
                <a:gd name="connsiteX23" fmla="*/ 77249 w 3341149"/>
                <a:gd name="connsiteY23" fmla="*/ 1041400 h 3840041"/>
                <a:gd name="connsiteX0" fmla="*/ 77249 w 3341149"/>
                <a:gd name="connsiteY0" fmla="*/ 1041400 h 3840041"/>
                <a:gd name="connsiteX1" fmla="*/ 1918749 w 3341149"/>
                <a:gd name="connsiteY1" fmla="*/ 0 h 3840041"/>
                <a:gd name="connsiteX2" fmla="*/ 3341149 w 3341149"/>
                <a:gd name="connsiteY2" fmla="*/ 2755900 h 3840041"/>
                <a:gd name="connsiteX3" fmla="*/ 1436149 w 3341149"/>
                <a:gd name="connsiteY3" fmla="*/ 3810000 h 3840041"/>
                <a:gd name="connsiteX4" fmla="*/ 1194849 w 3341149"/>
                <a:gd name="connsiteY4" fmla="*/ 3175000 h 3840041"/>
                <a:gd name="connsiteX5" fmla="*/ 1419365 w 3341149"/>
                <a:gd name="connsiteY5" fmla="*/ 2642243 h 3840041"/>
                <a:gd name="connsiteX6" fmla="*/ 962165 w 3341149"/>
                <a:gd name="connsiteY6" fmla="*/ 2743843 h 3840041"/>
                <a:gd name="connsiteX7" fmla="*/ 1355865 w 3341149"/>
                <a:gd name="connsiteY7" fmla="*/ 2489843 h 3840041"/>
                <a:gd name="connsiteX8" fmla="*/ 737649 w 3341149"/>
                <a:gd name="connsiteY8" fmla="*/ 2603500 h 3840041"/>
                <a:gd name="connsiteX9" fmla="*/ 1228865 w 3341149"/>
                <a:gd name="connsiteY9" fmla="*/ 2286643 h 3840041"/>
                <a:gd name="connsiteX10" fmla="*/ 720865 w 3341149"/>
                <a:gd name="connsiteY10" fmla="*/ 2350143 h 3840041"/>
                <a:gd name="connsiteX11" fmla="*/ 1152665 w 3341149"/>
                <a:gd name="connsiteY11" fmla="*/ 2108843 h 3840041"/>
                <a:gd name="connsiteX12" fmla="*/ 504965 w 3341149"/>
                <a:gd name="connsiteY12" fmla="*/ 2235843 h 3840041"/>
                <a:gd name="connsiteX13" fmla="*/ 1025665 w 3341149"/>
                <a:gd name="connsiteY13" fmla="*/ 1918343 h 3840041"/>
                <a:gd name="connsiteX14" fmla="*/ 631965 w 3341149"/>
                <a:gd name="connsiteY14" fmla="*/ 1981843 h 3840041"/>
                <a:gd name="connsiteX15" fmla="*/ 966249 w 3341149"/>
                <a:gd name="connsiteY15" fmla="*/ 1739900 h 3840041"/>
                <a:gd name="connsiteX16" fmla="*/ 289065 w 3341149"/>
                <a:gd name="connsiteY16" fmla="*/ 1918343 h 3840041"/>
                <a:gd name="connsiteX17" fmla="*/ 797065 w 3341149"/>
                <a:gd name="connsiteY17" fmla="*/ 1511943 h 3840041"/>
                <a:gd name="connsiteX18" fmla="*/ 428765 w 3341149"/>
                <a:gd name="connsiteY18" fmla="*/ 1613543 h 3840041"/>
                <a:gd name="connsiteX19" fmla="*/ 746265 w 3341149"/>
                <a:gd name="connsiteY19" fmla="*/ 1321443 h 3840041"/>
                <a:gd name="connsiteX20" fmla="*/ 187465 w 3341149"/>
                <a:gd name="connsiteY20" fmla="*/ 1473843 h 3840041"/>
                <a:gd name="connsiteX21" fmla="*/ 695464 w 3341149"/>
                <a:gd name="connsiteY21" fmla="*/ 1169043 h 3840041"/>
                <a:gd name="connsiteX22" fmla="*/ 267749 w 3341149"/>
                <a:gd name="connsiteY22" fmla="*/ 1206500 h 3840041"/>
                <a:gd name="connsiteX23" fmla="*/ 619265 w 3341149"/>
                <a:gd name="connsiteY23" fmla="*/ 991243 h 3840041"/>
                <a:gd name="connsiteX24" fmla="*/ 77249 w 3341149"/>
                <a:gd name="connsiteY24" fmla="*/ 1041400 h 3840041"/>
                <a:gd name="connsiteX0" fmla="*/ 77249 w 3341149"/>
                <a:gd name="connsiteY0" fmla="*/ 1041400 h 3840041"/>
                <a:gd name="connsiteX1" fmla="*/ 1918749 w 3341149"/>
                <a:gd name="connsiteY1" fmla="*/ 0 h 3840041"/>
                <a:gd name="connsiteX2" fmla="*/ 3341149 w 3341149"/>
                <a:gd name="connsiteY2" fmla="*/ 2755900 h 3840041"/>
                <a:gd name="connsiteX3" fmla="*/ 1436149 w 3341149"/>
                <a:gd name="connsiteY3" fmla="*/ 3810000 h 3840041"/>
                <a:gd name="connsiteX4" fmla="*/ 1194849 w 3341149"/>
                <a:gd name="connsiteY4" fmla="*/ 3175000 h 3840041"/>
                <a:gd name="connsiteX5" fmla="*/ 797065 w 3341149"/>
                <a:gd name="connsiteY5" fmla="*/ 2985143 h 3840041"/>
                <a:gd name="connsiteX6" fmla="*/ 1419365 w 3341149"/>
                <a:gd name="connsiteY6" fmla="*/ 2642243 h 3840041"/>
                <a:gd name="connsiteX7" fmla="*/ 962165 w 3341149"/>
                <a:gd name="connsiteY7" fmla="*/ 2743843 h 3840041"/>
                <a:gd name="connsiteX8" fmla="*/ 1355865 w 3341149"/>
                <a:gd name="connsiteY8" fmla="*/ 2489843 h 3840041"/>
                <a:gd name="connsiteX9" fmla="*/ 737649 w 3341149"/>
                <a:gd name="connsiteY9" fmla="*/ 2603500 h 3840041"/>
                <a:gd name="connsiteX10" fmla="*/ 1228865 w 3341149"/>
                <a:gd name="connsiteY10" fmla="*/ 2286643 h 3840041"/>
                <a:gd name="connsiteX11" fmla="*/ 720865 w 3341149"/>
                <a:gd name="connsiteY11" fmla="*/ 2350143 h 3840041"/>
                <a:gd name="connsiteX12" fmla="*/ 1152665 w 3341149"/>
                <a:gd name="connsiteY12" fmla="*/ 2108843 h 3840041"/>
                <a:gd name="connsiteX13" fmla="*/ 504965 w 3341149"/>
                <a:gd name="connsiteY13" fmla="*/ 2235843 h 3840041"/>
                <a:gd name="connsiteX14" fmla="*/ 1025665 w 3341149"/>
                <a:gd name="connsiteY14" fmla="*/ 1918343 h 3840041"/>
                <a:gd name="connsiteX15" fmla="*/ 631965 w 3341149"/>
                <a:gd name="connsiteY15" fmla="*/ 1981843 h 3840041"/>
                <a:gd name="connsiteX16" fmla="*/ 966249 w 3341149"/>
                <a:gd name="connsiteY16" fmla="*/ 1739900 h 3840041"/>
                <a:gd name="connsiteX17" fmla="*/ 289065 w 3341149"/>
                <a:gd name="connsiteY17" fmla="*/ 1918343 h 3840041"/>
                <a:gd name="connsiteX18" fmla="*/ 797065 w 3341149"/>
                <a:gd name="connsiteY18" fmla="*/ 1511943 h 3840041"/>
                <a:gd name="connsiteX19" fmla="*/ 428765 w 3341149"/>
                <a:gd name="connsiteY19" fmla="*/ 1613543 h 3840041"/>
                <a:gd name="connsiteX20" fmla="*/ 746265 w 3341149"/>
                <a:gd name="connsiteY20" fmla="*/ 1321443 h 3840041"/>
                <a:gd name="connsiteX21" fmla="*/ 187465 w 3341149"/>
                <a:gd name="connsiteY21" fmla="*/ 1473843 h 3840041"/>
                <a:gd name="connsiteX22" fmla="*/ 695464 w 3341149"/>
                <a:gd name="connsiteY22" fmla="*/ 1169043 h 3840041"/>
                <a:gd name="connsiteX23" fmla="*/ 267749 w 3341149"/>
                <a:gd name="connsiteY23" fmla="*/ 1206500 h 3840041"/>
                <a:gd name="connsiteX24" fmla="*/ 619265 w 3341149"/>
                <a:gd name="connsiteY24" fmla="*/ 991243 h 3840041"/>
                <a:gd name="connsiteX25" fmla="*/ 77249 w 3341149"/>
                <a:gd name="connsiteY25" fmla="*/ 1041400 h 3840041"/>
                <a:gd name="connsiteX0" fmla="*/ 77249 w 3341149"/>
                <a:gd name="connsiteY0" fmla="*/ 1041400 h 3840041"/>
                <a:gd name="connsiteX1" fmla="*/ 1918749 w 3341149"/>
                <a:gd name="connsiteY1" fmla="*/ 0 h 3840041"/>
                <a:gd name="connsiteX2" fmla="*/ 3341149 w 3341149"/>
                <a:gd name="connsiteY2" fmla="*/ 2755900 h 3840041"/>
                <a:gd name="connsiteX3" fmla="*/ 1436149 w 3341149"/>
                <a:gd name="connsiteY3" fmla="*/ 3810000 h 3840041"/>
                <a:gd name="connsiteX4" fmla="*/ 1194849 w 3341149"/>
                <a:gd name="connsiteY4" fmla="*/ 3175000 h 3840041"/>
                <a:gd name="connsiteX5" fmla="*/ 1520965 w 3341149"/>
                <a:gd name="connsiteY5" fmla="*/ 2845443 h 3840041"/>
                <a:gd name="connsiteX6" fmla="*/ 797065 w 3341149"/>
                <a:gd name="connsiteY6" fmla="*/ 2985143 h 3840041"/>
                <a:gd name="connsiteX7" fmla="*/ 1419365 w 3341149"/>
                <a:gd name="connsiteY7" fmla="*/ 2642243 h 3840041"/>
                <a:gd name="connsiteX8" fmla="*/ 962165 w 3341149"/>
                <a:gd name="connsiteY8" fmla="*/ 2743843 h 3840041"/>
                <a:gd name="connsiteX9" fmla="*/ 1355865 w 3341149"/>
                <a:gd name="connsiteY9" fmla="*/ 2489843 h 3840041"/>
                <a:gd name="connsiteX10" fmla="*/ 737649 w 3341149"/>
                <a:gd name="connsiteY10" fmla="*/ 2603500 h 3840041"/>
                <a:gd name="connsiteX11" fmla="*/ 1228865 w 3341149"/>
                <a:gd name="connsiteY11" fmla="*/ 2286643 h 3840041"/>
                <a:gd name="connsiteX12" fmla="*/ 720865 w 3341149"/>
                <a:gd name="connsiteY12" fmla="*/ 2350143 h 3840041"/>
                <a:gd name="connsiteX13" fmla="*/ 1152665 w 3341149"/>
                <a:gd name="connsiteY13" fmla="*/ 2108843 h 3840041"/>
                <a:gd name="connsiteX14" fmla="*/ 504965 w 3341149"/>
                <a:gd name="connsiteY14" fmla="*/ 2235843 h 3840041"/>
                <a:gd name="connsiteX15" fmla="*/ 1025665 w 3341149"/>
                <a:gd name="connsiteY15" fmla="*/ 1918343 h 3840041"/>
                <a:gd name="connsiteX16" fmla="*/ 631965 w 3341149"/>
                <a:gd name="connsiteY16" fmla="*/ 1981843 h 3840041"/>
                <a:gd name="connsiteX17" fmla="*/ 966249 w 3341149"/>
                <a:gd name="connsiteY17" fmla="*/ 1739900 h 3840041"/>
                <a:gd name="connsiteX18" fmla="*/ 289065 w 3341149"/>
                <a:gd name="connsiteY18" fmla="*/ 1918343 h 3840041"/>
                <a:gd name="connsiteX19" fmla="*/ 797065 w 3341149"/>
                <a:gd name="connsiteY19" fmla="*/ 1511943 h 3840041"/>
                <a:gd name="connsiteX20" fmla="*/ 428765 w 3341149"/>
                <a:gd name="connsiteY20" fmla="*/ 1613543 h 3840041"/>
                <a:gd name="connsiteX21" fmla="*/ 746265 w 3341149"/>
                <a:gd name="connsiteY21" fmla="*/ 1321443 h 3840041"/>
                <a:gd name="connsiteX22" fmla="*/ 187465 w 3341149"/>
                <a:gd name="connsiteY22" fmla="*/ 1473843 h 3840041"/>
                <a:gd name="connsiteX23" fmla="*/ 695464 w 3341149"/>
                <a:gd name="connsiteY23" fmla="*/ 1169043 h 3840041"/>
                <a:gd name="connsiteX24" fmla="*/ 267749 w 3341149"/>
                <a:gd name="connsiteY24" fmla="*/ 1206500 h 3840041"/>
                <a:gd name="connsiteX25" fmla="*/ 619265 w 3341149"/>
                <a:gd name="connsiteY25" fmla="*/ 991243 h 3840041"/>
                <a:gd name="connsiteX26" fmla="*/ 77249 w 3341149"/>
                <a:gd name="connsiteY26" fmla="*/ 1041400 h 3840041"/>
                <a:gd name="connsiteX0" fmla="*/ 77249 w 3341149"/>
                <a:gd name="connsiteY0" fmla="*/ 1041400 h 3810000"/>
                <a:gd name="connsiteX1" fmla="*/ 1918749 w 3341149"/>
                <a:gd name="connsiteY1" fmla="*/ 0 h 3810000"/>
                <a:gd name="connsiteX2" fmla="*/ 3341149 w 3341149"/>
                <a:gd name="connsiteY2" fmla="*/ 2755900 h 3810000"/>
                <a:gd name="connsiteX3" fmla="*/ 1436149 w 3341149"/>
                <a:gd name="connsiteY3" fmla="*/ 3810000 h 3810000"/>
                <a:gd name="connsiteX4" fmla="*/ 1118649 w 3341149"/>
                <a:gd name="connsiteY4" fmla="*/ 3073400 h 3810000"/>
                <a:gd name="connsiteX5" fmla="*/ 1520965 w 3341149"/>
                <a:gd name="connsiteY5" fmla="*/ 2845443 h 3810000"/>
                <a:gd name="connsiteX6" fmla="*/ 797065 w 3341149"/>
                <a:gd name="connsiteY6" fmla="*/ 2985143 h 3810000"/>
                <a:gd name="connsiteX7" fmla="*/ 1419365 w 3341149"/>
                <a:gd name="connsiteY7" fmla="*/ 2642243 h 3810000"/>
                <a:gd name="connsiteX8" fmla="*/ 962165 w 3341149"/>
                <a:gd name="connsiteY8" fmla="*/ 2743843 h 3810000"/>
                <a:gd name="connsiteX9" fmla="*/ 1355865 w 3341149"/>
                <a:gd name="connsiteY9" fmla="*/ 2489843 h 3810000"/>
                <a:gd name="connsiteX10" fmla="*/ 737649 w 3341149"/>
                <a:gd name="connsiteY10" fmla="*/ 2603500 h 3810000"/>
                <a:gd name="connsiteX11" fmla="*/ 1228865 w 3341149"/>
                <a:gd name="connsiteY11" fmla="*/ 2286643 h 3810000"/>
                <a:gd name="connsiteX12" fmla="*/ 720865 w 3341149"/>
                <a:gd name="connsiteY12" fmla="*/ 2350143 h 3810000"/>
                <a:gd name="connsiteX13" fmla="*/ 1152665 w 3341149"/>
                <a:gd name="connsiteY13" fmla="*/ 2108843 h 3810000"/>
                <a:gd name="connsiteX14" fmla="*/ 504965 w 3341149"/>
                <a:gd name="connsiteY14" fmla="*/ 2235843 h 3810000"/>
                <a:gd name="connsiteX15" fmla="*/ 1025665 w 3341149"/>
                <a:gd name="connsiteY15" fmla="*/ 1918343 h 3810000"/>
                <a:gd name="connsiteX16" fmla="*/ 631965 w 3341149"/>
                <a:gd name="connsiteY16" fmla="*/ 1981843 h 3810000"/>
                <a:gd name="connsiteX17" fmla="*/ 966249 w 3341149"/>
                <a:gd name="connsiteY17" fmla="*/ 1739900 h 3810000"/>
                <a:gd name="connsiteX18" fmla="*/ 289065 w 3341149"/>
                <a:gd name="connsiteY18" fmla="*/ 1918343 h 3810000"/>
                <a:gd name="connsiteX19" fmla="*/ 797065 w 3341149"/>
                <a:gd name="connsiteY19" fmla="*/ 1511943 h 3810000"/>
                <a:gd name="connsiteX20" fmla="*/ 428765 w 3341149"/>
                <a:gd name="connsiteY20" fmla="*/ 1613543 h 3810000"/>
                <a:gd name="connsiteX21" fmla="*/ 746265 w 3341149"/>
                <a:gd name="connsiteY21" fmla="*/ 1321443 h 3810000"/>
                <a:gd name="connsiteX22" fmla="*/ 187465 w 3341149"/>
                <a:gd name="connsiteY22" fmla="*/ 1473843 h 3810000"/>
                <a:gd name="connsiteX23" fmla="*/ 695464 w 3341149"/>
                <a:gd name="connsiteY23" fmla="*/ 1169043 h 3810000"/>
                <a:gd name="connsiteX24" fmla="*/ 267749 w 3341149"/>
                <a:gd name="connsiteY24" fmla="*/ 1206500 h 3810000"/>
                <a:gd name="connsiteX25" fmla="*/ 619265 w 3341149"/>
                <a:gd name="connsiteY25" fmla="*/ 991243 h 3810000"/>
                <a:gd name="connsiteX26" fmla="*/ 77249 w 3341149"/>
                <a:gd name="connsiteY26" fmla="*/ 1041400 h 3810000"/>
                <a:gd name="connsiteX0" fmla="*/ 77249 w 3341149"/>
                <a:gd name="connsiteY0" fmla="*/ 1041400 h 3816473"/>
                <a:gd name="connsiteX1" fmla="*/ 1918749 w 3341149"/>
                <a:gd name="connsiteY1" fmla="*/ 0 h 3816473"/>
                <a:gd name="connsiteX2" fmla="*/ 3341149 w 3341149"/>
                <a:gd name="connsiteY2" fmla="*/ 2755900 h 3816473"/>
                <a:gd name="connsiteX3" fmla="*/ 1436149 w 3341149"/>
                <a:gd name="connsiteY3" fmla="*/ 3810000 h 3816473"/>
                <a:gd name="connsiteX4" fmla="*/ 1622565 w 3341149"/>
                <a:gd name="connsiteY4" fmla="*/ 3035943 h 3816473"/>
                <a:gd name="connsiteX5" fmla="*/ 1118649 w 3341149"/>
                <a:gd name="connsiteY5" fmla="*/ 3073400 h 3816473"/>
                <a:gd name="connsiteX6" fmla="*/ 1520965 w 3341149"/>
                <a:gd name="connsiteY6" fmla="*/ 2845443 h 3816473"/>
                <a:gd name="connsiteX7" fmla="*/ 797065 w 3341149"/>
                <a:gd name="connsiteY7" fmla="*/ 2985143 h 3816473"/>
                <a:gd name="connsiteX8" fmla="*/ 1419365 w 3341149"/>
                <a:gd name="connsiteY8" fmla="*/ 2642243 h 3816473"/>
                <a:gd name="connsiteX9" fmla="*/ 962165 w 3341149"/>
                <a:gd name="connsiteY9" fmla="*/ 2743843 h 3816473"/>
                <a:gd name="connsiteX10" fmla="*/ 1355865 w 3341149"/>
                <a:gd name="connsiteY10" fmla="*/ 2489843 h 3816473"/>
                <a:gd name="connsiteX11" fmla="*/ 737649 w 3341149"/>
                <a:gd name="connsiteY11" fmla="*/ 2603500 h 3816473"/>
                <a:gd name="connsiteX12" fmla="*/ 1228865 w 3341149"/>
                <a:gd name="connsiteY12" fmla="*/ 2286643 h 3816473"/>
                <a:gd name="connsiteX13" fmla="*/ 720865 w 3341149"/>
                <a:gd name="connsiteY13" fmla="*/ 2350143 h 3816473"/>
                <a:gd name="connsiteX14" fmla="*/ 1152665 w 3341149"/>
                <a:gd name="connsiteY14" fmla="*/ 2108843 h 3816473"/>
                <a:gd name="connsiteX15" fmla="*/ 504965 w 3341149"/>
                <a:gd name="connsiteY15" fmla="*/ 2235843 h 3816473"/>
                <a:gd name="connsiteX16" fmla="*/ 1025665 w 3341149"/>
                <a:gd name="connsiteY16" fmla="*/ 1918343 h 3816473"/>
                <a:gd name="connsiteX17" fmla="*/ 631965 w 3341149"/>
                <a:gd name="connsiteY17" fmla="*/ 1981843 h 3816473"/>
                <a:gd name="connsiteX18" fmla="*/ 966249 w 3341149"/>
                <a:gd name="connsiteY18" fmla="*/ 1739900 h 3816473"/>
                <a:gd name="connsiteX19" fmla="*/ 289065 w 3341149"/>
                <a:gd name="connsiteY19" fmla="*/ 1918343 h 3816473"/>
                <a:gd name="connsiteX20" fmla="*/ 797065 w 3341149"/>
                <a:gd name="connsiteY20" fmla="*/ 1511943 h 3816473"/>
                <a:gd name="connsiteX21" fmla="*/ 428765 w 3341149"/>
                <a:gd name="connsiteY21" fmla="*/ 1613543 h 3816473"/>
                <a:gd name="connsiteX22" fmla="*/ 746265 w 3341149"/>
                <a:gd name="connsiteY22" fmla="*/ 1321443 h 3816473"/>
                <a:gd name="connsiteX23" fmla="*/ 187465 w 3341149"/>
                <a:gd name="connsiteY23" fmla="*/ 1473843 h 3816473"/>
                <a:gd name="connsiteX24" fmla="*/ 695464 w 3341149"/>
                <a:gd name="connsiteY24" fmla="*/ 1169043 h 3816473"/>
                <a:gd name="connsiteX25" fmla="*/ 267749 w 3341149"/>
                <a:gd name="connsiteY25" fmla="*/ 1206500 h 3816473"/>
                <a:gd name="connsiteX26" fmla="*/ 619265 w 3341149"/>
                <a:gd name="connsiteY26" fmla="*/ 991243 h 3816473"/>
                <a:gd name="connsiteX27" fmla="*/ 77249 w 3341149"/>
                <a:gd name="connsiteY27" fmla="*/ 1041400 h 3816473"/>
                <a:gd name="connsiteX0" fmla="*/ 77249 w 3341149"/>
                <a:gd name="connsiteY0" fmla="*/ 1041400 h 3820998"/>
                <a:gd name="connsiteX1" fmla="*/ 1918749 w 3341149"/>
                <a:gd name="connsiteY1" fmla="*/ 0 h 3820998"/>
                <a:gd name="connsiteX2" fmla="*/ 3341149 w 3341149"/>
                <a:gd name="connsiteY2" fmla="*/ 2755900 h 3820998"/>
                <a:gd name="connsiteX3" fmla="*/ 1436149 w 3341149"/>
                <a:gd name="connsiteY3" fmla="*/ 3810000 h 3820998"/>
                <a:gd name="connsiteX4" fmla="*/ 962165 w 3341149"/>
                <a:gd name="connsiteY4" fmla="*/ 3315343 h 3820998"/>
                <a:gd name="connsiteX5" fmla="*/ 1622565 w 3341149"/>
                <a:gd name="connsiteY5" fmla="*/ 3035943 h 3820998"/>
                <a:gd name="connsiteX6" fmla="*/ 1118649 w 3341149"/>
                <a:gd name="connsiteY6" fmla="*/ 3073400 h 3820998"/>
                <a:gd name="connsiteX7" fmla="*/ 1520965 w 3341149"/>
                <a:gd name="connsiteY7" fmla="*/ 2845443 h 3820998"/>
                <a:gd name="connsiteX8" fmla="*/ 797065 w 3341149"/>
                <a:gd name="connsiteY8" fmla="*/ 2985143 h 3820998"/>
                <a:gd name="connsiteX9" fmla="*/ 1419365 w 3341149"/>
                <a:gd name="connsiteY9" fmla="*/ 2642243 h 3820998"/>
                <a:gd name="connsiteX10" fmla="*/ 962165 w 3341149"/>
                <a:gd name="connsiteY10" fmla="*/ 2743843 h 3820998"/>
                <a:gd name="connsiteX11" fmla="*/ 1355865 w 3341149"/>
                <a:gd name="connsiteY11" fmla="*/ 2489843 h 3820998"/>
                <a:gd name="connsiteX12" fmla="*/ 737649 w 3341149"/>
                <a:gd name="connsiteY12" fmla="*/ 2603500 h 3820998"/>
                <a:gd name="connsiteX13" fmla="*/ 1228865 w 3341149"/>
                <a:gd name="connsiteY13" fmla="*/ 2286643 h 3820998"/>
                <a:gd name="connsiteX14" fmla="*/ 720865 w 3341149"/>
                <a:gd name="connsiteY14" fmla="*/ 2350143 h 3820998"/>
                <a:gd name="connsiteX15" fmla="*/ 1152665 w 3341149"/>
                <a:gd name="connsiteY15" fmla="*/ 2108843 h 3820998"/>
                <a:gd name="connsiteX16" fmla="*/ 504965 w 3341149"/>
                <a:gd name="connsiteY16" fmla="*/ 2235843 h 3820998"/>
                <a:gd name="connsiteX17" fmla="*/ 1025665 w 3341149"/>
                <a:gd name="connsiteY17" fmla="*/ 1918343 h 3820998"/>
                <a:gd name="connsiteX18" fmla="*/ 631965 w 3341149"/>
                <a:gd name="connsiteY18" fmla="*/ 1981843 h 3820998"/>
                <a:gd name="connsiteX19" fmla="*/ 966249 w 3341149"/>
                <a:gd name="connsiteY19" fmla="*/ 1739900 h 3820998"/>
                <a:gd name="connsiteX20" fmla="*/ 289065 w 3341149"/>
                <a:gd name="connsiteY20" fmla="*/ 1918343 h 3820998"/>
                <a:gd name="connsiteX21" fmla="*/ 797065 w 3341149"/>
                <a:gd name="connsiteY21" fmla="*/ 1511943 h 3820998"/>
                <a:gd name="connsiteX22" fmla="*/ 428765 w 3341149"/>
                <a:gd name="connsiteY22" fmla="*/ 1613543 h 3820998"/>
                <a:gd name="connsiteX23" fmla="*/ 746265 w 3341149"/>
                <a:gd name="connsiteY23" fmla="*/ 1321443 h 3820998"/>
                <a:gd name="connsiteX24" fmla="*/ 187465 w 3341149"/>
                <a:gd name="connsiteY24" fmla="*/ 1473843 h 3820998"/>
                <a:gd name="connsiteX25" fmla="*/ 695464 w 3341149"/>
                <a:gd name="connsiteY25" fmla="*/ 1169043 h 3820998"/>
                <a:gd name="connsiteX26" fmla="*/ 267749 w 3341149"/>
                <a:gd name="connsiteY26" fmla="*/ 1206500 h 3820998"/>
                <a:gd name="connsiteX27" fmla="*/ 619265 w 3341149"/>
                <a:gd name="connsiteY27" fmla="*/ 991243 h 3820998"/>
                <a:gd name="connsiteX28" fmla="*/ 77249 w 3341149"/>
                <a:gd name="connsiteY28" fmla="*/ 1041400 h 3820998"/>
                <a:gd name="connsiteX0" fmla="*/ 77249 w 3341149"/>
                <a:gd name="connsiteY0" fmla="*/ 1041400 h 3826992"/>
                <a:gd name="connsiteX1" fmla="*/ 1918749 w 3341149"/>
                <a:gd name="connsiteY1" fmla="*/ 0 h 3826992"/>
                <a:gd name="connsiteX2" fmla="*/ 3341149 w 3341149"/>
                <a:gd name="connsiteY2" fmla="*/ 2755900 h 3826992"/>
                <a:gd name="connsiteX3" fmla="*/ 1436149 w 3341149"/>
                <a:gd name="connsiteY3" fmla="*/ 3810000 h 3826992"/>
                <a:gd name="connsiteX4" fmla="*/ 1660665 w 3341149"/>
                <a:gd name="connsiteY4" fmla="*/ 3188342 h 3826992"/>
                <a:gd name="connsiteX5" fmla="*/ 962165 w 3341149"/>
                <a:gd name="connsiteY5" fmla="*/ 3315343 h 3826992"/>
                <a:gd name="connsiteX6" fmla="*/ 1622565 w 3341149"/>
                <a:gd name="connsiteY6" fmla="*/ 3035943 h 3826992"/>
                <a:gd name="connsiteX7" fmla="*/ 1118649 w 3341149"/>
                <a:gd name="connsiteY7" fmla="*/ 3073400 h 3826992"/>
                <a:gd name="connsiteX8" fmla="*/ 1520965 w 3341149"/>
                <a:gd name="connsiteY8" fmla="*/ 2845443 h 3826992"/>
                <a:gd name="connsiteX9" fmla="*/ 797065 w 3341149"/>
                <a:gd name="connsiteY9" fmla="*/ 2985143 h 3826992"/>
                <a:gd name="connsiteX10" fmla="*/ 1419365 w 3341149"/>
                <a:gd name="connsiteY10" fmla="*/ 2642243 h 3826992"/>
                <a:gd name="connsiteX11" fmla="*/ 962165 w 3341149"/>
                <a:gd name="connsiteY11" fmla="*/ 2743843 h 3826992"/>
                <a:gd name="connsiteX12" fmla="*/ 1355865 w 3341149"/>
                <a:gd name="connsiteY12" fmla="*/ 2489843 h 3826992"/>
                <a:gd name="connsiteX13" fmla="*/ 737649 w 3341149"/>
                <a:gd name="connsiteY13" fmla="*/ 2603500 h 3826992"/>
                <a:gd name="connsiteX14" fmla="*/ 1228865 w 3341149"/>
                <a:gd name="connsiteY14" fmla="*/ 2286643 h 3826992"/>
                <a:gd name="connsiteX15" fmla="*/ 720865 w 3341149"/>
                <a:gd name="connsiteY15" fmla="*/ 2350143 h 3826992"/>
                <a:gd name="connsiteX16" fmla="*/ 1152665 w 3341149"/>
                <a:gd name="connsiteY16" fmla="*/ 2108843 h 3826992"/>
                <a:gd name="connsiteX17" fmla="*/ 504965 w 3341149"/>
                <a:gd name="connsiteY17" fmla="*/ 2235843 h 3826992"/>
                <a:gd name="connsiteX18" fmla="*/ 1025665 w 3341149"/>
                <a:gd name="connsiteY18" fmla="*/ 1918343 h 3826992"/>
                <a:gd name="connsiteX19" fmla="*/ 631965 w 3341149"/>
                <a:gd name="connsiteY19" fmla="*/ 1981843 h 3826992"/>
                <a:gd name="connsiteX20" fmla="*/ 966249 w 3341149"/>
                <a:gd name="connsiteY20" fmla="*/ 1739900 h 3826992"/>
                <a:gd name="connsiteX21" fmla="*/ 289065 w 3341149"/>
                <a:gd name="connsiteY21" fmla="*/ 1918343 h 3826992"/>
                <a:gd name="connsiteX22" fmla="*/ 797065 w 3341149"/>
                <a:gd name="connsiteY22" fmla="*/ 1511943 h 3826992"/>
                <a:gd name="connsiteX23" fmla="*/ 428765 w 3341149"/>
                <a:gd name="connsiteY23" fmla="*/ 1613543 h 3826992"/>
                <a:gd name="connsiteX24" fmla="*/ 746265 w 3341149"/>
                <a:gd name="connsiteY24" fmla="*/ 1321443 h 3826992"/>
                <a:gd name="connsiteX25" fmla="*/ 187465 w 3341149"/>
                <a:gd name="connsiteY25" fmla="*/ 1473843 h 3826992"/>
                <a:gd name="connsiteX26" fmla="*/ 695464 w 3341149"/>
                <a:gd name="connsiteY26" fmla="*/ 1169043 h 3826992"/>
                <a:gd name="connsiteX27" fmla="*/ 267749 w 3341149"/>
                <a:gd name="connsiteY27" fmla="*/ 1206500 h 3826992"/>
                <a:gd name="connsiteX28" fmla="*/ 619265 w 3341149"/>
                <a:gd name="connsiteY28" fmla="*/ 991243 h 3826992"/>
                <a:gd name="connsiteX29" fmla="*/ 77249 w 3341149"/>
                <a:gd name="connsiteY29" fmla="*/ 1041400 h 3826992"/>
                <a:gd name="connsiteX0" fmla="*/ 77249 w 3341149"/>
                <a:gd name="connsiteY0" fmla="*/ 1041400 h 3825089"/>
                <a:gd name="connsiteX1" fmla="*/ 1918749 w 3341149"/>
                <a:gd name="connsiteY1" fmla="*/ 0 h 3825089"/>
                <a:gd name="connsiteX2" fmla="*/ 3341149 w 3341149"/>
                <a:gd name="connsiteY2" fmla="*/ 2755900 h 3825089"/>
                <a:gd name="connsiteX3" fmla="*/ 1436149 w 3341149"/>
                <a:gd name="connsiteY3" fmla="*/ 3810000 h 3825089"/>
                <a:gd name="connsiteX4" fmla="*/ 1228865 w 3341149"/>
                <a:gd name="connsiteY4" fmla="*/ 3366142 h 3825089"/>
                <a:gd name="connsiteX5" fmla="*/ 1660665 w 3341149"/>
                <a:gd name="connsiteY5" fmla="*/ 3188342 h 3825089"/>
                <a:gd name="connsiteX6" fmla="*/ 962165 w 3341149"/>
                <a:gd name="connsiteY6" fmla="*/ 3315343 h 3825089"/>
                <a:gd name="connsiteX7" fmla="*/ 1622565 w 3341149"/>
                <a:gd name="connsiteY7" fmla="*/ 3035943 h 3825089"/>
                <a:gd name="connsiteX8" fmla="*/ 1118649 w 3341149"/>
                <a:gd name="connsiteY8" fmla="*/ 3073400 h 3825089"/>
                <a:gd name="connsiteX9" fmla="*/ 1520965 w 3341149"/>
                <a:gd name="connsiteY9" fmla="*/ 2845443 h 3825089"/>
                <a:gd name="connsiteX10" fmla="*/ 797065 w 3341149"/>
                <a:gd name="connsiteY10" fmla="*/ 2985143 h 3825089"/>
                <a:gd name="connsiteX11" fmla="*/ 1419365 w 3341149"/>
                <a:gd name="connsiteY11" fmla="*/ 2642243 h 3825089"/>
                <a:gd name="connsiteX12" fmla="*/ 962165 w 3341149"/>
                <a:gd name="connsiteY12" fmla="*/ 2743843 h 3825089"/>
                <a:gd name="connsiteX13" fmla="*/ 1355865 w 3341149"/>
                <a:gd name="connsiteY13" fmla="*/ 2489843 h 3825089"/>
                <a:gd name="connsiteX14" fmla="*/ 737649 w 3341149"/>
                <a:gd name="connsiteY14" fmla="*/ 2603500 h 3825089"/>
                <a:gd name="connsiteX15" fmla="*/ 1228865 w 3341149"/>
                <a:gd name="connsiteY15" fmla="*/ 2286643 h 3825089"/>
                <a:gd name="connsiteX16" fmla="*/ 720865 w 3341149"/>
                <a:gd name="connsiteY16" fmla="*/ 2350143 h 3825089"/>
                <a:gd name="connsiteX17" fmla="*/ 1152665 w 3341149"/>
                <a:gd name="connsiteY17" fmla="*/ 2108843 h 3825089"/>
                <a:gd name="connsiteX18" fmla="*/ 504965 w 3341149"/>
                <a:gd name="connsiteY18" fmla="*/ 2235843 h 3825089"/>
                <a:gd name="connsiteX19" fmla="*/ 1025665 w 3341149"/>
                <a:gd name="connsiteY19" fmla="*/ 1918343 h 3825089"/>
                <a:gd name="connsiteX20" fmla="*/ 631965 w 3341149"/>
                <a:gd name="connsiteY20" fmla="*/ 1981843 h 3825089"/>
                <a:gd name="connsiteX21" fmla="*/ 966249 w 3341149"/>
                <a:gd name="connsiteY21" fmla="*/ 1739900 h 3825089"/>
                <a:gd name="connsiteX22" fmla="*/ 289065 w 3341149"/>
                <a:gd name="connsiteY22" fmla="*/ 1918343 h 3825089"/>
                <a:gd name="connsiteX23" fmla="*/ 797065 w 3341149"/>
                <a:gd name="connsiteY23" fmla="*/ 1511943 h 3825089"/>
                <a:gd name="connsiteX24" fmla="*/ 428765 w 3341149"/>
                <a:gd name="connsiteY24" fmla="*/ 1613543 h 3825089"/>
                <a:gd name="connsiteX25" fmla="*/ 746265 w 3341149"/>
                <a:gd name="connsiteY25" fmla="*/ 1321443 h 3825089"/>
                <a:gd name="connsiteX26" fmla="*/ 187465 w 3341149"/>
                <a:gd name="connsiteY26" fmla="*/ 1473843 h 3825089"/>
                <a:gd name="connsiteX27" fmla="*/ 695464 w 3341149"/>
                <a:gd name="connsiteY27" fmla="*/ 1169043 h 3825089"/>
                <a:gd name="connsiteX28" fmla="*/ 267749 w 3341149"/>
                <a:gd name="connsiteY28" fmla="*/ 1206500 h 3825089"/>
                <a:gd name="connsiteX29" fmla="*/ 619265 w 3341149"/>
                <a:gd name="connsiteY29" fmla="*/ 991243 h 3825089"/>
                <a:gd name="connsiteX30" fmla="*/ 77249 w 3341149"/>
                <a:gd name="connsiteY30" fmla="*/ 1041400 h 3825089"/>
                <a:gd name="connsiteX0" fmla="*/ 77249 w 3341149"/>
                <a:gd name="connsiteY0" fmla="*/ 1041400 h 3834063"/>
                <a:gd name="connsiteX1" fmla="*/ 1918749 w 3341149"/>
                <a:gd name="connsiteY1" fmla="*/ 0 h 3834063"/>
                <a:gd name="connsiteX2" fmla="*/ 3341149 w 3341149"/>
                <a:gd name="connsiteY2" fmla="*/ 2755900 h 3834063"/>
                <a:gd name="connsiteX3" fmla="*/ 1436149 w 3341149"/>
                <a:gd name="connsiteY3" fmla="*/ 3810000 h 3834063"/>
                <a:gd name="connsiteX4" fmla="*/ 1736865 w 3341149"/>
                <a:gd name="connsiteY4" fmla="*/ 3378843 h 3834063"/>
                <a:gd name="connsiteX5" fmla="*/ 1228865 w 3341149"/>
                <a:gd name="connsiteY5" fmla="*/ 3366142 h 3834063"/>
                <a:gd name="connsiteX6" fmla="*/ 1660665 w 3341149"/>
                <a:gd name="connsiteY6" fmla="*/ 3188342 h 3834063"/>
                <a:gd name="connsiteX7" fmla="*/ 962165 w 3341149"/>
                <a:gd name="connsiteY7" fmla="*/ 3315343 h 3834063"/>
                <a:gd name="connsiteX8" fmla="*/ 1622565 w 3341149"/>
                <a:gd name="connsiteY8" fmla="*/ 3035943 h 3834063"/>
                <a:gd name="connsiteX9" fmla="*/ 1118649 w 3341149"/>
                <a:gd name="connsiteY9" fmla="*/ 3073400 h 3834063"/>
                <a:gd name="connsiteX10" fmla="*/ 1520965 w 3341149"/>
                <a:gd name="connsiteY10" fmla="*/ 2845443 h 3834063"/>
                <a:gd name="connsiteX11" fmla="*/ 797065 w 3341149"/>
                <a:gd name="connsiteY11" fmla="*/ 2985143 h 3834063"/>
                <a:gd name="connsiteX12" fmla="*/ 1419365 w 3341149"/>
                <a:gd name="connsiteY12" fmla="*/ 2642243 h 3834063"/>
                <a:gd name="connsiteX13" fmla="*/ 962165 w 3341149"/>
                <a:gd name="connsiteY13" fmla="*/ 2743843 h 3834063"/>
                <a:gd name="connsiteX14" fmla="*/ 1355865 w 3341149"/>
                <a:gd name="connsiteY14" fmla="*/ 2489843 h 3834063"/>
                <a:gd name="connsiteX15" fmla="*/ 737649 w 3341149"/>
                <a:gd name="connsiteY15" fmla="*/ 2603500 h 3834063"/>
                <a:gd name="connsiteX16" fmla="*/ 1228865 w 3341149"/>
                <a:gd name="connsiteY16" fmla="*/ 2286643 h 3834063"/>
                <a:gd name="connsiteX17" fmla="*/ 720865 w 3341149"/>
                <a:gd name="connsiteY17" fmla="*/ 2350143 h 3834063"/>
                <a:gd name="connsiteX18" fmla="*/ 1152665 w 3341149"/>
                <a:gd name="connsiteY18" fmla="*/ 2108843 h 3834063"/>
                <a:gd name="connsiteX19" fmla="*/ 504965 w 3341149"/>
                <a:gd name="connsiteY19" fmla="*/ 2235843 h 3834063"/>
                <a:gd name="connsiteX20" fmla="*/ 1025665 w 3341149"/>
                <a:gd name="connsiteY20" fmla="*/ 1918343 h 3834063"/>
                <a:gd name="connsiteX21" fmla="*/ 631965 w 3341149"/>
                <a:gd name="connsiteY21" fmla="*/ 1981843 h 3834063"/>
                <a:gd name="connsiteX22" fmla="*/ 966249 w 3341149"/>
                <a:gd name="connsiteY22" fmla="*/ 1739900 h 3834063"/>
                <a:gd name="connsiteX23" fmla="*/ 289065 w 3341149"/>
                <a:gd name="connsiteY23" fmla="*/ 1918343 h 3834063"/>
                <a:gd name="connsiteX24" fmla="*/ 797065 w 3341149"/>
                <a:gd name="connsiteY24" fmla="*/ 1511943 h 3834063"/>
                <a:gd name="connsiteX25" fmla="*/ 428765 w 3341149"/>
                <a:gd name="connsiteY25" fmla="*/ 1613543 h 3834063"/>
                <a:gd name="connsiteX26" fmla="*/ 746265 w 3341149"/>
                <a:gd name="connsiteY26" fmla="*/ 1321443 h 3834063"/>
                <a:gd name="connsiteX27" fmla="*/ 187465 w 3341149"/>
                <a:gd name="connsiteY27" fmla="*/ 1473843 h 3834063"/>
                <a:gd name="connsiteX28" fmla="*/ 695464 w 3341149"/>
                <a:gd name="connsiteY28" fmla="*/ 1169043 h 3834063"/>
                <a:gd name="connsiteX29" fmla="*/ 267749 w 3341149"/>
                <a:gd name="connsiteY29" fmla="*/ 1206500 h 3834063"/>
                <a:gd name="connsiteX30" fmla="*/ 619265 w 3341149"/>
                <a:gd name="connsiteY30" fmla="*/ 991243 h 3834063"/>
                <a:gd name="connsiteX31" fmla="*/ 77249 w 3341149"/>
                <a:gd name="connsiteY31" fmla="*/ 1041400 h 3834063"/>
                <a:gd name="connsiteX0" fmla="*/ 77249 w 3341149"/>
                <a:gd name="connsiteY0" fmla="*/ 1041400 h 3852997"/>
                <a:gd name="connsiteX1" fmla="*/ 1918749 w 3341149"/>
                <a:gd name="connsiteY1" fmla="*/ 0 h 3852997"/>
                <a:gd name="connsiteX2" fmla="*/ 3341149 w 3341149"/>
                <a:gd name="connsiteY2" fmla="*/ 2755900 h 3852997"/>
                <a:gd name="connsiteX3" fmla="*/ 1436149 w 3341149"/>
                <a:gd name="connsiteY3" fmla="*/ 3810000 h 3852997"/>
                <a:gd name="connsiteX4" fmla="*/ 1051065 w 3341149"/>
                <a:gd name="connsiteY4" fmla="*/ 3670943 h 3852997"/>
                <a:gd name="connsiteX5" fmla="*/ 1736865 w 3341149"/>
                <a:gd name="connsiteY5" fmla="*/ 3378843 h 3852997"/>
                <a:gd name="connsiteX6" fmla="*/ 1228865 w 3341149"/>
                <a:gd name="connsiteY6" fmla="*/ 3366142 h 3852997"/>
                <a:gd name="connsiteX7" fmla="*/ 1660665 w 3341149"/>
                <a:gd name="connsiteY7" fmla="*/ 3188342 h 3852997"/>
                <a:gd name="connsiteX8" fmla="*/ 962165 w 3341149"/>
                <a:gd name="connsiteY8" fmla="*/ 3315343 h 3852997"/>
                <a:gd name="connsiteX9" fmla="*/ 1622565 w 3341149"/>
                <a:gd name="connsiteY9" fmla="*/ 3035943 h 3852997"/>
                <a:gd name="connsiteX10" fmla="*/ 1118649 w 3341149"/>
                <a:gd name="connsiteY10" fmla="*/ 3073400 h 3852997"/>
                <a:gd name="connsiteX11" fmla="*/ 1520965 w 3341149"/>
                <a:gd name="connsiteY11" fmla="*/ 2845443 h 3852997"/>
                <a:gd name="connsiteX12" fmla="*/ 797065 w 3341149"/>
                <a:gd name="connsiteY12" fmla="*/ 2985143 h 3852997"/>
                <a:gd name="connsiteX13" fmla="*/ 1419365 w 3341149"/>
                <a:gd name="connsiteY13" fmla="*/ 2642243 h 3852997"/>
                <a:gd name="connsiteX14" fmla="*/ 962165 w 3341149"/>
                <a:gd name="connsiteY14" fmla="*/ 2743843 h 3852997"/>
                <a:gd name="connsiteX15" fmla="*/ 1355865 w 3341149"/>
                <a:gd name="connsiteY15" fmla="*/ 2489843 h 3852997"/>
                <a:gd name="connsiteX16" fmla="*/ 737649 w 3341149"/>
                <a:gd name="connsiteY16" fmla="*/ 2603500 h 3852997"/>
                <a:gd name="connsiteX17" fmla="*/ 1228865 w 3341149"/>
                <a:gd name="connsiteY17" fmla="*/ 2286643 h 3852997"/>
                <a:gd name="connsiteX18" fmla="*/ 720865 w 3341149"/>
                <a:gd name="connsiteY18" fmla="*/ 2350143 h 3852997"/>
                <a:gd name="connsiteX19" fmla="*/ 1152665 w 3341149"/>
                <a:gd name="connsiteY19" fmla="*/ 2108843 h 3852997"/>
                <a:gd name="connsiteX20" fmla="*/ 504965 w 3341149"/>
                <a:gd name="connsiteY20" fmla="*/ 2235843 h 3852997"/>
                <a:gd name="connsiteX21" fmla="*/ 1025665 w 3341149"/>
                <a:gd name="connsiteY21" fmla="*/ 1918343 h 3852997"/>
                <a:gd name="connsiteX22" fmla="*/ 631965 w 3341149"/>
                <a:gd name="connsiteY22" fmla="*/ 1981843 h 3852997"/>
                <a:gd name="connsiteX23" fmla="*/ 966249 w 3341149"/>
                <a:gd name="connsiteY23" fmla="*/ 1739900 h 3852997"/>
                <a:gd name="connsiteX24" fmla="*/ 289065 w 3341149"/>
                <a:gd name="connsiteY24" fmla="*/ 1918343 h 3852997"/>
                <a:gd name="connsiteX25" fmla="*/ 797065 w 3341149"/>
                <a:gd name="connsiteY25" fmla="*/ 1511943 h 3852997"/>
                <a:gd name="connsiteX26" fmla="*/ 428765 w 3341149"/>
                <a:gd name="connsiteY26" fmla="*/ 1613543 h 3852997"/>
                <a:gd name="connsiteX27" fmla="*/ 746265 w 3341149"/>
                <a:gd name="connsiteY27" fmla="*/ 1321443 h 3852997"/>
                <a:gd name="connsiteX28" fmla="*/ 187465 w 3341149"/>
                <a:gd name="connsiteY28" fmla="*/ 1473843 h 3852997"/>
                <a:gd name="connsiteX29" fmla="*/ 695464 w 3341149"/>
                <a:gd name="connsiteY29" fmla="*/ 1169043 h 3852997"/>
                <a:gd name="connsiteX30" fmla="*/ 267749 w 3341149"/>
                <a:gd name="connsiteY30" fmla="*/ 1206500 h 3852997"/>
                <a:gd name="connsiteX31" fmla="*/ 619265 w 3341149"/>
                <a:gd name="connsiteY31" fmla="*/ 991243 h 3852997"/>
                <a:gd name="connsiteX32" fmla="*/ 77249 w 3341149"/>
                <a:gd name="connsiteY32" fmla="*/ 1041400 h 3852997"/>
                <a:gd name="connsiteX0" fmla="*/ 77249 w 3341149"/>
                <a:gd name="connsiteY0" fmla="*/ 1041400 h 3849771"/>
                <a:gd name="connsiteX1" fmla="*/ 1918749 w 3341149"/>
                <a:gd name="connsiteY1" fmla="*/ 0 h 3849771"/>
                <a:gd name="connsiteX2" fmla="*/ 3341149 w 3341149"/>
                <a:gd name="connsiteY2" fmla="*/ 2755900 h 3849771"/>
                <a:gd name="connsiteX3" fmla="*/ 1436149 w 3341149"/>
                <a:gd name="connsiteY3" fmla="*/ 3810000 h 3849771"/>
                <a:gd name="connsiteX4" fmla="*/ 1787665 w 3341149"/>
                <a:gd name="connsiteY4" fmla="*/ 3467743 h 3849771"/>
                <a:gd name="connsiteX5" fmla="*/ 1051065 w 3341149"/>
                <a:gd name="connsiteY5" fmla="*/ 3670943 h 3849771"/>
                <a:gd name="connsiteX6" fmla="*/ 1736865 w 3341149"/>
                <a:gd name="connsiteY6" fmla="*/ 3378843 h 3849771"/>
                <a:gd name="connsiteX7" fmla="*/ 1228865 w 3341149"/>
                <a:gd name="connsiteY7" fmla="*/ 3366142 h 3849771"/>
                <a:gd name="connsiteX8" fmla="*/ 1660665 w 3341149"/>
                <a:gd name="connsiteY8" fmla="*/ 3188342 h 3849771"/>
                <a:gd name="connsiteX9" fmla="*/ 962165 w 3341149"/>
                <a:gd name="connsiteY9" fmla="*/ 3315343 h 3849771"/>
                <a:gd name="connsiteX10" fmla="*/ 1622565 w 3341149"/>
                <a:gd name="connsiteY10" fmla="*/ 3035943 h 3849771"/>
                <a:gd name="connsiteX11" fmla="*/ 1118649 w 3341149"/>
                <a:gd name="connsiteY11" fmla="*/ 3073400 h 3849771"/>
                <a:gd name="connsiteX12" fmla="*/ 1520965 w 3341149"/>
                <a:gd name="connsiteY12" fmla="*/ 2845443 h 3849771"/>
                <a:gd name="connsiteX13" fmla="*/ 797065 w 3341149"/>
                <a:gd name="connsiteY13" fmla="*/ 2985143 h 3849771"/>
                <a:gd name="connsiteX14" fmla="*/ 1419365 w 3341149"/>
                <a:gd name="connsiteY14" fmla="*/ 2642243 h 3849771"/>
                <a:gd name="connsiteX15" fmla="*/ 962165 w 3341149"/>
                <a:gd name="connsiteY15" fmla="*/ 2743843 h 3849771"/>
                <a:gd name="connsiteX16" fmla="*/ 1355865 w 3341149"/>
                <a:gd name="connsiteY16" fmla="*/ 2489843 h 3849771"/>
                <a:gd name="connsiteX17" fmla="*/ 737649 w 3341149"/>
                <a:gd name="connsiteY17" fmla="*/ 2603500 h 3849771"/>
                <a:gd name="connsiteX18" fmla="*/ 1228865 w 3341149"/>
                <a:gd name="connsiteY18" fmla="*/ 2286643 h 3849771"/>
                <a:gd name="connsiteX19" fmla="*/ 720865 w 3341149"/>
                <a:gd name="connsiteY19" fmla="*/ 2350143 h 3849771"/>
                <a:gd name="connsiteX20" fmla="*/ 1152665 w 3341149"/>
                <a:gd name="connsiteY20" fmla="*/ 2108843 h 3849771"/>
                <a:gd name="connsiteX21" fmla="*/ 504965 w 3341149"/>
                <a:gd name="connsiteY21" fmla="*/ 2235843 h 3849771"/>
                <a:gd name="connsiteX22" fmla="*/ 1025665 w 3341149"/>
                <a:gd name="connsiteY22" fmla="*/ 1918343 h 3849771"/>
                <a:gd name="connsiteX23" fmla="*/ 631965 w 3341149"/>
                <a:gd name="connsiteY23" fmla="*/ 1981843 h 3849771"/>
                <a:gd name="connsiteX24" fmla="*/ 966249 w 3341149"/>
                <a:gd name="connsiteY24" fmla="*/ 1739900 h 3849771"/>
                <a:gd name="connsiteX25" fmla="*/ 289065 w 3341149"/>
                <a:gd name="connsiteY25" fmla="*/ 1918343 h 3849771"/>
                <a:gd name="connsiteX26" fmla="*/ 797065 w 3341149"/>
                <a:gd name="connsiteY26" fmla="*/ 1511943 h 3849771"/>
                <a:gd name="connsiteX27" fmla="*/ 428765 w 3341149"/>
                <a:gd name="connsiteY27" fmla="*/ 1613543 h 3849771"/>
                <a:gd name="connsiteX28" fmla="*/ 746265 w 3341149"/>
                <a:gd name="connsiteY28" fmla="*/ 1321443 h 3849771"/>
                <a:gd name="connsiteX29" fmla="*/ 187465 w 3341149"/>
                <a:gd name="connsiteY29" fmla="*/ 1473843 h 3849771"/>
                <a:gd name="connsiteX30" fmla="*/ 695464 w 3341149"/>
                <a:gd name="connsiteY30" fmla="*/ 1169043 h 3849771"/>
                <a:gd name="connsiteX31" fmla="*/ 267749 w 3341149"/>
                <a:gd name="connsiteY31" fmla="*/ 1206500 h 3849771"/>
                <a:gd name="connsiteX32" fmla="*/ 619265 w 3341149"/>
                <a:gd name="connsiteY32" fmla="*/ 991243 h 3849771"/>
                <a:gd name="connsiteX33" fmla="*/ 77249 w 3341149"/>
                <a:gd name="connsiteY33" fmla="*/ 1041400 h 3849771"/>
                <a:gd name="connsiteX0" fmla="*/ 77249 w 3341149"/>
                <a:gd name="connsiteY0" fmla="*/ 1041400 h 3860704"/>
                <a:gd name="connsiteX1" fmla="*/ 1918749 w 3341149"/>
                <a:gd name="connsiteY1" fmla="*/ 0 h 3860704"/>
                <a:gd name="connsiteX2" fmla="*/ 3341149 w 3341149"/>
                <a:gd name="connsiteY2" fmla="*/ 2755900 h 3860704"/>
                <a:gd name="connsiteX3" fmla="*/ 1436149 w 3341149"/>
                <a:gd name="connsiteY3" fmla="*/ 3810000 h 3860704"/>
                <a:gd name="connsiteX4" fmla="*/ 1368565 w 3341149"/>
                <a:gd name="connsiteY4" fmla="*/ 3658243 h 3860704"/>
                <a:gd name="connsiteX5" fmla="*/ 1787665 w 3341149"/>
                <a:gd name="connsiteY5" fmla="*/ 3467743 h 3860704"/>
                <a:gd name="connsiteX6" fmla="*/ 1051065 w 3341149"/>
                <a:gd name="connsiteY6" fmla="*/ 3670943 h 3860704"/>
                <a:gd name="connsiteX7" fmla="*/ 1736865 w 3341149"/>
                <a:gd name="connsiteY7" fmla="*/ 3378843 h 3860704"/>
                <a:gd name="connsiteX8" fmla="*/ 1228865 w 3341149"/>
                <a:gd name="connsiteY8" fmla="*/ 3366142 h 3860704"/>
                <a:gd name="connsiteX9" fmla="*/ 1660665 w 3341149"/>
                <a:gd name="connsiteY9" fmla="*/ 3188342 h 3860704"/>
                <a:gd name="connsiteX10" fmla="*/ 962165 w 3341149"/>
                <a:gd name="connsiteY10" fmla="*/ 3315343 h 3860704"/>
                <a:gd name="connsiteX11" fmla="*/ 1622565 w 3341149"/>
                <a:gd name="connsiteY11" fmla="*/ 3035943 h 3860704"/>
                <a:gd name="connsiteX12" fmla="*/ 1118649 w 3341149"/>
                <a:gd name="connsiteY12" fmla="*/ 3073400 h 3860704"/>
                <a:gd name="connsiteX13" fmla="*/ 1520965 w 3341149"/>
                <a:gd name="connsiteY13" fmla="*/ 2845443 h 3860704"/>
                <a:gd name="connsiteX14" fmla="*/ 797065 w 3341149"/>
                <a:gd name="connsiteY14" fmla="*/ 2985143 h 3860704"/>
                <a:gd name="connsiteX15" fmla="*/ 1419365 w 3341149"/>
                <a:gd name="connsiteY15" fmla="*/ 2642243 h 3860704"/>
                <a:gd name="connsiteX16" fmla="*/ 962165 w 3341149"/>
                <a:gd name="connsiteY16" fmla="*/ 2743843 h 3860704"/>
                <a:gd name="connsiteX17" fmla="*/ 1355865 w 3341149"/>
                <a:gd name="connsiteY17" fmla="*/ 2489843 h 3860704"/>
                <a:gd name="connsiteX18" fmla="*/ 737649 w 3341149"/>
                <a:gd name="connsiteY18" fmla="*/ 2603500 h 3860704"/>
                <a:gd name="connsiteX19" fmla="*/ 1228865 w 3341149"/>
                <a:gd name="connsiteY19" fmla="*/ 2286643 h 3860704"/>
                <a:gd name="connsiteX20" fmla="*/ 720865 w 3341149"/>
                <a:gd name="connsiteY20" fmla="*/ 2350143 h 3860704"/>
                <a:gd name="connsiteX21" fmla="*/ 1152665 w 3341149"/>
                <a:gd name="connsiteY21" fmla="*/ 2108843 h 3860704"/>
                <a:gd name="connsiteX22" fmla="*/ 504965 w 3341149"/>
                <a:gd name="connsiteY22" fmla="*/ 2235843 h 3860704"/>
                <a:gd name="connsiteX23" fmla="*/ 1025665 w 3341149"/>
                <a:gd name="connsiteY23" fmla="*/ 1918343 h 3860704"/>
                <a:gd name="connsiteX24" fmla="*/ 631965 w 3341149"/>
                <a:gd name="connsiteY24" fmla="*/ 1981843 h 3860704"/>
                <a:gd name="connsiteX25" fmla="*/ 966249 w 3341149"/>
                <a:gd name="connsiteY25" fmla="*/ 1739900 h 3860704"/>
                <a:gd name="connsiteX26" fmla="*/ 289065 w 3341149"/>
                <a:gd name="connsiteY26" fmla="*/ 1918343 h 3860704"/>
                <a:gd name="connsiteX27" fmla="*/ 797065 w 3341149"/>
                <a:gd name="connsiteY27" fmla="*/ 1511943 h 3860704"/>
                <a:gd name="connsiteX28" fmla="*/ 428765 w 3341149"/>
                <a:gd name="connsiteY28" fmla="*/ 1613543 h 3860704"/>
                <a:gd name="connsiteX29" fmla="*/ 746265 w 3341149"/>
                <a:gd name="connsiteY29" fmla="*/ 1321443 h 3860704"/>
                <a:gd name="connsiteX30" fmla="*/ 187465 w 3341149"/>
                <a:gd name="connsiteY30" fmla="*/ 1473843 h 3860704"/>
                <a:gd name="connsiteX31" fmla="*/ 695464 w 3341149"/>
                <a:gd name="connsiteY31" fmla="*/ 1169043 h 3860704"/>
                <a:gd name="connsiteX32" fmla="*/ 267749 w 3341149"/>
                <a:gd name="connsiteY32" fmla="*/ 1206500 h 3860704"/>
                <a:gd name="connsiteX33" fmla="*/ 619265 w 3341149"/>
                <a:gd name="connsiteY33" fmla="*/ 991243 h 3860704"/>
                <a:gd name="connsiteX34" fmla="*/ 77249 w 3341149"/>
                <a:gd name="connsiteY34" fmla="*/ 1041400 h 3860704"/>
                <a:gd name="connsiteX0" fmla="*/ 77249 w 3341149"/>
                <a:gd name="connsiteY0" fmla="*/ 1041400 h 3859567"/>
                <a:gd name="connsiteX1" fmla="*/ 1918749 w 3341149"/>
                <a:gd name="connsiteY1" fmla="*/ 0 h 3859567"/>
                <a:gd name="connsiteX2" fmla="*/ 3341149 w 3341149"/>
                <a:gd name="connsiteY2" fmla="*/ 2755900 h 3859567"/>
                <a:gd name="connsiteX3" fmla="*/ 1436149 w 3341149"/>
                <a:gd name="connsiteY3" fmla="*/ 3810000 h 3859567"/>
                <a:gd name="connsiteX4" fmla="*/ 1749565 w 3341149"/>
                <a:gd name="connsiteY4" fmla="*/ 3582042 h 3859567"/>
                <a:gd name="connsiteX5" fmla="*/ 1368565 w 3341149"/>
                <a:gd name="connsiteY5" fmla="*/ 3658243 h 3859567"/>
                <a:gd name="connsiteX6" fmla="*/ 1787665 w 3341149"/>
                <a:gd name="connsiteY6" fmla="*/ 3467743 h 3859567"/>
                <a:gd name="connsiteX7" fmla="*/ 1051065 w 3341149"/>
                <a:gd name="connsiteY7" fmla="*/ 3670943 h 3859567"/>
                <a:gd name="connsiteX8" fmla="*/ 1736865 w 3341149"/>
                <a:gd name="connsiteY8" fmla="*/ 3378843 h 3859567"/>
                <a:gd name="connsiteX9" fmla="*/ 1228865 w 3341149"/>
                <a:gd name="connsiteY9" fmla="*/ 3366142 h 3859567"/>
                <a:gd name="connsiteX10" fmla="*/ 1660665 w 3341149"/>
                <a:gd name="connsiteY10" fmla="*/ 3188342 h 3859567"/>
                <a:gd name="connsiteX11" fmla="*/ 962165 w 3341149"/>
                <a:gd name="connsiteY11" fmla="*/ 3315343 h 3859567"/>
                <a:gd name="connsiteX12" fmla="*/ 1622565 w 3341149"/>
                <a:gd name="connsiteY12" fmla="*/ 3035943 h 3859567"/>
                <a:gd name="connsiteX13" fmla="*/ 1118649 w 3341149"/>
                <a:gd name="connsiteY13" fmla="*/ 3073400 h 3859567"/>
                <a:gd name="connsiteX14" fmla="*/ 1520965 w 3341149"/>
                <a:gd name="connsiteY14" fmla="*/ 2845443 h 3859567"/>
                <a:gd name="connsiteX15" fmla="*/ 797065 w 3341149"/>
                <a:gd name="connsiteY15" fmla="*/ 2985143 h 3859567"/>
                <a:gd name="connsiteX16" fmla="*/ 1419365 w 3341149"/>
                <a:gd name="connsiteY16" fmla="*/ 2642243 h 3859567"/>
                <a:gd name="connsiteX17" fmla="*/ 962165 w 3341149"/>
                <a:gd name="connsiteY17" fmla="*/ 2743843 h 3859567"/>
                <a:gd name="connsiteX18" fmla="*/ 1355865 w 3341149"/>
                <a:gd name="connsiteY18" fmla="*/ 2489843 h 3859567"/>
                <a:gd name="connsiteX19" fmla="*/ 737649 w 3341149"/>
                <a:gd name="connsiteY19" fmla="*/ 2603500 h 3859567"/>
                <a:gd name="connsiteX20" fmla="*/ 1228865 w 3341149"/>
                <a:gd name="connsiteY20" fmla="*/ 2286643 h 3859567"/>
                <a:gd name="connsiteX21" fmla="*/ 720865 w 3341149"/>
                <a:gd name="connsiteY21" fmla="*/ 2350143 h 3859567"/>
                <a:gd name="connsiteX22" fmla="*/ 1152665 w 3341149"/>
                <a:gd name="connsiteY22" fmla="*/ 2108843 h 3859567"/>
                <a:gd name="connsiteX23" fmla="*/ 504965 w 3341149"/>
                <a:gd name="connsiteY23" fmla="*/ 2235843 h 3859567"/>
                <a:gd name="connsiteX24" fmla="*/ 1025665 w 3341149"/>
                <a:gd name="connsiteY24" fmla="*/ 1918343 h 3859567"/>
                <a:gd name="connsiteX25" fmla="*/ 631965 w 3341149"/>
                <a:gd name="connsiteY25" fmla="*/ 1981843 h 3859567"/>
                <a:gd name="connsiteX26" fmla="*/ 966249 w 3341149"/>
                <a:gd name="connsiteY26" fmla="*/ 1739900 h 3859567"/>
                <a:gd name="connsiteX27" fmla="*/ 289065 w 3341149"/>
                <a:gd name="connsiteY27" fmla="*/ 1918343 h 3859567"/>
                <a:gd name="connsiteX28" fmla="*/ 797065 w 3341149"/>
                <a:gd name="connsiteY28" fmla="*/ 1511943 h 3859567"/>
                <a:gd name="connsiteX29" fmla="*/ 428765 w 3341149"/>
                <a:gd name="connsiteY29" fmla="*/ 1613543 h 3859567"/>
                <a:gd name="connsiteX30" fmla="*/ 746265 w 3341149"/>
                <a:gd name="connsiteY30" fmla="*/ 1321443 h 3859567"/>
                <a:gd name="connsiteX31" fmla="*/ 187465 w 3341149"/>
                <a:gd name="connsiteY31" fmla="*/ 1473843 h 3859567"/>
                <a:gd name="connsiteX32" fmla="*/ 695464 w 3341149"/>
                <a:gd name="connsiteY32" fmla="*/ 1169043 h 3859567"/>
                <a:gd name="connsiteX33" fmla="*/ 267749 w 3341149"/>
                <a:gd name="connsiteY33" fmla="*/ 1206500 h 3859567"/>
                <a:gd name="connsiteX34" fmla="*/ 619265 w 3341149"/>
                <a:gd name="connsiteY34" fmla="*/ 991243 h 3859567"/>
                <a:gd name="connsiteX35" fmla="*/ 77249 w 3341149"/>
                <a:gd name="connsiteY35" fmla="*/ 1041400 h 3859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3341149" h="3859567">
                  <a:moveTo>
                    <a:pt x="77249" y="1041400"/>
                  </a:moveTo>
                  <a:lnTo>
                    <a:pt x="1918749" y="0"/>
                  </a:lnTo>
                  <a:lnTo>
                    <a:pt x="3341149" y="2755900"/>
                  </a:lnTo>
                  <a:lnTo>
                    <a:pt x="1436149" y="3810000"/>
                  </a:lnTo>
                  <a:cubicBezTo>
                    <a:pt x="1094685" y="3994257"/>
                    <a:pt x="1760829" y="3607335"/>
                    <a:pt x="1749565" y="3582042"/>
                  </a:cubicBezTo>
                  <a:cubicBezTo>
                    <a:pt x="1738301" y="3556749"/>
                    <a:pt x="1286015" y="3723859"/>
                    <a:pt x="1368565" y="3658243"/>
                  </a:cubicBezTo>
                  <a:cubicBezTo>
                    <a:pt x="1451115" y="3592627"/>
                    <a:pt x="1872332" y="3471976"/>
                    <a:pt x="1787665" y="3467743"/>
                  </a:cubicBezTo>
                  <a:cubicBezTo>
                    <a:pt x="1702998" y="3463510"/>
                    <a:pt x="947348" y="3749260"/>
                    <a:pt x="1051065" y="3670943"/>
                  </a:cubicBezTo>
                  <a:cubicBezTo>
                    <a:pt x="1154782" y="3592626"/>
                    <a:pt x="1802482" y="3406360"/>
                    <a:pt x="1736865" y="3378843"/>
                  </a:cubicBezTo>
                  <a:cubicBezTo>
                    <a:pt x="1671248" y="3351326"/>
                    <a:pt x="1152665" y="3431759"/>
                    <a:pt x="1228865" y="3366142"/>
                  </a:cubicBezTo>
                  <a:cubicBezTo>
                    <a:pt x="1305065" y="3300525"/>
                    <a:pt x="1766498" y="3196808"/>
                    <a:pt x="1660665" y="3188342"/>
                  </a:cubicBezTo>
                  <a:cubicBezTo>
                    <a:pt x="1554832" y="3179876"/>
                    <a:pt x="860565" y="3400010"/>
                    <a:pt x="962165" y="3315343"/>
                  </a:cubicBezTo>
                  <a:cubicBezTo>
                    <a:pt x="1063765" y="3230677"/>
                    <a:pt x="1693851" y="3069917"/>
                    <a:pt x="1622565" y="3035943"/>
                  </a:cubicBezTo>
                  <a:cubicBezTo>
                    <a:pt x="1551279" y="3001969"/>
                    <a:pt x="1038216" y="3141133"/>
                    <a:pt x="1118649" y="3073400"/>
                  </a:cubicBezTo>
                  <a:cubicBezTo>
                    <a:pt x="1048118" y="2952857"/>
                    <a:pt x="1587262" y="2877086"/>
                    <a:pt x="1520965" y="2845443"/>
                  </a:cubicBezTo>
                  <a:cubicBezTo>
                    <a:pt x="1454668" y="2813800"/>
                    <a:pt x="729332" y="3059226"/>
                    <a:pt x="797065" y="2985143"/>
                  </a:cubicBezTo>
                  <a:cubicBezTo>
                    <a:pt x="864798" y="2911060"/>
                    <a:pt x="1482865" y="2650710"/>
                    <a:pt x="1419365" y="2642243"/>
                  </a:cubicBezTo>
                  <a:cubicBezTo>
                    <a:pt x="1355865" y="2633776"/>
                    <a:pt x="907132" y="2817926"/>
                    <a:pt x="962165" y="2743843"/>
                  </a:cubicBezTo>
                  <a:cubicBezTo>
                    <a:pt x="1017198" y="2669760"/>
                    <a:pt x="1416567" y="2519583"/>
                    <a:pt x="1355865" y="2489843"/>
                  </a:cubicBezTo>
                  <a:cubicBezTo>
                    <a:pt x="1279665" y="2394593"/>
                    <a:pt x="644516" y="2673350"/>
                    <a:pt x="737649" y="2603500"/>
                  </a:cubicBezTo>
                  <a:cubicBezTo>
                    <a:pt x="684052" y="2487191"/>
                    <a:pt x="1278229" y="2330986"/>
                    <a:pt x="1228865" y="2286643"/>
                  </a:cubicBezTo>
                  <a:cubicBezTo>
                    <a:pt x="1179501" y="2242300"/>
                    <a:pt x="674298" y="2411526"/>
                    <a:pt x="720865" y="2350143"/>
                  </a:cubicBezTo>
                  <a:cubicBezTo>
                    <a:pt x="767432" y="2288760"/>
                    <a:pt x="1252148" y="2123660"/>
                    <a:pt x="1152665" y="2108843"/>
                  </a:cubicBezTo>
                  <a:cubicBezTo>
                    <a:pt x="1053182" y="2094026"/>
                    <a:pt x="445698" y="2312043"/>
                    <a:pt x="504965" y="2235843"/>
                  </a:cubicBezTo>
                  <a:cubicBezTo>
                    <a:pt x="564232" y="2159643"/>
                    <a:pt x="1089165" y="1941626"/>
                    <a:pt x="1025665" y="1918343"/>
                  </a:cubicBezTo>
                  <a:cubicBezTo>
                    <a:pt x="962165" y="1895060"/>
                    <a:pt x="593184" y="2060267"/>
                    <a:pt x="631965" y="1981843"/>
                  </a:cubicBezTo>
                  <a:cubicBezTo>
                    <a:pt x="670746" y="1903419"/>
                    <a:pt x="1046682" y="1761067"/>
                    <a:pt x="966249" y="1739900"/>
                  </a:cubicBezTo>
                  <a:cubicBezTo>
                    <a:pt x="927468" y="1587607"/>
                    <a:pt x="279162" y="1996552"/>
                    <a:pt x="289065" y="1918343"/>
                  </a:cubicBezTo>
                  <a:cubicBezTo>
                    <a:pt x="298968" y="1840134"/>
                    <a:pt x="856332" y="1526760"/>
                    <a:pt x="797065" y="1511943"/>
                  </a:cubicBezTo>
                  <a:cubicBezTo>
                    <a:pt x="737798" y="1497126"/>
                    <a:pt x="397015" y="1685510"/>
                    <a:pt x="428765" y="1613543"/>
                  </a:cubicBezTo>
                  <a:cubicBezTo>
                    <a:pt x="460515" y="1541576"/>
                    <a:pt x="835165" y="1332026"/>
                    <a:pt x="746265" y="1321443"/>
                  </a:cubicBezTo>
                  <a:cubicBezTo>
                    <a:pt x="657365" y="1310860"/>
                    <a:pt x="128199" y="1550043"/>
                    <a:pt x="187465" y="1473843"/>
                  </a:cubicBezTo>
                  <a:cubicBezTo>
                    <a:pt x="246732" y="1397643"/>
                    <a:pt x="764633" y="1205134"/>
                    <a:pt x="695464" y="1169043"/>
                  </a:cubicBezTo>
                  <a:cubicBezTo>
                    <a:pt x="626295" y="1132953"/>
                    <a:pt x="242349" y="1295400"/>
                    <a:pt x="267749" y="1206500"/>
                  </a:cubicBezTo>
                  <a:cubicBezTo>
                    <a:pt x="142185" y="1096541"/>
                    <a:pt x="697582" y="1065326"/>
                    <a:pt x="619265" y="991243"/>
                  </a:cubicBezTo>
                  <a:cubicBezTo>
                    <a:pt x="540948" y="917160"/>
                    <a:pt x="-245165" y="1261641"/>
                    <a:pt x="77249" y="104140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128BFAF-B335-28B6-3466-F19D674FD4B0}"/>
                </a:ext>
              </a:extLst>
            </p:cNvPr>
            <p:cNvSpPr/>
            <p:nvPr/>
          </p:nvSpPr>
          <p:spPr>
            <a:xfrm>
              <a:off x="838200" y="1320800"/>
              <a:ext cx="6311900" cy="5600700"/>
            </a:xfrm>
            <a:custGeom>
              <a:avLst/>
              <a:gdLst>
                <a:gd name="connsiteX0" fmla="*/ 0 w 4394200"/>
                <a:gd name="connsiteY0" fmla="*/ 0 h 330200"/>
                <a:gd name="connsiteX1" fmla="*/ 4394200 w 4394200"/>
                <a:gd name="connsiteY1" fmla="*/ 0 h 330200"/>
                <a:gd name="connsiteX2" fmla="*/ 4394200 w 4394200"/>
                <a:gd name="connsiteY2" fmla="*/ 330200 h 330200"/>
                <a:gd name="connsiteX3" fmla="*/ 0 w 4394200"/>
                <a:gd name="connsiteY3" fmla="*/ 330200 h 330200"/>
                <a:gd name="connsiteX4" fmla="*/ 0 w 4394200"/>
                <a:gd name="connsiteY4" fmla="*/ 0 h 330200"/>
                <a:gd name="connsiteX0" fmla="*/ 0 w 4394200"/>
                <a:gd name="connsiteY0" fmla="*/ 0 h 3162300"/>
                <a:gd name="connsiteX1" fmla="*/ 4394200 w 4394200"/>
                <a:gd name="connsiteY1" fmla="*/ 0 h 3162300"/>
                <a:gd name="connsiteX2" fmla="*/ 4394200 w 4394200"/>
                <a:gd name="connsiteY2" fmla="*/ 330200 h 3162300"/>
                <a:gd name="connsiteX3" fmla="*/ 1320800 w 4394200"/>
                <a:gd name="connsiteY3" fmla="*/ 3162300 h 3162300"/>
                <a:gd name="connsiteX4" fmla="*/ 0 w 4394200"/>
                <a:gd name="connsiteY4" fmla="*/ 0 h 3162300"/>
                <a:gd name="connsiteX0" fmla="*/ 0 w 4368800"/>
                <a:gd name="connsiteY0" fmla="*/ 330200 h 3162300"/>
                <a:gd name="connsiteX1" fmla="*/ 4368800 w 4368800"/>
                <a:gd name="connsiteY1" fmla="*/ 0 h 3162300"/>
                <a:gd name="connsiteX2" fmla="*/ 4368800 w 4368800"/>
                <a:gd name="connsiteY2" fmla="*/ 330200 h 3162300"/>
                <a:gd name="connsiteX3" fmla="*/ 1295400 w 4368800"/>
                <a:gd name="connsiteY3" fmla="*/ 3162300 h 3162300"/>
                <a:gd name="connsiteX4" fmla="*/ 0 w 4368800"/>
                <a:gd name="connsiteY4" fmla="*/ 330200 h 3162300"/>
                <a:gd name="connsiteX0" fmla="*/ 0 w 5080000"/>
                <a:gd name="connsiteY0" fmla="*/ 2768600 h 5600700"/>
                <a:gd name="connsiteX1" fmla="*/ 5080000 w 5080000"/>
                <a:gd name="connsiteY1" fmla="*/ 0 h 5600700"/>
                <a:gd name="connsiteX2" fmla="*/ 4368800 w 5080000"/>
                <a:gd name="connsiteY2" fmla="*/ 2768600 h 5600700"/>
                <a:gd name="connsiteX3" fmla="*/ 1295400 w 5080000"/>
                <a:gd name="connsiteY3" fmla="*/ 5600700 h 5600700"/>
                <a:gd name="connsiteX4" fmla="*/ 0 w 5080000"/>
                <a:gd name="connsiteY4" fmla="*/ 2768600 h 5600700"/>
                <a:gd name="connsiteX0" fmla="*/ 0 w 6311900"/>
                <a:gd name="connsiteY0" fmla="*/ 2768600 h 5600700"/>
                <a:gd name="connsiteX1" fmla="*/ 5080000 w 6311900"/>
                <a:gd name="connsiteY1" fmla="*/ 0 h 5600700"/>
                <a:gd name="connsiteX2" fmla="*/ 6311900 w 6311900"/>
                <a:gd name="connsiteY2" fmla="*/ 2832100 h 5600700"/>
                <a:gd name="connsiteX3" fmla="*/ 1295400 w 6311900"/>
                <a:gd name="connsiteY3" fmla="*/ 5600700 h 5600700"/>
                <a:gd name="connsiteX4" fmla="*/ 0 w 6311900"/>
                <a:gd name="connsiteY4" fmla="*/ 2768600 h 5600700"/>
                <a:gd name="connsiteX0" fmla="*/ 0 w 6311900"/>
                <a:gd name="connsiteY0" fmla="*/ 2768600 h 5600700"/>
                <a:gd name="connsiteX1" fmla="*/ 5080000 w 6311900"/>
                <a:gd name="connsiteY1" fmla="*/ 0 h 5600700"/>
                <a:gd name="connsiteX2" fmla="*/ 6311900 w 6311900"/>
                <a:gd name="connsiteY2" fmla="*/ 2832100 h 5600700"/>
                <a:gd name="connsiteX3" fmla="*/ 1295400 w 6311900"/>
                <a:gd name="connsiteY3" fmla="*/ 5600700 h 5600700"/>
                <a:gd name="connsiteX4" fmla="*/ 0 w 6311900"/>
                <a:gd name="connsiteY4" fmla="*/ 2768600 h 5600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11900" h="5600700">
                  <a:moveTo>
                    <a:pt x="0" y="2768600"/>
                  </a:moveTo>
                  <a:cubicBezTo>
                    <a:pt x="1871133" y="1604433"/>
                    <a:pt x="3386667" y="922867"/>
                    <a:pt x="5080000" y="0"/>
                  </a:cubicBezTo>
                  <a:lnTo>
                    <a:pt x="6311900" y="2832100"/>
                  </a:lnTo>
                  <a:lnTo>
                    <a:pt x="1295400" y="5600700"/>
                  </a:lnTo>
                  <a:lnTo>
                    <a:pt x="0" y="2768600"/>
                  </a:lnTo>
                  <a:close/>
                </a:path>
              </a:pathLst>
            </a:cu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953AFF8-ACD5-90A7-453B-34629A83EAF2}"/>
                </a:ext>
              </a:extLst>
            </p:cNvPr>
            <p:cNvSpPr/>
            <p:nvPr/>
          </p:nvSpPr>
          <p:spPr>
            <a:xfrm>
              <a:off x="1554513" y="2552700"/>
              <a:ext cx="3398485" cy="3914063"/>
            </a:xfrm>
            <a:custGeom>
              <a:avLst/>
              <a:gdLst>
                <a:gd name="connsiteX0" fmla="*/ 0 w 1092200"/>
                <a:gd name="connsiteY0" fmla="*/ 0 h 1625600"/>
                <a:gd name="connsiteX1" fmla="*/ 1092200 w 1092200"/>
                <a:gd name="connsiteY1" fmla="*/ 0 h 1625600"/>
                <a:gd name="connsiteX2" fmla="*/ 1092200 w 1092200"/>
                <a:gd name="connsiteY2" fmla="*/ 1625600 h 1625600"/>
                <a:gd name="connsiteX3" fmla="*/ 0 w 1092200"/>
                <a:gd name="connsiteY3" fmla="*/ 1625600 h 1625600"/>
                <a:gd name="connsiteX4" fmla="*/ 0 w 1092200"/>
                <a:gd name="connsiteY4" fmla="*/ 0 h 1625600"/>
                <a:gd name="connsiteX0" fmla="*/ 508000 w 1600200"/>
                <a:gd name="connsiteY0" fmla="*/ 0 h 3479800"/>
                <a:gd name="connsiteX1" fmla="*/ 1600200 w 1600200"/>
                <a:gd name="connsiteY1" fmla="*/ 0 h 3479800"/>
                <a:gd name="connsiteX2" fmla="*/ 1600200 w 1600200"/>
                <a:gd name="connsiteY2" fmla="*/ 1625600 h 3479800"/>
                <a:gd name="connsiteX3" fmla="*/ 0 w 1600200"/>
                <a:gd name="connsiteY3" fmla="*/ 3479800 h 3479800"/>
                <a:gd name="connsiteX4" fmla="*/ 508000 w 1600200"/>
                <a:gd name="connsiteY4" fmla="*/ 0 h 3479800"/>
                <a:gd name="connsiteX0" fmla="*/ 753102 w 1845302"/>
                <a:gd name="connsiteY0" fmla="*/ 0 h 3479800"/>
                <a:gd name="connsiteX1" fmla="*/ 1845302 w 1845302"/>
                <a:gd name="connsiteY1" fmla="*/ 0 h 3479800"/>
                <a:gd name="connsiteX2" fmla="*/ 1845302 w 1845302"/>
                <a:gd name="connsiteY2" fmla="*/ 1625600 h 3479800"/>
                <a:gd name="connsiteX3" fmla="*/ 245102 w 1845302"/>
                <a:gd name="connsiteY3" fmla="*/ 3479800 h 3479800"/>
                <a:gd name="connsiteX4" fmla="*/ 3802 w 1845302"/>
                <a:gd name="connsiteY4" fmla="*/ 2844800 h 3479800"/>
                <a:gd name="connsiteX5" fmla="*/ 753102 w 1845302"/>
                <a:gd name="connsiteY5" fmla="*/ 0 h 3479800"/>
                <a:gd name="connsiteX0" fmla="*/ 934982 w 2027182"/>
                <a:gd name="connsiteY0" fmla="*/ 0 h 3479800"/>
                <a:gd name="connsiteX1" fmla="*/ 2027182 w 2027182"/>
                <a:gd name="connsiteY1" fmla="*/ 0 h 3479800"/>
                <a:gd name="connsiteX2" fmla="*/ 2027182 w 2027182"/>
                <a:gd name="connsiteY2" fmla="*/ 1625600 h 3479800"/>
                <a:gd name="connsiteX3" fmla="*/ 426982 w 2027182"/>
                <a:gd name="connsiteY3" fmla="*/ 3479800 h 3479800"/>
                <a:gd name="connsiteX4" fmla="*/ 185682 w 2027182"/>
                <a:gd name="connsiteY4" fmla="*/ 2844800 h 3479800"/>
                <a:gd name="connsiteX5" fmla="*/ 7882 w 2027182"/>
                <a:gd name="connsiteY5" fmla="*/ 2286000 h 3479800"/>
                <a:gd name="connsiteX6" fmla="*/ 934982 w 2027182"/>
                <a:gd name="connsiteY6" fmla="*/ 0 h 3479800"/>
                <a:gd name="connsiteX0" fmla="*/ 1216364 w 2308564"/>
                <a:gd name="connsiteY0" fmla="*/ 0 h 3479800"/>
                <a:gd name="connsiteX1" fmla="*/ 2308564 w 2308564"/>
                <a:gd name="connsiteY1" fmla="*/ 0 h 3479800"/>
                <a:gd name="connsiteX2" fmla="*/ 2308564 w 2308564"/>
                <a:gd name="connsiteY2" fmla="*/ 1625600 h 3479800"/>
                <a:gd name="connsiteX3" fmla="*/ 708364 w 2308564"/>
                <a:gd name="connsiteY3" fmla="*/ 3479800 h 3479800"/>
                <a:gd name="connsiteX4" fmla="*/ 467064 w 2308564"/>
                <a:gd name="connsiteY4" fmla="*/ 2844800 h 3479800"/>
                <a:gd name="connsiteX5" fmla="*/ 289264 w 2308564"/>
                <a:gd name="connsiteY5" fmla="*/ 2286000 h 3479800"/>
                <a:gd name="connsiteX6" fmla="*/ 9864 w 2308564"/>
                <a:gd name="connsiteY6" fmla="*/ 1651000 h 3479800"/>
                <a:gd name="connsiteX7" fmla="*/ 1216364 w 2308564"/>
                <a:gd name="connsiteY7" fmla="*/ 0 h 3479800"/>
                <a:gd name="connsiteX0" fmla="*/ 1434215 w 2526415"/>
                <a:gd name="connsiteY0" fmla="*/ 0 h 3479800"/>
                <a:gd name="connsiteX1" fmla="*/ 2526415 w 2526415"/>
                <a:gd name="connsiteY1" fmla="*/ 0 h 3479800"/>
                <a:gd name="connsiteX2" fmla="*/ 2526415 w 2526415"/>
                <a:gd name="connsiteY2" fmla="*/ 1625600 h 3479800"/>
                <a:gd name="connsiteX3" fmla="*/ 926215 w 2526415"/>
                <a:gd name="connsiteY3" fmla="*/ 3479800 h 3479800"/>
                <a:gd name="connsiteX4" fmla="*/ 684915 w 2526415"/>
                <a:gd name="connsiteY4" fmla="*/ 2844800 h 3479800"/>
                <a:gd name="connsiteX5" fmla="*/ 507115 w 2526415"/>
                <a:gd name="connsiteY5" fmla="*/ 2286000 h 3479800"/>
                <a:gd name="connsiteX6" fmla="*/ 227715 w 2526415"/>
                <a:gd name="connsiteY6" fmla="*/ 1651000 h 3479800"/>
                <a:gd name="connsiteX7" fmla="*/ 37215 w 2526415"/>
                <a:gd name="connsiteY7" fmla="*/ 1155700 h 3479800"/>
                <a:gd name="connsiteX8" fmla="*/ 1434215 w 2526415"/>
                <a:gd name="connsiteY8" fmla="*/ 0 h 3479800"/>
                <a:gd name="connsiteX0" fmla="*/ 0 w 2959100"/>
                <a:gd name="connsiteY0" fmla="*/ 711200 h 3479800"/>
                <a:gd name="connsiteX1" fmla="*/ 2959100 w 2959100"/>
                <a:gd name="connsiteY1" fmla="*/ 0 h 3479800"/>
                <a:gd name="connsiteX2" fmla="*/ 2959100 w 2959100"/>
                <a:gd name="connsiteY2" fmla="*/ 1625600 h 3479800"/>
                <a:gd name="connsiteX3" fmla="*/ 1358900 w 2959100"/>
                <a:gd name="connsiteY3" fmla="*/ 3479800 h 3479800"/>
                <a:gd name="connsiteX4" fmla="*/ 1117600 w 2959100"/>
                <a:gd name="connsiteY4" fmla="*/ 2844800 h 3479800"/>
                <a:gd name="connsiteX5" fmla="*/ 939800 w 2959100"/>
                <a:gd name="connsiteY5" fmla="*/ 2286000 h 3479800"/>
                <a:gd name="connsiteX6" fmla="*/ 660400 w 2959100"/>
                <a:gd name="connsiteY6" fmla="*/ 1651000 h 3479800"/>
                <a:gd name="connsiteX7" fmla="*/ 469900 w 2959100"/>
                <a:gd name="connsiteY7" fmla="*/ 1155700 h 3479800"/>
                <a:gd name="connsiteX8" fmla="*/ 0 w 2959100"/>
                <a:gd name="connsiteY8" fmla="*/ 711200 h 3479800"/>
                <a:gd name="connsiteX0" fmla="*/ 0 w 3251200"/>
                <a:gd name="connsiteY0" fmla="*/ 711200 h 3479800"/>
                <a:gd name="connsiteX1" fmla="*/ 2959100 w 3251200"/>
                <a:gd name="connsiteY1" fmla="*/ 0 h 3479800"/>
                <a:gd name="connsiteX2" fmla="*/ 3251200 w 3251200"/>
                <a:gd name="connsiteY2" fmla="*/ 2374900 h 3479800"/>
                <a:gd name="connsiteX3" fmla="*/ 1358900 w 3251200"/>
                <a:gd name="connsiteY3" fmla="*/ 3479800 h 3479800"/>
                <a:gd name="connsiteX4" fmla="*/ 1117600 w 3251200"/>
                <a:gd name="connsiteY4" fmla="*/ 2844800 h 3479800"/>
                <a:gd name="connsiteX5" fmla="*/ 939800 w 3251200"/>
                <a:gd name="connsiteY5" fmla="*/ 2286000 h 3479800"/>
                <a:gd name="connsiteX6" fmla="*/ 660400 w 3251200"/>
                <a:gd name="connsiteY6" fmla="*/ 1651000 h 3479800"/>
                <a:gd name="connsiteX7" fmla="*/ 469900 w 3251200"/>
                <a:gd name="connsiteY7" fmla="*/ 1155700 h 3479800"/>
                <a:gd name="connsiteX8" fmla="*/ 0 w 3251200"/>
                <a:gd name="connsiteY8" fmla="*/ 711200 h 3479800"/>
                <a:gd name="connsiteX0" fmla="*/ 0 w 3251200"/>
                <a:gd name="connsiteY0" fmla="*/ 1041400 h 3810000"/>
                <a:gd name="connsiteX1" fmla="*/ 1841500 w 3251200"/>
                <a:gd name="connsiteY1" fmla="*/ 0 h 3810000"/>
                <a:gd name="connsiteX2" fmla="*/ 3251200 w 3251200"/>
                <a:gd name="connsiteY2" fmla="*/ 2705100 h 3810000"/>
                <a:gd name="connsiteX3" fmla="*/ 1358900 w 3251200"/>
                <a:gd name="connsiteY3" fmla="*/ 3810000 h 3810000"/>
                <a:gd name="connsiteX4" fmla="*/ 1117600 w 3251200"/>
                <a:gd name="connsiteY4" fmla="*/ 3175000 h 3810000"/>
                <a:gd name="connsiteX5" fmla="*/ 939800 w 3251200"/>
                <a:gd name="connsiteY5" fmla="*/ 2616200 h 3810000"/>
                <a:gd name="connsiteX6" fmla="*/ 660400 w 3251200"/>
                <a:gd name="connsiteY6" fmla="*/ 1981200 h 3810000"/>
                <a:gd name="connsiteX7" fmla="*/ 469900 w 3251200"/>
                <a:gd name="connsiteY7" fmla="*/ 1485900 h 3810000"/>
                <a:gd name="connsiteX8" fmla="*/ 0 w 3251200"/>
                <a:gd name="connsiteY8" fmla="*/ 1041400 h 3810000"/>
                <a:gd name="connsiteX0" fmla="*/ 0 w 3263900"/>
                <a:gd name="connsiteY0" fmla="*/ 1041400 h 3810000"/>
                <a:gd name="connsiteX1" fmla="*/ 1841500 w 3263900"/>
                <a:gd name="connsiteY1" fmla="*/ 0 h 3810000"/>
                <a:gd name="connsiteX2" fmla="*/ 3263900 w 3263900"/>
                <a:gd name="connsiteY2" fmla="*/ 2755900 h 3810000"/>
                <a:gd name="connsiteX3" fmla="*/ 1358900 w 3263900"/>
                <a:gd name="connsiteY3" fmla="*/ 3810000 h 3810000"/>
                <a:gd name="connsiteX4" fmla="*/ 1117600 w 3263900"/>
                <a:gd name="connsiteY4" fmla="*/ 3175000 h 3810000"/>
                <a:gd name="connsiteX5" fmla="*/ 939800 w 3263900"/>
                <a:gd name="connsiteY5" fmla="*/ 2616200 h 3810000"/>
                <a:gd name="connsiteX6" fmla="*/ 660400 w 3263900"/>
                <a:gd name="connsiteY6" fmla="*/ 1981200 h 3810000"/>
                <a:gd name="connsiteX7" fmla="*/ 469900 w 3263900"/>
                <a:gd name="connsiteY7" fmla="*/ 1485900 h 3810000"/>
                <a:gd name="connsiteX8" fmla="*/ 0 w 3263900"/>
                <a:gd name="connsiteY8" fmla="*/ 1041400 h 3810000"/>
                <a:gd name="connsiteX0" fmla="*/ 0 w 3263900"/>
                <a:gd name="connsiteY0" fmla="*/ 1041400 h 3810000"/>
                <a:gd name="connsiteX1" fmla="*/ 1841500 w 3263900"/>
                <a:gd name="connsiteY1" fmla="*/ 0 h 3810000"/>
                <a:gd name="connsiteX2" fmla="*/ 3263900 w 3263900"/>
                <a:gd name="connsiteY2" fmla="*/ 2755900 h 3810000"/>
                <a:gd name="connsiteX3" fmla="*/ 1358900 w 3263900"/>
                <a:gd name="connsiteY3" fmla="*/ 3810000 h 3810000"/>
                <a:gd name="connsiteX4" fmla="*/ 1117600 w 3263900"/>
                <a:gd name="connsiteY4" fmla="*/ 3175000 h 3810000"/>
                <a:gd name="connsiteX5" fmla="*/ 939800 w 3263900"/>
                <a:gd name="connsiteY5" fmla="*/ 2616200 h 3810000"/>
                <a:gd name="connsiteX6" fmla="*/ 660400 w 3263900"/>
                <a:gd name="connsiteY6" fmla="*/ 1981200 h 3810000"/>
                <a:gd name="connsiteX7" fmla="*/ 469900 w 3263900"/>
                <a:gd name="connsiteY7" fmla="*/ 1485900 h 3810000"/>
                <a:gd name="connsiteX8" fmla="*/ 0 w 3263900"/>
                <a:gd name="connsiteY8" fmla="*/ 1041400 h 3810000"/>
                <a:gd name="connsiteX0" fmla="*/ 0 w 3263900"/>
                <a:gd name="connsiteY0" fmla="*/ 1041400 h 3840041"/>
                <a:gd name="connsiteX1" fmla="*/ 1841500 w 3263900"/>
                <a:gd name="connsiteY1" fmla="*/ 0 h 3840041"/>
                <a:gd name="connsiteX2" fmla="*/ 3263900 w 3263900"/>
                <a:gd name="connsiteY2" fmla="*/ 2755900 h 3840041"/>
                <a:gd name="connsiteX3" fmla="*/ 1358900 w 3263900"/>
                <a:gd name="connsiteY3" fmla="*/ 3810000 h 3840041"/>
                <a:gd name="connsiteX4" fmla="*/ 1117600 w 3263900"/>
                <a:gd name="connsiteY4" fmla="*/ 3175000 h 3840041"/>
                <a:gd name="connsiteX5" fmla="*/ 939800 w 3263900"/>
                <a:gd name="connsiteY5" fmla="*/ 2616200 h 3840041"/>
                <a:gd name="connsiteX6" fmla="*/ 660400 w 3263900"/>
                <a:gd name="connsiteY6" fmla="*/ 1981200 h 3840041"/>
                <a:gd name="connsiteX7" fmla="*/ 469900 w 3263900"/>
                <a:gd name="connsiteY7" fmla="*/ 1485900 h 3840041"/>
                <a:gd name="connsiteX8" fmla="*/ 0 w 3263900"/>
                <a:gd name="connsiteY8" fmla="*/ 1041400 h 3840041"/>
                <a:gd name="connsiteX0" fmla="*/ 0 w 3263900"/>
                <a:gd name="connsiteY0" fmla="*/ 1041400 h 3840041"/>
                <a:gd name="connsiteX1" fmla="*/ 1841500 w 3263900"/>
                <a:gd name="connsiteY1" fmla="*/ 0 h 3840041"/>
                <a:gd name="connsiteX2" fmla="*/ 3263900 w 3263900"/>
                <a:gd name="connsiteY2" fmla="*/ 2755900 h 3840041"/>
                <a:gd name="connsiteX3" fmla="*/ 1358900 w 3263900"/>
                <a:gd name="connsiteY3" fmla="*/ 3810000 h 3840041"/>
                <a:gd name="connsiteX4" fmla="*/ 1117600 w 3263900"/>
                <a:gd name="connsiteY4" fmla="*/ 3175000 h 3840041"/>
                <a:gd name="connsiteX5" fmla="*/ 939800 w 3263900"/>
                <a:gd name="connsiteY5" fmla="*/ 2616200 h 3840041"/>
                <a:gd name="connsiteX6" fmla="*/ 660400 w 3263900"/>
                <a:gd name="connsiteY6" fmla="*/ 1981200 h 3840041"/>
                <a:gd name="connsiteX7" fmla="*/ 469900 w 3263900"/>
                <a:gd name="connsiteY7" fmla="*/ 1485900 h 3840041"/>
                <a:gd name="connsiteX8" fmla="*/ 0 w 3263900"/>
                <a:gd name="connsiteY8" fmla="*/ 1041400 h 3840041"/>
                <a:gd name="connsiteX0" fmla="*/ 0 w 3263900"/>
                <a:gd name="connsiteY0" fmla="*/ 1041400 h 3840041"/>
                <a:gd name="connsiteX1" fmla="*/ 1841500 w 3263900"/>
                <a:gd name="connsiteY1" fmla="*/ 0 h 3840041"/>
                <a:gd name="connsiteX2" fmla="*/ 3263900 w 3263900"/>
                <a:gd name="connsiteY2" fmla="*/ 2755900 h 3840041"/>
                <a:gd name="connsiteX3" fmla="*/ 1358900 w 3263900"/>
                <a:gd name="connsiteY3" fmla="*/ 3810000 h 3840041"/>
                <a:gd name="connsiteX4" fmla="*/ 1117600 w 3263900"/>
                <a:gd name="connsiteY4" fmla="*/ 3175000 h 3840041"/>
                <a:gd name="connsiteX5" fmla="*/ 939800 w 3263900"/>
                <a:gd name="connsiteY5" fmla="*/ 2616200 h 3840041"/>
                <a:gd name="connsiteX6" fmla="*/ 660400 w 3263900"/>
                <a:gd name="connsiteY6" fmla="*/ 1981200 h 3840041"/>
                <a:gd name="connsiteX7" fmla="*/ 469900 w 3263900"/>
                <a:gd name="connsiteY7" fmla="*/ 1485900 h 3840041"/>
                <a:gd name="connsiteX8" fmla="*/ 0 w 3263900"/>
                <a:gd name="connsiteY8" fmla="*/ 1041400 h 3840041"/>
                <a:gd name="connsiteX0" fmla="*/ 0 w 3263900"/>
                <a:gd name="connsiteY0" fmla="*/ 1041400 h 3840041"/>
                <a:gd name="connsiteX1" fmla="*/ 1841500 w 3263900"/>
                <a:gd name="connsiteY1" fmla="*/ 0 h 3840041"/>
                <a:gd name="connsiteX2" fmla="*/ 3263900 w 3263900"/>
                <a:gd name="connsiteY2" fmla="*/ 2755900 h 3840041"/>
                <a:gd name="connsiteX3" fmla="*/ 1358900 w 3263900"/>
                <a:gd name="connsiteY3" fmla="*/ 3810000 h 3840041"/>
                <a:gd name="connsiteX4" fmla="*/ 1117600 w 3263900"/>
                <a:gd name="connsiteY4" fmla="*/ 3175000 h 3840041"/>
                <a:gd name="connsiteX5" fmla="*/ 939800 w 3263900"/>
                <a:gd name="connsiteY5" fmla="*/ 2616200 h 3840041"/>
                <a:gd name="connsiteX6" fmla="*/ 660400 w 3263900"/>
                <a:gd name="connsiteY6" fmla="*/ 1981200 h 3840041"/>
                <a:gd name="connsiteX7" fmla="*/ 469900 w 3263900"/>
                <a:gd name="connsiteY7" fmla="*/ 1485900 h 3840041"/>
                <a:gd name="connsiteX8" fmla="*/ 0 w 3263900"/>
                <a:gd name="connsiteY8" fmla="*/ 1041400 h 3840041"/>
                <a:gd name="connsiteX0" fmla="*/ 78675 w 3342575"/>
                <a:gd name="connsiteY0" fmla="*/ 1041400 h 3840041"/>
                <a:gd name="connsiteX1" fmla="*/ 1920175 w 3342575"/>
                <a:gd name="connsiteY1" fmla="*/ 0 h 3840041"/>
                <a:gd name="connsiteX2" fmla="*/ 3342575 w 3342575"/>
                <a:gd name="connsiteY2" fmla="*/ 2755900 h 3840041"/>
                <a:gd name="connsiteX3" fmla="*/ 1437575 w 3342575"/>
                <a:gd name="connsiteY3" fmla="*/ 3810000 h 3840041"/>
                <a:gd name="connsiteX4" fmla="*/ 1196275 w 3342575"/>
                <a:gd name="connsiteY4" fmla="*/ 3175000 h 3840041"/>
                <a:gd name="connsiteX5" fmla="*/ 1018475 w 3342575"/>
                <a:gd name="connsiteY5" fmla="*/ 2616200 h 3840041"/>
                <a:gd name="connsiteX6" fmla="*/ 739075 w 3342575"/>
                <a:gd name="connsiteY6" fmla="*/ 1981200 h 3840041"/>
                <a:gd name="connsiteX7" fmla="*/ 548575 w 3342575"/>
                <a:gd name="connsiteY7" fmla="*/ 1485900 h 3840041"/>
                <a:gd name="connsiteX8" fmla="*/ 78675 w 3342575"/>
                <a:gd name="connsiteY8" fmla="*/ 1041400 h 3840041"/>
                <a:gd name="connsiteX0" fmla="*/ 131967 w 3395867"/>
                <a:gd name="connsiteY0" fmla="*/ 1041400 h 3840041"/>
                <a:gd name="connsiteX1" fmla="*/ 1973467 w 3395867"/>
                <a:gd name="connsiteY1" fmla="*/ 0 h 3840041"/>
                <a:gd name="connsiteX2" fmla="*/ 3395867 w 3395867"/>
                <a:gd name="connsiteY2" fmla="*/ 2755900 h 3840041"/>
                <a:gd name="connsiteX3" fmla="*/ 1490867 w 3395867"/>
                <a:gd name="connsiteY3" fmla="*/ 3810000 h 3840041"/>
                <a:gd name="connsiteX4" fmla="*/ 1249567 w 3395867"/>
                <a:gd name="connsiteY4" fmla="*/ 3175000 h 3840041"/>
                <a:gd name="connsiteX5" fmla="*/ 1071767 w 3395867"/>
                <a:gd name="connsiteY5" fmla="*/ 2616200 h 3840041"/>
                <a:gd name="connsiteX6" fmla="*/ 792367 w 3395867"/>
                <a:gd name="connsiteY6" fmla="*/ 1981200 h 3840041"/>
                <a:gd name="connsiteX7" fmla="*/ 601867 w 3395867"/>
                <a:gd name="connsiteY7" fmla="*/ 1485900 h 3840041"/>
                <a:gd name="connsiteX8" fmla="*/ 131967 w 3395867"/>
                <a:gd name="connsiteY8" fmla="*/ 1041400 h 3840041"/>
                <a:gd name="connsiteX0" fmla="*/ 131967 w 3395867"/>
                <a:gd name="connsiteY0" fmla="*/ 967540 h 3766181"/>
                <a:gd name="connsiteX1" fmla="*/ 2049608 w 3395867"/>
                <a:gd name="connsiteY1" fmla="*/ 0 h 3766181"/>
                <a:gd name="connsiteX2" fmla="*/ 3395867 w 3395867"/>
                <a:gd name="connsiteY2" fmla="*/ 2682040 h 3766181"/>
                <a:gd name="connsiteX3" fmla="*/ 1490867 w 3395867"/>
                <a:gd name="connsiteY3" fmla="*/ 3736140 h 3766181"/>
                <a:gd name="connsiteX4" fmla="*/ 1249567 w 3395867"/>
                <a:gd name="connsiteY4" fmla="*/ 3101140 h 3766181"/>
                <a:gd name="connsiteX5" fmla="*/ 1071767 w 3395867"/>
                <a:gd name="connsiteY5" fmla="*/ 2542340 h 3766181"/>
                <a:gd name="connsiteX6" fmla="*/ 792367 w 3395867"/>
                <a:gd name="connsiteY6" fmla="*/ 1907340 h 3766181"/>
                <a:gd name="connsiteX7" fmla="*/ 601867 w 3395867"/>
                <a:gd name="connsiteY7" fmla="*/ 1412040 h 3766181"/>
                <a:gd name="connsiteX8" fmla="*/ 131967 w 3395867"/>
                <a:gd name="connsiteY8" fmla="*/ 967540 h 3766181"/>
                <a:gd name="connsiteX0" fmla="*/ 131967 w 3395867"/>
                <a:gd name="connsiteY0" fmla="*/ 995238 h 3793879"/>
                <a:gd name="connsiteX1" fmla="*/ 2030573 w 3395867"/>
                <a:gd name="connsiteY1" fmla="*/ 0 h 3793879"/>
                <a:gd name="connsiteX2" fmla="*/ 3395867 w 3395867"/>
                <a:gd name="connsiteY2" fmla="*/ 2709738 h 3793879"/>
                <a:gd name="connsiteX3" fmla="*/ 1490867 w 3395867"/>
                <a:gd name="connsiteY3" fmla="*/ 3763838 h 3793879"/>
                <a:gd name="connsiteX4" fmla="*/ 1249567 w 3395867"/>
                <a:gd name="connsiteY4" fmla="*/ 3128838 h 3793879"/>
                <a:gd name="connsiteX5" fmla="*/ 1071767 w 3395867"/>
                <a:gd name="connsiteY5" fmla="*/ 2570038 h 3793879"/>
                <a:gd name="connsiteX6" fmla="*/ 792367 w 3395867"/>
                <a:gd name="connsiteY6" fmla="*/ 1935038 h 3793879"/>
                <a:gd name="connsiteX7" fmla="*/ 601867 w 3395867"/>
                <a:gd name="connsiteY7" fmla="*/ 1439738 h 3793879"/>
                <a:gd name="connsiteX8" fmla="*/ 131967 w 3395867"/>
                <a:gd name="connsiteY8" fmla="*/ 995238 h 3793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95867" h="3793879">
                  <a:moveTo>
                    <a:pt x="131967" y="995238"/>
                  </a:moveTo>
                  <a:lnTo>
                    <a:pt x="2030573" y="0"/>
                  </a:lnTo>
                  <a:lnTo>
                    <a:pt x="3395867" y="2709738"/>
                  </a:lnTo>
                  <a:lnTo>
                    <a:pt x="1490867" y="3763838"/>
                  </a:lnTo>
                  <a:cubicBezTo>
                    <a:pt x="1279200" y="3687638"/>
                    <a:pt x="699234" y="4119438"/>
                    <a:pt x="1249567" y="3128838"/>
                  </a:cubicBezTo>
                  <a:cubicBezTo>
                    <a:pt x="305534" y="3281238"/>
                    <a:pt x="1012500" y="2798638"/>
                    <a:pt x="1071767" y="2570038"/>
                  </a:cubicBezTo>
                  <a:cubicBezTo>
                    <a:pt x="148900" y="2845205"/>
                    <a:pt x="711934" y="2129771"/>
                    <a:pt x="792367" y="1935038"/>
                  </a:cubicBezTo>
                  <a:cubicBezTo>
                    <a:pt x="47300" y="2231371"/>
                    <a:pt x="419834" y="1676805"/>
                    <a:pt x="601867" y="1439738"/>
                  </a:cubicBezTo>
                  <a:cubicBezTo>
                    <a:pt x="-380266" y="1697971"/>
                    <a:pt x="136200" y="1232305"/>
                    <a:pt x="131967" y="995238"/>
                  </a:cubicBezTo>
                  <a:close/>
                </a:path>
              </a:pathLst>
            </a:custGeom>
            <a:solidFill>
              <a:srgbClr val="51E83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4">
              <a:extLst>
                <a:ext uri="{FF2B5EF4-FFF2-40B4-BE49-F238E27FC236}">
                  <a16:creationId xmlns:a16="http://schemas.microsoft.com/office/drawing/2014/main" id="{FCFA457B-FC08-2141-5951-2604CEAC59AB}"/>
                </a:ext>
              </a:extLst>
            </p:cNvPr>
            <p:cNvSpPr/>
            <p:nvPr/>
          </p:nvSpPr>
          <p:spPr>
            <a:xfrm>
              <a:off x="2125074" y="2286854"/>
              <a:ext cx="3395867" cy="3888663"/>
            </a:xfrm>
            <a:custGeom>
              <a:avLst/>
              <a:gdLst>
                <a:gd name="connsiteX0" fmla="*/ 0 w 1092200"/>
                <a:gd name="connsiteY0" fmla="*/ 0 h 1625600"/>
                <a:gd name="connsiteX1" fmla="*/ 1092200 w 1092200"/>
                <a:gd name="connsiteY1" fmla="*/ 0 h 1625600"/>
                <a:gd name="connsiteX2" fmla="*/ 1092200 w 1092200"/>
                <a:gd name="connsiteY2" fmla="*/ 1625600 h 1625600"/>
                <a:gd name="connsiteX3" fmla="*/ 0 w 1092200"/>
                <a:gd name="connsiteY3" fmla="*/ 1625600 h 1625600"/>
                <a:gd name="connsiteX4" fmla="*/ 0 w 1092200"/>
                <a:gd name="connsiteY4" fmla="*/ 0 h 1625600"/>
                <a:gd name="connsiteX0" fmla="*/ 508000 w 1600200"/>
                <a:gd name="connsiteY0" fmla="*/ 0 h 3479800"/>
                <a:gd name="connsiteX1" fmla="*/ 1600200 w 1600200"/>
                <a:gd name="connsiteY1" fmla="*/ 0 h 3479800"/>
                <a:gd name="connsiteX2" fmla="*/ 1600200 w 1600200"/>
                <a:gd name="connsiteY2" fmla="*/ 1625600 h 3479800"/>
                <a:gd name="connsiteX3" fmla="*/ 0 w 1600200"/>
                <a:gd name="connsiteY3" fmla="*/ 3479800 h 3479800"/>
                <a:gd name="connsiteX4" fmla="*/ 508000 w 1600200"/>
                <a:gd name="connsiteY4" fmla="*/ 0 h 3479800"/>
                <a:gd name="connsiteX0" fmla="*/ 753102 w 1845302"/>
                <a:gd name="connsiteY0" fmla="*/ 0 h 3479800"/>
                <a:gd name="connsiteX1" fmla="*/ 1845302 w 1845302"/>
                <a:gd name="connsiteY1" fmla="*/ 0 h 3479800"/>
                <a:gd name="connsiteX2" fmla="*/ 1845302 w 1845302"/>
                <a:gd name="connsiteY2" fmla="*/ 1625600 h 3479800"/>
                <a:gd name="connsiteX3" fmla="*/ 245102 w 1845302"/>
                <a:gd name="connsiteY3" fmla="*/ 3479800 h 3479800"/>
                <a:gd name="connsiteX4" fmla="*/ 3802 w 1845302"/>
                <a:gd name="connsiteY4" fmla="*/ 2844800 h 3479800"/>
                <a:gd name="connsiteX5" fmla="*/ 753102 w 1845302"/>
                <a:gd name="connsiteY5" fmla="*/ 0 h 3479800"/>
                <a:gd name="connsiteX0" fmla="*/ 934982 w 2027182"/>
                <a:gd name="connsiteY0" fmla="*/ 0 h 3479800"/>
                <a:gd name="connsiteX1" fmla="*/ 2027182 w 2027182"/>
                <a:gd name="connsiteY1" fmla="*/ 0 h 3479800"/>
                <a:gd name="connsiteX2" fmla="*/ 2027182 w 2027182"/>
                <a:gd name="connsiteY2" fmla="*/ 1625600 h 3479800"/>
                <a:gd name="connsiteX3" fmla="*/ 426982 w 2027182"/>
                <a:gd name="connsiteY3" fmla="*/ 3479800 h 3479800"/>
                <a:gd name="connsiteX4" fmla="*/ 185682 w 2027182"/>
                <a:gd name="connsiteY4" fmla="*/ 2844800 h 3479800"/>
                <a:gd name="connsiteX5" fmla="*/ 7882 w 2027182"/>
                <a:gd name="connsiteY5" fmla="*/ 2286000 h 3479800"/>
                <a:gd name="connsiteX6" fmla="*/ 934982 w 2027182"/>
                <a:gd name="connsiteY6" fmla="*/ 0 h 3479800"/>
                <a:gd name="connsiteX0" fmla="*/ 1216364 w 2308564"/>
                <a:gd name="connsiteY0" fmla="*/ 0 h 3479800"/>
                <a:gd name="connsiteX1" fmla="*/ 2308564 w 2308564"/>
                <a:gd name="connsiteY1" fmla="*/ 0 h 3479800"/>
                <a:gd name="connsiteX2" fmla="*/ 2308564 w 2308564"/>
                <a:gd name="connsiteY2" fmla="*/ 1625600 h 3479800"/>
                <a:gd name="connsiteX3" fmla="*/ 708364 w 2308564"/>
                <a:gd name="connsiteY3" fmla="*/ 3479800 h 3479800"/>
                <a:gd name="connsiteX4" fmla="*/ 467064 w 2308564"/>
                <a:gd name="connsiteY4" fmla="*/ 2844800 h 3479800"/>
                <a:gd name="connsiteX5" fmla="*/ 289264 w 2308564"/>
                <a:gd name="connsiteY5" fmla="*/ 2286000 h 3479800"/>
                <a:gd name="connsiteX6" fmla="*/ 9864 w 2308564"/>
                <a:gd name="connsiteY6" fmla="*/ 1651000 h 3479800"/>
                <a:gd name="connsiteX7" fmla="*/ 1216364 w 2308564"/>
                <a:gd name="connsiteY7" fmla="*/ 0 h 3479800"/>
                <a:gd name="connsiteX0" fmla="*/ 1434215 w 2526415"/>
                <a:gd name="connsiteY0" fmla="*/ 0 h 3479800"/>
                <a:gd name="connsiteX1" fmla="*/ 2526415 w 2526415"/>
                <a:gd name="connsiteY1" fmla="*/ 0 h 3479800"/>
                <a:gd name="connsiteX2" fmla="*/ 2526415 w 2526415"/>
                <a:gd name="connsiteY2" fmla="*/ 1625600 h 3479800"/>
                <a:gd name="connsiteX3" fmla="*/ 926215 w 2526415"/>
                <a:gd name="connsiteY3" fmla="*/ 3479800 h 3479800"/>
                <a:gd name="connsiteX4" fmla="*/ 684915 w 2526415"/>
                <a:gd name="connsiteY4" fmla="*/ 2844800 h 3479800"/>
                <a:gd name="connsiteX5" fmla="*/ 507115 w 2526415"/>
                <a:gd name="connsiteY5" fmla="*/ 2286000 h 3479800"/>
                <a:gd name="connsiteX6" fmla="*/ 227715 w 2526415"/>
                <a:gd name="connsiteY6" fmla="*/ 1651000 h 3479800"/>
                <a:gd name="connsiteX7" fmla="*/ 37215 w 2526415"/>
                <a:gd name="connsiteY7" fmla="*/ 1155700 h 3479800"/>
                <a:gd name="connsiteX8" fmla="*/ 1434215 w 2526415"/>
                <a:gd name="connsiteY8" fmla="*/ 0 h 3479800"/>
                <a:gd name="connsiteX0" fmla="*/ 0 w 2959100"/>
                <a:gd name="connsiteY0" fmla="*/ 711200 h 3479800"/>
                <a:gd name="connsiteX1" fmla="*/ 2959100 w 2959100"/>
                <a:gd name="connsiteY1" fmla="*/ 0 h 3479800"/>
                <a:gd name="connsiteX2" fmla="*/ 2959100 w 2959100"/>
                <a:gd name="connsiteY2" fmla="*/ 1625600 h 3479800"/>
                <a:gd name="connsiteX3" fmla="*/ 1358900 w 2959100"/>
                <a:gd name="connsiteY3" fmla="*/ 3479800 h 3479800"/>
                <a:gd name="connsiteX4" fmla="*/ 1117600 w 2959100"/>
                <a:gd name="connsiteY4" fmla="*/ 2844800 h 3479800"/>
                <a:gd name="connsiteX5" fmla="*/ 939800 w 2959100"/>
                <a:gd name="connsiteY5" fmla="*/ 2286000 h 3479800"/>
                <a:gd name="connsiteX6" fmla="*/ 660400 w 2959100"/>
                <a:gd name="connsiteY6" fmla="*/ 1651000 h 3479800"/>
                <a:gd name="connsiteX7" fmla="*/ 469900 w 2959100"/>
                <a:gd name="connsiteY7" fmla="*/ 1155700 h 3479800"/>
                <a:gd name="connsiteX8" fmla="*/ 0 w 2959100"/>
                <a:gd name="connsiteY8" fmla="*/ 711200 h 3479800"/>
                <a:gd name="connsiteX0" fmla="*/ 0 w 3251200"/>
                <a:gd name="connsiteY0" fmla="*/ 711200 h 3479800"/>
                <a:gd name="connsiteX1" fmla="*/ 2959100 w 3251200"/>
                <a:gd name="connsiteY1" fmla="*/ 0 h 3479800"/>
                <a:gd name="connsiteX2" fmla="*/ 3251200 w 3251200"/>
                <a:gd name="connsiteY2" fmla="*/ 2374900 h 3479800"/>
                <a:gd name="connsiteX3" fmla="*/ 1358900 w 3251200"/>
                <a:gd name="connsiteY3" fmla="*/ 3479800 h 3479800"/>
                <a:gd name="connsiteX4" fmla="*/ 1117600 w 3251200"/>
                <a:gd name="connsiteY4" fmla="*/ 2844800 h 3479800"/>
                <a:gd name="connsiteX5" fmla="*/ 939800 w 3251200"/>
                <a:gd name="connsiteY5" fmla="*/ 2286000 h 3479800"/>
                <a:gd name="connsiteX6" fmla="*/ 660400 w 3251200"/>
                <a:gd name="connsiteY6" fmla="*/ 1651000 h 3479800"/>
                <a:gd name="connsiteX7" fmla="*/ 469900 w 3251200"/>
                <a:gd name="connsiteY7" fmla="*/ 1155700 h 3479800"/>
                <a:gd name="connsiteX8" fmla="*/ 0 w 3251200"/>
                <a:gd name="connsiteY8" fmla="*/ 711200 h 3479800"/>
                <a:gd name="connsiteX0" fmla="*/ 0 w 3251200"/>
                <a:gd name="connsiteY0" fmla="*/ 1041400 h 3810000"/>
                <a:gd name="connsiteX1" fmla="*/ 1841500 w 3251200"/>
                <a:gd name="connsiteY1" fmla="*/ 0 h 3810000"/>
                <a:gd name="connsiteX2" fmla="*/ 3251200 w 3251200"/>
                <a:gd name="connsiteY2" fmla="*/ 2705100 h 3810000"/>
                <a:gd name="connsiteX3" fmla="*/ 1358900 w 3251200"/>
                <a:gd name="connsiteY3" fmla="*/ 3810000 h 3810000"/>
                <a:gd name="connsiteX4" fmla="*/ 1117600 w 3251200"/>
                <a:gd name="connsiteY4" fmla="*/ 3175000 h 3810000"/>
                <a:gd name="connsiteX5" fmla="*/ 939800 w 3251200"/>
                <a:gd name="connsiteY5" fmla="*/ 2616200 h 3810000"/>
                <a:gd name="connsiteX6" fmla="*/ 660400 w 3251200"/>
                <a:gd name="connsiteY6" fmla="*/ 1981200 h 3810000"/>
                <a:gd name="connsiteX7" fmla="*/ 469900 w 3251200"/>
                <a:gd name="connsiteY7" fmla="*/ 1485900 h 3810000"/>
                <a:gd name="connsiteX8" fmla="*/ 0 w 3251200"/>
                <a:gd name="connsiteY8" fmla="*/ 1041400 h 3810000"/>
                <a:gd name="connsiteX0" fmla="*/ 0 w 3263900"/>
                <a:gd name="connsiteY0" fmla="*/ 1041400 h 3810000"/>
                <a:gd name="connsiteX1" fmla="*/ 1841500 w 3263900"/>
                <a:gd name="connsiteY1" fmla="*/ 0 h 3810000"/>
                <a:gd name="connsiteX2" fmla="*/ 3263900 w 3263900"/>
                <a:gd name="connsiteY2" fmla="*/ 2755900 h 3810000"/>
                <a:gd name="connsiteX3" fmla="*/ 1358900 w 3263900"/>
                <a:gd name="connsiteY3" fmla="*/ 3810000 h 3810000"/>
                <a:gd name="connsiteX4" fmla="*/ 1117600 w 3263900"/>
                <a:gd name="connsiteY4" fmla="*/ 3175000 h 3810000"/>
                <a:gd name="connsiteX5" fmla="*/ 939800 w 3263900"/>
                <a:gd name="connsiteY5" fmla="*/ 2616200 h 3810000"/>
                <a:gd name="connsiteX6" fmla="*/ 660400 w 3263900"/>
                <a:gd name="connsiteY6" fmla="*/ 1981200 h 3810000"/>
                <a:gd name="connsiteX7" fmla="*/ 469900 w 3263900"/>
                <a:gd name="connsiteY7" fmla="*/ 1485900 h 3810000"/>
                <a:gd name="connsiteX8" fmla="*/ 0 w 3263900"/>
                <a:gd name="connsiteY8" fmla="*/ 1041400 h 3810000"/>
                <a:gd name="connsiteX0" fmla="*/ 0 w 3263900"/>
                <a:gd name="connsiteY0" fmla="*/ 1041400 h 3810000"/>
                <a:gd name="connsiteX1" fmla="*/ 1841500 w 3263900"/>
                <a:gd name="connsiteY1" fmla="*/ 0 h 3810000"/>
                <a:gd name="connsiteX2" fmla="*/ 3263900 w 3263900"/>
                <a:gd name="connsiteY2" fmla="*/ 2755900 h 3810000"/>
                <a:gd name="connsiteX3" fmla="*/ 1358900 w 3263900"/>
                <a:gd name="connsiteY3" fmla="*/ 3810000 h 3810000"/>
                <a:gd name="connsiteX4" fmla="*/ 1117600 w 3263900"/>
                <a:gd name="connsiteY4" fmla="*/ 3175000 h 3810000"/>
                <a:gd name="connsiteX5" fmla="*/ 939800 w 3263900"/>
                <a:gd name="connsiteY5" fmla="*/ 2616200 h 3810000"/>
                <a:gd name="connsiteX6" fmla="*/ 660400 w 3263900"/>
                <a:gd name="connsiteY6" fmla="*/ 1981200 h 3810000"/>
                <a:gd name="connsiteX7" fmla="*/ 469900 w 3263900"/>
                <a:gd name="connsiteY7" fmla="*/ 1485900 h 3810000"/>
                <a:gd name="connsiteX8" fmla="*/ 0 w 3263900"/>
                <a:gd name="connsiteY8" fmla="*/ 1041400 h 3810000"/>
                <a:gd name="connsiteX0" fmla="*/ 0 w 3263900"/>
                <a:gd name="connsiteY0" fmla="*/ 1041400 h 3840041"/>
                <a:gd name="connsiteX1" fmla="*/ 1841500 w 3263900"/>
                <a:gd name="connsiteY1" fmla="*/ 0 h 3840041"/>
                <a:gd name="connsiteX2" fmla="*/ 3263900 w 3263900"/>
                <a:gd name="connsiteY2" fmla="*/ 2755900 h 3840041"/>
                <a:gd name="connsiteX3" fmla="*/ 1358900 w 3263900"/>
                <a:gd name="connsiteY3" fmla="*/ 3810000 h 3840041"/>
                <a:gd name="connsiteX4" fmla="*/ 1117600 w 3263900"/>
                <a:gd name="connsiteY4" fmla="*/ 3175000 h 3840041"/>
                <a:gd name="connsiteX5" fmla="*/ 939800 w 3263900"/>
                <a:gd name="connsiteY5" fmla="*/ 2616200 h 3840041"/>
                <a:gd name="connsiteX6" fmla="*/ 660400 w 3263900"/>
                <a:gd name="connsiteY6" fmla="*/ 1981200 h 3840041"/>
                <a:gd name="connsiteX7" fmla="*/ 469900 w 3263900"/>
                <a:gd name="connsiteY7" fmla="*/ 1485900 h 3840041"/>
                <a:gd name="connsiteX8" fmla="*/ 0 w 3263900"/>
                <a:gd name="connsiteY8" fmla="*/ 1041400 h 3840041"/>
                <a:gd name="connsiteX0" fmla="*/ 0 w 3263900"/>
                <a:gd name="connsiteY0" fmla="*/ 1041400 h 3840041"/>
                <a:gd name="connsiteX1" fmla="*/ 1841500 w 3263900"/>
                <a:gd name="connsiteY1" fmla="*/ 0 h 3840041"/>
                <a:gd name="connsiteX2" fmla="*/ 3263900 w 3263900"/>
                <a:gd name="connsiteY2" fmla="*/ 2755900 h 3840041"/>
                <a:gd name="connsiteX3" fmla="*/ 1358900 w 3263900"/>
                <a:gd name="connsiteY3" fmla="*/ 3810000 h 3840041"/>
                <a:gd name="connsiteX4" fmla="*/ 1117600 w 3263900"/>
                <a:gd name="connsiteY4" fmla="*/ 3175000 h 3840041"/>
                <a:gd name="connsiteX5" fmla="*/ 939800 w 3263900"/>
                <a:gd name="connsiteY5" fmla="*/ 2616200 h 3840041"/>
                <a:gd name="connsiteX6" fmla="*/ 660400 w 3263900"/>
                <a:gd name="connsiteY6" fmla="*/ 1981200 h 3840041"/>
                <a:gd name="connsiteX7" fmla="*/ 469900 w 3263900"/>
                <a:gd name="connsiteY7" fmla="*/ 1485900 h 3840041"/>
                <a:gd name="connsiteX8" fmla="*/ 0 w 3263900"/>
                <a:gd name="connsiteY8" fmla="*/ 1041400 h 3840041"/>
                <a:gd name="connsiteX0" fmla="*/ 0 w 3263900"/>
                <a:gd name="connsiteY0" fmla="*/ 1041400 h 3840041"/>
                <a:gd name="connsiteX1" fmla="*/ 1841500 w 3263900"/>
                <a:gd name="connsiteY1" fmla="*/ 0 h 3840041"/>
                <a:gd name="connsiteX2" fmla="*/ 3263900 w 3263900"/>
                <a:gd name="connsiteY2" fmla="*/ 2755900 h 3840041"/>
                <a:gd name="connsiteX3" fmla="*/ 1358900 w 3263900"/>
                <a:gd name="connsiteY3" fmla="*/ 3810000 h 3840041"/>
                <a:gd name="connsiteX4" fmla="*/ 1117600 w 3263900"/>
                <a:gd name="connsiteY4" fmla="*/ 3175000 h 3840041"/>
                <a:gd name="connsiteX5" fmla="*/ 939800 w 3263900"/>
                <a:gd name="connsiteY5" fmla="*/ 2616200 h 3840041"/>
                <a:gd name="connsiteX6" fmla="*/ 660400 w 3263900"/>
                <a:gd name="connsiteY6" fmla="*/ 1981200 h 3840041"/>
                <a:gd name="connsiteX7" fmla="*/ 469900 w 3263900"/>
                <a:gd name="connsiteY7" fmla="*/ 1485900 h 3840041"/>
                <a:gd name="connsiteX8" fmla="*/ 0 w 3263900"/>
                <a:gd name="connsiteY8" fmla="*/ 1041400 h 3840041"/>
                <a:gd name="connsiteX0" fmla="*/ 0 w 3263900"/>
                <a:gd name="connsiteY0" fmla="*/ 1041400 h 3840041"/>
                <a:gd name="connsiteX1" fmla="*/ 1841500 w 3263900"/>
                <a:gd name="connsiteY1" fmla="*/ 0 h 3840041"/>
                <a:gd name="connsiteX2" fmla="*/ 3263900 w 3263900"/>
                <a:gd name="connsiteY2" fmla="*/ 2755900 h 3840041"/>
                <a:gd name="connsiteX3" fmla="*/ 1358900 w 3263900"/>
                <a:gd name="connsiteY3" fmla="*/ 3810000 h 3840041"/>
                <a:gd name="connsiteX4" fmla="*/ 1117600 w 3263900"/>
                <a:gd name="connsiteY4" fmla="*/ 3175000 h 3840041"/>
                <a:gd name="connsiteX5" fmla="*/ 939800 w 3263900"/>
                <a:gd name="connsiteY5" fmla="*/ 2616200 h 3840041"/>
                <a:gd name="connsiteX6" fmla="*/ 660400 w 3263900"/>
                <a:gd name="connsiteY6" fmla="*/ 1981200 h 3840041"/>
                <a:gd name="connsiteX7" fmla="*/ 469900 w 3263900"/>
                <a:gd name="connsiteY7" fmla="*/ 1485900 h 3840041"/>
                <a:gd name="connsiteX8" fmla="*/ 0 w 3263900"/>
                <a:gd name="connsiteY8" fmla="*/ 1041400 h 3840041"/>
                <a:gd name="connsiteX0" fmla="*/ 78675 w 3342575"/>
                <a:gd name="connsiteY0" fmla="*/ 1041400 h 3840041"/>
                <a:gd name="connsiteX1" fmla="*/ 1920175 w 3342575"/>
                <a:gd name="connsiteY1" fmla="*/ 0 h 3840041"/>
                <a:gd name="connsiteX2" fmla="*/ 3342575 w 3342575"/>
                <a:gd name="connsiteY2" fmla="*/ 2755900 h 3840041"/>
                <a:gd name="connsiteX3" fmla="*/ 1437575 w 3342575"/>
                <a:gd name="connsiteY3" fmla="*/ 3810000 h 3840041"/>
                <a:gd name="connsiteX4" fmla="*/ 1196275 w 3342575"/>
                <a:gd name="connsiteY4" fmla="*/ 3175000 h 3840041"/>
                <a:gd name="connsiteX5" fmla="*/ 1018475 w 3342575"/>
                <a:gd name="connsiteY5" fmla="*/ 2616200 h 3840041"/>
                <a:gd name="connsiteX6" fmla="*/ 739075 w 3342575"/>
                <a:gd name="connsiteY6" fmla="*/ 1981200 h 3840041"/>
                <a:gd name="connsiteX7" fmla="*/ 548575 w 3342575"/>
                <a:gd name="connsiteY7" fmla="*/ 1485900 h 3840041"/>
                <a:gd name="connsiteX8" fmla="*/ 78675 w 3342575"/>
                <a:gd name="connsiteY8" fmla="*/ 1041400 h 3840041"/>
                <a:gd name="connsiteX0" fmla="*/ 131967 w 3395867"/>
                <a:gd name="connsiteY0" fmla="*/ 1041400 h 3840041"/>
                <a:gd name="connsiteX1" fmla="*/ 1973467 w 3395867"/>
                <a:gd name="connsiteY1" fmla="*/ 0 h 3840041"/>
                <a:gd name="connsiteX2" fmla="*/ 3395867 w 3395867"/>
                <a:gd name="connsiteY2" fmla="*/ 2755900 h 3840041"/>
                <a:gd name="connsiteX3" fmla="*/ 1490867 w 3395867"/>
                <a:gd name="connsiteY3" fmla="*/ 3810000 h 3840041"/>
                <a:gd name="connsiteX4" fmla="*/ 1249567 w 3395867"/>
                <a:gd name="connsiteY4" fmla="*/ 3175000 h 3840041"/>
                <a:gd name="connsiteX5" fmla="*/ 1071767 w 3395867"/>
                <a:gd name="connsiteY5" fmla="*/ 2616200 h 3840041"/>
                <a:gd name="connsiteX6" fmla="*/ 792367 w 3395867"/>
                <a:gd name="connsiteY6" fmla="*/ 1981200 h 3840041"/>
                <a:gd name="connsiteX7" fmla="*/ 601867 w 3395867"/>
                <a:gd name="connsiteY7" fmla="*/ 1485900 h 3840041"/>
                <a:gd name="connsiteX8" fmla="*/ 131967 w 3395867"/>
                <a:gd name="connsiteY8" fmla="*/ 1041400 h 3840041"/>
                <a:gd name="connsiteX0" fmla="*/ 131967 w 3395867"/>
                <a:gd name="connsiteY0" fmla="*/ 955675 h 3754316"/>
                <a:gd name="connsiteX1" fmla="*/ 2011567 w 3395867"/>
                <a:gd name="connsiteY1" fmla="*/ 0 h 3754316"/>
                <a:gd name="connsiteX2" fmla="*/ 3395867 w 3395867"/>
                <a:gd name="connsiteY2" fmla="*/ 2670175 h 3754316"/>
                <a:gd name="connsiteX3" fmla="*/ 1490867 w 3395867"/>
                <a:gd name="connsiteY3" fmla="*/ 3724275 h 3754316"/>
                <a:gd name="connsiteX4" fmla="*/ 1249567 w 3395867"/>
                <a:gd name="connsiteY4" fmla="*/ 3089275 h 3754316"/>
                <a:gd name="connsiteX5" fmla="*/ 1071767 w 3395867"/>
                <a:gd name="connsiteY5" fmla="*/ 2530475 h 3754316"/>
                <a:gd name="connsiteX6" fmla="*/ 792367 w 3395867"/>
                <a:gd name="connsiteY6" fmla="*/ 1895475 h 3754316"/>
                <a:gd name="connsiteX7" fmla="*/ 601867 w 3395867"/>
                <a:gd name="connsiteY7" fmla="*/ 1400175 h 3754316"/>
                <a:gd name="connsiteX8" fmla="*/ 131967 w 3395867"/>
                <a:gd name="connsiteY8" fmla="*/ 955675 h 3754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95867" h="3754316">
                  <a:moveTo>
                    <a:pt x="131967" y="955675"/>
                  </a:moveTo>
                  <a:lnTo>
                    <a:pt x="2011567" y="0"/>
                  </a:lnTo>
                  <a:lnTo>
                    <a:pt x="3395867" y="2670175"/>
                  </a:lnTo>
                  <a:lnTo>
                    <a:pt x="1490867" y="3724275"/>
                  </a:lnTo>
                  <a:cubicBezTo>
                    <a:pt x="1279200" y="3648075"/>
                    <a:pt x="699234" y="4079875"/>
                    <a:pt x="1249567" y="3089275"/>
                  </a:cubicBezTo>
                  <a:cubicBezTo>
                    <a:pt x="305534" y="3241675"/>
                    <a:pt x="1012500" y="2759075"/>
                    <a:pt x="1071767" y="2530475"/>
                  </a:cubicBezTo>
                  <a:cubicBezTo>
                    <a:pt x="148900" y="2805642"/>
                    <a:pt x="711934" y="2090208"/>
                    <a:pt x="792367" y="1895475"/>
                  </a:cubicBezTo>
                  <a:cubicBezTo>
                    <a:pt x="47300" y="2191808"/>
                    <a:pt x="419834" y="1637242"/>
                    <a:pt x="601867" y="1400175"/>
                  </a:cubicBezTo>
                  <a:cubicBezTo>
                    <a:pt x="-380266" y="1658408"/>
                    <a:pt x="136200" y="1192742"/>
                    <a:pt x="131967" y="955675"/>
                  </a:cubicBezTo>
                  <a:close/>
                </a:path>
              </a:pathLst>
            </a:cu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4">
              <a:extLst>
                <a:ext uri="{FF2B5EF4-FFF2-40B4-BE49-F238E27FC236}">
                  <a16:creationId xmlns:a16="http://schemas.microsoft.com/office/drawing/2014/main" id="{549BC083-C8DA-ED79-BBF6-DACC7C759798}"/>
                </a:ext>
              </a:extLst>
            </p:cNvPr>
            <p:cNvSpPr/>
            <p:nvPr/>
          </p:nvSpPr>
          <p:spPr>
            <a:xfrm>
              <a:off x="2798140" y="1946987"/>
              <a:ext cx="3395867" cy="3851225"/>
            </a:xfrm>
            <a:custGeom>
              <a:avLst/>
              <a:gdLst>
                <a:gd name="connsiteX0" fmla="*/ 0 w 1092200"/>
                <a:gd name="connsiteY0" fmla="*/ 0 h 1625600"/>
                <a:gd name="connsiteX1" fmla="*/ 1092200 w 1092200"/>
                <a:gd name="connsiteY1" fmla="*/ 0 h 1625600"/>
                <a:gd name="connsiteX2" fmla="*/ 1092200 w 1092200"/>
                <a:gd name="connsiteY2" fmla="*/ 1625600 h 1625600"/>
                <a:gd name="connsiteX3" fmla="*/ 0 w 1092200"/>
                <a:gd name="connsiteY3" fmla="*/ 1625600 h 1625600"/>
                <a:gd name="connsiteX4" fmla="*/ 0 w 1092200"/>
                <a:gd name="connsiteY4" fmla="*/ 0 h 1625600"/>
                <a:gd name="connsiteX0" fmla="*/ 508000 w 1600200"/>
                <a:gd name="connsiteY0" fmla="*/ 0 h 3479800"/>
                <a:gd name="connsiteX1" fmla="*/ 1600200 w 1600200"/>
                <a:gd name="connsiteY1" fmla="*/ 0 h 3479800"/>
                <a:gd name="connsiteX2" fmla="*/ 1600200 w 1600200"/>
                <a:gd name="connsiteY2" fmla="*/ 1625600 h 3479800"/>
                <a:gd name="connsiteX3" fmla="*/ 0 w 1600200"/>
                <a:gd name="connsiteY3" fmla="*/ 3479800 h 3479800"/>
                <a:gd name="connsiteX4" fmla="*/ 508000 w 1600200"/>
                <a:gd name="connsiteY4" fmla="*/ 0 h 3479800"/>
                <a:gd name="connsiteX0" fmla="*/ 753102 w 1845302"/>
                <a:gd name="connsiteY0" fmla="*/ 0 h 3479800"/>
                <a:gd name="connsiteX1" fmla="*/ 1845302 w 1845302"/>
                <a:gd name="connsiteY1" fmla="*/ 0 h 3479800"/>
                <a:gd name="connsiteX2" fmla="*/ 1845302 w 1845302"/>
                <a:gd name="connsiteY2" fmla="*/ 1625600 h 3479800"/>
                <a:gd name="connsiteX3" fmla="*/ 245102 w 1845302"/>
                <a:gd name="connsiteY3" fmla="*/ 3479800 h 3479800"/>
                <a:gd name="connsiteX4" fmla="*/ 3802 w 1845302"/>
                <a:gd name="connsiteY4" fmla="*/ 2844800 h 3479800"/>
                <a:gd name="connsiteX5" fmla="*/ 753102 w 1845302"/>
                <a:gd name="connsiteY5" fmla="*/ 0 h 3479800"/>
                <a:gd name="connsiteX0" fmla="*/ 934982 w 2027182"/>
                <a:gd name="connsiteY0" fmla="*/ 0 h 3479800"/>
                <a:gd name="connsiteX1" fmla="*/ 2027182 w 2027182"/>
                <a:gd name="connsiteY1" fmla="*/ 0 h 3479800"/>
                <a:gd name="connsiteX2" fmla="*/ 2027182 w 2027182"/>
                <a:gd name="connsiteY2" fmla="*/ 1625600 h 3479800"/>
                <a:gd name="connsiteX3" fmla="*/ 426982 w 2027182"/>
                <a:gd name="connsiteY3" fmla="*/ 3479800 h 3479800"/>
                <a:gd name="connsiteX4" fmla="*/ 185682 w 2027182"/>
                <a:gd name="connsiteY4" fmla="*/ 2844800 h 3479800"/>
                <a:gd name="connsiteX5" fmla="*/ 7882 w 2027182"/>
                <a:gd name="connsiteY5" fmla="*/ 2286000 h 3479800"/>
                <a:gd name="connsiteX6" fmla="*/ 934982 w 2027182"/>
                <a:gd name="connsiteY6" fmla="*/ 0 h 3479800"/>
                <a:gd name="connsiteX0" fmla="*/ 1216364 w 2308564"/>
                <a:gd name="connsiteY0" fmla="*/ 0 h 3479800"/>
                <a:gd name="connsiteX1" fmla="*/ 2308564 w 2308564"/>
                <a:gd name="connsiteY1" fmla="*/ 0 h 3479800"/>
                <a:gd name="connsiteX2" fmla="*/ 2308564 w 2308564"/>
                <a:gd name="connsiteY2" fmla="*/ 1625600 h 3479800"/>
                <a:gd name="connsiteX3" fmla="*/ 708364 w 2308564"/>
                <a:gd name="connsiteY3" fmla="*/ 3479800 h 3479800"/>
                <a:gd name="connsiteX4" fmla="*/ 467064 w 2308564"/>
                <a:gd name="connsiteY4" fmla="*/ 2844800 h 3479800"/>
                <a:gd name="connsiteX5" fmla="*/ 289264 w 2308564"/>
                <a:gd name="connsiteY5" fmla="*/ 2286000 h 3479800"/>
                <a:gd name="connsiteX6" fmla="*/ 9864 w 2308564"/>
                <a:gd name="connsiteY6" fmla="*/ 1651000 h 3479800"/>
                <a:gd name="connsiteX7" fmla="*/ 1216364 w 2308564"/>
                <a:gd name="connsiteY7" fmla="*/ 0 h 3479800"/>
                <a:gd name="connsiteX0" fmla="*/ 1434215 w 2526415"/>
                <a:gd name="connsiteY0" fmla="*/ 0 h 3479800"/>
                <a:gd name="connsiteX1" fmla="*/ 2526415 w 2526415"/>
                <a:gd name="connsiteY1" fmla="*/ 0 h 3479800"/>
                <a:gd name="connsiteX2" fmla="*/ 2526415 w 2526415"/>
                <a:gd name="connsiteY2" fmla="*/ 1625600 h 3479800"/>
                <a:gd name="connsiteX3" fmla="*/ 926215 w 2526415"/>
                <a:gd name="connsiteY3" fmla="*/ 3479800 h 3479800"/>
                <a:gd name="connsiteX4" fmla="*/ 684915 w 2526415"/>
                <a:gd name="connsiteY4" fmla="*/ 2844800 h 3479800"/>
                <a:gd name="connsiteX5" fmla="*/ 507115 w 2526415"/>
                <a:gd name="connsiteY5" fmla="*/ 2286000 h 3479800"/>
                <a:gd name="connsiteX6" fmla="*/ 227715 w 2526415"/>
                <a:gd name="connsiteY6" fmla="*/ 1651000 h 3479800"/>
                <a:gd name="connsiteX7" fmla="*/ 37215 w 2526415"/>
                <a:gd name="connsiteY7" fmla="*/ 1155700 h 3479800"/>
                <a:gd name="connsiteX8" fmla="*/ 1434215 w 2526415"/>
                <a:gd name="connsiteY8" fmla="*/ 0 h 3479800"/>
                <a:gd name="connsiteX0" fmla="*/ 0 w 2959100"/>
                <a:gd name="connsiteY0" fmla="*/ 711200 h 3479800"/>
                <a:gd name="connsiteX1" fmla="*/ 2959100 w 2959100"/>
                <a:gd name="connsiteY1" fmla="*/ 0 h 3479800"/>
                <a:gd name="connsiteX2" fmla="*/ 2959100 w 2959100"/>
                <a:gd name="connsiteY2" fmla="*/ 1625600 h 3479800"/>
                <a:gd name="connsiteX3" fmla="*/ 1358900 w 2959100"/>
                <a:gd name="connsiteY3" fmla="*/ 3479800 h 3479800"/>
                <a:gd name="connsiteX4" fmla="*/ 1117600 w 2959100"/>
                <a:gd name="connsiteY4" fmla="*/ 2844800 h 3479800"/>
                <a:gd name="connsiteX5" fmla="*/ 939800 w 2959100"/>
                <a:gd name="connsiteY5" fmla="*/ 2286000 h 3479800"/>
                <a:gd name="connsiteX6" fmla="*/ 660400 w 2959100"/>
                <a:gd name="connsiteY6" fmla="*/ 1651000 h 3479800"/>
                <a:gd name="connsiteX7" fmla="*/ 469900 w 2959100"/>
                <a:gd name="connsiteY7" fmla="*/ 1155700 h 3479800"/>
                <a:gd name="connsiteX8" fmla="*/ 0 w 2959100"/>
                <a:gd name="connsiteY8" fmla="*/ 711200 h 3479800"/>
                <a:gd name="connsiteX0" fmla="*/ 0 w 3251200"/>
                <a:gd name="connsiteY0" fmla="*/ 711200 h 3479800"/>
                <a:gd name="connsiteX1" fmla="*/ 2959100 w 3251200"/>
                <a:gd name="connsiteY1" fmla="*/ 0 h 3479800"/>
                <a:gd name="connsiteX2" fmla="*/ 3251200 w 3251200"/>
                <a:gd name="connsiteY2" fmla="*/ 2374900 h 3479800"/>
                <a:gd name="connsiteX3" fmla="*/ 1358900 w 3251200"/>
                <a:gd name="connsiteY3" fmla="*/ 3479800 h 3479800"/>
                <a:gd name="connsiteX4" fmla="*/ 1117600 w 3251200"/>
                <a:gd name="connsiteY4" fmla="*/ 2844800 h 3479800"/>
                <a:gd name="connsiteX5" fmla="*/ 939800 w 3251200"/>
                <a:gd name="connsiteY5" fmla="*/ 2286000 h 3479800"/>
                <a:gd name="connsiteX6" fmla="*/ 660400 w 3251200"/>
                <a:gd name="connsiteY6" fmla="*/ 1651000 h 3479800"/>
                <a:gd name="connsiteX7" fmla="*/ 469900 w 3251200"/>
                <a:gd name="connsiteY7" fmla="*/ 1155700 h 3479800"/>
                <a:gd name="connsiteX8" fmla="*/ 0 w 3251200"/>
                <a:gd name="connsiteY8" fmla="*/ 711200 h 3479800"/>
                <a:gd name="connsiteX0" fmla="*/ 0 w 3251200"/>
                <a:gd name="connsiteY0" fmla="*/ 1041400 h 3810000"/>
                <a:gd name="connsiteX1" fmla="*/ 1841500 w 3251200"/>
                <a:gd name="connsiteY1" fmla="*/ 0 h 3810000"/>
                <a:gd name="connsiteX2" fmla="*/ 3251200 w 3251200"/>
                <a:gd name="connsiteY2" fmla="*/ 2705100 h 3810000"/>
                <a:gd name="connsiteX3" fmla="*/ 1358900 w 3251200"/>
                <a:gd name="connsiteY3" fmla="*/ 3810000 h 3810000"/>
                <a:gd name="connsiteX4" fmla="*/ 1117600 w 3251200"/>
                <a:gd name="connsiteY4" fmla="*/ 3175000 h 3810000"/>
                <a:gd name="connsiteX5" fmla="*/ 939800 w 3251200"/>
                <a:gd name="connsiteY5" fmla="*/ 2616200 h 3810000"/>
                <a:gd name="connsiteX6" fmla="*/ 660400 w 3251200"/>
                <a:gd name="connsiteY6" fmla="*/ 1981200 h 3810000"/>
                <a:gd name="connsiteX7" fmla="*/ 469900 w 3251200"/>
                <a:gd name="connsiteY7" fmla="*/ 1485900 h 3810000"/>
                <a:gd name="connsiteX8" fmla="*/ 0 w 3251200"/>
                <a:gd name="connsiteY8" fmla="*/ 1041400 h 3810000"/>
                <a:gd name="connsiteX0" fmla="*/ 0 w 3263900"/>
                <a:gd name="connsiteY0" fmla="*/ 1041400 h 3810000"/>
                <a:gd name="connsiteX1" fmla="*/ 1841500 w 3263900"/>
                <a:gd name="connsiteY1" fmla="*/ 0 h 3810000"/>
                <a:gd name="connsiteX2" fmla="*/ 3263900 w 3263900"/>
                <a:gd name="connsiteY2" fmla="*/ 2755900 h 3810000"/>
                <a:gd name="connsiteX3" fmla="*/ 1358900 w 3263900"/>
                <a:gd name="connsiteY3" fmla="*/ 3810000 h 3810000"/>
                <a:gd name="connsiteX4" fmla="*/ 1117600 w 3263900"/>
                <a:gd name="connsiteY4" fmla="*/ 3175000 h 3810000"/>
                <a:gd name="connsiteX5" fmla="*/ 939800 w 3263900"/>
                <a:gd name="connsiteY5" fmla="*/ 2616200 h 3810000"/>
                <a:gd name="connsiteX6" fmla="*/ 660400 w 3263900"/>
                <a:gd name="connsiteY6" fmla="*/ 1981200 h 3810000"/>
                <a:gd name="connsiteX7" fmla="*/ 469900 w 3263900"/>
                <a:gd name="connsiteY7" fmla="*/ 1485900 h 3810000"/>
                <a:gd name="connsiteX8" fmla="*/ 0 w 3263900"/>
                <a:gd name="connsiteY8" fmla="*/ 1041400 h 3810000"/>
                <a:gd name="connsiteX0" fmla="*/ 0 w 3263900"/>
                <a:gd name="connsiteY0" fmla="*/ 1041400 h 3810000"/>
                <a:gd name="connsiteX1" fmla="*/ 1841500 w 3263900"/>
                <a:gd name="connsiteY1" fmla="*/ 0 h 3810000"/>
                <a:gd name="connsiteX2" fmla="*/ 3263900 w 3263900"/>
                <a:gd name="connsiteY2" fmla="*/ 2755900 h 3810000"/>
                <a:gd name="connsiteX3" fmla="*/ 1358900 w 3263900"/>
                <a:gd name="connsiteY3" fmla="*/ 3810000 h 3810000"/>
                <a:gd name="connsiteX4" fmla="*/ 1117600 w 3263900"/>
                <a:gd name="connsiteY4" fmla="*/ 3175000 h 3810000"/>
                <a:gd name="connsiteX5" fmla="*/ 939800 w 3263900"/>
                <a:gd name="connsiteY5" fmla="*/ 2616200 h 3810000"/>
                <a:gd name="connsiteX6" fmla="*/ 660400 w 3263900"/>
                <a:gd name="connsiteY6" fmla="*/ 1981200 h 3810000"/>
                <a:gd name="connsiteX7" fmla="*/ 469900 w 3263900"/>
                <a:gd name="connsiteY7" fmla="*/ 1485900 h 3810000"/>
                <a:gd name="connsiteX8" fmla="*/ 0 w 3263900"/>
                <a:gd name="connsiteY8" fmla="*/ 1041400 h 3810000"/>
                <a:gd name="connsiteX0" fmla="*/ 0 w 3263900"/>
                <a:gd name="connsiteY0" fmla="*/ 1041400 h 3840041"/>
                <a:gd name="connsiteX1" fmla="*/ 1841500 w 3263900"/>
                <a:gd name="connsiteY1" fmla="*/ 0 h 3840041"/>
                <a:gd name="connsiteX2" fmla="*/ 3263900 w 3263900"/>
                <a:gd name="connsiteY2" fmla="*/ 2755900 h 3840041"/>
                <a:gd name="connsiteX3" fmla="*/ 1358900 w 3263900"/>
                <a:gd name="connsiteY3" fmla="*/ 3810000 h 3840041"/>
                <a:gd name="connsiteX4" fmla="*/ 1117600 w 3263900"/>
                <a:gd name="connsiteY4" fmla="*/ 3175000 h 3840041"/>
                <a:gd name="connsiteX5" fmla="*/ 939800 w 3263900"/>
                <a:gd name="connsiteY5" fmla="*/ 2616200 h 3840041"/>
                <a:gd name="connsiteX6" fmla="*/ 660400 w 3263900"/>
                <a:gd name="connsiteY6" fmla="*/ 1981200 h 3840041"/>
                <a:gd name="connsiteX7" fmla="*/ 469900 w 3263900"/>
                <a:gd name="connsiteY7" fmla="*/ 1485900 h 3840041"/>
                <a:gd name="connsiteX8" fmla="*/ 0 w 3263900"/>
                <a:gd name="connsiteY8" fmla="*/ 1041400 h 3840041"/>
                <a:gd name="connsiteX0" fmla="*/ 0 w 3263900"/>
                <a:gd name="connsiteY0" fmla="*/ 1041400 h 3840041"/>
                <a:gd name="connsiteX1" fmla="*/ 1841500 w 3263900"/>
                <a:gd name="connsiteY1" fmla="*/ 0 h 3840041"/>
                <a:gd name="connsiteX2" fmla="*/ 3263900 w 3263900"/>
                <a:gd name="connsiteY2" fmla="*/ 2755900 h 3840041"/>
                <a:gd name="connsiteX3" fmla="*/ 1358900 w 3263900"/>
                <a:gd name="connsiteY3" fmla="*/ 3810000 h 3840041"/>
                <a:gd name="connsiteX4" fmla="*/ 1117600 w 3263900"/>
                <a:gd name="connsiteY4" fmla="*/ 3175000 h 3840041"/>
                <a:gd name="connsiteX5" fmla="*/ 939800 w 3263900"/>
                <a:gd name="connsiteY5" fmla="*/ 2616200 h 3840041"/>
                <a:gd name="connsiteX6" fmla="*/ 660400 w 3263900"/>
                <a:gd name="connsiteY6" fmla="*/ 1981200 h 3840041"/>
                <a:gd name="connsiteX7" fmla="*/ 469900 w 3263900"/>
                <a:gd name="connsiteY7" fmla="*/ 1485900 h 3840041"/>
                <a:gd name="connsiteX8" fmla="*/ 0 w 3263900"/>
                <a:gd name="connsiteY8" fmla="*/ 1041400 h 3840041"/>
                <a:gd name="connsiteX0" fmla="*/ 0 w 3263900"/>
                <a:gd name="connsiteY0" fmla="*/ 1041400 h 3840041"/>
                <a:gd name="connsiteX1" fmla="*/ 1841500 w 3263900"/>
                <a:gd name="connsiteY1" fmla="*/ 0 h 3840041"/>
                <a:gd name="connsiteX2" fmla="*/ 3263900 w 3263900"/>
                <a:gd name="connsiteY2" fmla="*/ 2755900 h 3840041"/>
                <a:gd name="connsiteX3" fmla="*/ 1358900 w 3263900"/>
                <a:gd name="connsiteY3" fmla="*/ 3810000 h 3840041"/>
                <a:gd name="connsiteX4" fmla="*/ 1117600 w 3263900"/>
                <a:gd name="connsiteY4" fmla="*/ 3175000 h 3840041"/>
                <a:gd name="connsiteX5" fmla="*/ 939800 w 3263900"/>
                <a:gd name="connsiteY5" fmla="*/ 2616200 h 3840041"/>
                <a:gd name="connsiteX6" fmla="*/ 660400 w 3263900"/>
                <a:gd name="connsiteY6" fmla="*/ 1981200 h 3840041"/>
                <a:gd name="connsiteX7" fmla="*/ 469900 w 3263900"/>
                <a:gd name="connsiteY7" fmla="*/ 1485900 h 3840041"/>
                <a:gd name="connsiteX8" fmla="*/ 0 w 3263900"/>
                <a:gd name="connsiteY8" fmla="*/ 1041400 h 3840041"/>
                <a:gd name="connsiteX0" fmla="*/ 0 w 3263900"/>
                <a:gd name="connsiteY0" fmla="*/ 1041400 h 3840041"/>
                <a:gd name="connsiteX1" fmla="*/ 1841500 w 3263900"/>
                <a:gd name="connsiteY1" fmla="*/ 0 h 3840041"/>
                <a:gd name="connsiteX2" fmla="*/ 3263900 w 3263900"/>
                <a:gd name="connsiteY2" fmla="*/ 2755900 h 3840041"/>
                <a:gd name="connsiteX3" fmla="*/ 1358900 w 3263900"/>
                <a:gd name="connsiteY3" fmla="*/ 3810000 h 3840041"/>
                <a:gd name="connsiteX4" fmla="*/ 1117600 w 3263900"/>
                <a:gd name="connsiteY4" fmla="*/ 3175000 h 3840041"/>
                <a:gd name="connsiteX5" fmla="*/ 939800 w 3263900"/>
                <a:gd name="connsiteY5" fmla="*/ 2616200 h 3840041"/>
                <a:gd name="connsiteX6" fmla="*/ 660400 w 3263900"/>
                <a:gd name="connsiteY6" fmla="*/ 1981200 h 3840041"/>
                <a:gd name="connsiteX7" fmla="*/ 469900 w 3263900"/>
                <a:gd name="connsiteY7" fmla="*/ 1485900 h 3840041"/>
                <a:gd name="connsiteX8" fmla="*/ 0 w 3263900"/>
                <a:gd name="connsiteY8" fmla="*/ 1041400 h 3840041"/>
                <a:gd name="connsiteX0" fmla="*/ 78675 w 3342575"/>
                <a:gd name="connsiteY0" fmla="*/ 1041400 h 3840041"/>
                <a:gd name="connsiteX1" fmla="*/ 1920175 w 3342575"/>
                <a:gd name="connsiteY1" fmla="*/ 0 h 3840041"/>
                <a:gd name="connsiteX2" fmla="*/ 3342575 w 3342575"/>
                <a:gd name="connsiteY2" fmla="*/ 2755900 h 3840041"/>
                <a:gd name="connsiteX3" fmla="*/ 1437575 w 3342575"/>
                <a:gd name="connsiteY3" fmla="*/ 3810000 h 3840041"/>
                <a:gd name="connsiteX4" fmla="*/ 1196275 w 3342575"/>
                <a:gd name="connsiteY4" fmla="*/ 3175000 h 3840041"/>
                <a:gd name="connsiteX5" fmla="*/ 1018475 w 3342575"/>
                <a:gd name="connsiteY5" fmla="*/ 2616200 h 3840041"/>
                <a:gd name="connsiteX6" fmla="*/ 739075 w 3342575"/>
                <a:gd name="connsiteY6" fmla="*/ 1981200 h 3840041"/>
                <a:gd name="connsiteX7" fmla="*/ 548575 w 3342575"/>
                <a:gd name="connsiteY7" fmla="*/ 1485900 h 3840041"/>
                <a:gd name="connsiteX8" fmla="*/ 78675 w 3342575"/>
                <a:gd name="connsiteY8" fmla="*/ 1041400 h 3840041"/>
                <a:gd name="connsiteX0" fmla="*/ 131967 w 3395867"/>
                <a:gd name="connsiteY0" fmla="*/ 1041400 h 3840041"/>
                <a:gd name="connsiteX1" fmla="*/ 1973467 w 3395867"/>
                <a:gd name="connsiteY1" fmla="*/ 0 h 3840041"/>
                <a:gd name="connsiteX2" fmla="*/ 3395867 w 3395867"/>
                <a:gd name="connsiteY2" fmla="*/ 2755900 h 3840041"/>
                <a:gd name="connsiteX3" fmla="*/ 1490867 w 3395867"/>
                <a:gd name="connsiteY3" fmla="*/ 3810000 h 3840041"/>
                <a:gd name="connsiteX4" fmla="*/ 1249567 w 3395867"/>
                <a:gd name="connsiteY4" fmla="*/ 3175000 h 3840041"/>
                <a:gd name="connsiteX5" fmla="*/ 1071767 w 3395867"/>
                <a:gd name="connsiteY5" fmla="*/ 2616200 h 3840041"/>
                <a:gd name="connsiteX6" fmla="*/ 792367 w 3395867"/>
                <a:gd name="connsiteY6" fmla="*/ 1981200 h 3840041"/>
                <a:gd name="connsiteX7" fmla="*/ 601867 w 3395867"/>
                <a:gd name="connsiteY7" fmla="*/ 1485900 h 3840041"/>
                <a:gd name="connsiteX8" fmla="*/ 131967 w 3395867"/>
                <a:gd name="connsiteY8" fmla="*/ 1041400 h 3840041"/>
                <a:gd name="connsiteX0" fmla="*/ 131967 w 3395867"/>
                <a:gd name="connsiteY0" fmla="*/ 918571 h 3717212"/>
                <a:gd name="connsiteX1" fmla="*/ 2014410 w 3395867"/>
                <a:gd name="connsiteY1" fmla="*/ 0 h 3717212"/>
                <a:gd name="connsiteX2" fmla="*/ 3395867 w 3395867"/>
                <a:gd name="connsiteY2" fmla="*/ 2633071 h 3717212"/>
                <a:gd name="connsiteX3" fmla="*/ 1490867 w 3395867"/>
                <a:gd name="connsiteY3" fmla="*/ 3687171 h 3717212"/>
                <a:gd name="connsiteX4" fmla="*/ 1249567 w 3395867"/>
                <a:gd name="connsiteY4" fmla="*/ 3052171 h 3717212"/>
                <a:gd name="connsiteX5" fmla="*/ 1071767 w 3395867"/>
                <a:gd name="connsiteY5" fmla="*/ 2493371 h 3717212"/>
                <a:gd name="connsiteX6" fmla="*/ 792367 w 3395867"/>
                <a:gd name="connsiteY6" fmla="*/ 1858371 h 3717212"/>
                <a:gd name="connsiteX7" fmla="*/ 601867 w 3395867"/>
                <a:gd name="connsiteY7" fmla="*/ 1363071 h 3717212"/>
                <a:gd name="connsiteX8" fmla="*/ 131967 w 3395867"/>
                <a:gd name="connsiteY8" fmla="*/ 918571 h 3717212"/>
                <a:gd name="connsiteX0" fmla="*/ 131967 w 3395867"/>
                <a:gd name="connsiteY0" fmla="*/ 918571 h 3717212"/>
                <a:gd name="connsiteX1" fmla="*/ 2014410 w 3395867"/>
                <a:gd name="connsiteY1" fmla="*/ 0 h 3717212"/>
                <a:gd name="connsiteX2" fmla="*/ 3395867 w 3395867"/>
                <a:gd name="connsiteY2" fmla="*/ 2633071 h 3717212"/>
                <a:gd name="connsiteX3" fmla="*/ 1490867 w 3395867"/>
                <a:gd name="connsiteY3" fmla="*/ 3687171 h 3717212"/>
                <a:gd name="connsiteX4" fmla="*/ 1249567 w 3395867"/>
                <a:gd name="connsiteY4" fmla="*/ 3052171 h 3717212"/>
                <a:gd name="connsiteX5" fmla="*/ 1071767 w 3395867"/>
                <a:gd name="connsiteY5" fmla="*/ 2493371 h 3717212"/>
                <a:gd name="connsiteX6" fmla="*/ 792367 w 3395867"/>
                <a:gd name="connsiteY6" fmla="*/ 1858371 h 3717212"/>
                <a:gd name="connsiteX7" fmla="*/ 601867 w 3395867"/>
                <a:gd name="connsiteY7" fmla="*/ 1363071 h 3717212"/>
                <a:gd name="connsiteX8" fmla="*/ 131967 w 3395867"/>
                <a:gd name="connsiteY8" fmla="*/ 918571 h 3717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95867" h="3717212">
                  <a:moveTo>
                    <a:pt x="131967" y="918571"/>
                  </a:moveTo>
                  <a:cubicBezTo>
                    <a:pt x="759448" y="574281"/>
                    <a:pt x="1386929" y="306190"/>
                    <a:pt x="2014410" y="0"/>
                  </a:cubicBezTo>
                  <a:lnTo>
                    <a:pt x="3395867" y="2633071"/>
                  </a:lnTo>
                  <a:lnTo>
                    <a:pt x="1490867" y="3687171"/>
                  </a:lnTo>
                  <a:cubicBezTo>
                    <a:pt x="1279200" y="3610971"/>
                    <a:pt x="699234" y="4042771"/>
                    <a:pt x="1249567" y="3052171"/>
                  </a:cubicBezTo>
                  <a:cubicBezTo>
                    <a:pt x="305534" y="3204571"/>
                    <a:pt x="1012500" y="2721971"/>
                    <a:pt x="1071767" y="2493371"/>
                  </a:cubicBezTo>
                  <a:cubicBezTo>
                    <a:pt x="148900" y="2768538"/>
                    <a:pt x="711934" y="2053104"/>
                    <a:pt x="792367" y="1858371"/>
                  </a:cubicBezTo>
                  <a:cubicBezTo>
                    <a:pt x="47300" y="2154704"/>
                    <a:pt x="419834" y="1600138"/>
                    <a:pt x="601867" y="1363071"/>
                  </a:cubicBezTo>
                  <a:cubicBezTo>
                    <a:pt x="-380266" y="1621304"/>
                    <a:pt x="136200" y="1155638"/>
                    <a:pt x="131967" y="918571"/>
                  </a:cubicBezTo>
                  <a:close/>
                </a:path>
              </a:pathLst>
            </a:cu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4">
              <a:extLst>
                <a:ext uri="{FF2B5EF4-FFF2-40B4-BE49-F238E27FC236}">
                  <a16:creationId xmlns:a16="http://schemas.microsoft.com/office/drawing/2014/main" id="{61596109-ED11-96B2-56A8-3B4FF60D5AA7}"/>
                </a:ext>
              </a:extLst>
            </p:cNvPr>
            <p:cNvSpPr/>
            <p:nvPr/>
          </p:nvSpPr>
          <p:spPr>
            <a:xfrm>
              <a:off x="3368701" y="1650115"/>
              <a:ext cx="3395867" cy="3815112"/>
            </a:xfrm>
            <a:custGeom>
              <a:avLst/>
              <a:gdLst>
                <a:gd name="connsiteX0" fmla="*/ 0 w 1092200"/>
                <a:gd name="connsiteY0" fmla="*/ 0 h 1625600"/>
                <a:gd name="connsiteX1" fmla="*/ 1092200 w 1092200"/>
                <a:gd name="connsiteY1" fmla="*/ 0 h 1625600"/>
                <a:gd name="connsiteX2" fmla="*/ 1092200 w 1092200"/>
                <a:gd name="connsiteY2" fmla="*/ 1625600 h 1625600"/>
                <a:gd name="connsiteX3" fmla="*/ 0 w 1092200"/>
                <a:gd name="connsiteY3" fmla="*/ 1625600 h 1625600"/>
                <a:gd name="connsiteX4" fmla="*/ 0 w 1092200"/>
                <a:gd name="connsiteY4" fmla="*/ 0 h 1625600"/>
                <a:gd name="connsiteX0" fmla="*/ 508000 w 1600200"/>
                <a:gd name="connsiteY0" fmla="*/ 0 h 3479800"/>
                <a:gd name="connsiteX1" fmla="*/ 1600200 w 1600200"/>
                <a:gd name="connsiteY1" fmla="*/ 0 h 3479800"/>
                <a:gd name="connsiteX2" fmla="*/ 1600200 w 1600200"/>
                <a:gd name="connsiteY2" fmla="*/ 1625600 h 3479800"/>
                <a:gd name="connsiteX3" fmla="*/ 0 w 1600200"/>
                <a:gd name="connsiteY3" fmla="*/ 3479800 h 3479800"/>
                <a:gd name="connsiteX4" fmla="*/ 508000 w 1600200"/>
                <a:gd name="connsiteY4" fmla="*/ 0 h 3479800"/>
                <a:gd name="connsiteX0" fmla="*/ 753102 w 1845302"/>
                <a:gd name="connsiteY0" fmla="*/ 0 h 3479800"/>
                <a:gd name="connsiteX1" fmla="*/ 1845302 w 1845302"/>
                <a:gd name="connsiteY1" fmla="*/ 0 h 3479800"/>
                <a:gd name="connsiteX2" fmla="*/ 1845302 w 1845302"/>
                <a:gd name="connsiteY2" fmla="*/ 1625600 h 3479800"/>
                <a:gd name="connsiteX3" fmla="*/ 245102 w 1845302"/>
                <a:gd name="connsiteY3" fmla="*/ 3479800 h 3479800"/>
                <a:gd name="connsiteX4" fmla="*/ 3802 w 1845302"/>
                <a:gd name="connsiteY4" fmla="*/ 2844800 h 3479800"/>
                <a:gd name="connsiteX5" fmla="*/ 753102 w 1845302"/>
                <a:gd name="connsiteY5" fmla="*/ 0 h 3479800"/>
                <a:gd name="connsiteX0" fmla="*/ 934982 w 2027182"/>
                <a:gd name="connsiteY0" fmla="*/ 0 h 3479800"/>
                <a:gd name="connsiteX1" fmla="*/ 2027182 w 2027182"/>
                <a:gd name="connsiteY1" fmla="*/ 0 h 3479800"/>
                <a:gd name="connsiteX2" fmla="*/ 2027182 w 2027182"/>
                <a:gd name="connsiteY2" fmla="*/ 1625600 h 3479800"/>
                <a:gd name="connsiteX3" fmla="*/ 426982 w 2027182"/>
                <a:gd name="connsiteY3" fmla="*/ 3479800 h 3479800"/>
                <a:gd name="connsiteX4" fmla="*/ 185682 w 2027182"/>
                <a:gd name="connsiteY4" fmla="*/ 2844800 h 3479800"/>
                <a:gd name="connsiteX5" fmla="*/ 7882 w 2027182"/>
                <a:gd name="connsiteY5" fmla="*/ 2286000 h 3479800"/>
                <a:gd name="connsiteX6" fmla="*/ 934982 w 2027182"/>
                <a:gd name="connsiteY6" fmla="*/ 0 h 3479800"/>
                <a:gd name="connsiteX0" fmla="*/ 1216364 w 2308564"/>
                <a:gd name="connsiteY0" fmla="*/ 0 h 3479800"/>
                <a:gd name="connsiteX1" fmla="*/ 2308564 w 2308564"/>
                <a:gd name="connsiteY1" fmla="*/ 0 h 3479800"/>
                <a:gd name="connsiteX2" fmla="*/ 2308564 w 2308564"/>
                <a:gd name="connsiteY2" fmla="*/ 1625600 h 3479800"/>
                <a:gd name="connsiteX3" fmla="*/ 708364 w 2308564"/>
                <a:gd name="connsiteY3" fmla="*/ 3479800 h 3479800"/>
                <a:gd name="connsiteX4" fmla="*/ 467064 w 2308564"/>
                <a:gd name="connsiteY4" fmla="*/ 2844800 h 3479800"/>
                <a:gd name="connsiteX5" fmla="*/ 289264 w 2308564"/>
                <a:gd name="connsiteY5" fmla="*/ 2286000 h 3479800"/>
                <a:gd name="connsiteX6" fmla="*/ 9864 w 2308564"/>
                <a:gd name="connsiteY6" fmla="*/ 1651000 h 3479800"/>
                <a:gd name="connsiteX7" fmla="*/ 1216364 w 2308564"/>
                <a:gd name="connsiteY7" fmla="*/ 0 h 3479800"/>
                <a:gd name="connsiteX0" fmla="*/ 1434215 w 2526415"/>
                <a:gd name="connsiteY0" fmla="*/ 0 h 3479800"/>
                <a:gd name="connsiteX1" fmla="*/ 2526415 w 2526415"/>
                <a:gd name="connsiteY1" fmla="*/ 0 h 3479800"/>
                <a:gd name="connsiteX2" fmla="*/ 2526415 w 2526415"/>
                <a:gd name="connsiteY2" fmla="*/ 1625600 h 3479800"/>
                <a:gd name="connsiteX3" fmla="*/ 926215 w 2526415"/>
                <a:gd name="connsiteY3" fmla="*/ 3479800 h 3479800"/>
                <a:gd name="connsiteX4" fmla="*/ 684915 w 2526415"/>
                <a:gd name="connsiteY4" fmla="*/ 2844800 h 3479800"/>
                <a:gd name="connsiteX5" fmla="*/ 507115 w 2526415"/>
                <a:gd name="connsiteY5" fmla="*/ 2286000 h 3479800"/>
                <a:gd name="connsiteX6" fmla="*/ 227715 w 2526415"/>
                <a:gd name="connsiteY6" fmla="*/ 1651000 h 3479800"/>
                <a:gd name="connsiteX7" fmla="*/ 37215 w 2526415"/>
                <a:gd name="connsiteY7" fmla="*/ 1155700 h 3479800"/>
                <a:gd name="connsiteX8" fmla="*/ 1434215 w 2526415"/>
                <a:gd name="connsiteY8" fmla="*/ 0 h 3479800"/>
                <a:gd name="connsiteX0" fmla="*/ 0 w 2959100"/>
                <a:gd name="connsiteY0" fmla="*/ 711200 h 3479800"/>
                <a:gd name="connsiteX1" fmla="*/ 2959100 w 2959100"/>
                <a:gd name="connsiteY1" fmla="*/ 0 h 3479800"/>
                <a:gd name="connsiteX2" fmla="*/ 2959100 w 2959100"/>
                <a:gd name="connsiteY2" fmla="*/ 1625600 h 3479800"/>
                <a:gd name="connsiteX3" fmla="*/ 1358900 w 2959100"/>
                <a:gd name="connsiteY3" fmla="*/ 3479800 h 3479800"/>
                <a:gd name="connsiteX4" fmla="*/ 1117600 w 2959100"/>
                <a:gd name="connsiteY4" fmla="*/ 2844800 h 3479800"/>
                <a:gd name="connsiteX5" fmla="*/ 939800 w 2959100"/>
                <a:gd name="connsiteY5" fmla="*/ 2286000 h 3479800"/>
                <a:gd name="connsiteX6" fmla="*/ 660400 w 2959100"/>
                <a:gd name="connsiteY6" fmla="*/ 1651000 h 3479800"/>
                <a:gd name="connsiteX7" fmla="*/ 469900 w 2959100"/>
                <a:gd name="connsiteY7" fmla="*/ 1155700 h 3479800"/>
                <a:gd name="connsiteX8" fmla="*/ 0 w 2959100"/>
                <a:gd name="connsiteY8" fmla="*/ 711200 h 3479800"/>
                <a:gd name="connsiteX0" fmla="*/ 0 w 3251200"/>
                <a:gd name="connsiteY0" fmla="*/ 711200 h 3479800"/>
                <a:gd name="connsiteX1" fmla="*/ 2959100 w 3251200"/>
                <a:gd name="connsiteY1" fmla="*/ 0 h 3479800"/>
                <a:gd name="connsiteX2" fmla="*/ 3251200 w 3251200"/>
                <a:gd name="connsiteY2" fmla="*/ 2374900 h 3479800"/>
                <a:gd name="connsiteX3" fmla="*/ 1358900 w 3251200"/>
                <a:gd name="connsiteY3" fmla="*/ 3479800 h 3479800"/>
                <a:gd name="connsiteX4" fmla="*/ 1117600 w 3251200"/>
                <a:gd name="connsiteY4" fmla="*/ 2844800 h 3479800"/>
                <a:gd name="connsiteX5" fmla="*/ 939800 w 3251200"/>
                <a:gd name="connsiteY5" fmla="*/ 2286000 h 3479800"/>
                <a:gd name="connsiteX6" fmla="*/ 660400 w 3251200"/>
                <a:gd name="connsiteY6" fmla="*/ 1651000 h 3479800"/>
                <a:gd name="connsiteX7" fmla="*/ 469900 w 3251200"/>
                <a:gd name="connsiteY7" fmla="*/ 1155700 h 3479800"/>
                <a:gd name="connsiteX8" fmla="*/ 0 w 3251200"/>
                <a:gd name="connsiteY8" fmla="*/ 711200 h 3479800"/>
                <a:gd name="connsiteX0" fmla="*/ 0 w 3251200"/>
                <a:gd name="connsiteY0" fmla="*/ 1041400 h 3810000"/>
                <a:gd name="connsiteX1" fmla="*/ 1841500 w 3251200"/>
                <a:gd name="connsiteY1" fmla="*/ 0 h 3810000"/>
                <a:gd name="connsiteX2" fmla="*/ 3251200 w 3251200"/>
                <a:gd name="connsiteY2" fmla="*/ 2705100 h 3810000"/>
                <a:gd name="connsiteX3" fmla="*/ 1358900 w 3251200"/>
                <a:gd name="connsiteY3" fmla="*/ 3810000 h 3810000"/>
                <a:gd name="connsiteX4" fmla="*/ 1117600 w 3251200"/>
                <a:gd name="connsiteY4" fmla="*/ 3175000 h 3810000"/>
                <a:gd name="connsiteX5" fmla="*/ 939800 w 3251200"/>
                <a:gd name="connsiteY5" fmla="*/ 2616200 h 3810000"/>
                <a:gd name="connsiteX6" fmla="*/ 660400 w 3251200"/>
                <a:gd name="connsiteY6" fmla="*/ 1981200 h 3810000"/>
                <a:gd name="connsiteX7" fmla="*/ 469900 w 3251200"/>
                <a:gd name="connsiteY7" fmla="*/ 1485900 h 3810000"/>
                <a:gd name="connsiteX8" fmla="*/ 0 w 3251200"/>
                <a:gd name="connsiteY8" fmla="*/ 1041400 h 3810000"/>
                <a:gd name="connsiteX0" fmla="*/ 0 w 3263900"/>
                <a:gd name="connsiteY0" fmla="*/ 1041400 h 3810000"/>
                <a:gd name="connsiteX1" fmla="*/ 1841500 w 3263900"/>
                <a:gd name="connsiteY1" fmla="*/ 0 h 3810000"/>
                <a:gd name="connsiteX2" fmla="*/ 3263900 w 3263900"/>
                <a:gd name="connsiteY2" fmla="*/ 2755900 h 3810000"/>
                <a:gd name="connsiteX3" fmla="*/ 1358900 w 3263900"/>
                <a:gd name="connsiteY3" fmla="*/ 3810000 h 3810000"/>
                <a:gd name="connsiteX4" fmla="*/ 1117600 w 3263900"/>
                <a:gd name="connsiteY4" fmla="*/ 3175000 h 3810000"/>
                <a:gd name="connsiteX5" fmla="*/ 939800 w 3263900"/>
                <a:gd name="connsiteY5" fmla="*/ 2616200 h 3810000"/>
                <a:gd name="connsiteX6" fmla="*/ 660400 w 3263900"/>
                <a:gd name="connsiteY6" fmla="*/ 1981200 h 3810000"/>
                <a:gd name="connsiteX7" fmla="*/ 469900 w 3263900"/>
                <a:gd name="connsiteY7" fmla="*/ 1485900 h 3810000"/>
                <a:gd name="connsiteX8" fmla="*/ 0 w 3263900"/>
                <a:gd name="connsiteY8" fmla="*/ 1041400 h 3810000"/>
                <a:gd name="connsiteX0" fmla="*/ 0 w 3263900"/>
                <a:gd name="connsiteY0" fmla="*/ 1041400 h 3810000"/>
                <a:gd name="connsiteX1" fmla="*/ 1841500 w 3263900"/>
                <a:gd name="connsiteY1" fmla="*/ 0 h 3810000"/>
                <a:gd name="connsiteX2" fmla="*/ 3263900 w 3263900"/>
                <a:gd name="connsiteY2" fmla="*/ 2755900 h 3810000"/>
                <a:gd name="connsiteX3" fmla="*/ 1358900 w 3263900"/>
                <a:gd name="connsiteY3" fmla="*/ 3810000 h 3810000"/>
                <a:gd name="connsiteX4" fmla="*/ 1117600 w 3263900"/>
                <a:gd name="connsiteY4" fmla="*/ 3175000 h 3810000"/>
                <a:gd name="connsiteX5" fmla="*/ 939800 w 3263900"/>
                <a:gd name="connsiteY5" fmla="*/ 2616200 h 3810000"/>
                <a:gd name="connsiteX6" fmla="*/ 660400 w 3263900"/>
                <a:gd name="connsiteY6" fmla="*/ 1981200 h 3810000"/>
                <a:gd name="connsiteX7" fmla="*/ 469900 w 3263900"/>
                <a:gd name="connsiteY7" fmla="*/ 1485900 h 3810000"/>
                <a:gd name="connsiteX8" fmla="*/ 0 w 3263900"/>
                <a:gd name="connsiteY8" fmla="*/ 1041400 h 3810000"/>
                <a:gd name="connsiteX0" fmla="*/ 0 w 3263900"/>
                <a:gd name="connsiteY0" fmla="*/ 1041400 h 3840041"/>
                <a:gd name="connsiteX1" fmla="*/ 1841500 w 3263900"/>
                <a:gd name="connsiteY1" fmla="*/ 0 h 3840041"/>
                <a:gd name="connsiteX2" fmla="*/ 3263900 w 3263900"/>
                <a:gd name="connsiteY2" fmla="*/ 2755900 h 3840041"/>
                <a:gd name="connsiteX3" fmla="*/ 1358900 w 3263900"/>
                <a:gd name="connsiteY3" fmla="*/ 3810000 h 3840041"/>
                <a:gd name="connsiteX4" fmla="*/ 1117600 w 3263900"/>
                <a:gd name="connsiteY4" fmla="*/ 3175000 h 3840041"/>
                <a:gd name="connsiteX5" fmla="*/ 939800 w 3263900"/>
                <a:gd name="connsiteY5" fmla="*/ 2616200 h 3840041"/>
                <a:gd name="connsiteX6" fmla="*/ 660400 w 3263900"/>
                <a:gd name="connsiteY6" fmla="*/ 1981200 h 3840041"/>
                <a:gd name="connsiteX7" fmla="*/ 469900 w 3263900"/>
                <a:gd name="connsiteY7" fmla="*/ 1485900 h 3840041"/>
                <a:gd name="connsiteX8" fmla="*/ 0 w 3263900"/>
                <a:gd name="connsiteY8" fmla="*/ 1041400 h 3840041"/>
                <a:gd name="connsiteX0" fmla="*/ 0 w 3263900"/>
                <a:gd name="connsiteY0" fmla="*/ 1041400 h 3840041"/>
                <a:gd name="connsiteX1" fmla="*/ 1841500 w 3263900"/>
                <a:gd name="connsiteY1" fmla="*/ 0 h 3840041"/>
                <a:gd name="connsiteX2" fmla="*/ 3263900 w 3263900"/>
                <a:gd name="connsiteY2" fmla="*/ 2755900 h 3840041"/>
                <a:gd name="connsiteX3" fmla="*/ 1358900 w 3263900"/>
                <a:gd name="connsiteY3" fmla="*/ 3810000 h 3840041"/>
                <a:gd name="connsiteX4" fmla="*/ 1117600 w 3263900"/>
                <a:gd name="connsiteY4" fmla="*/ 3175000 h 3840041"/>
                <a:gd name="connsiteX5" fmla="*/ 939800 w 3263900"/>
                <a:gd name="connsiteY5" fmla="*/ 2616200 h 3840041"/>
                <a:gd name="connsiteX6" fmla="*/ 660400 w 3263900"/>
                <a:gd name="connsiteY6" fmla="*/ 1981200 h 3840041"/>
                <a:gd name="connsiteX7" fmla="*/ 469900 w 3263900"/>
                <a:gd name="connsiteY7" fmla="*/ 1485900 h 3840041"/>
                <a:gd name="connsiteX8" fmla="*/ 0 w 3263900"/>
                <a:gd name="connsiteY8" fmla="*/ 1041400 h 3840041"/>
                <a:gd name="connsiteX0" fmla="*/ 0 w 3263900"/>
                <a:gd name="connsiteY0" fmla="*/ 1041400 h 3840041"/>
                <a:gd name="connsiteX1" fmla="*/ 1841500 w 3263900"/>
                <a:gd name="connsiteY1" fmla="*/ 0 h 3840041"/>
                <a:gd name="connsiteX2" fmla="*/ 3263900 w 3263900"/>
                <a:gd name="connsiteY2" fmla="*/ 2755900 h 3840041"/>
                <a:gd name="connsiteX3" fmla="*/ 1358900 w 3263900"/>
                <a:gd name="connsiteY3" fmla="*/ 3810000 h 3840041"/>
                <a:gd name="connsiteX4" fmla="*/ 1117600 w 3263900"/>
                <a:gd name="connsiteY4" fmla="*/ 3175000 h 3840041"/>
                <a:gd name="connsiteX5" fmla="*/ 939800 w 3263900"/>
                <a:gd name="connsiteY5" fmla="*/ 2616200 h 3840041"/>
                <a:gd name="connsiteX6" fmla="*/ 660400 w 3263900"/>
                <a:gd name="connsiteY6" fmla="*/ 1981200 h 3840041"/>
                <a:gd name="connsiteX7" fmla="*/ 469900 w 3263900"/>
                <a:gd name="connsiteY7" fmla="*/ 1485900 h 3840041"/>
                <a:gd name="connsiteX8" fmla="*/ 0 w 3263900"/>
                <a:gd name="connsiteY8" fmla="*/ 1041400 h 3840041"/>
                <a:gd name="connsiteX0" fmla="*/ 0 w 3263900"/>
                <a:gd name="connsiteY0" fmla="*/ 1041400 h 3840041"/>
                <a:gd name="connsiteX1" fmla="*/ 1841500 w 3263900"/>
                <a:gd name="connsiteY1" fmla="*/ 0 h 3840041"/>
                <a:gd name="connsiteX2" fmla="*/ 3263900 w 3263900"/>
                <a:gd name="connsiteY2" fmla="*/ 2755900 h 3840041"/>
                <a:gd name="connsiteX3" fmla="*/ 1358900 w 3263900"/>
                <a:gd name="connsiteY3" fmla="*/ 3810000 h 3840041"/>
                <a:gd name="connsiteX4" fmla="*/ 1117600 w 3263900"/>
                <a:gd name="connsiteY4" fmla="*/ 3175000 h 3840041"/>
                <a:gd name="connsiteX5" fmla="*/ 939800 w 3263900"/>
                <a:gd name="connsiteY5" fmla="*/ 2616200 h 3840041"/>
                <a:gd name="connsiteX6" fmla="*/ 660400 w 3263900"/>
                <a:gd name="connsiteY6" fmla="*/ 1981200 h 3840041"/>
                <a:gd name="connsiteX7" fmla="*/ 469900 w 3263900"/>
                <a:gd name="connsiteY7" fmla="*/ 1485900 h 3840041"/>
                <a:gd name="connsiteX8" fmla="*/ 0 w 3263900"/>
                <a:gd name="connsiteY8" fmla="*/ 1041400 h 3840041"/>
                <a:gd name="connsiteX0" fmla="*/ 78675 w 3342575"/>
                <a:gd name="connsiteY0" fmla="*/ 1041400 h 3840041"/>
                <a:gd name="connsiteX1" fmla="*/ 1920175 w 3342575"/>
                <a:gd name="connsiteY1" fmla="*/ 0 h 3840041"/>
                <a:gd name="connsiteX2" fmla="*/ 3342575 w 3342575"/>
                <a:gd name="connsiteY2" fmla="*/ 2755900 h 3840041"/>
                <a:gd name="connsiteX3" fmla="*/ 1437575 w 3342575"/>
                <a:gd name="connsiteY3" fmla="*/ 3810000 h 3840041"/>
                <a:gd name="connsiteX4" fmla="*/ 1196275 w 3342575"/>
                <a:gd name="connsiteY4" fmla="*/ 3175000 h 3840041"/>
                <a:gd name="connsiteX5" fmla="*/ 1018475 w 3342575"/>
                <a:gd name="connsiteY5" fmla="*/ 2616200 h 3840041"/>
                <a:gd name="connsiteX6" fmla="*/ 739075 w 3342575"/>
                <a:gd name="connsiteY6" fmla="*/ 1981200 h 3840041"/>
                <a:gd name="connsiteX7" fmla="*/ 548575 w 3342575"/>
                <a:gd name="connsiteY7" fmla="*/ 1485900 h 3840041"/>
                <a:gd name="connsiteX8" fmla="*/ 78675 w 3342575"/>
                <a:gd name="connsiteY8" fmla="*/ 1041400 h 3840041"/>
                <a:gd name="connsiteX0" fmla="*/ 131967 w 3395867"/>
                <a:gd name="connsiteY0" fmla="*/ 1041400 h 3840041"/>
                <a:gd name="connsiteX1" fmla="*/ 1973467 w 3395867"/>
                <a:gd name="connsiteY1" fmla="*/ 0 h 3840041"/>
                <a:gd name="connsiteX2" fmla="*/ 3395867 w 3395867"/>
                <a:gd name="connsiteY2" fmla="*/ 2755900 h 3840041"/>
                <a:gd name="connsiteX3" fmla="*/ 1490867 w 3395867"/>
                <a:gd name="connsiteY3" fmla="*/ 3810000 h 3840041"/>
                <a:gd name="connsiteX4" fmla="*/ 1249567 w 3395867"/>
                <a:gd name="connsiteY4" fmla="*/ 3175000 h 3840041"/>
                <a:gd name="connsiteX5" fmla="*/ 1071767 w 3395867"/>
                <a:gd name="connsiteY5" fmla="*/ 2616200 h 3840041"/>
                <a:gd name="connsiteX6" fmla="*/ 792367 w 3395867"/>
                <a:gd name="connsiteY6" fmla="*/ 1981200 h 3840041"/>
                <a:gd name="connsiteX7" fmla="*/ 601867 w 3395867"/>
                <a:gd name="connsiteY7" fmla="*/ 1485900 h 3840041"/>
                <a:gd name="connsiteX8" fmla="*/ 131967 w 3395867"/>
                <a:gd name="connsiteY8" fmla="*/ 1041400 h 3840041"/>
                <a:gd name="connsiteX0" fmla="*/ 131967 w 3395867"/>
                <a:gd name="connsiteY0" fmla="*/ 945865 h 3744506"/>
                <a:gd name="connsiteX1" fmla="*/ 2014410 w 3395867"/>
                <a:gd name="connsiteY1" fmla="*/ 0 h 3744506"/>
                <a:gd name="connsiteX2" fmla="*/ 3395867 w 3395867"/>
                <a:gd name="connsiteY2" fmla="*/ 2660365 h 3744506"/>
                <a:gd name="connsiteX3" fmla="*/ 1490867 w 3395867"/>
                <a:gd name="connsiteY3" fmla="*/ 3714465 h 3744506"/>
                <a:gd name="connsiteX4" fmla="*/ 1249567 w 3395867"/>
                <a:gd name="connsiteY4" fmla="*/ 3079465 h 3744506"/>
                <a:gd name="connsiteX5" fmla="*/ 1071767 w 3395867"/>
                <a:gd name="connsiteY5" fmla="*/ 2520665 h 3744506"/>
                <a:gd name="connsiteX6" fmla="*/ 792367 w 3395867"/>
                <a:gd name="connsiteY6" fmla="*/ 1885665 h 3744506"/>
                <a:gd name="connsiteX7" fmla="*/ 601867 w 3395867"/>
                <a:gd name="connsiteY7" fmla="*/ 1390365 h 3744506"/>
                <a:gd name="connsiteX8" fmla="*/ 131967 w 3395867"/>
                <a:gd name="connsiteY8" fmla="*/ 945865 h 3744506"/>
                <a:gd name="connsiteX0" fmla="*/ 131967 w 3395867"/>
                <a:gd name="connsiteY0" fmla="*/ 945865 h 3797314"/>
                <a:gd name="connsiteX1" fmla="*/ 2014410 w 3395867"/>
                <a:gd name="connsiteY1" fmla="*/ 0 h 3797314"/>
                <a:gd name="connsiteX2" fmla="*/ 3395867 w 3395867"/>
                <a:gd name="connsiteY2" fmla="*/ 2660365 h 3797314"/>
                <a:gd name="connsiteX3" fmla="*/ 1504515 w 3395867"/>
                <a:gd name="connsiteY3" fmla="*/ 3796352 h 3797314"/>
                <a:gd name="connsiteX4" fmla="*/ 1249567 w 3395867"/>
                <a:gd name="connsiteY4" fmla="*/ 3079465 h 3797314"/>
                <a:gd name="connsiteX5" fmla="*/ 1071767 w 3395867"/>
                <a:gd name="connsiteY5" fmla="*/ 2520665 h 3797314"/>
                <a:gd name="connsiteX6" fmla="*/ 792367 w 3395867"/>
                <a:gd name="connsiteY6" fmla="*/ 1885665 h 3797314"/>
                <a:gd name="connsiteX7" fmla="*/ 601867 w 3395867"/>
                <a:gd name="connsiteY7" fmla="*/ 1390365 h 3797314"/>
                <a:gd name="connsiteX8" fmla="*/ 131967 w 3395867"/>
                <a:gd name="connsiteY8" fmla="*/ 945865 h 3797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95867" h="3797314">
                  <a:moveTo>
                    <a:pt x="131967" y="945865"/>
                  </a:moveTo>
                  <a:lnTo>
                    <a:pt x="2014410" y="0"/>
                  </a:lnTo>
                  <a:lnTo>
                    <a:pt x="3395867" y="2660365"/>
                  </a:lnTo>
                  <a:lnTo>
                    <a:pt x="1504515" y="3796352"/>
                  </a:lnTo>
                  <a:cubicBezTo>
                    <a:pt x="1292848" y="3720152"/>
                    <a:pt x="699234" y="4070065"/>
                    <a:pt x="1249567" y="3079465"/>
                  </a:cubicBezTo>
                  <a:cubicBezTo>
                    <a:pt x="305534" y="3231865"/>
                    <a:pt x="1012500" y="2749265"/>
                    <a:pt x="1071767" y="2520665"/>
                  </a:cubicBezTo>
                  <a:cubicBezTo>
                    <a:pt x="148900" y="2795832"/>
                    <a:pt x="711934" y="2080398"/>
                    <a:pt x="792367" y="1885665"/>
                  </a:cubicBezTo>
                  <a:cubicBezTo>
                    <a:pt x="47300" y="2181998"/>
                    <a:pt x="419834" y="1627432"/>
                    <a:pt x="601867" y="1390365"/>
                  </a:cubicBezTo>
                  <a:cubicBezTo>
                    <a:pt x="-380266" y="1648598"/>
                    <a:pt x="136200" y="1182932"/>
                    <a:pt x="131967" y="945865"/>
                  </a:cubicBezTo>
                  <a:close/>
                </a:path>
              </a:pathLst>
            </a:custGeom>
            <a:solidFill>
              <a:srgbClr val="F315D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4">
              <a:extLst>
                <a:ext uri="{FF2B5EF4-FFF2-40B4-BE49-F238E27FC236}">
                  <a16:creationId xmlns:a16="http://schemas.microsoft.com/office/drawing/2014/main" id="{03EE6D51-0172-72D5-AFBB-92DBD48EF7C1}"/>
                </a:ext>
              </a:extLst>
            </p:cNvPr>
            <p:cNvSpPr/>
            <p:nvPr/>
          </p:nvSpPr>
          <p:spPr>
            <a:xfrm>
              <a:off x="3959593" y="1392773"/>
              <a:ext cx="3190508" cy="3859566"/>
            </a:xfrm>
            <a:custGeom>
              <a:avLst/>
              <a:gdLst>
                <a:gd name="connsiteX0" fmla="*/ 0 w 1092200"/>
                <a:gd name="connsiteY0" fmla="*/ 0 h 1625600"/>
                <a:gd name="connsiteX1" fmla="*/ 1092200 w 1092200"/>
                <a:gd name="connsiteY1" fmla="*/ 0 h 1625600"/>
                <a:gd name="connsiteX2" fmla="*/ 1092200 w 1092200"/>
                <a:gd name="connsiteY2" fmla="*/ 1625600 h 1625600"/>
                <a:gd name="connsiteX3" fmla="*/ 0 w 1092200"/>
                <a:gd name="connsiteY3" fmla="*/ 1625600 h 1625600"/>
                <a:gd name="connsiteX4" fmla="*/ 0 w 1092200"/>
                <a:gd name="connsiteY4" fmla="*/ 0 h 1625600"/>
                <a:gd name="connsiteX0" fmla="*/ 508000 w 1600200"/>
                <a:gd name="connsiteY0" fmla="*/ 0 h 3479800"/>
                <a:gd name="connsiteX1" fmla="*/ 1600200 w 1600200"/>
                <a:gd name="connsiteY1" fmla="*/ 0 h 3479800"/>
                <a:gd name="connsiteX2" fmla="*/ 1600200 w 1600200"/>
                <a:gd name="connsiteY2" fmla="*/ 1625600 h 3479800"/>
                <a:gd name="connsiteX3" fmla="*/ 0 w 1600200"/>
                <a:gd name="connsiteY3" fmla="*/ 3479800 h 3479800"/>
                <a:gd name="connsiteX4" fmla="*/ 508000 w 1600200"/>
                <a:gd name="connsiteY4" fmla="*/ 0 h 3479800"/>
                <a:gd name="connsiteX0" fmla="*/ 753102 w 1845302"/>
                <a:gd name="connsiteY0" fmla="*/ 0 h 3479800"/>
                <a:gd name="connsiteX1" fmla="*/ 1845302 w 1845302"/>
                <a:gd name="connsiteY1" fmla="*/ 0 h 3479800"/>
                <a:gd name="connsiteX2" fmla="*/ 1845302 w 1845302"/>
                <a:gd name="connsiteY2" fmla="*/ 1625600 h 3479800"/>
                <a:gd name="connsiteX3" fmla="*/ 245102 w 1845302"/>
                <a:gd name="connsiteY3" fmla="*/ 3479800 h 3479800"/>
                <a:gd name="connsiteX4" fmla="*/ 3802 w 1845302"/>
                <a:gd name="connsiteY4" fmla="*/ 2844800 h 3479800"/>
                <a:gd name="connsiteX5" fmla="*/ 753102 w 1845302"/>
                <a:gd name="connsiteY5" fmla="*/ 0 h 3479800"/>
                <a:gd name="connsiteX0" fmla="*/ 934982 w 2027182"/>
                <a:gd name="connsiteY0" fmla="*/ 0 h 3479800"/>
                <a:gd name="connsiteX1" fmla="*/ 2027182 w 2027182"/>
                <a:gd name="connsiteY1" fmla="*/ 0 h 3479800"/>
                <a:gd name="connsiteX2" fmla="*/ 2027182 w 2027182"/>
                <a:gd name="connsiteY2" fmla="*/ 1625600 h 3479800"/>
                <a:gd name="connsiteX3" fmla="*/ 426982 w 2027182"/>
                <a:gd name="connsiteY3" fmla="*/ 3479800 h 3479800"/>
                <a:gd name="connsiteX4" fmla="*/ 185682 w 2027182"/>
                <a:gd name="connsiteY4" fmla="*/ 2844800 h 3479800"/>
                <a:gd name="connsiteX5" fmla="*/ 7882 w 2027182"/>
                <a:gd name="connsiteY5" fmla="*/ 2286000 h 3479800"/>
                <a:gd name="connsiteX6" fmla="*/ 934982 w 2027182"/>
                <a:gd name="connsiteY6" fmla="*/ 0 h 3479800"/>
                <a:gd name="connsiteX0" fmla="*/ 1216364 w 2308564"/>
                <a:gd name="connsiteY0" fmla="*/ 0 h 3479800"/>
                <a:gd name="connsiteX1" fmla="*/ 2308564 w 2308564"/>
                <a:gd name="connsiteY1" fmla="*/ 0 h 3479800"/>
                <a:gd name="connsiteX2" fmla="*/ 2308564 w 2308564"/>
                <a:gd name="connsiteY2" fmla="*/ 1625600 h 3479800"/>
                <a:gd name="connsiteX3" fmla="*/ 708364 w 2308564"/>
                <a:gd name="connsiteY3" fmla="*/ 3479800 h 3479800"/>
                <a:gd name="connsiteX4" fmla="*/ 467064 w 2308564"/>
                <a:gd name="connsiteY4" fmla="*/ 2844800 h 3479800"/>
                <a:gd name="connsiteX5" fmla="*/ 289264 w 2308564"/>
                <a:gd name="connsiteY5" fmla="*/ 2286000 h 3479800"/>
                <a:gd name="connsiteX6" fmla="*/ 9864 w 2308564"/>
                <a:gd name="connsiteY6" fmla="*/ 1651000 h 3479800"/>
                <a:gd name="connsiteX7" fmla="*/ 1216364 w 2308564"/>
                <a:gd name="connsiteY7" fmla="*/ 0 h 3479800"/>
                <a:gd name="connsiteX0" fmla="*/ 1434215 w 2526415"/>
                <a:gd name="connsiteY0" fmla="*/ 0 h 3479800"/>
                <a:gd name="connsiteX1" fmla="*/ 2526415 w 2526415"/>
                <a:gd name="connsiteY1" fmla="*/ 0 h 3479800"/>
                <a:gd name="connsiteX2" fmla="*/ 2526415 w 2526415"/>
                <a:gd name="connsiteY2" fmla="*/ 1625600 h 3479800"/>
                <a:gd name="connsiteX3" fmla="*/ 926215 w 2526415"/>
                <a:gd name="connsiteY3" fmla="*/ 3479800 h 3479800"/>
                <a:gd name="connsiteX4" fmla="*/ 684915 w 2526415"/>
                <a:gd name="connsiteY4" fmla="*/ 2844800 h 3479800"/>
                <a:gd name="connsiteX5" fmla="*/ 507115 w 2526415"/>
                <a:gd name="connsiteY5" fmla="*/ 2286000 h 3479800"/>
                <a:gd name="connsiteX6" fmla="*/ 227715 w 2526415"/>
                <a:gd name="connsiteY6" fmla="*/ 1651000 h 3479800"/>
                <a:gd name="connsiteX7" fmla="*/ 37215 w 2526415"/>
                <a:gd name="connsiteY7" fmla="*/ 1155700 h 3479800"/>
                <a:gd name="connsiteX8" fmla="*/ 1434215 w 2526415"/>
                <a:gd name="connsiteY8" fmla="*/ 0 h 3479800"/>
                <a:gd name="connsiteX0" fmla="*/ 0 w 2959100"/>
                <a:gd name="connsiteY0" fmla="*/ 711200 h 3479800"/>
                <a:gd name="connsiteX1" fmla="*/ 2959100 w 2959100"/>
                <a:gd name="connsiteY1" fmla="*/ 0 h 3479800"/>
                <a:gd name="connsiteX2" fmla="*/ 2959100 w 2959100"/>
                <a:gd name="connsiteY2" fmla="*/ 1625600 h 3479800"/>
                <a:gd name="connsiteX3" fmla="*/ 1358900 w 2959100"/>
                <a:gd name="connsiteY3" fmla="*/ 3479800 h 3479800"/>
                <a:gd name="connsiteX4" fmla="*/ 1117600 w 2959100"/>
                <a:gd name="connsiteY4" fmla="*/ 2844800 h 3479800"/>
                <a:gd name="connsiteX5" fmla="*/ 939800 w 2959100"/>
                <a:gd name="connsiteY5" fmla="*/ 2286000 h 3479800"/>
                <a:gd name="connsiteX6" fmla="*/ 660400 w 2959100"/>
                <a:gd name="connsiteY6" fmla="*/ 1651000 h 3479800"/>
                <a:gd name="connsiteX7" fmla="*/ 469900 w 2959100"/>
                <a:gd name="connsiteY7" fmla="*/ 1155700 h 3479800"/>
                <a:gd name="connsiteX8" fmla="*/ 0 w 2959100"/>
                <a:gd name="connsiteY8" fmla="*/ 711200 h 3479800"/>
                <a:gd name="connsiteX0" fmla="*/ 0 w 3251200"/>
                <a:gd name="connsiteY0" fmla="*/ 711200 h 3479800"/>
                <a:gd name="connsiteX1" fmla="*/ 2959100 w 3251200"/>
                <a:gd name="connsiteY1" fmla="*/ 0 h 3479800"/>
                <a:gd name="connsiteX2" fmla="*/ 3251200 w 3251200"/>
                <a:gd name="connsiteY2" fmla="*/ 2374900 h 3479800"/>
                <a:gd name="connsiteX3" fmla="*/ 1358900 w 3251200"/>
                <a:gd name="connsiteY3" fmla="*/ 3479800 h 3479800"/>
                <a:gd name="connsiteX4" fmla="*/ 1117600 w 3251200"/>
                <a:gd name="connsiteY4" fmla="*/ 2844800 h 3479800"/>
                <a:gd name="connsiteX5" fmla="*/ 939800 w 3251200"/>
                <a:gd name="connsiteY5" fmla="*/ 2286000 h 3479800"/>
                <a:gd name="connsiteX6" fmla="*/ 660400 w 3251200"/>
                <a:gd name="connsiteY6" fmla="*/ 1651000 h 3479800"/>
                <a:gd name="connsiteX7" fmla="*/ 469900 w 3251200"/>
                <a:gd name="connsiteY7" fmla="*/ 1155700 h 3479800"/>
                <a:gd name="connsiteX8" fmla="*/ 0 w 3251200"/>
                <a:gd name="connsiteY8" fmla="*/ 711200 h 3479800"/>
                <a:gd name="connsiteX0" fmla="*/ 0 w 3251200"/>
                <a:gd name="connsiteY0" fmla="*/ 1041400 h 3810000"/>
                <a:gd name="connsiteX1" fmla="*/ 1841500 w 3251200"/>
                <a:gd name="connsiteY1" fmla="*/ 0 h 3810000"/>
                <a:gd name="connsiteX2" fmla="*/ 3251200 w 3251200"/>
                <a:gd name="connsiteY2" fmla="*/ 2705100 h 3810000"/>
                <a:gd name="connsiteX3" fmla="*/ 1358900 w 3251200"/>
                <a:gd name="connsiteY3" fmla="*/ 3810000 h 3810000"/>
                <a:gd name="connsiteX4" fmla="*/ 1117600 w 3251200"/>
                <a:gd name="connsiteY4" fmla="*/ 3175000 h 3810000"/>
                <a:gd name="connsiteX5" fmla="*/ 939800 w 3251200"/>
                <a:gd name="connsiteY5" fmla="*/ 2616200 h 3810000"/>
                <a:gd name="connsiteX6" fmla="*/ 660400 w 3251200"/>
                <a:gd name="connsiteY6" fmla="*/ 1981200 h 3810000"/>
                <a:gd name="connsiteX7" fmla="*/ 469900 w 3251200"/>
                <a:gd name="connsiteY7" fmla="*/ 1485900 h 3810000"/>
                <a:gd name="connsiteX8" fmla="*/ 0 w 3251200"/>
                <a:gd name="connsiteY8" fmla="*/ 1041400 h 3810000"/>
                <a:gd name="connsiteX0" fmla="*/ 0 w 3263900"/>
                <a:gd name="connsiteY0" fmla="*/ 1041400 h 3810000"/>
                <a:gd name="connsiteX1" fmla="*/ 1841500 w 3263900"/>
                <a:gd name="connsiteY1" fmla="*/ 0 h 3810000"/>
                <a:gd name="connsiteX2" fmla="*/ 3263900 w 3263900"/>
                <a:gd name="connsiteY2" fmla="*/ 2755900 h 3810000"/>
                <a:gd name="connsiteX3" fmla="*/ 1358900 w 3263900"/>
                <a:gd name="connsiteY3" fmla="*/ 3810000 h 3810000"/>
                <a:gd name="connsiteX4" fmla="*/ 1117600 w 3263900"/>
                <a:gd name="connsiteY4" fmla="*/ 3175000 h 3810000"/>
                <a:gd name="connsiteX5" fmla="*/ 939800 w 3263900"/>
                <a:gd name="connsiteY5" fmla="*/ 2616200 h 3810000"/>
                <a:gd name="connsiteX6" fmla="*/ 660400 w 3263900"/>
                <a:gd name="connsiteY6" fmla="*/ 1981200 h 3810000"/>
                <a:gd name="connsiteX7" fmla="*/ 469900 w 3263900"/>
                <a:gd name="connsiteY7" fmla="*/ 1485900 h 3810000"/>
                <a:gd name="connsiteX8" fmla="*/ 0 w 3263900"/>
                <a:gd name="connsiteY8" fmla="*/ 1041400 h 3810000"/>
                <a:gd name="connsiteX0" fmla="*/ 0 w 3263900"/>
                <a:gd name="connsiteY0" fmla="*/ 1041400 h 3810000"/>
                <a:gd name="connsiteX1" fmla="*/ 1841500 w 3263900"/>
                <a:gd name="connsiteY1" fmla="*/ 0 h 3810000"/>
                <a:gd name="connsiteX2" fmla="*/ 3263900 w 3263900"/>
                <a:gd name="connsiteY2" fmla="*/ 2755900 h 3810000"/>
                <a:gd name="connsiteX3" fmla="*/ 1358900 w 3263900"/>
                <a:gd name="connsiteY3" fmla="*/ 3810000 h 3810000"/>
                <a:gd name="connsiteX4" fmla="*/ 1117600 w 3263900"/>
                <a:gd name="connsiteY4" fmla="*/ 3175000 h 3810000"/>
                <a:gd name="connsiteX5" fmla="*/ 939800 w 3263900"/>
                <a:gd name="connsiteY5" fmla="*/ 2616200 h 3810000"/>
                <a:gd name="connsiteX6" fmla="*/ 660400 w 3263900"/>
                <a:gd name="connsiteY6" fmla="*/ 1981200 h 3810000"/>
                <a:gd name="connsiteX7" fmla="*/ 469900 w 3263900"/>
                <a:gd name="connsiteY7" fmla="*/ 1485900 h 3810000"/>
                <a:gd name="connsiteX8" fmla="*/ 0 w 3263900"/>
                <a:gd name="connsiteY8" fmla="*/ 1041400 h 3810000"/>
                <a:gd name="connsiteX0" fmla="*/ 0 w 3263900"/>
                <a:gd name="connsiteY0" fmla="*/ 1041400 h 3840041"/>
                <a:gd name="connsiteX1" fmla="*/ 1841500 w 3263900"/>
                <a:gd name="connsiteY1" fmla="*/ 0 h 3840041"/>
                <a:gd name="connsiteX2" fmla="*/ 3263900 w 3263900"/>
                <a:gd name="connsiteY2" fmla="*/ 2755900 h 3840041"/>
                <a:gd name="connsiteX3" fmla="*/ 1358900 w 3263900"/>
                <a:gd name="connsiteY3" fmla="*/ 3810000 h 3840041"/>
                <a:gd name="connsiteX4" fmla="*/ 1117600 w 3263900"/>
                <a:gd name="connsiteY4" fmla="*/ 3175000 h 3840041"/>
                <a:gd name="connsiteX5" fmla="*/ 939800 w 3263900"/>
                <a:gd name="connsiteY5" fmla="*/ 2616200 h 3840041"/>
                <a:gd name="connsiteX6" fmla="*/ 660400 w 3263900"/>
                <a:gd name="connsiteY6" fmla="*/ 1981200 h 3840041"/>
                <a:gd name="connsiteX7" fmla="*/ 469900 w 3263900"/>
                <a:gd name="connsiteY7" fmla="*/ 1485900 h 3840041"/>
                <a:gd name="connsiteX8" fmla="*/ 0 w 3263900"/>
                <a:gd name="connsiteY8" fmla="*/ 1041400 h 3840041"/>
                <a:gd name="connsiteX0" fmla="*/ 0 w 3263900"/>
                <a:gd name="connsiteY0" fmla="*/ 1041400 h 3840041"/>
                <a:gd name="connsiteX1" fmla="*/ 1841500 w 3263900"/>
                <a:gd name="connsiteY1" fmla="*/ 0 h 3840041"/>
                <a:gd name="connsiteX2" fmla="*/ 3263900 w 3263900"/>
                <a:gd name="connsiteY2" fmla="*/ 2755900 h 3840041"/>
                <a:gd name="connsiteX3" fmla="*/ 1358900 w 3263900"/>
                <a:gd name="connsiteY3" fmla="*/ 3810000 h 3840041"/>
                <a:gd name="connsiteX4" fmla="*/ 1117600 w 3263900"/>
                <a:gd name="connsiteY4" fmla="*/ 3175000 h 3840041"/>
                <a:gd name="connsiteX5" fmla="*/ 939800 w 3263900"/>
                <a:gd name="connsiteY5" fmla="*/ 2616200 h 3840041"/>
                <a:gd name="connsiteX6" fmla="*/ 660400 w 3263900"/>
                <a:gd name="connsiteY6" fmla="*/ 1981200 h 3840041"/>
                <a:gd name="connsiteX7" fmla="*/ 469900 w 3263900"/>
                <a:gd name="connsiteY7" fmla="*/ 1485900 h 3840041"/>
                <a:gd name="connsiteX8" fmla="*/ 0 w 3263900"/>
                <a:gd name="connsiteY8" fmla="*/ 1041400 h 3840041"/>
                <a:gd name="connsiteX0" fmla="*/ 0 w 3263900"/>
                <a:gd name="connsiteY0" fmla="*/ 1041400 h 3840041"/>
                <a:gd name="connsiteX1" fmla="*/ 1841500 w 3263900"/>
                <a:gd name="connsiteY1" fmla="*/ 0 h 3840041"/>
                <a:gd name="connsiteX2" fmla="*/ 3263900 w 3263900"/>
                <a:gd name="connsiteY2" fmla="*/ 2755900 h 3840041"/>
                <a:gd name="connsiteX3" fmla="*/ 1358900 w 3263900"/>
                <a:gd name="connsiteY3" fmla="*/ 3810000 h 3840041"/>
                <a:gd name="connsiteX4" fmla="*/ 1117600 w 3263900"/>
                <a:gd name="connsiteY4" fmla="*/ 3175000 h 3840041"/>
                <a:gd name="connsiteX5" fmla="*/ 939800 w 3263900"/>
                <a:gd name="connsiteY5" fmla="*/ 2616200 h 3840041"/>
                <a:gd name="connsiteX6" fmla="*/ 660400 w 3263900"/>
                <a:gd name="connsiteY6" fmla="*/ 1981200 h 3840041"/>
                <a:gd name="connsiteX7" fmla="*/ 469900 w 3263900"/>
                <a:gd name="connsiteY7" fmla="*/ 1485900 h 3840041"/>
                <a:gd name="connsiteX8" fmla="*/ 0 w 3263900"/>
                <a:gd name="connsiteY8" fmla="*/ 1041400 h 3840041"/>
                <a:gd name="connsiteX0" fmla="*/ 0 w 3263900"/>
                <a:gd name="connsiteY0" fmla="*/ 1041400 h 3840041"/>
                <a:gd name="connsiteX1" fmla="*/ 1841500 w 3263900"/>
                <a:gd name="connsiteY1" fmla="*/ 0 h 3840041"/>
                <a:gd name="connsiteX2" fmla="*/ 3263900 w 3263900"/>
                <a:gd name="connsiteY2" fmla="*/ 2755900 h 3840041"/>
                <a:gd name="connsiteX3" fmla="*/ 1358900 w 3263900"/>
                <a:gd name="connsiteY3" fmla="*/ 3810000 h 3840041"/>
                <a:gd name="connsiteX4" fmla="*/ 1117600 w 3263900"/>
                <a:gd name="connsiteY4" fmla="*/ 3175000 h 3840041"/>
                <a:gd name="connsiteX5" fmla="*/ 939800 w 3263900"/>
                <a:gd name="connsiteY5" fmla="*/ 2616200 h 3840041"/>
                <a:gd name="connsiteX6" fmla="*/ 660400 w 3263900"/>
                <a:gd name="connsiteY6" fmla="*/ 1981200 h 3840041"/>
                <a:gd name="connsiteX7" fmla="*/ 469900 w 3263900"/>
                <a:gd name="connsiteY7" fmla="*/ 1485900 h 3840041"/>
                <a:gd name="connsiteX8" fmla="*/ 0 w 3263900"/>
                <a:gd name="connsiteY8" fmla="*/ 1041400 h 3840041"/>
                <a:gd name="connsiteX0" fmla="*/ 78675 w 3342575"/>
                <a:gd name="connsiteY0" fmla="*/ 1041400 h 3840041"/>
                <a:gd name="connsiteX1" fmla="*/ 1920175 w 3342575"/>
                <a:gd name="connsiteY1" fmla="*/ 0 h 3840041"/>
                <a:gd name="connsiteX2" fmla="*/ 3342575 w 3342575"/>
                <a:gd name="connsiteY2" fmla="*/ 2755900 h 3840041"/>
                <a:gd name="connsiteX3" fmla="*/ 1437575 w 3342575"/>
                <a:gd name="connsiteY3" fmla="*/ 3810000 h 3840041"/>
                <a:gd name="connsiteX4" fmla="*/ 1196275 w 3342575"/>
                <a:gd name="connsiteY4" fmla="*/ 3175000 h 3840041"/>
                <a:gd name="connsiteX5" fmla="*/ 1018475 w 3342575"/>
                <a:gd name="connsiteY5" fmla="*/ 2616200 h 3840041"/>
                <a:gd name="connsiteX6" fmla="*/ 739075 w 3342575"/>
                <a:gd name="connsiteY6" fmla="*/ 1981200 h 3840041"/>
                <a:gd name="connsiteX7" fmla="*/ 548575 w 3342575"/>
                <a:gd name="connsiteY7" fmla="*/ 1485900 h 3840041"/>
                <a:gd name="connsiteX8" fmla="*/ 78675 w 3342575"/>
                <a:gd name="connsiteY8" fmla="*/ 1041400 h 3840041"/>
                <a:gd name="connsiteX0" fmla="*/ 131967 w 3395867"/>
                <a:gd name="connsiteY0" fmla="*/ 1041400 h 3840041"/>
                <a:gd name="connsiteX1" fmla="*/ 1973467 w 3395867"/>
                <a:gd name="connsiteY1" fmla="*/ 0 h 3840041"/>
                <a:gd name="connsiteX2" fmla="*/ 3395867 w 3395867"/>
                <a:gd name="connsiteY2" fmla="*/ 2755900 h 3840041"/>
                <a:gd name="connsiteX3" fmla="*/ 1490867 w 3395867"/>
                <a:gd name="connsiteY3" fmla="*/ 3810000 h 3840041"/>
                <a:gd name="connsiteX4" fmla="*/ 1249567 w 3395867"/>
                <a:gd name="connsiteY4" fmla="*/ 3175000 h 3840041"/>
                <a:gd name="connsiteX5" fmla="*/ 1071767 w 3395867"/>
                <a:gd name="connsiteY5" fmla="*/ 2616200 h 3840041"/>
                <a:gd name="connsiteX6" fmla="*/ 792367 w 3395867"/>
                <a:gd name="connsiteY6" fmla="*/ 1981200 h 3840041"/>
                <a:gd name="connsiteX7" fmla="*/ 601867 w 3395867"/>
                <a:gd name="connsiteY7" fmla="*/ 1485900 h 3840041"/>
                <a:gd name="connsiteX8" fmla="*/ 131967 w 3395867"/>
                <a:gd name="connsiteY8" fmla="*/ 1041400 h 3840041"/>
                <a:gd name="connsiteX0" fmla="*/ 131967 w 3395867"/>
                <a:gd name="connsiteY0" fmla="*/ 1041400 h 3832373"/>
                <a:gd name="connsiteX1" fmla="*/ 1973467 w 3395867"/>
                <a:gd name="connsiteY1" fmla="*/ 0 h 3832373"/>
                <a:gd name="connsiteX2" fmla="*/ 3395867 w 3395867"/>
                <a:gd name="connsiteY2" fmla="*/ 2755900 h 3832373"/>
                <a:gd name="connsiteX3" fmla="*/ 1417929 w 3395867"/>
                <a:gd name="connsiteY3" fmla="*/ 3796979 h 3832373"/>
                <a:gd name="connsiteX4" fmla="*/ 1249567 w 3395867"/>
                <a:gd name="connsiteY4" fmla="*/ 3175000 h 3832373"/>
                <a:gd name="connsiteX5" fmla="*/ 1071767 w 3395867"/>
                <a:gd name="connsiteY5" fmla="*/ 2616200 h 3832373"/>
                <a:gd name="connsiteX6" fmla="*/ 792367 w 3395867"/>
                <a:gd name="connsiteY6" fmla="*/ 1981200 h 3832373"/>
                <a:gd name="connsiteX7" fmla="*/ 601867 w 3395867"/>
                <a:gd name="connsiteY7" fmla="*/ 1485900 h 3832373"/>
                <a:gd name="connsiteX8" fmla="*/ 131967 w 3395867"/>
                <a:gd name="connsiteY8" fmla="*/ 1041400 h 3832373"/>
                <a:gd name="connsiteX0" fmla="*/ 131967 w 3395867"/>
                <a:gd name="connsiteY0" fmla="*/ 1041400 h 3810406"/>
                <a:gd name="connsiteX1" fmla="*/ 1973467 w 3395867"/>
                <a:gd name="connsiteY1" fmla="*/ 0 h 3810406"/>
                <a:gd name="connsiteX2" fmla="*/ 3395867 w 3395867"/>
                <a:gd name="connsiteY2" fmla="*/ 2755900 h 3810406"/>
                <a:gd name="connsiteX3" fmla="*/ 1388753 w 3395867"/>
                <a:gd name="connsiteY3" fmla="*/ 3757914 h 3810406"/>
                <a:gd name="connsiteX4" fmla="*/ 1249567 w 3395867"/>
                <a:gd name="connsiteY4" fmla="*/ 3175000 h 3810406"/>
                <a:gd name="connsiteX5" fmla="*/ 1071767 w 3395867"/>
                <a:gd name="connsiteY5" fmla="*/ 2616200 h 3810406"/>
                <a:gd name="connsiteX6" fmla="*/ 792367 w 3395867"/>
                <a:gd name="connsiteY6" fmla="*/ 1981200 h 3810406"/>
                <a:gd name="connsiteX7" fmla="*/ 601867 w 3395867"/>
                <a:gd name="connsiteY7" fmla="*/ 1485900 h 3810406"/>
                <a:gd name="connsiteX8" fmla="*/ 131967 w 3395867"/>
                <a:gd name="connsiteY8" fmla="*/ 1041400 h 3810406"/>
                <a:gd name="connsiteX0" fmla="*/ 117188 w 3410263"/>
                <a:gd name="connsiteY0" fmla="*/ 989314 h 3810406"/>
                <a:gd name="connsiteX1" fmla="*/ 1987863 w 3410263"/>
                <a:gd name="connsiteY1" fmla="*/ 0 h 3810406"/>
                <a:gd name="connsiteX2" fmla="*/ 3410263 w 3410263"/>
                <a:gd name="connsiteY2" fmla="*/ 2755900 h 3810406"/>
                <a:gd name="connsiteX3" fmla="*/ 1403149 w 3410263"/>
                <a:gd name="connsiteY3" fmla="*/ 3757914 h 3810406"/>
                <a:gd name="connsiteX4" fmla="*/ 1263963 w 3410263"/>
                <a:gd name="connsiteY4" fmla="*/ 3175000 h 3810406"/>
                <a:gd name="connsiteX5" fmla="*/ 1086163 w 3410263"/>
                <a:gd name="connsiteY5" fmla="*/ 2616200 h 3810406"/>
                <a:gd name="connsiteX6" fmla="*/ 806763 w 3410263"/>
                <a:gd name="connsiteY6" fmla="*/ 1981200 h 3810406"/>
                <a:gd name="connsiteX7" fmla="*/ 616263 w 3410263"/>
                <a:gd name="connsiteY7" fmla="*/ 1485900 h 3810406"/>
                <a:gd name="connsiteX8" fmla="*/ 117188 w 3410263"/>
                <a:gd name="connsiteY8" fmla="*/ 989314 h 3810406"/>
                <a:gd name="connsiteX0" fmla="*/ 117188 w 3410263"/>
                <a:gd name="connsiteY0" fmla="*/ 898162 h 3719254"/>
                <a:gd name="connsiteX1" fmla="*/ 2060803 w 3410263"/>
                <a:gd name="connsiteY1" fmla="*/ 0 h 3719254"/>
                <a:gd name="connsiteX2" fmla="*/ 3410263 w 3410263"/>
                <a:gd name="connsiteY2" fmla="*/ 2664748 h 3719254"/>
                <a:gd name="connsiteX3" fmla="*/ 1403149 w 3410263"/>
                <a:gd name="connsiteY3" fmla="*/ 3666762 h 3719254"/>
                <a:gd name="connsiteX4" fmla="*/ 1263963 w 3410263"/>
                <a:gd name="connsiteY4" fmla="*/ 3083848 h 3719254"/>
                <a:gd name="connsiteX5" fmla="*/ 1086163 w 3410263"/>
                <a:gd name="connsiteY5" fmla="*/ 2525048 h 3719254"/>
                <a:gd name="connsiteX6" fmla="*/ 806763 w 3410263"/>
                <a:gd name="connsiteY6" fmla="*/ 1890048 h 3719254"/>
                <a:gd name="connsiteX7" fmla="*/ 616263 w 3410263"/>
                <a:gd name="connsiteY7" fmla="*/ 1394748 h 3719254"/>
                <a:gd name="connsiteX8" fmla="*/ 117188 w 3410263"/>
                <a:gd name="connsiteY8" fmla="*/ 898162 h 3719254"/>
                <a:gd name="connsiteX0" fmla="*/ 117188 w 3410263"/>
                <a:gd name="connsiteY0" fmla="*/ 846075 h 3667167"/>
                <a:gd name="connsiteX1" fmla="*/ 2060803 w 3410263"/>
                <a:gd name="connsiteY1" fmla="*/ 0 h 3667167"/>
                <a:gd name="connsiteX2" fmla="*/ 3410263 w 3410263"/>
                <a:gd name="connsiteY2" fmla="*/ 2612661 h 3667167"/>
                <a:gd name="connsiteX3" fmla="*/ 1403149 w 3410263"/>
                <a:gd name="connsiteY3" fmla="*/ 3614675 h 3667167"/>
                <a:gd name="connsiteX4" fmla="*/ 1263963 w 3410263"/>
                <a:gd name="connsiteY4" fmla="*/ 3031761 h 3667167"/>
                <a:gd name="connsiteX5" fmla="*/ 1086163 w 3410263"/>
                <a:gd name="connsiteY5" fmla="*/ 2472961 h 3667167"/>
                <a:gd name="connsiteX6" fmla="*/ 806763 w 3410263"/>
                <a:gd name="connsiteY6" fmla="*/ 1837961 h 3667167"/>
                <a:gd name="connsiteX7" fmla="*/ 616263 w 3410263"/>
                <a:gd name="connsiteY7" fmla="*/ 1342661 h 3667167"/>
                <a:gd name="connsiteX8" fmla="*/ 117188 w 3410263"/>
                <a:gd name="connsiteY8" fmla="*/ 846075 h 3667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410263" h="3667167">
                  <a:moveTo>
                    <a:pt x="117188" y="846075"/>
                  </a:moveTo>
                  <a:lnTo>
                    <a:pt x="2060803" y="0"/>
                  </a:lnTo>
                  <a:lnTo>
                    <a:pt x="3410263" y="2612661"/>
                  </a:lnTo>
                  <a:lnTo>
                    <a:pt x="1403149" y="3614675"/>
                  </a:lnTo>
                  <a:cubicBezTo>
                    <a:pt x="1191482" y="3538475"/>
                    <a:pt x="713630" y="4022361"/>
                    <a:pt x="1263963" y="3031761"/>
                  </a:cubicBezTo>
                  <a:cubicBezTo>
                    <a:pt x="319930" y="3184161"/>
                    <a:pt x="1026896" y="2701561"/>
                    <a:pt x="1086163" y="2472961"/>
                  </a:cubicBezTo>
                  <a:cubicBezTo>
                    <a:pt x="163296" y="2748128"/>
                    <a:pt x="726330" y="2032694"/>
                    <a:pt x="806763" y="1837961"/>
                  </a:cubicBezTo>
                  <a:cubicBezTo>
                    <a:pt x="61696" y="2134294"/>
                    <a:pt x="434230" y="1579728"/>
                    <a:pt x="616263" y="1342661"/>
                  </a:cubicBezTo>
                  <a:cubicBezTo>
                    <a:pt x="-365870" y="1600894"/>
                    <a:pt x="121421" y="1083142"/>
                    <a:pt x="117188" y="846075"/>
                  </a:cubicBezTo>
                  <a:close/>
                </a:path>
              </a:pathLst>
            </a:cu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DB9A53F3-B462-0E03-F7A8-9A81BF44DDBA}"/>
              </a:ext>
            </a:extLst>
          </p:cNvPr>
          <p:cNvCxnSpPr>
            <a:cxnSpLocks/>
          </p:cNvCxnSpPr>
          <p:nvPr/>
        </p:nvCxnSpPr>
        <p:spPr>
          <a:xfrm flipV="1">
            <a:off x="8083834" y="3179589"/>
            <a:ext cx="0" cy="49882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alphasounds-m">
            <a:hlinkClick r:id="" action="ppaction://media"/>
            <a:extLst>
              <a:ext uri="{FF2B5EF4-FFF2-40B4-BE49-F238E27FC236}">
                <a16:creationId xmlns:a16="http://schemas.microsoft.com/office/drawing/2014/main" id="{DD16FD1D-DD53-CE6B-1D90-756F7DE7828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7807719" y="3720533"/>
            <a:ext cx="609600" cy="60960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935E50C-8E2E-4645-2664-B7D3BD7DBD2B}"/>
              </a:ext>
            </a:extLst>
          </p:cNvPr>
          <p:cNvCxnSpPr>
            <a:cxnSpLocks/>
          </p:cNvCxnSpPr>
          <p:nvPr/>
        </p:nvCxnSpPr>
        <p:spPr>
          <a:xfrm flipV="1">
            <a:off x="9899576" y="3150091"/>
            <a:ext cx="0" cy="49882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alphasounds-a">
            <a:hlinkClick r:id="" action="ppaction://media"/>
            <a:extLst>
              <a:ext uri="{FF2B5EF4-FFF2-40B4-BE49-F238E27FC236}">
                <a16:creationId xmlns:a16="http://schemas.microsoft.com/office/drawing/2014/main" id="{7AC5A08A-7BA1-EBD5-A827-FEB8881487D9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9444651" y="3822440"/>
            <a:ext cx="609600" cy="609600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BEDBBD7-2685-B784-2758-C3EA567DD50F}"/>
              </a:ext>
            </a:extLst>
          </p:cNvPr>
          <p:cNvCxnSpPr>
            <a:cxnSpLocks/>
          </p:cNvCxnSpPr>
          <p:nvPr/>
        </p:nvCxnSpPr>
        <p:spPr>
          <a:xfrm flipV="1">
            <a:off x="11241985" y="3150091"/>
            <a:ext cx="0" cy="49882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alphasounds-t">
            <a:hlinkClick r:id="" action="ppaction://media"/>
            <a:extLst>
              <a:ext uri="{FF2B5EF4-FFF2-40B4-BE49-F238E27FC236}">
                <a16:creationId xmlns:a16="http://schemas.microsoft.com/office/drawing/2014/main" id="{D83EA900-CB53-A512-751E-2A3F24555997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10841651" y="3822440"/>
            <a:ext cx="609600" cy="609600"/>
          </a:xfrm>
          <a:prstGeom prst="rect">
            <a:avLst/>
          </a:prstGeom>
        </p:spPr>
      </p:pic>
      <p:pic>
        <p:nvPicPr>
          <p:cNvPr id="19" name="ttsMP3.com_VoiceText_2025-2-13_16-41-15">
            <a:hlinkClick r:id="" action="ppaction://media"/>
            <a:extLst>
              <a:ext uri="{FF2B5EF4-FFF2-40B4-BE49-F238E27FC236}">
                <a16:creationId xmlns:a16="http://schemas.microsoft.com/office/drawing/2014/main" id="{FA57E9B2-162E-1F06-0933-D04DC9698F30}"/>
              </a:ext>
            </a:extLst>
          </p:cNvPr>
          <p:cNvPicPr>
            <a:picLocks noChangeAspect="1"/>
          </p:cNvPicPr>
          <p:nvPr>
            <a:audioFile r:link="rId8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9465018" y="1018239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973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1" dur="2037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37"/>
                            </p:stCondLst>
                            <p:childTnLst>
                              <p:par>
                                <p:cTn id="1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45F628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8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9" dur="2716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753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7" dur="2115" fill="hold"/>
                                        <p:tgtEl>
                                          <p:spTgt spid="1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868"/>
                            </p:stCondLst>
                            <p:childTnLst>
                              <p:par>
                                <p:cTn id="29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2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3" dur="3528" fill="hold"/>
                                        <p:tgtEl>
                                          <p:spTgt spid="1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34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4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  <p:audio>
              <p:cMediaNode vol="80000" showWhenStopped="0">
                <p:cTn id="4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  <p:audio>
              <p:cMediaNode vol="80000" showWhenStopped="0">
                <p:cTn id="4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7"/>
                </p:tgtEl>
              </p:cMediaNode>
            </p:audio>
            <p:audio>
              <p:cMediaNode vol="80000" showWhenStopped="0">
                <p:cTn id="4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9"/>
                </p:tgtEl>
              </p:cMediaNode>
            </p:audio>
          </p:childTnLst>
        </p:cTn>
      </p:par>
    </p:tnLst>
    <p:bldLst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174552C0-1543-43B7-AC39-32C628EEB5F4}"/>
              </a:ext>
            </a:extLst>
          </p:cNvPr>
          <p:cNvSpPr txBox="1"/>
          <p:nvPr/>
        </p:nvSpPr>
        <p:spPr>
          <a:xfrm>
            <a:off x="7166974" y="803382"/>
            <a:ext cx="502502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0" b="0" i="0" u="none" strike="noStrike" kern="1200" cap="none" spc="0" normalizeH="0" baseline="0" noProof="0" dirty="0">
                <a:ln>
                  <a:solidFill>
                    <a:sysClr val="windowText" lastClr="000000"/>
                  </a:solidFill>
                </a:ln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R</a:t>
            </a:r>
            <a:r>
              <a:rPr kumimoji="0" lang="en-US" sz="180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a</a:t>
            </a:r>
            <a:r>
              <a:rPr lang="en-US" sz="18000" dirty="0">
                <a:solidFill>
                  <a:prstClr val="black"/>
                </a:solidFill>
                <a:latin typeface="Arial Black" panose="020B0A04020102020204" pitchFamily="34" charset="0"/>
              </a:rPr>
              <a:t>t</a:t>
            </a:r>
            <a:endParaRPr kumimoji="0" lang="en-US" sz="18000" b="0" i="0" u="none" strike="noStrike" kern="1200" cap="none" spc="0" normalizeH="0" baseline="0" noProof="0" dirty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E563BEB-5C68-4C20-AE55-5F16B7F9DAED}"/>
              </a:ext>
            </a:extLst>
          </p:cNvPr>
          <p:cNvGrpSpPr/>
          <p:nvPr/>
        </p:nvGrpSpPr>
        <p:grpSpPr>
          <a:xfrm rot="259260" flipH="1">
            <a:off x="1107052" y="266687"/>
            <a:ext cx="4542714" cy="6403538"/>
            <a:chOff x="846058" y="1507841"/>
            <a:chExt cx="2856063" cy="4025987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A6DE291C-ED7E-228E-EFA9-A20A808A19E1}"/>
                </a:ext>
              </a:extLst>
            </p:cNvPr>
            <p:cNvGrpSpPr/>
            <p:nvPr/>
          </p:nvGrpSpPr>
          <p:grpSpPr>
            <a:xfrm>
              <a:off x="846058" y="1507841"/>
              <a:ext cx="2856063" cy="4025987"/>
              <a:chOff x="846058" y="1507841"/>
              <a:chExt cx="2856063" cy="4025987"/>
            </a:xfrm>
          </p:grpSpPr>
          <p:sp>
            <p:nvSpPr>
              <p:cNvPr id="17" name="Rectangle 9">
                <a:extLst>
                  <a:ext uri="{FF2B5EF4-FFF2-40B4-BE49-F238E27FC236}">
                    <a16:creationId xmlns:a16="http://schemas.microsoft.com/office/drawing/2014/main" id="{3003E49A-E7E1-2A77-5A98-196E33E41EC2}"/>
                  </a:ext>
                </a:extLst>
              </p:cNvPr>
              <p:cNvSpPr/>
              <p:nvPr/>
            </p:nvSpPr>
            <p:spPr>
              <a:xfrm rot="3197514">
                <a:off x="1138167" y="3197833"/>
                <a:ext cx="808740" cy="1271829"/>
              </a:xfrm>
              <a:custGeom>
                <a:avLst/>
                <a:gdLst>
                  <a:gd name="connsiteX0" fmla="*/ 0 w 251460"/>
                  <a:gd name="connsiteY0" fmla="*/ 0 h 307247"/>
                  <a:gd name="connsiteX1" fmla="*/ 251460 w 251460"/>
                  <a:gd name="connsiteY1" fmla="*/ 0 h 307247"/>
                  <a:gd name="connsiteX2" fmla="*/ 251460 w 251460"/>
                  <a:gd name="connsiteY2" fmla="*/ 307247 h 307247"/>
                  <a:gd name="connsiteX3" fmla="*/ 0 w 251460"/>
                  <a:gd name="connsiteY3" fmla="*/ 307247 h 307247"/>
                  <a:gd name="connsiteX4" fmla="*/ 0 w 251460"/>
                  <a:gd name="connsiteY4" fmla="*/ 0 h 307247"/>
                  <a:gd name="connsiteX0" fmla="*/ 382277 w 633737"/>
                  <a:gd name="connsiteY0" fmla="*/ 0 h 934693"/>
                  <a:gd name="connsiteX1" fmla="*/ 633737 w 633737"/>
                  <a:gd name="connsiteY1" fmla="*/ 0 h 934693"/>
                  <a:gd name="connsiteX2" fmla="*/ 633737 w 633737"/>
                  <a:gd name="connsiteY2" fmla="*/ 307247 h 934693"/>
                  <a:gd name="connsiteX3" fmla="*/ 0 w 633737"/>
                  <a:gd name="connsiteY3" fmla="*/ 934693 h 934693"/>
                  <a:gd name="connsiteX4" fmla="*/ 382277 w 633737"/>
                  <a:gd name="connsiteY4" fmla="*/ 0 h 934693"/>
                  <a:gd name="connsiteX0" fmla="*/ 382277 w 633737"/>
                  <a:gd name="connsiteY0" fmla="*/ 0 h 1111636"/>
                  <a:gd name="connsiteX1" fmla="*/ 633737 w 633737"/>
                  <a:gd name="connsiteY1" fmla="*/ 0 h 1111636"/>
                  <a:gd name="connsiteX2" fmla="*/ 195571 w 633737"/>
                  <a:gd name="connsiteY2" fmla="*/ 1111636 h 1111636"/>
                  <a:gd name="connsiteX3" fmla="*/ 0 w 633737"/>
                  <a:gd name="connsiteY3" fmla="*/ 934693 h 1111636"/>
                  <a:gd name="connsiteX4" fmla="*/ 382277 w 633737"/>
                  <a:gd name="connsiteY4" fmla="*/ 0 h 1111636"/>
                  <a:gd name="connsiteX0" fmla="*/ 382277 w 704298"/>
                  <a:gd name="connsiteY0" fmla="*/ 0 h 1111636"/>
                  <a:gd name="connsiteX1" fmla="*/ 633737 w 704298"/>
                  <a:gd name="connsiteY1" fmla="*/ 0 h 1111636"/>
                  <a:gd name="connsiteX2" fmla="*/ 195571 w 704298"/>
                  <a:gd name="connsiteY2" fmla="*/ 1111636 h 1111636"/>
                  <a:gd name="connsiteX3" fmla="*/ 0 w 704298"/>
                  <a:gd name="connsiteY3" fmla="*/ 934693 h 1111636"/>
                  <a:gd name="connsiteX4" fmla="*/ 382277 w 704298"/>
                  <a:gd name="connsiteY4" fmla="*/ 0 h 1111636"/>
                  <a:gd name="connsiteX0" fmla="*/ 382277 w 728647"/>
                  <a:gd name="connsiteY0" fmla="*/ 0 h 1111636"/>
                  <a:gd name="connsiteX1" fmla="*/ 633737 w 728647"/>
                  <a:gd name="connsiteY1" fmla="*/ 0 h 1111636"/>
                  <a:gd name="connsiteX2" fmla="*/ 195571 w 728647"/>
                  <a:gd name="connsiteY2" fmla="*/ 1111636 h 1111636"/>
                  <a:gd name="connsiteX3" fmla="*/ 0 w 728647"/>
                  <a:gd name="connsiteY3" fmla="*/ 934693 h 1111636"/>
                  <a:gd name="connsiteX4" fmla="*/ 382277 w 728647"/>
                  <a:gd name="connsiteY4" fmla="*/ 0 h 1111636"/>
                  <a:gd name="connsiteX0" fmla="*/ 382277 w 728647"/>
                  <a:gd name="connsiteY0" fmla="*/ 0 h 1111636"/>
                  <a:gd name="connsiteX1" fmla="*/ 633737 w 728647"/>
                  <a:gd name="connsiteY1" fmla="*/ 0 h 1111636"/>
                  <a:gd name="connsiteX2" fmla="*/ 195571 w 728647"/>
                  <a:gd name="connsiteY2" fmla="*/ 1111636 h 1111636"/>
                  <a:gd name="connsiteX3" fmla="*/ 0 w 728647"/>
                  <a:gd name="connsiteY3" fmla="*/ 934693 h 1111636"/>
                  <a:gd name="connsiteX4" fmla="*/ 382277 w 728647"/>
                  <a:gd name="connsiteY4" fmla="*/ 0 h 1111636"/>
                  <a:gd name="connsiteX0" fmla="*/ 382277 w 728647"/>
                  <a:gd name="connsiteY0" fmla="*/ 0 h 1111636"/>
                  <a:gd name="connsiteX1" fmla="*/ 633737 w 728647"/>
                  <a:gd name="connsiteY1" fmla="*/ 0 h 1111636"/>
                  <a:gd name="connsiteX2" fmla="*/ 195571 w 728647"/>
                  <a:gd name="connsiteY2" fmla="*/ 1111636 h 1111636"/>
                  <a:gd name="connsiteX3" fmla="*/ 0 w 728647"/>
                  <a:gd name="connsiteY3" fmla="*/ 934693 h 1111636"/>
                  <a:gd name="connsiteX4" fmla="*/ 382277 w 728647"/>
                  <a:gd name="connsiteY4" fmla="*/ 0 h 1111636"/>
                  <a:gd name="connsiteX0" fmla="*/ 471940 w 818310"/>
                  <a:gd name="connsiteY0" fmla="*/ 0 h 1131754"/>
                  <a:gd name="connsiteX1" fmla="*/ 723400 w 818310"/>
                  <a:gd name="connsiteY1" fmla="*/ 0 h 1131754"/>
                  <a:gd name="connsiteX2" fmla="*/ 285234 w 818310"/>
                  <a:gd name="connsiteY2" fmla="*/ 1111636 h 1131754"/>
                  <a:gd name="connsiteX3" fmla="*/ 89663 w 818310"/>
                  <a:gd name="connsiteY3" fmla="*/ 934693 h 1131754"/>
                  <a:gd name="connsiteX4" fmla="*/ 471940 w 818310"/>
                  <a:gd name="connsiteY4" fmla="*/ 0 h 1131754"/>
                  <a:gd name="connsiteX0" fmla="*/ 462370 w 808740"/>
                  <a:gd name="connsiteY0" fmla="*/ 0 h 1271829"/>
                  <a:gd name="connsiteX1" fmla="*/ 713830 w 808740"/>
                  <a:gd name="connsiteY1" fmla="*/ 0 h 1271829"/>
                  <a:gd name="connsiteX2" fmla="*/ 275664 w 808740"/>
                  <a:gd name="connsiteY2" fmla="*/ 1111636 h 1271829"/>
                  <a:gd name="connsiteX3" fmla="*/ 80093 w 808740"/>
                  <a:gd name="connsiteY3" fmla="*/ 934693 h 1271829"/>
                  <a:gd name="connsiteX4" fmla="*/ 462370 w 808740"/>
                  <a:gd name="connsiteY4" fmla="*/ 0 h 1271829"/>
                  <a:gd name="connsiteX0" fmla="*/ 462370 w 808740"/>
                  <a:gd name="connsiteY0" fmla="*/ 0 h 1271829"/>
                  <a:gd name="connsiteX1" fmla="*/ 713830 w 808740"/>
                  <a:gd name="connsiteY1" fmla="*/ 0 h 1271829"/>
                  <a:gd name="connsiteX2" fmla="*/ 275664 w 808740"/>
                  <a:gd name="connsiteY2" fmla="*/ 1111636 h 1271829"/>
                  <a:gd name="connsiteX3" fmla="*/ 80093 w 808740"/>
                  <a:gd name="connsiteY3" fmla="*/ 934693 h 1271829"/>
                  <a:gd name="connsiteX4" fmla="*/ 462370 w 808740"/>
                  <a:gd name="connsiteY4" fmla="*/ 0 h 1271829"/>
                  <a:gd name="connsiteX0" fmla="*/ 462370 w 808740"/>
                  <a:gd name="connsiteY0" fmla="*/ 0 h 1271829"/>
                  <a:gd name="connsiteX1" fmla="*/ 713830 w 808740"/>
                  <a:gd name="connsiteY1" fmla="*/ 0 h 1271829"/>
                  <a:gd name="connsiteX2" fmla="*/ 275664 w 808740"/>
                  <a:gd name="connsiteY2" fmla="*/ 1111636 h 1271829"/>
                  <a:gd name="connsiteX3" fmla="*/ 80093 w 808740"/>
                  <a:gd name="connsiteY3" fmla="*/ 934693 h 1271829"/>
                  <a:gd name="connsiteX4" fmla="*/ 462370 w 808740"/>
                  <a:gd name="connsiteY4" fmla="*/ 0 h 1271829"/>
                  <a:gd name="connsiteX0" fmla="*/ 462370 w 808740"/>
                  <a:gd name="connsiteY0" fmla="*/ 0 h 1271829"/>
                  <a:gd name="connsiteX1" fmla="*/ 713830 w 808740"/>
                  <a:gd name="connsiteY1" fmla="*/ 0 h 1271829"/>
                  <a:gd name="connsiteX2" fmla="*/ 275664 w 808740"/>
                  <a:gd name="connsiteY2" fmla="*/ 1111636 h 1271829"/>
                  <a:gd name="connsiteX3" fmla="*/ 80093 w 808740"/>
                  <a:gd name="connsiteY3" fmla="*/ 934693 h 1271829"/>
                  <a:gd name="connsiteX4" fmla="*/ 462370 w 808740"/>
                  <a:gd name="connsiteY4" fmla="*/ 0 h 12718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08740" h="1271829">
                    <a:moveTo>
                      <a:pt x="462370" y="0"/>
                    </a:moveTo>
                    <a:lnTo>
                      <a:pt x="713830" y="0"/>
                    </a:lnTo>
                    <a:cubicBezTo>
                      <a:pt x="638882" y="185940"/>
                      <a:pt x="1184625" y="521004"/>
                      <a:pt x="275664" y="1111636"/>
                    </a:cubicBezTo>
                    <a:cubicBezTo>
                      <a:pt x="287642" y="1395339"/>
                      <a:pt x="-183091" y="1281114"/>
                      <a:pt x="80093" y="934693"/>
                    </a:cubicBezTo>
                    <a:cubicBezTo>
                      <a:pt x="168220" y="811595"/>
                      <a:pt x="479417" y="742451"/>
                      <a:pt x="46237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7">
                <a:extLst>
                  <a:ext uri="{FF2B5EF4-FFF2-40B4-BE49-F238E27FC236}">
                    <a16:creationId xmlns:a16="http://schemas.microsoft.com/office/drawing/2014/main" id="{CDCFBA6F-7E2C-062E-0713-18D90F86CD72}"/>
                  </a:ext>
                </a:extLst>
              </p:cNvPr>
              <p:cNvSpPr/>
              <p:nvPr/>
            </p:nvSpPr>
            <p:spPr>
              <a:xfrm>
                <a:off x="1464393" y="4098162"/>
                <a:ext cx="1006161" cy="857250"/>
              </a:xfrm>
              <a:custGeom>
                <a:avLst/>
                <a:gdLst>
                  <a:gd name="connsiteX0" fmla="*/ 0 w 466725"/>
                  <a:gd name="connsiteY0" fmla="*/ 0 h 342900"/>
                  <a:gd name="connsiteX1" fmla="*/ 466725 w 466725"/>
                  <a:gd name="connsiteY1" fmla="*/ 0 h 342900"/>
                  <a:gd name="connsiteX2" fmla="*/ 466725 w 466725"/>
                  <a:gd name="connsiteY2" fmla="*/ 342900 h 342900"/>
                  <a:gd name="connsiteX3" fmla="*/ 0 w 466725"/>
                  <a:gd name="connsiteY3" fmla="*/ 342900 h 342900"/>
                  <a:gd name="connsiteX4" fmla="*/ 0 w 466725"/>
                  <a:gd name="connsiteY4" fmla="*/ 0 h 342900"/>
                  <a:gd name="connsiteX0" fmla="*/ 400050 w 866775"/>
                  <a:gd name="connsiteY0" fmla="*/ 0 h 857250"/>
                  <a:gd name="connsiteX1" fmla="*/ 866775 w 866775"/>
                  <a:gd name="connsiteY1" fmla="*/ 0 h 857250"/>
                  <a:gd name="connsiteX2" fmla="*/ 866775 w 866775"/>
                  <a:gd name="connsiteY2" fmla="*/ 342900 h 857250"/>
                  <a:gd name="connsiteX3" fmla="*/ 0 w 866775"/>
                  <a:gd name="connsiteY3" fmla="*/ 857250 h 857250"/>
                  <a:gd name="connsiteX4" fmla="*/ 400050 w 866775"/>
                  <a:gd name="connsiteY4" fmla="*/ 0 h 857250"/>
                  <a:gd name="connsiteX0" fmla="*/ 400050 w 866775"/>
                  <a:gd name="connsiteY0" fmla="*/ 0 h 857250"/>
                  <a:gd name="connsiteX1" fmla="*/ 866775 w 866775"/>
                  <a:gd name="connsiteY1" fmla="*/ 0 h 857250"/>
                  <a:gd name="connsiteX2" fmla="*/ 514350 w 866775"/>
                  <a:gd name="connsiteY2" fmla="*/ 828675 h 857250"/>
                  <a:gd name="connsiteX3" fmla="*/ 0 w 866775"/>
                  <a:gd name="connsiteY3" fmla="*/ 857250 h 857250"/>
                  <a:gd name="connsiteX4" fmla="*/ 400050 w 866775"/>
                  <a:gd name="connsiteY4" fmla="*/ 0 h 857250"/>
                  <a:gd name="connsiteX0" fmla="*/ 479630 w 946355"/>
                  <a:gd name="connsiteY0" fmla="*/ 0 h 857250"/>
                  <a:gd name="connsiteX1" fmla="*/ 946355 w 946355"/>
                  <a:gd name="connsiteY1" fmla="*/ 0 h 857250"/>
                  <a:gd name="connsiteX2" fmla="*/ 593930 w 946355"/>
                  <a:gd name="connsiteY2" fmla="*/ 828675 h 857250"/>
                  <a:gd name="connsiteX3" fmla="*/ 79580 w 946355"/>
                  <a:gd name="connsiteY3" fmla="*/ 857250 h 857250"/>
                  <a:gd name="connsiteX4" fmla="*/ 479630 w 946355"/>
                  <a:gd name="connsiteY4" fmla="*/ 0 h 857250"/>
                  <a:gd name="connsiteX0" fmla="*/ 539436 w 1006161"/>
                  <a:gd name="connsiteY0" fmla="*/ 0 h 857250"/>
                  <a:gd name="connsiteX1" fmla="*/ 1006161 w 1006161"/>
                  <a:gd name="connsiteY1" fmla="*/ 0 h 857250"/>
                  <a:gd name="connsiteX2" fmla="*/ 653736 w 1006161"/>
                  <a:gd name="connsiteY2" fmla="*/ 828675 h 857250"/>
                  <a:gd name="connsiteX3" fmla="*/ 139386 w 1006161"/>
                  <a:gd name="connsiteY3" fmla="*/ 857250 h 857250"/>
                  <a:gd name="connsiteX4" fmla="*/ 539436 w 1006161"/>
                  <a:gd name="connsiteY4" fmla="*/ 0 h 857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6161" h="857250">
                    <a:moveTo>
                      <a:pt x="539436" y="0"/>
                    </a:moveTo>
                    <a:lnTo>
                      <a:pt x="1006161" y="0"/>
                    </a:lnTo>
                    <a:lnTo>
                      <a:pt x="653736" y="828675"/>
                    </a:lnTo>
                    <a:lnTo>
                      <a:pt x="139386" y="857250"/>
                    </a:lnTo>
                    <a:cubicBezTo>
                      <a:pt x="101286" y="838200"/>
                      <a:pt x="-327339" y="247650"/>
                      <a:pt x="53943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8">
                <a:extLst>
                  <a:ext uri="{FF2B5EF4-FFF2-40B4-BE49-F238E27FC236}">
                    <a16:creationId xmlns:a16="http://schemas.microsoft.com/office/drawing/2014/main" id="{811A774D-45F1-4EAA-D901-9333BBDF3DC7}"/>
                  </a:ext>
                </a:extLst>
              </p:cNvPr>
              <p:cNvSpPr/>
              <p:nvPr/>
            </p:nvSpPr>
            <p:spPr>
              <a:xfrm>
                <a:off x="1058527" y="4878512"/>
                <a:ext cx="1144991" cy="307247"/>
              </a:xfrm>
              <a:custGeom>
                <a:avLst/>
                <a:gdLst>
                  <a:gd name="connsiteX0" fmla="*/ 0 w 693420"/>
                  <a:gd name="connsiteY0" fmla="*/ 0 h 160020"/>
                  <a:gd name="connsiteX1" fmla="*/ 693420 w 693420"/>
                  <a:gd name="connsiteY1" fmla="*/ 0 h 160020"/>
                  <a:gd name="connsiteX2" fmla="*/ 693420 w 693420"/>
                  <a:gd name="connsiteY2" fmla="*/ 160020 h 160020"/>
                  <a:gd name="connsiteX3" fmla="*/ 0 w 693420"/>
                  <a:gd name="connsiteY3" fmla="*/ 160020 h 160020"/>
                  <a:gd name="connsiteX4" fmla="*/ 0 w 693420"/>
                  <a:gd name="connsiteY4" fmla="*/ 0 h 160020"/>
                  <a:gd name="connsiteX0" fmla="*/ 0 w 893233"/>
                  <a:gd name="connsiteY0" fmla="*/ 26590 h 186610"/>
                  <a:gd name="connsiteX1" fmla="*/ 693420 w 893233"/>
                  <a:gd name="connsiteY1" fmla="*/ 26590 h 186610"/>
                  <a:gd name="connsiteX2" fmla="*/ 693420 w 893233"/>
                  <a:gd name="connsiteY2" fmla="*/ 186610 h 186610"/>
                  <a:gd name="connsiteX3" fmla="*/ 0 w 893233"/>
                  <a:gd name="connsiteY3" fmla="*/ 186610 h 186610"/>
                  <a:gd name="connsiteX4" fmla="*/ 0 w 893233"/>
                  <a:gd name="connsiteY4" fmla="*/ 26590 h 186610"/>
                  <a:gd name="connsiteX0" fmla="*/ 0 w 911269"/>
                  <a:gd name="connsiteY0" fmla="*/ 21622 h 182256"/>
                  <a:gd name="connsiteX1" fmla="*/ 693420 w 911269"/>
                  <a:gd name="connsiteY1" fmla="*/ 21622 h 182256"/>
                  <a:gd name="connsiteX2" fmla="*/ 693420 w 911269"/>
                  <a:gd name="connsiteY2" fmla="*/ 181642 h 182256"/>
                  <a:gd name="connsiteX3" fmla="*/ 0 w 911269"/>
                  <a:gd name="connsiteY3" fmla="*/ 181642 h 182256"/>
                  <a:gd name="connsiteX4" fmla="*/ 0 w 911269"/>
                  <a:gd name="connsiteY4" fmla="*/ 21622 h 182256"/>
                  <a:gd name="connsiteX0" fmla="*/ 0 w 911269"/>
                  <a:gd name="connsiteY0" fmla="*/ 91440 h 252074"/>
                  <a:gd name="connsiteX1" fmla="*/ 320040 w 911269"/>
                  <a:gd name="connsiteY1" fmla="*/ 0 h 252074"/>
                  <a:gd name="connsiteX2" fmla="*/ 693420 w 911269"/>
                  <a:gd name="connsiteY2" fmla="*/ 91440 h 252074"/>
                  <a:gd name="connsiteX3" fmla="*/ 693420 w 911269"/>
                  <a:gd name="connsiteY3" fmla="*/ 251460 h 252074"/>
                  <a:gd name="connsiteX4" fmla="*/ 0 w 911269"/>
                  <a:gd name="connsiteY4" fmla="*/ 251460 h 252074"/>
                  <a:gd name="connsiteX5" fmla="*/ 0 w 911269"/>
                  <a:gd name="connsiteY5" fmla="*/ 91440 h 252074"/>
                  <a:gd name="connsiteX0" fmla="*/ 193040 w 1104309"/>
                  <a:gd name="connsiteY0" fmla="*/ 91440 h 252074"/>
                  <a:gd name="connsiteX1" fmla="*/ 513080 w 1104309"/>
                  <a:gd name="connsiteY1" fmla="*/ 0 h 252074"/>
                  <a:gd name="connsiteX2" fmla="*/ 886460 w 1104309"/>
                  <a:gd name="connsiteY2" fmla="*/ 91440 h 252074"/>
                  <a:gd name="connsiteX3" fmla="*/ 886460 w 1104309"/>
                  <a:gd name="connsiteY3" fmla="*/ 251460 h 252074"/>
                  <a:gd name="connsiteX4" fmla="*/ 193040 w 1104309"/>
                  <a:gd name="connsiteY4" fmla="*/ 251460 h 252074"/>
                  <a:gd name="connsiteX5" fmla="*/ 193040 w 1104309"/>
                  <a:gd name="connsiteY5" fmla="*/ 91440 h 252074"/>
                  <a:gd name="connsiteX0" fmla="*/ 233722 w 1144991"/>
                  <a:gd name="connsiteY0" fmla="*/ 91440 h 307247"/>
                  <a:gd name="connsiteX1" fmla="*/ 553762 w 1144991"/>
                  <a:gd name="connsiteY1" fmla="*/ 0 h 307247"/>
                  <a:gd name="connsiteX2" fmla="*/ 927142 w 1144991"/>
                  <a:gd name="connsiteY2" fmla="*/ 91440 h 307247"/>
                  <a:gd name="connsiteX3" fmla="*/ 927142 w 1144991"/>
                  <a:gd name="connsiteY3" fmla="*/ 251460 h 307247"/>
                  <a:gd name="connsiteX4" fmla="*/ 233722 w 1144991"/>
                  <a:gd name="connsiteY4" fmla="*/ 251460 h 307247"/>
                  <a:gd name="connsiteX5" fmla="*/ 233722 w 1144991"/>
                  <a:gd name="connsiteY5" fmla="*/ 91440 h 3072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44991" h="307247">
                    <a:moveTo>
                      <a:pt x="233722" y="91440"/>
                    </a:moveTo>
                    <a:cubicBezTo>
                      <a:pt x="332782" y="88900"/>
                      <a:pt x="454702" y="2540"/>
                      <a:pt x="553762" y="0"/>
                    </a:cubicBezTo>
                    <a:lnTo>
                      <a:pt x="927142" y="91440"/>
                    </a:lnTo>
                    <a:cubicBezTo>
                      <a:pt x="1376722" y="-7620"/>
                      <a:pt x="1003342" y="266700"/>
                      <a:pt x="927142" y="251460"/>
                    </a:cubicBezTo>
                    <a:lnTo>
                      <a:pt x="233722" y="251460"/>
                    </a:lnTo>
                    <a:cubicBezTo>
                      <a:pt x="73702" y="426720"/>
                      <a:pt x="-200618" y="137160"/>
                      <a:pt x="233722" y="9144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1A2AE384-879E-1A68-01B6-E6BFAF62DB99}"/>
                  </a:ext>
                </a:extLst>
              </p:cNvPr>
              <p:cNvSpPr/>
              <p:nvPr/>
            </p:nvSpPr>
            <p:spPr>
              <a:xfrm rot="16200000">
                <a:off x="1661238" y="4579323"/>
                <a:ext cx="420522" cy="62014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" name="Rectangle 10">
                <a:extLst>
                  <a:ext uri="{FF2B5EF4-FFF2-40B4-BE49-F238E27FC236}">
                    <a16:creationId xmlns:a16="http://schemas.microsoft.com/office/drawing/2014/main" id="{EE694E0F-66CA-511C-05F9-9D748B569955}"/>
                  </a:ext>
                </a:extLst>
              </p:cNvPr>
              <p:cNvSpPr/>
              <p:nvPr/>
            </p:nvSpPr>
            <p:spPr>
              <a:xfrm>
                <a:off x="2391481" y="3747740"/>
                <a:ext cx="1310640" cy="1482193"/>
              </a:xfrm>
              <a:custGeom>
                <a:avLst/>
                <a:gdLst>
                  <a:gd name="connsiteX0" fmla="*/ 0 w 320040"/>
                  <a:gd name="connsiteY0" fmla="*/ 0 h 99060"/>
                  <a:gd name="connsiteX1" fmla="*/ 320040 w 320040"/>
                  <a:gd name="connsiteY1" fmla="*/ 0 h 99060"/>
                  <a:gd name="connsiteX2" fmla="*/ 320040 w 320040"/>
                  <a:gd name="connsiteY2" fmla="*/ 99060 h 99060"/>
                  <a:gd name="connsiteX3" fmla="*/ 0 w 320040"/>
                  <a:gd name="connsiteY3" fmla="*/ 99060 h 99060"/>
                  <a:gd name="connsiteX4" fmla="*/ 0 w 320040"/>
                  <a:gd name="connsiteY4" fmla="*/ 0 h 99060"/>
                  <a:gd name="connsiteX0" fmla="*/ 0 w 1188720"/>
                  <a:gd name="connsiteY0" fmla="*/ 1363980 h 1463040"/>
                  <a:gd name="connsiteX1" fmla="*/ 1188720 w 1188720"/>
                  <a:gd name="connsiteY1" fmla="*/ 0 h 1463040"/>
                  <a:gd name="connsiteX2" fmla="*/ 320040 w 1188720"/>
                  <a:gd name="connsiteY2" fmla="*/ 1463040 h 1463040"/>
                  <a:gd name="connsiteX3" fmla="*/ 0 w 1188720"/>
                  <a:gd name="connsiteY3" fmla="*/ 1463040 h 1463040"/>
                  <a:gd name="connsiteX4" fmla="*/ 0 w 1188720"/>
                  <a:gd name="connsiteY4" fmla="*/ 1363980 h 1463040"/>
                  <a:gd name="connsiteX0" fmla="*/ 0 w 1188720"/>
                  <a:gd name="connsiteY0" fmla="*/ 1363980 h 1463040"/>
                  <a:gd name="connsiteX1" fmla="*/ 1188720 w 1188720"/>
                  <a:gd name="connsiteY1" fmla="*/ 0 h 1463040"/>
                  <a:gd name="connsiteX2" fmla="*/ 1181100 w 1188720"/>
                  <a:gd name="connsiteY2" fmla="*/ 99060 h 1463040"/>
                  <a:gd name="connsiteX3" fmla="*/ 0 w 1188720"/>
                  <a:gd name="connsiteY3" fmla="*/ 1463040 h 1463040"/>
                  <a:gd name="connsiteX4" fmla="*/ 0 w 1188720"/>
                  <a:gd name="connsiteY4" fmla="*/ 1363980 h 1463040"/>
                  <a:gd name="connsiteX0" fmla="*/ 91440 w 1280160"/>
                  <a:gd name="connsiteY0" fmla="*/ 1363980 h 1478280"/>
                  <a:gd name="connsiteX1" fmla="*/ 1280160 w 1280160"/>
                  <a:gd name="connsiteY1" fmla="*/ 0 h 1478280"/>
                  <a:gd name="connsiteX2" fmla="*/ 1272540 w 1280160"/>
                  <a:gd name="connsiteY2" fmla="*/ 99060 h 1478280"/>
                  <a:gd name="connsiteX3" fmla="*/ 0 w 1280160"/>
                  <a:gd name="connsiteY3" fmla="*/ 1478280 h 1478280"/>
                  <a:gd name="connsiteX4" fmla="*/ 91440 w 1280160"/>
                  <a:gd name="connsiteY4" fmla="*/ 1363980 h 1478280"/>
                  <a:gd name="connsiteX0" fmla="*/ 91440 w 1280160"/>
                  <a:gd name="connsiteY0" fmla="*/ 1363980 h 1548724"/>
                  <a:gd name="connsiteX1" fmla="*/ 1280160 w 1280160"/>
                  <a:gd name="connsiteY1" fmla="*/ 0 h 1548724"/>
                  <a:gd name="connsiteX2" fmla="*/ 1272540 w 1280160"/>
                  <a:gd name="connsiteY2" fmla="*/ 99060 h 1548724"/>
                  <a:gd name="connsiteX3" fmla="*/ 0 w 1280160"/>
                  <a:gd name="connsiteY3" fmla="*/ 1478280 h 1548724"/>
                  <a:gd name="connsiteX4" fmla="*/ 91440 w 1280160"/>
                  <a:gd name="connsiteY4" fmla="*/ 1363980 h 1548724"/>
                  <a:gd name="connsiteX0" fmla="*/ 91440 w 1280160"/>
                  <a:gd name="connsiteY0" fmla="*/ 1363980 h 1548724"/>
                  <a:gd name="connsiteX1" fmla="*/ 1280160 w 1280160"/>
                  <a:gd name="connsiteY1" fmla="*/ 0 h 1548724"/>
                  <a:gd name="connsiteX2" fmla="*/ 1272540 w 1280160"/>
                  <a:gd name="connsiteY2" fmla="*/ 99060 h 1548724"/>
                  <a:gd name="connsiteX3" fmla="*/ 0 w 1280160"/>
                  <a:gd name="connsiteY3" fmla="*/ 1478280 h 1548724"/>
                  <a:gd name="connsiteX4" fmla="*/ 91440 w 1280160"/>
                  <a:gd name="connsiteY4" fmla="*/ 1363980 h 1548724"/>
                  <a:gd name="connsiteX0" fmla="*/ 91440 w 1272540"/>
                  <a:gd name="connsiteY0" fmla="*/ 1371600 h 1556344"/>
                  <a:gd name="connsiteX1" fmla="*/ 1272540 w 1272540"/>
                  <a:gd name="connsiteY1" fmla="*/ 0 h 1556344"/>
                  <a:gd name="connsiteX2" fmla="*/ 1272540 w 1272540"/>
                  <a:gd name="connsiteY2" fmla="*/ 106680 h 1556344"/>
                  <a:gd name="connsiteX3" fmla="*/ 0 w 1272540"/>
                  <a:gd name="connsiteY3" fmla="*/ 1485900 h 1556344"/>
                  <a:gd name="connsiteX4" fmla="*/ 91440 w 1272540"/>
                  <a:gd name="connsiteY4" fmla="*/ 1371600 h 1556344"/>
                  <a:gd name="connsiteX0" fmla="*/ 91440 w 1272540"/>
                  <a:gd name="connsiteY0" fmla="*/ 1372369 h 1557113"/>
                  <a:gd name="connsiteX1" fmla="*/ 1272540 w 1272540"/>
                  <a:gd name="connsiteY1" fmla="*/ 769 h 1557113"/>
                  <a:gd name="connsiteX2" fmla="*/ 1272540 w 1272540"/>
                  <a:gd name="connsiteY2" fmla="*/ 107449 h 1557113"/>
                  <a:gd name="connsiteX3" fmla="*/ 0 w 1272540"/>
                  <a:gd name="connsiteY3" fmla="*/ 1486669 h 1557113"/>
                  <a:gd name="connsiteX4" fmla="*/ 91440 w 1272540"/>
                  <a:gd name="connsiteY4" fmla="*/ 1372369 h 1557113"/>
                  <a:gd name="connsiteX0" fmla="*/ 91440 w 1272540"/>
                  <a:gd name="connsiteY0" fmla="*/ 1372369 h 1541945"/>
                  <a:gd name="connsiteX1" fmla="*/ 1272540 w 1272540"/>
                  <a:gd name="connsiteY1" fmla="*/ 769 h 1541945"/>
                  <a:gd name="connsiteX2" fmla="*/ 1272540 w 1272540"/>
                  <a:gd name="connsiteY2" fmla="*/ 107449 h 1541945"/>
                  <a:gd name="connsiteX3" fmla="*/ 0 w 1272540"/>
                  <a:gd name="connsiteY3" fmla="*/ 1486669 h 1541945"/>
                  <a:gd name="connsiteX4" fmla="*/ 91440 w 1272540"/>
                  <a:gd name="connsiteY4" fmla="*/ 1372369 h 1541945"/>
                  <a:gd name="connsiteX0" fmla="*/ 91440 w 1272540"/>
                  <a:gd name="connsiteY0" fmla="*/ 1372369 h 1555241"/>
                  <a:gd name="connsiteX1" fmla="*/ 1272540 w 1272540"/>
                  <a:gd name="connsiteY1" fmla="*/ 769 h 1555241"/>
                  <a:gd name="connsiteX2" fmla="*/ 1272540 w 1272540"/>
                  <a:gd name="connsiteY2" fmla="*/ 107449 h 1555241"/>
                  <a:gd name="connsiteX3" fmla="*/ 0 w 1272540"/>
                  <a:gd name="connsiteY3" fmla="*/ 1486669 h 1555241"/>
                  <a:gd name="connsiteX4" fmla="*/ 91440 w 1272540"/>
                  <a:gd name="connsiteY4" fmla="*/ 1372369 h 1555241"/>
                  <a:gd name="connsiteX0" fmla="*/ 91440 w 1272540"/>
                  <a:gd name="connsiteY0" fmla="*/ 1372377 h 1555249"/>
                  <a:gd name="connsiteX1" fmla="*/ 1272540 w 1272540"/>
                  <a:gd name="connsiteY1" fmla="*/ 777 h 1555249"/>
                  <a:gd name="connsiteX2" fmla="*/ 1272540 w 1272540"/>
                  <a:gd name="connsiteY2" fmla="*/ 107457 h 1555249"/>
                  <a:gd name="connsiteX3" fmla="*/ 0 w 1272540"/>
                  <a:gd name="connsiteY3" fmla="*/ 1486677 h 1555249"/>
                  <a:gd name="connsiteX4" fmla="*/ 91440 w 1272540"/>
                  <a:gd name="connsiteY4" fmla="*/ 1372377 h 1555249"/>
                  <a:gd name="connsiteX0" fmla="*/ 91440 w 1272540"/>
                  <a:gd name="connsiteY0" fmla="*/ 1372377 h 1486677"/>
                  <a:gd name="connsiteX1" fmla="*/ 1272540 w 1272540"/>
                  <a:gd name="connsiteY1" fmla="*/ 777 h 1486677"/>
                  <a:gd name="connsiteX2" fmla="*/ 0 w 1272540"/>
                  <a:gd name="connsiteY2" fmla="*/ 1486677 h 1486677"/>
                  <a:gd name="connsiteX3" fmla="*/ 91440 w 1272540"/>
                  <a:gd name="connsiteY3" fmla="*/ 1372377 h 1486677"/>
                  <a:gd name="connsiteX0" fmla="*/ 91440 w 1272540"/>
                  <a:gd name="connsiteY0" fmla="*/ 1372377 h 1538355"/>
                  <a:gd name="connsiteX1" fmla="*/ 1272540 w 1272540"/>
                  <a:gd name="connsiteY1" fmla="*/ 777 h 1538355"/>
                  <a:gd name="connsiteX2" fmla="*/ 0 w 1272540"/>
                  <a:gd name="connsiteY2" fmla="*/ 1486677 h 1538355"/>
                  <a:gd name="connsiteX3" fmla="*/ 91440 w 1272540"/>
                  <a:gd name="connsiteY3" fmla="*/ 1372377 h 1538355"/>
                  <a:gd name="connsiteX0" fmla="*/ 91440 w 1272540"/>
                  <a:gd name="connsiteY0" fmla="*/ 1372377 h 1530740"/>
                  <a:gd name="connsiteX1" fmla="*/ 1272540 w 1272540"/>
                  <a:gd name="connsiteY1" fmla="*/ 777 h 1530740"/>
                  <a:gd name="connsiteX2" fmla="*/ 0 w 1272540"/>
                  <a:gd name="connsiteY2" fmla="*/ 1486677 h 1530740"/>
                  <a:gd name="connsiteX3" fmla="*/ 91440 w 1272540"/>
                  <a:gd name="connsiteY3" fmla="*/ 1372377 h 1530740"/>
                  <a:gd name="connsiteX0" fmla="*/ 91440 w 1310640"/>
                  <a:gd name="connsiteY0" fmla="*/ 1311449 h 1471324"/>
                  <a:gd name="connsiteX1" fmla="*/ 1310640 w 1310640"/>
                  <a:gd name="connsiteY1" fmla="*/ 809 h 1471324"/>
                  <a:gd name="connsiteX2" fmla="*/ 0 w 1310640"/>
                  <a:gd name="connsiteY2" fmla="*/ 1425749 h 1471324"/>
                  <a:gd name="connsiteX3" fmla="*/ 91440 w 1310640"/>
                  <a:gd name="connsiteY3" fmla="*/ 1311449 h 1471324"/>
                  <a:gd name="connsiteX0" fmla="*/ 91440 w 1310640"/>
                  <a:gd name="connsiteY0" fmla="*/ 1326297 h 1486172"/>
                  <a:gd name="connsiteX1" fmla="*/ 1310640 w 1310640"/>
                  <a:gd name="connsiteY1" fmla="*/ 15657 h 1486172"/>
                  <a:gd name="connsiteX2" fmla="*/ 0 w 1310640"/>
                  <a:gd name="connsiteY2" fmla="*/ 1440597 h 1486172"/>
                  <a:gd name="connsiteX3" fmla="*/ 91440 w 1310640"/>
                  <a:gd name="connsiteY3" fmla="*/ 1326297 h 1486172"/>
                  <a:gd name="connsiteX0" fmla="*/ 91440 w 1310640"/>
                  <a:gd name="connsiteY0" fmla="*/ 1326297 h 1482193"/>
                  <a:gd name="connsiteX1" fmla="*/ 1310640 w 1310640"/>
                  <a:gd name="connsiteY1" fmla="*/ 15657 h 1482193"/>
                  <a:gd name="connsiteX2" fmla="*/ 0 w 1310640"/>
                  <a:gd name="connsiteY2" fmla="*/ 1440597 h 1482193"/>
                  <a:gd name="connsiteX3" fmla="*/ 91440 w 1310640"/>
                  <a:gd name="connsiteY3" fmla="*/ 1326297 h 14821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10640" h="1482193">
                    <a:moveTo>
                      <a:pt x="91440" y="1326297"/>
                    </a:moveTo>
                    <a:cubicBezTo>
                      <a:pt x="1394460" y="1481237"/>
                      <a:pt x="449580" y="-177383"/>
                      <a:pt x="1310640" y="15657"/>
                    </a:cubicBezTo>
                    <a:cubicBezTo>
                      <a:pt x="673100" y="53757"/>
                      <a:pt x="1361440" y="1768257"/>
                      <a:pt x="0" y="1440597"/>
                    </a:cubicBezTo>
                    <a:lnTo>
                      <a:pt x="91440" y="1326297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6">
                <a:extLst>
                  <a:ext uri="{FF2B5EF4-FFF2-40B4-BE49-F238E27FC236}">
                    <a16:creationId xmlns:a16="http://schemas.microsoft.com/office/drawing/2014/main" id="{7393B97C-CDBD-61F6-628D-70BA9BAA9C56}"/>
                  </a:ext>
                </a:extLst>
              </p:cNvPr>
              <p:cNvSpPr/>
              <p:nvPr/>
            </p:nvSpPr>
            <p:spPr>
              <a:xfrm>
                <a:off x="1439913" y="3101340"/>
                <a:ext cx="1468594" cy="2251710"/>
              </a:xfrm>
              <a:custGeom>
                <a:avLst/>
                <a:gdLst>
                  <a:gd name="connsiteX0" fmla="*/ 0 w 525780"/>
                  <a:gd name="connsiteY0" fmla="*/ 0 h 137160"/>
                  <a:gd name="connsiteX1" fmla="*/ 525780 w 525780"/>
                  <a:gd name="connsiteY1" fmla="*/ 0 h 137160"/>
                  <a:gd name="connsiteX2" fmla="*/ 525780 w 525780"/>
                  <a:gd name="connsiteY2" fmla="*/ 137160 h 137160"/>
                  <a:gd name="connsiteX3" fmla="*/ 0 w 525780"/>
                  <a:gd name="connsiteY3" fmla="*/ 137160 h 137160"/>
                  <a:gd name="connsiteX4" fmla="*/ 0 w 525780"/>
                  <a:gd name="connsiteY4" fmla="*/ 0 h 137160"/>
                  <a:gd name="connsiteX0" fmla="*/ 238125 w 763905"/>
                  <a:gd name="connsiteY0" fmla="*/ 0 h 1870710"/>
                  <a:gd name="connsiteX1" fmla="*/ 763905 w 763905"/>
                  <a:gd name="connsiteY1" fmla="*/ 0 h 1870710"/>
                  <a:gd name="connsiteX2" fmla="*/ 763905 w 763905"/>
                  <a:gd name="connsiteY2" fmla="*/ 137160 h 1870710"/>
                  <a:gd name="connsiteX3" fmla="*/ 0 w 763905"/>
                  <a:gd name="connsiteY3" fmla="*/ 1870710 h 1870710"/>
                  <a:gd name="connsiteX4" fmla="*/ 238125 w 763905"/>
                  <a:gd name="connsiteY4" fmla="*/ 0 h 1870710"/>
                  <a:gd name="connsiteX0" fmla="*/ 461796 w 987576"/>
                  <a:gd name="connsiteY0" fmla="*/ 0 h 1870710"/>
                  <a:gd name="connsiteX1" fmla="*/ 987576 w 987576"/>
                  <a:gd name="connsiteY1" fmla="*/ 0 h 1870710"/>
                  <a:gd name="connsiteX2" fmla="*/ 987576 w 987576"/>
                  <a:gd name="connsiteY2" fmla="*/ 137160 h 1870710"/>
                  <a:gd name="connsiteX3" fmla="*/ 223671 w 987576"/>
                  <a:gd name="connsiteY3" fmla="*/ 1870710 h 1870710"/>
                  <a:gd name="connsiteX4" fmla="*/ 461796 w 987576"/>
                  <a:gd name="connsiteY4" fmla="*/ 0 h 1870710"/>
                  <a:gd name="connsiteX0" fmla="*/ 487946 w 1013726"/>
                  <a:gd name="connsiteY0" fmla="*/ 0 h 1870710"/>
                  <a:gd name="connsiteX1" fmla="*/ 1013726 w 1013726"/>
                  <a:gd name="connsiteY1" fmla="*/ 0 h 1870710"/>
                  <a:gd name="connsiteX2" fmla="*/ 1013726 w 1013726"/>
                  <a:gd name="connsiteY2" fmla="*/ 137160 h 1870710"/>
                  <a:gd name="connsiteX3" fmla="*/ 249821 w 1013726"/>
                  <a:gd name="connsiteY3" fmla="*/ 1870710 h 1870710"/>
                  <a:gd name="connsiteX4" fmla="*/ 487946 w 1013726"/>
                  <a:gd name="connsiteY4" fmla="*/ 0 h 1870710"/>
                  <a:gd name="connsiteX0" fmla="*/ 487946 w 1013726"/>
                  <a:gd name="connsiteY0" fmla="*/ 0 h 2251710"/>
                  <a:gd name="connsiteX1" fmla="*/ 1013726 w 1013726"/>
                  <a:gd name="connsiteY1" fmla="*/ 0 h 2251710"/>
                  <a:gd name="connsiteX2" fmla="*/ 842276 w 1013726"/>
                  <a:gd name="connsiteY2" fmla="*/ 2251710 h 2251710"/>
                  <a:gd name="connsiteX3" fmla="*/ 249821 w 1013726"/>
                  <a:gd name="connsiteY3" fmla="*/ 1870710 h 2251710"/>
                  <a:gd name="connsiteX4" fmla="*/ 487946 w 1013726"/>
                  <a:gd name="connsiteY4" fmla="*/ 0 h 2251710"/>
                  <a:gd name="connsiteX0" fmla="*/ 487946 w 1363288"/>
                  <a:gd name="connsiteY0" fmla="*/ 0 h 2251710"/>
                  <a:gd name="connsiteX1" fmla="*/ 1013726 w 1363288"/>
                  <a:gd name="connsiteY1" fmla="*/ 0 h 2251710"/>
                  <a:gd name="connsiteX2" fmla="*/ 842276 w 1363288"/>
                  <a:gd name="connsiteY2" fmla="*/ 2251710 h 2251710"/>
                  <a:gd name="connsiteX3" fmla="*/ 249821 w 1363288"/>
                  <a:gd name="connsiteY3" fmla="*/ 1870710 h 2251710"/>
                  <a:gd name="connsiteX4" fmla="*/ 487946 w 1363288"/>
                  <a:gd name="connsiteY4" fmla="*/ 0 h 2251710"/>
                  <a:gd name="connsiteX0" fmla="*/ 487946 w 1468594"/>
                  <a:gd name="connsiteY0" fmla="*/ 0 h 2251710"/>
                  <a:gd name="connsiteX1" fmla="*/ 1013726 w 1468594"/>
                  <a:gd name="connsiteY1" fmla="*/ 0 h 2251710"/>
                  <a:gd name="connsiteX2" fmla="*/ 842276 w 1468594"/>
                  <a:gd name="connsiteY2" fmla="*/ 2251710 h 2251710"/>
                  <a:gd name="connsiteX3" fmla="*/ 249821 w 1468594"/>
                  <a:gd name="connsiteY3" fmla="*/ 1870710 h 2251710"/>
                  <a:gd name="connsiteX4" fmla="*/ 487946 w 1468594"/>
                  <a:gd name="connsiteY4" fmla="*/ 0 h 22517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68594" h="2251710">
                    <a:moveTo>
                      <a:pt x="487946" y="0"/>
                    </a:moveTo>
                    <a:lnTo>
                      <a:pt x="1013726" y="0"/>
                    </a:lnTo>
                    <a:cubicBezTo>
                      <a:pt x="1328051" y="579120"/>
                      <a:pt x="1937651" y="1548765"/>
                      <a:pt x="842276" y="2251710"/>
                    </a:cubicBezTo>
                    <a:lnTo>
                      <a:pt x="249821" y="1870710"/>
                    </a:lnTo>
                    <a:cubicBezTo>
                      <a:pt x="-337554" y="1228090"/>
                      <a:pt x="265696" y="575945"/>
                      <a:pt x="48794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DBB09A98-A37F-0F59-3A49-F4BCCE3817E9}"/>
                  </a:ext>
                </a:extLst>
              </p:cNvPr>
              <p:cNvSpPr/>
              <p:nvPr/>
            </p:nvSpPr>
            <p:spPr>
              <a:xfrm rot="18767681">
                <a:off x="2261485" y="1652939"/>
                <a:ext cx="1082040" cy="791843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Teardrop 2">
                <a:extLst>
                  <a:ext uri="{FF2B5EF4-FFF2-40B4-BE49-F238E27FC236}">
                    <a16:creationId xmlns:a16="http://schemas.microsoft.com/office/drawing/2014/main" id="{08CB4705-CE67-3BB1-60F8-A44FC6908FA4}"/>
                  </a:ext>
                </a:extLst>
              </p:cNvPr>
              <p:cNvSpPr/>
              <p:nvPr/>
            </p:nvSpPr>
            <p:spPr>
              <a:xfrm rot="21439103" flipH="1">
                <a:off x="1266902" y="2087805"/>
                <a:ext cx="1577511" cy="1277073"/>
              </a:xfrm>
              <a:custGeom>
                <a:avLst/>
                <a:gdLst>
                  <a:gd name="connsiteX0" fmla="*/ 0 w 2206171"/>
                  <a:gd name="connsiteY0" fmla="*/ 515258 h 1030515"/>
                  <a:gd name="connsiteX1" fmla="*/ 1103086 w 2206171"/>
                  <a:gd name="connsiteY1" fmla="*/ 0 h 1030515"/>
                  <a:gd name="connsiteX2" fmla="*/ 2206171 w 2206171"/>
                  <a:gd name="connsiteY2" fmla="*/ 0 h 1030515"/>
                  <a:gd name="connsiteX3" fmla="*/ 2206171 w 2206171"/>
                  <a:gd name="connsiteY3" fmla="*/ 515258 h 1030515"/>
                  <a:gd name="connsiteX4" fmla="*/ 1103085 w 2206171"/>
                  <a:gd name="connsiteY4" fmla="*/ 1030516 h 1030515"/>
                  <a:gd name="connsiteX5" fmla="*/ -1 w 2206171"/>
                  <a:gd name="connsiteY5" fmla="*/ 515258 h 1030515"/>
                  <a:gd name="connsiteX6" fmla="*/ 0 w 2206171"/>
                  <a:gd name="connsiteY6" fmla="*/ 515258 h 1030515"/>
                  <a:gd name="connsiteX0" fmla="*/ 1 w 2219348"/>
                  <a:gd name="connsiteY0" fmla="*/ 515258 h 1030516"/>
                  <a:gd name="connsiteX1" fmla="*/ 1103087 w 2219348"/>
                  <a:gd name="connsiteY1" fmla="*/ 0 h 1030516"/>
                  <a:gd name="connsiteX2" fmla="*/ 2219348 w 2219348"/>
                  <a:gd name="connsiteY2" fmla="*/ 145593 h 1030516"/>
                  <a:gd name="connsiteX3" fmla="*/ 2206172 w 2219348"/>
                  <a:gd name="connsiteY3" fmla="*/ 515258 h 1030516"/>
                  <a:gd name="connsiteX4" fmla="*/ 1103086 w 2219348"/>
                  <a:gd name="connsiteY4" fmla="*/ 1030516 h 1030516"/>
                  <a:gd name="connsiteX5" fmla="*/ 0 w 2219348"/>
                  <a:gd name="connsiteY5" fmla="*/ 515258 h 1030516"/>
                  <a:gd name="connsiteX6" fmla="*/ 1 w 2219348"/>
                  <a:gd name="connsiteY6" fmla="*/ 515258 h 1030516"/>
                  <a:gd name="connsiteX0" fmla="*/ 1 w 2219348"/>
                  <a:gd name="connsiteY0" fmla="*/ 515258 h 1030516"/>
                  <a:gd name="connsiteX1" fmla="*/ 1103087 w 2219348"/>
                  <a:gd name="connsiteY1" fmla="*/ 0 h 1030516"/>
                  <a:gd name="connsiteX2" fmla="*/ 2020836 w 2219348"/>
                  <a:gd name="connsiteY2" fmla="*/ 138795 h 1030516"/>
                  <a:gd name="connsiteX3" fmla="*/ 2219348 w 2219348"/>
                  <a:gd name="connsiteY3" fmla="*/ 145593 h 1030516"/>
                  <a:gd name="connsiteX4" fmla="*/ 2206172 w 2219348"/>
                  <a:gd name="connsiteY4" fmla="*/ 515258 h 1030516"/>
                  <a:gd name="connsiteX5" fmla="*/ 1103086 w 2219348"/>
                  <a:gd name="connsiteY5" fmla="*/ 1030516 h 1030516"/>
                  <a:gd name="connsiteX6" fmla="*/ 0 w 2219348"/>
                  <a:gd name="connsiteY6" fmla="*/ 515258 h 1030516"/>
                  <a:gd name="connsiteX7" fmla="*/ 1 w 2219348"/>
                  <a:gd name="connsiteY7" fmla="*/ 515258 h 1030516"/>
                  <a:gd name="connsiteX0" fmla="*/ 1 w 2219348"/>
                  <a:gd name="connsiteY0" fmla="*/ 609424 h 1124682"/>
                  <a:gd name="connsiteX1" fmla="*/ 806257 w 2219348"/>
                  <a:gd name="connsiteY1" fmla="*/ 0 h 1124682"/>
                  <a:gd name="connsiteX2" fmla="*/ 2020836 w 2219348"/>
                  <a:gd name="connsiteY2" fmla="*/ 232961 h 1124682"/>
                  <a:gd name="connsiteX3" fmla="*/ 2219348 w 2219348"/>
                  <a:gd name="connsiteY3" fmla="*/ 239759 h 1124682"/>
                  <a:gd name="connsiteX4" fmla="*/ 2206172 w 2219348"/>
                  <a:gd name="connsiteY4" fmla="*/ 609424 h 1124682"/>
                  <a:gd name="connsiteX5" fmla="*/ 1103086 w 2219348"/>
                  <a:gd name="connsiteY5" fmla="*/ 1124682 h 1124682"/>
                  <a:gd name="connsiteX6" fmla="*/ 0 w 2219348"/>
                  <a:gd name="connsiteY6" fmla="*/ 609424 h 1124682"/>
                  <a:gd name="connsiteX7" fmla="*/ 1 w 2219348"/>
                  <a:gd name="connsiteY7" fmla="*/ 609424 h 1124682"/>
                  <a:gd name="connsiteX0" fmla="*/ 1 w 2219348"/>
                  <a:gd name="connsiteY0" fmla="*/ 861079 h 1376337"/>
                  <a:gd name="connsiteX1" fmla="*/ 806257 w 2219348"/>
                  <a:gd name="connsiteY1" fmla="*/ 251655 h 1376337"/>
                  <a:gd name="connsiteX2" fmla="*/ 2020836 w 2219348"/>
                  <a:gd name="connsiteY2" fmla="*/ 484616 h 1376337"/>
                  <a:gd name="connsiteX3" fmla="*/ 2219348 w 2219348"/>
                  <a:gd name="connsiteY3" fmla="*/ 491414 h 1376337"/>
                  <a:gd name="connsiteX4" fmla="*/ 2206172 w 2219348"/>
                  <a:gd name="connsiteY4" fmla="*/ 861079 h 1376337"/>
                  <a:gd name="connsiteX5" fmla="*/ 1103086 w 2219348"/>
                  <a:gd name="connsiteY5" fmla="*/ 1376337 h 1376337"/>
                  <a:gd name="connsiteX6" fmla="*/ 0 w 2219348"/>
                  <a:gd name="connsiteY6" fmla="*/ 861079 h 1376337"/>
                  <a:gd name="connsiteX7" fmla="*/ 1 w 2219348"/>
                  <a:gd name="connsiteY7" fmla="*/ 861079 h 1376337"/>
                  <a:gd name="connsiteX0" fmla="*/ 1 w 2219348"/>
                  <a:gd name="connsiteY0" fmla="*/ 884738 h 1399996"/>
                  <a:gd name="connsiteX1" fmla="*/ 806257 w 2219348"/>
                  <a:gd name="connsiteY1" fmla="*/ 275314 h 1399996"/>
                  <a:gd name="connsiteX2" fmla="*/ 2020836 w 2219348"/>
                  <a:gd name="connsiteY2" fmla="*/ 508275 h 1399996"/>
                  <a:gd name="connsiteX3" fmla="*/ 2219348 w 2219348"/>
                  <a:gd name="connsiteY3" fmla="*/ 515073 h 1399996"/>
                  <a:gd name="connsiteX4" fmla="*/ 2206172 w 2219348"/>
                  <a:gd name="connsiteY4" fmla="*/ 884738 h 1399996"/>
                  <a:gd name="connsiteX5" fmla="*/ 1103086 w 2219348"/>
                  <a:gd name="connsiteY5" fmla="*/ 1399996 h 1399996"/>
                  <a:gd name="connsiteX6" fmla="*/ 0 w 2219348"/>
                  <a:gd name="connsiteY6" fmla="*/ 884738 h 1399996"/>
                  <a:gd name="connsiteX7" fmla="*/ 1 w 2219348"/>
                  <a:gd name="connsiteY7" fmla="*/ 884738 h 1399996"/>
                  <a:gd name="connsiteX0" fmla="*/ 1 w 2219348"/>
                  <a:gd name="connsiteY0" fmla="*/ 884738 h 1424916"/>
                  <a:gd name="connsiteX1" fmla="*/ 806257 w 2219348"/>
                  <a:gd name="connsiteY1" fmla="*/ 275314 h 1424916"/>
                  <a:gd name="connsiteX2" fmla="*/ 2020836 w 2219348"/>
                  <a:gd name="connsiteY2" fmla="*/ 508275 h 1424916"/>
                  <a:gd name="connsiteX3" fmla="*/ 2219348 w 2219348"/>
                  <a:gd name="connsiteY3" fmla="*/ 515073 h 1424916"/>
                  <a:gd name="connsiteX4" fmla="*/ 1650449 w 2219348"/>
                  <a:gd name="connsiteY4" fmla="*/ 1234971 h 1424916"/>
                  <a:gd name="connsiteX5" fmla="*/ 1103086 w 2219348"/>
                  <a:gd name="connsiteY5" fmla="*/ 1399996 h 1424916"/>
                  <a:gd name="connsiteX6" fmla="*/ 0 w 2219348"/>
                  <a:gd name="connsiteY6" fmla="*/ 884738 h 1424916"/>
                  <a:gd name="connsiteX7" fmla="*/ 1 w 2219348"/>
                  <a:gd name="connsiteY7" fmla="*/ 884738 h 1424916"/>
                  <a:gd name="connsiteX0" fmla="*/ 1 w 2219348"/>
                  <a:gd name="connsiteY0" fmla="*/ 884738 h 1424916"/>
                  <a:gd name="connsiteX1" fmla="*/ 806257 w 2219348"/>
                  <a:gd name="connsiteY1" fmla="*/ 275314 h 1424916"/>
                  <a:gd name="connsiteX2" fmla="*/ 2020836 w 2219348"/>
                  <a:gd name="connsiteY2" fmla="*/ 508275 h 1424916"/>
                  <a:gd name="connsiteX3" fmla="*/ 2219348 w 2219348"/>
                  <a:gd name="connsiteY3" fmla="*/ 515073 h 1424916"/>
                  <a:gd name="connsiteX4" fmla="*/ 1650449 w 2219348"/>
                  <a:gd name="connsiteY4" fmla="*/ 1234971 h 1424916"/>
                  <a:gd name="connsiteX5" fmla="*/ 1103086 w 2219348"/>
                  <a:gd name="connsiteY5" fmla="*/ 1399996 h 1424916"/>
                  <a:gd name="connsiteX6" fmla="*/ 0 w 2219348"/>
                  <a:gd name="connsiteY6" fmla="*/ 884738 h 1424916"/>
                  <a:gd name="connsiteX7" fmla="*/ 1 w 2219348"/>
                  <a:gd name="connsiteY7" fmla="*/ 884738 h 1424916"/>
                  <a:gd name="connsiteX0" fmla="*/ 1 w 2219348"/>
                  <a:gd name="connsiteY0" fmla="*/ 884738 h 1242151"/>
                  <a:gd name="connsiteX1" fmla="*/ 806257 w 2219348"/>
                  <a:gd name="connsiteY1" fmla="*/ 275314 h 1242151"/>
                  <a:gd name="connsiteX2" fmla="*/ 2020836 w 2219348"/>
                  <a:gd name="connsiteY2" fmla="*/ 508275 h 1242151"/>
                  <a:gd name="connsiteX3" fmla="*/ 2219348 w 2219348"/>
                  <a:gd name="connsiteY3" fmla="*/ 515073 h 1242151"/>
                  <a:gd name="connsiteX4" fmla="*/ 1650449 w 2219348"/>
                  <a:gd name="connsiteY4" fmla="*/ 1234971 h 1242151"/>
                  <a:gd name="connsiteX5" fmla="*/ 0 w 2219348"/>
                  <a:gd name="connsiteY5" fmla="*/ 884738 h 1242151"/>
                  <a:gd name="connsiteX6" fmla="*/ 1 w 2219348"/>
                  <a:gd name="connsiteY6" fmla="*/ 884738 h 1242151"/>
                  <a:gd name="connsiteX0" fmla="*/ 641837 w 2219348"/>
                  <a:gd name="connsiteY0" fmla="*/ 880104 h 1242151"/>
                  <a:gd name="connsiteX1" fmla="*/ 806257 w 2219348"/>
                  <a:gd name="connsiteY1" fmla="*/ 275314 h 1242151"/>
                  <a:gd name="connsiteX2" fmla="*/ 2020836 w 2219348"/>
                  <a:gd name="connsiteY2" fmla="*/ 508275 h 1242151"/>
                  <a:gd name="connsiteX3" fmla="*/ 2219348 w 2219348"/>
                  <a:gd name="connsiteY3" fmla="*/ 515073 h 1242151"/>
                  <a:gd name="connsiteX4" fmla="*/ 1650449 w 2219348"/>
                  <a:gd name="connsiteY4" fmla="*/ 1234971 h 1242151"/>
                  <a:gd name="connsiteX5" fmla="*/ 0 w 2219348"/>
                  <a:gd name="connsiteY5" fmla="*/ 884738 h 1242151"/>
                  <a:gd name="connsiteX6" fmla="*/ 641837 w 2219348"/>
                  <a:gd name="connsiteY6" fmla="*/ 880104 h 1242151"/>
                  <a:gd name="connsiteX0" fmla="*/ 156695 w 1734206"/>
                  <a:gd name="connsiteY0" fmla="*/ 880104 h 1244144"/>
                  <a:gd name="connsiteX1" fmla="*/ 321115 w 1734206"/>
                  <a:gd name="connsiteY1" fmla="*/ 275314 h 1244144"/>
                  <a:gd name="connsiteX2" fmla="*/ 1535694 w 1734206"/>
                  <a:gd name="connsiteY2" fmla="*/ 508275 h 1244144"/>
                  <a:gd name="connsiteX3" fmla="*/ 1734206 w 1734206"/>
                  <a:gd name="connsiteY3" fmla="*/ 515073 h 1244144"/>
                  <a:gd name="connsiteX4" fmla="*/ 1165307 w 1734206"/>
                  <a:gd name="connsiteY4" fmla="*/ 1234971 h 1244144"/>
                  <a:gd name="connsiteX5" fmla="*/ 156695 w 1734206"/>
                  <a:gd name="connsiteY5" fmla="*/ 880104 h 1244144"/>
                  <a:gd name="connsiteX0" fmla="*/ 156695 w 1734206"/>
                  <a:gd name="connsiteY0" fmla="*/ 880104 h 1265649"/>
                  <a:gd name="connsiteX1" fmla="*/ 321115 w 1734206"/>
                  <a:gd name="connsiteY1" fmla="*/ 275314 h 1265649"/>
                  <a:gd name="connsiteX2" fmla="*/ 1535694 w 1734206"/>
                  <a:gd name="connsiteY2" fmla="*/ 508275 h 1265649"/>
                  <a:gd name="connsiteX3" fmla="*/ 1734206 w 1734206"/>
                  <a:gd name="connsiteY3" fmla="*/ 515073 h 1265649"/>
                  <a:gd name="connsiteX4" fmla="*/ 1165307 w 1734206"/>
                  <a:gd name="connsiteY4" fmla="*/ 1234971 h 1265649"/>
                  <a:gd name="connsiteX5" fmla="*/ 156695 w 1734206"/>
                  <a:gd name="connsiteY5" fmla="*/ 880104 h 1265649"/>
                  <a:gd name="connsiteX0" fmla="*/ 0 w 1577511"/>
                  <a:gd name="connsiteY0" fmla="*/ 880104 h 1265649"/>
                  <a:gd name="connsiteX1" fmla="*/ 164420 w 1577511"/>
                  <a:gd name="connsiteY1" fmla="*/ 275314 h 1265649"/>
                  <a:gd name="connsiteX2" fmla="*/ 1378999 w 1577511"/>
                  <a:gd name="connsiteY2" fmla="*/ 508275 h 1265649"/>
                  <a:gd name="connsiteX3" fmla="*/ 1577511 w 1577511"/>
                  <a:gd name="connsiteY3" fmla="*/ 515073 h 1265649"/>
                  <a:gd name="connsiteX4" fmla="*/ 1008612 w 1577511"/>
                  <a:gd name="connsiteY4" fmla="*/ 1234971 h 1265649"/>
                  <a:gd name="connsiteX5" fmla="*/ 0 w 1577511"/>
                  <a:gd name="connsiteY5" fmla="*/ 880104 h 1265649"/>
                  <a:gd name="connsiteX0" fmla="*/ 0 w 1577511"/>
                  <a:gd name="connsiteY0" fmla="*/ 891528 h 1277073"/>
                  <a:gd name="connsiteX1" fmla="*/ 164420 w 1577511"/>
                  <a:gd name="connsiteY1" fmla="*/ 286738 h 1277073"/>
                  <a:gd name="connsiteX2" fmla="*/ 1378999 w 1577511"/>
                  <a:gd name="connsiteY2" fmla="*/ 519699 h 1277073"/>
                  <a:gd name="connsiteX3" fmla="*/ 1577511 w 1577511"/>
                  <a:gd name="connsiteY3" fmla="*/ 526497 h 1277073"/>
                  <a:gd name="connsiteX4" fmla="*/ 1008612 w 1577511"/>
                  <a:gd name="connsiteY4" fmla="*/ 1246395 h 1277073"/>
                  <a:gd name="connsiteX5" fmla="*/ 0 w 1577511"/>
                  <a:gd name="connsiteY5" fmla="*/ 891528 h 12770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77511" h="1277073">
                    <a:moveTo>
                      <a:pt x="0" y="891528"/>
                    </a:moveTo>
                    <a:cubicBezTo>
                      <a:pt x="0" y="606959"/>
                      <a:pt x="48265" y="498852"/>
                      <a:pt x="164420" y="286738"/>
                    </a:cubicBezTo>
                    <a:cubicBezTo>
                      <a:pt x="592633" y="-403775"/>
                      <a:pt x="1177384" y="347767"/>
                      <a:pt x="1378999" y="519699"/>
                    </a:cubicBezTo>
                    <a:lnTo>
                      <a:pt x="1577511" y="526497"/>
                    </a:lnTo>
                    <a:cubicBezTo>
                      <a:pt x="1577511" y="698250"/>
                      <a:pt x="1321501" y="1104486"/>
                      <a:pt x="1008612" y="1246395"/>
                    </a:cubicBezTo>
                    <a:cubicBezTo>
                      <a:pt x="745694" y="1307234"/>
                      <a:pt x="172206" y="1316988"/>
                      <a:pt x="0" y="89152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5" name="Oval 4">
                <a:extLst>
                  <a:ext uri="{FF2B5EF4-FFF2-40B4-BE49-F238E27FC236}">
                    <a16:creationId xmlns:a16="http://schemas.microsoft.com/office/drawing/2014/main" id="{F19E1637-5690-AC52-2503-A4B949D90CE7}"/>
                  </a:ext>
                </a:extLst>
              </p:cNvPr>
              <p:cNvSpPr/>
              <p:nvPr/>
            </p:nvSpPr>
            <p:spPr>
              <a:xfrm>
                <a:off x="2567940" y="1978638"/>
                <a:ext cx="1082040" cy="980928"/>
              </a:xfrm>
              <a:custGeom>
                <a:avLst/>
                <a:gdLst>
                  <a:gd name="connsiteX0" fmla="*/ 0 w 1082040"/>
                  <a:gd name="connsiteY0" fmla="*/ 487680 h 975360"/>
                  <a:gd name="connsiteX1" fmla="*/ 541020 w 1082040"/>
                  <a:gd name="connsiteY1" fmla="*/ 0 h 975360"/>
                  <a:gd name="connsiteX2" fmla="*/ 1082040 w 1082040"/>
                  <a:gd name="connsiteY2" fmla="*/ 487680 h 975360"/>
                  <a:gd name="connsiteX3" fmla="*/ 541020 w 1082040"/>
                  <a:gd name="connsiteY3" fmla="*/ 975360 h 975360"/>
                  <a:gd name="connsiteX4" fmla="*/ 0 w 1082040"/>
                  <a:gd name="connsiteY4" fmla="*/ 487680 h 975360"/>
                  <a:gd name="connsiteX0" fmla="*/ 0 w 1082040"/>
                  <a:gd name="connsiteY0" fmla="*/ 487680 h 980928"/>
                  <a:gd name="connsiteX1" fmla="*/ 541020 w 1082040"/>
                  <a:gd name="connsiteY1" fmla="*/ 0 h 980928"/>
                  <a:gd name="connsiteX2" fmla="*/ 1082040 w 1082040"/>
                  <a:gd name="connsiteY2" fmla="*/ 487680 h 980928"/>
                  <a:gd name="connsiteX3" fmla="*/ 541020 w 1082040"/>
                  <a:gd name="connsiteY3" fmla="*/ 975360 h 980928"/>
                  <a:gd name="connsiteX4" fmla="*/ 0 w 1082040"/>
                  <a:gd name="connsiteY4" fmla="*/ 487680 h 9809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82040" h="980928">
                    <a:moveTo>
                      <a:pt x="0" y="487680"/>
                    </a:moveTo>
                    <a:cubicBezTo>
                      <a:pt x="0" y="218342"/>
                      <a:pt x="242223" y="0"/>
                      <a:pt x="541020" y="0"/>
                    </a:cubicBezTo>
                    <a:cubicBezTo>
                      <a:pt x="839817" y="0"/>
                      <a:pt x="1082040" y="218342"/>
                      <a:pt x="1082040" y="487680"/>
                    </a:cubicBezTo>
                    <a:cubicBezTo>
                      <a:pt x="1082040" y="757018"/>
                      <a:pt x="963642" y="1022985"/>
                      <a:pt x="541020" y="975360"/>
                    </a:cubicBezTo>
                    <a:cubicBezTo>
                      <a:pt x="118398" y="927735"/>
                      <a:pt x="0" y="757018"/>
                      <a:pt x="0" y="48768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B17364B4-C62E-B0D9-12A6-B55D2607E6A5}"/>
                  </a:ext>
                </a:extLst>
              </p:cNvPr>
              <p:cNvSpPr/>
              <p:nvPr/>
            </p:nvSpPr>
            <p:spPr>
              <a:xfrm>
                <a:off x="2621279" y="2202180"/>
                <a:ext cx="975360" cy="97536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7">
                <a:extLst>
                  <a:ext uri="{FF2B5EF4-FFF2-40B4-BE49-F238E27FC236}">
                    <a16:creationId xmlns:a16="http://schemas.microsoft.com/office/drawing/2014/main" id="{C1524453-40A0-CD66-C24E-9CD68CC561D8}"/>
                  </a:ext>
                </a:extLst>
              </p:cNvPr>
              <p:cNvSpPr/>
              <p:nvPr/>
            </p:nvSpPr>
            <p:spPr>
              <a:xfrm>
                <a:off x="1634774" y="4509472"/>
                <a:ext cx="1006161" cy="857250"/>
              </a:xfrm>
              <a:custGeom>
                <a:avLst/>
                <a:gdLst>
                  <a:gd name="connsiteX0" fmla="*/ 0 w 466725"/>
                  <a:gd name="connsiteY0" fmla="*/ 0 h 342900"/>
                  <a:gd name="connsiteX1" fmla="*/ 466725 w 466725"/>
                  <a:gd name="connsiteY1" fmla="*/ 0 h 342900"/>
                  <a:gd name="connsiteX2" fmla="*/ 466725 w 466725"/>
                  <a:gd name="connsiteY2" fmla="*/ 342900 h 342900"/>
                  <a:gd name="connsiteX3" fmla="*/ 0 w 466725"/>
                  <a:gd name="connsiteY3" fmla="*/ 342900 h 342900"/>
                  <a:gd name="connsiteX4" fmla="*/ 0 w 466725"/>
                  <a:gd name="connsiteY4" fmla="*/ 0 h 342900"/>
                  <a:gd name="connsiteX0" fmla="*/ 400050 w 866775"/>
                  <a:gd name="connsiteY0" fmla="*/ 0 h 857250"/>
                  <a:gd name="connsiteX1" fmla="*/ 866775 w 866775"/>
                  <a:gd name="connsiteY1" fmla="*/ 0 h 857250"/>
                  <a:gd name="connsiteX2" fmla="*/ 866775 w 866775"/>
                  <a:gd name="connsiteY2" fmla="*/ 342900 h 857250"/>
                  <a:gd name="connsiteX3" fmla="*/ 0 w 866775"/>
                  <a:gd name="connsiteY3" fmla="*/ 857250 h 857250"/>
                  <a:gd name="connsiteX4" fmla="*/ 400050 w 866775"/>
                  <a:gd name="connsiteY4" fmla="*/ 0 h 857250"/>
                  <a:gd name="connsiteX0" fmla="*/ 400050 w 866775"/>
                  <a:gd name="connsiteY0" fmla="*/ 0 h 857250"/>
                  <a:gd name="connsiteX1" fmla="*/ 866775 w 866775"/>
                  <a:gd name="connsiteY1" fmla="*/ 0 h 857250"/>
                  <a:gd name="connsiteX2" fmla="*/ 514350 w 866775"/>
                  <a:gd name="connsiteY2" fmla="*/ 828675 h 857250"/>
                  <a:gd name="connsiteX3" fmla="*/ 0 w 866775"/>
                  <a:gd name="connsiteY3" fmla="*/ 857250 h 857250"/>
                  <a:gd name="connsiteX4" fmla="*/ 400050 w 866775"/>
                  <a:gd name="connsiteY4" fmla="*/ 0 h 857250"/>
                  <a:gd name="connsiteX0" fmla="*/ 479630 w 946355"/>
                  <a:gd name="connsiteY0" fmla="*/ 0 h 857250"/>
                  <a:gd name="connsiteX1" fmla="*/ 946355 w 946355"/>
                  <a:gd name="connsiteY1" fmla="*/ 0 h 857250"/>
                  <a:gd name="connsiteX2" fmla="*/ 593930 w 946355"/>
                  <a:gd name="connsiteY2" fmla="*/ 828675 h 857250"/>
                  <a:gd name="connsiteX3" fmla="*/ 79580 w 946355"/>
                  <a:gd name="connsiteY3" fmla="*/ 857250 h 857250"/>
                  <a:gd name="connsiteX4" fmla="*/ 479630 w 946355"/>
                  <a:gd name="connsiteY4" fmla="*/ 0 h 857250"/>
                  <a:gd name="connsiteX0" fmla="*/ 539436 w 1006161"/>
                  <a:gd name="connsiteY0" fmla="*/ 0 h 857250"/>
                  <a:gd name="connsiteX1" fmla="*/ 1006161 w 1006161"/>
                  <a:gd name="connsiteY1" fmla="*/ 0 h 857250"/>
                  <a:gd name="connsiteX2" fmla="*/ 653736 w 1006161"/>
                  <a:gd name="connsiteY2" fmla="*/ 828675 h 857250"/>
                  <a:gd name="connsiteX3" fmla="*/ 139386 w 1006161"/>
                  <a:gd name="connsiteY3" fmla="*/ 857250 h 857250"/>
                  <a:gd name="connsiteX4" fmla="*/ 539436 w 1006161"/>
                  <a:gd name="connsiteY4" fmla="*/ 0 h 857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6161" h="857250">
                    <a:moveTo>
                      <a:pt x="539436" y="0"/>
                    </a:moveTo>
                    <a:lnTo>
                      <a:pt x="1006161" y="0"/>
                    </a:lnTo>
                    <a:lnTo>
                      <a:pt x="653736" y="828675"/>
                    </a:lnTo>
                    <a:lnTo>
                      <a:pt x="139386" y="857250"/>
                    </a:lnTo>
                    <a:cubicBezTo>
                      <a:pt x="101286" y="838200"/>
                      <a:pt x="-327339" y="247650"/>
                      <a:pt x="53943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8">
                <a:extLst>
                  <a:ext uri="{FF2B5EF4-FFF2-40B4-BE49-F238E27FC236}">
                    <a16:creationId xmlns:a16="http://schemas.microsoft.com/office/drawing/2014/main" id="{912DD334-EE2B-CA81-8B8E-1F0BFA79495C}"/>
                  </a:ext>
                </a:extLst>
              </p:cNvPr>
              <p:cNvSpPr/>
              <p:nvPr/>
            </p:nvSpPr>
            <p:spPr>
              <a:xfrm>
                <a:off x="1155531" y="5226581"/>
                <a:ext cx="1144991" cy="307247"/>
              </a:xfrm>
              <a:custGeom>
                <a:avLst/>
                <a:gdLst>
                  <a:gd name="connsiteX0" fmla="*/ 0 w 693420"/>
                  <a:gd name="connsiteY0" fmla="*/ 0 h 160020"/>
                  <a:gd name="connsiteX1" fmla="*/ 693420 w 693420"/>
                  <a:gd name="connsiteY1" fmla="*/ 0 h 160020"/>
                  <a:gd name="connsiteX2" fmla="*/ 693420 w 693420"/>
                  <a:gd name="connsiteY2" fmla="*/ 160020 h 160020"/>
                  <a:gd name="connsiteX3" fmla="*/ 0 w 693420"/>
                  <a:gd name="connsiteY3" fmla="*/ 160020 h 160020"/>
                  <a:gd name="connsiteX4" fmla="*/ 0 w 693420"/>
                  <a:gd name="connsiteY4" fmla="*/ 0 h 160020"/>
                  <a:gd name="connsiteX0" fmla="*/ 0 w 893233"/>
                  <a:gd name="connsiteY0" fmla="*/ 26590 h 186610"/>
                  <a:gd name="connsiteX1" fmla="*/ 693420 w 893233"/>
                  <a:gd name="connsiteY1" fmla="*/ 26590 h 186610"/>
                  <a:gd name="connsiteX2" fmla="*/ 693420 w 893233"/>
                  <a:gd name="connsiteY2" fmla="*/ 186610 h 186610"/>
                  <a:gd name="connsiteX3" fmla="*/ 0 w 893233"/>
                  <a:gd name="connsiteY3" fmla="*/ 186610 h 186610"/>
                  <a:gd name="connsiteX4" fmla="*/ 0 w 893233"/>
                  <a:gd name="connsiteY4" fmla="*/ 26590 h 186610"/>
                  <a:gd name="connsiteX0" fmla="*/ 0 w 911269"/>
                  <a:gd name="connsiteY0" fmla="*/ 21622 h 182256"/>
                  <a:gd name="connsiteX1" fmla="*/ 693420 w 911269"/>
                  <a:gd name="connsiteY1" fmla="*/ 21622 h 182256"/>
                  <a:gd name="connsiteX2" fmla="*/ 693420 w 911269"/>
                  <a:gd name="connsiteY2" fmla="*/ 181642 h 182256"/>
                  <a:gd name="connsiteX3" fmla="*/ 0 w 911269"/>
                  <a:gd name="connsiteY3" fmla="*/ 181642 h 182256"/>
                  <a:gd name="connsiteX4" fmla="*/ 0 w 911269"/>
                  <a:gd name="connsiteY4" fmla="*/ 21622 h 182256"/>
                  <a:gd name="connsiteX0" fmla="*/ 0 w 911269"/>
                  <a:gd name="connsiteY0" fmla="*/ 91440 h 252074"/>
                  <a:gd name="connsiteX1" fmla="*/ 320040 w 911269"/>
                  <a:gd name="connsiteY1" fmla="*/ 0 h 252074"/>
                  <a:gd name="connsiteX2" fmla="*/ 693420 w 911269"/>
                  <a:gd name="connsiteY2" fmla="*/ 91440 h 252074"/>
                  <a:gd name="connsiteX3" fmla="*/ 693420 w 911269"/>
                  <a:gd name="connsiteY3" fmla="*/ 251460 h 252074"/>
                  <a:gd name="connsiteX4" fmla="*/ 0 w 911269"/>
                  <a:gd name="connsiteY4" fmla="*/ 251460 h 252074"/>
                  <a:gd name="connsiteX5" fmla="*/ 0 w 911269"/>
                  <a:gd name="connsiteY5" fmla="*/ 91440 h 252074"/>
                  <a:gd name="connsiteX0" fmla="*/ 193040 w 1104309"/>
                  <a:gd name="connsiteY0" fmla="*/ 91440 h 252074"/>
                  <a:gd name="connsiteX1" fmla="*/ 513080 w 1104309"/>
                  <a:gd name="connsiteY1" fmla="*/ 0 h 252074"/>
                  <a:gd name="connsiteX2" fmla="*/ 886460 w 1104309"/>
                  <a:gd name="connsiteY2" fmla="*/ 91440 h 252074"/>
                  <a:gd name="connsiteX3" fmla="*/ 886460 w 1104309"/>
                  <a:gd name="connsiteY3" fmla="*/ 251460 h 252074"/>
                  <a:gd name="connsiteX4" fmla="*/ 193040 w 1104309"/>
                  <a:gd name="connsiteY4" fmla="*/ 251460 h 252074"/>
                  <a:gd name="connsiteX5" fmla="*/ 193040 w 1104309"/>
                  <a:gd name="connsiteY5" fmla="*/ 91440 h 252074"/>
                  <a:gd name="connsiteX0" fmla="*/ 233722 w 1144991"/>
                  <a:gd name="connsiteY0" fmla="*/ 91440 h 307247"/>
                  <a:gd name="connsiteX1" fmla="*/ 553762 w 1144991"/>
                  <a:gd name="connsiteY1" fmla="*/ 0 h 307247"/>
                  <a:gd name="connsiteX2" fmla="*/ 927142 w 1144991"/>
                  <a:gd name="connsiteY2" fmla="*/ 91440 h 307247"/>
                  <a:gd name="connsiteX3" fmla="*/ 927142 w 1144991"/>
                  <a:gd name="connsiteY3" fmla="*/ 251460 h 307247"/>
                  <a:gd name="connsiteX4" fmla="*/ 233722 w 1144991"/>
                  <a:gd name="connsiteY4" fmla="*/ 251460 h 307247"/>
                  <a:gd name="connsiteX5" fmla="*/ 233722 w 1144991"/>
                  <a:gd name="connsiteY5" fmla="*/ 91440 h 3072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44991" h="307247">
                    <a:moveTo>
                      <a:pt x="233722" y="91440"/>
                    </a:moveTo>
                    <a:cubicBezTo>
                      <a:pt x="332782" y="88900"/>
                      <a:pt x="454702" y="2540"/>
                      <a:pt x="553762" y="0"/>
                    </a:cubicBezTo>
                    <a:lnTo>
                      <a:pt x="927142" y="91440"/>
                    </a:lnTo>
                    <a:cubicBezTo>
                      <a:pt x="1376722" y="-7620"/>
                      <a:pt x="1003342" y="266700"/>
                      <a:pt x="927142" y="251460"/>
                    </a:cubicBezTo>
                    <a:lnTo>
                      <a:pt x="233722" y="251460"/>
                    </a:lnTo>
                    <a:cubicBezTo>
                      <a:pt x="73702" y="426720"/>
                      <a:pt x="-200618" y="137160"/>
                      <a:pt x="233722" y="9144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9">
                <a:extLst>
                  <a:ext uri="{FF2B5EF4-FFF2-40B4-BE49-F238E27FC236}">
                    <a16:creationId xmlns:a16="http://schemas.microsoft.com/office/drawing/2014/main" id="{3ECF21B3-1D47-F313-6AB5-6839BAC03CA4}"/>
                  </a:ext>
                </a:extLst>
              </p:cNvPr>
              <p:cNvSpPr/>
              <p:nvPr/>
            </p:nvSpPr>
            <p:spPr>
              <a:xfrm rot="3197514">
                <a:off x="1077603" y="3297213"/>
                <a:ext cx="808740" cy="1271829"/>
              </a:xfrm>
              <a:custGeom>
                <a:avLst/>
                <a:gdLst>
                  <a:gd name="connsiteX0" fmla="*/ 0 w 251460"/>
                  <a:gd name="connsiteY0" fmla="*/ 0 h 307247"/>
                  <a:gd name="connsiteX1" fmla="*/ 251460 w 251460"/>
                  <a:gd name="connsiteY1" fmla="*/ 0 h 307247"/>
                  <a:gd name="connsiteX2" fmla="*/ 251460 w 251460"/>
                  <a:gd name="connsiteY2" fmla="*/ 307247 h 307247"/>
                  <a:gd name="connsiteX3" fmla="*/ 0 w 251460"/>
                  <a:gd name="connsiteY3" fmla="*/ 307247 h 307247"/>
                  <a:gd name="connsiteX4" fmla="*/ 0 w 251460"/>
                  <a:gd name="connsiteY4" fmla="*/ 0 h 307247"/>
                  <a:gd name="connsiteX0" fmla="*/ 382277 w 633737"/>
                  <a:gd name="connsiteY0" fmla="*/ 0 h 934693"/>
                  <a:gd name="connsiteX1" fmla="*/ 633737 w 633737"/>
                  <a:gd name="connsiteY1" fmla="*/ 0 h 934693"/>
                  <a:gd name="connsiteX2" fmla="*/ 633737 w 633737"/>
                  <a:gd name="connsiteY2" fmla="*/ 307247 h 934693"/>
                  <a:gd name="connsiteX3" fmla="*/ 0 w 633737"/>
                  <a:gd name="connsiteY3" fmla="*/ 934693 h 934693"/>
                  <a:gd name="connsiteX4" fmla="*/ 382277 w 633737"/>
                  <a:gd name="connsiteY4" fmla="*/ 0 h 934693"/>
                  <a:gd name="connsiteX0" fmla="*/ 382277 w 633737"/>
                  <a:gd name="connsiteY0" fmla="*/ 0 h 1111636"/>
                  <a:gd name="connsiteX1" fmla="*/ 633737 w 633737"/>
                  <a:gd name="connsiteY1" fmla="*/ 0 h 1111636"/>
                  <a:gd name="connsiteX2" fmla="*/ 195571 w 633737"/>
                  <a:gd name="connsiteY2" fmla="*/ 1111636 h 1111636"/>
                  <a:gd name="connsiteX3" fmla="*/ 0 w 633737"/>
                  <a:gd name="connsiteY3" fmla="*/ 934693 h 1111636"/>
                  <a:gd name="connsiteX4" fmla="*/ 382277 w 633737"/>
                  <a:gd name="connsiteY4" fmla="*/ 0 h 1111636"/>
                  <a:gd name="connsiteX0" fmla="*/ 382277 w 704298"/>
                  <a:gd name="connsiteY0" fmla="*/ 0 h 1111636"/>
                  <a:gd name="connsiteX1" fmla="*/ 633737 w 704298"/>
                  <a:gd name="connsiteY1" fmla="*/ 0 h 1111636"/>
                  <a:gd name="connsiteX2" fmla="*/ 195571 w 704298"/>
                  <a:gd name="connsiteY2" fmla="*/ 1111636 h 1111636"/>
                  <a:gd name="connsiteX3" fmla="*/ 0 w 704298"/>
                  <a:gd name="connsiteY3" fmla="*/ 934693 h 1111636"/>
                  <a:gd name="connsiteX4" fmla="*/ 382277 w 704298"/>
                  <a:gd name="connsiteY4" fmla="*/ 0 h 1111636"/>
                  <a:gd name="connsiteX0" fmla="*/ 382277 w 728647"/>
                  <a:gd name="connsiteY0" fmla="*/ 0 h 1111636"/>
                  <a:gd name="connsiteX1" fmla="*/ 633737 w 728647"/>
                  <a:gd name="connsiteY1" fmla="*/ 0 h 1111636"/>
                  <a:gd name="connsiteX2" fmla="*/ 195571 w 728647"/>
                  <a:gd name="connsiteY2" fmla="*/ 1111636 h 1111636"/>
                  <a:gd name="connsiteX3" fmla="*/ 0 w 728647"/>
                  <a:gd name="connsiteY3" fmla="*/ 934693 h 1111636"/>
                  <a:gd name="connsiteX4" fmla="*/ 382277 w 728647"/>
                  <a:gd name="connsiteY4" fmla="*/ 0 h 1111636"/>
                  <a:gd name="connsiteX0" fmla="*/ 382277 w 728647"/>
                  <a:gd name="connsiteY0" fmla="*/ 0 h 1111636"/>
                  <a:gd name="connsiteX1" fmla="*/ 633737 w 728647"/>
                  <a:gd name="connsiteY1" fmla="*/ 0 h 1111636"/>
                  <a:gd name="connsiteX2" fmla="*/ 195571 w 728647"/>
                  <a:gd name="connsiteY2" fmla="*/ 1111636 h 1111636"/>
                  <a:gd name="connsiteX3" fmla="*/ 0 w 728647"/>
                  <a:gd name="connsiteY3" fmla="*/ 934693 h 1111636"/>
                  <a:gd name="connsiteX4" fmla="*/ 382277 w 728647"/>
                  <a:gd name="connsiteY4" fmla="*/ 0 h 1111636"/>
                  <a:gd name="connsiteX0" fmla="*/ 382277 w 728647"/>
                  <a:gd name="connsiteY0" fmla="*/ 0 h 1111636"/>
                  <a:gd name="connsiteX1" fmla="*/ 633737 w 728647"/>
                  <a:gd name="connsiteY1" fmla="*/ 0 h 1111636"/>
                  <a:gd name="connsiteX2" fmla="*/ 195571 w 728647"/>
                  <a:gd name="connsiteY2" fmla="*/ 1111636 h 1111636"/>
                  <a:gd name="connsiteX3" fmla="*/ 0 w 728647"/>
                  <a:gd name="connsiteY3" fmla="*/ 934693 h 1111636"/>
                  <a:gd name="connsiteX4" fmla="*/ 382277 w 728647"/>
                  <a:gd name="connsiteY4" fmla="*/ 0 h 1111636"/>
                  <a:gd name="connsiteX0" fmla="*/ 471940 w 818310"/>
                  <a:gd name="connsiteY0" fmla="*/ 0 h 1131754"/>
                  <a:gd name="connsiteX1" fmla="*/ 723400 w 818310"/>
                  <a:gd name="connsiteY1" fmla="*/ 0 h 1131754"/>
                  <a:gd name="connsiteX2" fmla="*/ 285234 w 818310"/>
                  <a:gd name="connsiteY2" fmla="*/ 1111636 h 1131754"/>
                  <a:gd name="connsiteX3" fmla="*/ 89663 w 818310"/>
                  <a:gd name="connsiteY3" fmla="*/ 934693 h 1131754"/>
                  <a:gd name="connsiteX4" fmla="*/ 471940 w 818310"/>
                  <a:gd name="connsiteY4" fmla="*/ 0 h 1131754"/>
                  <a:gd name="connsiteX0" fmla="*/ 462370 w 808740"/>
                  <a:gd name="connsiteY0" fmla="*/ 0 h 1271829"/>
                  <a:gd name="connsiteX1" fmla="*/ 713830 w 808740"/>
                  <a:gd name="connsiteY1" fmla="*/ 0 h 1271829"/>
                  <a:gd name="connsiteX2" fmla="*/ 275664 w 808740"/>
                  <a:gd name="connsiteY2" fmla="*/ 1111636 h 1271829"/>
                  <a:gd name="connsiteX3" fmla="*/ 80093 w 808740"/>
                  <a:gd name="connsiteY3" fmla="*/ 934693 h 1271829"/>
                  <a:gd name="connsiteX4" fmla="*/ 462370 w 808740"/>
                  <a:gd name="connsiteY4" fmla="*/ 0 h 1271829"/>
                  <a:gd name="connsiteX0" fmla="*/ 462370 w 808740"/>
                  <a:gd name="connsiteY0" fmla="*/ 0 h 1271829"/>
                  <a:gd name="connsiteX1" fmla="*/ 713830 w 808740"/>
                  <a:gd name="connsiteY1" fmla="*/ 0 h 1271829"/>
                  <a:gd name="connsiteX2" fmla="*/ 275664 w 808740"/>
                  <a:gd name="connsiteY2" fmla="*/ 1111636 h 1271829"/>
                  <a:gd name="connsiteX3" fmla="*/ 80093 w 808740"/>
                  <a:gd name="connsiteY3" fmla="*/ 934693 h 1271829"/>
                  <a:gd name="connsiteX4" fmla="*/ 462370 w 808740"/>
                  <a:gd name="connsiteY4" fmla="*/ 0 h 1271829"/>
                  <a:gd name="connsiteX0" fmla="*/ 462370 w 808740"/>
                  <a:gd name="connsiteY0" fmla="*/ 0 h 1271829"/>
                  <a:gd name="connsiteX1" fmla="*/ 713830 w 808740"/>
                  <a:gd name="connsiteY1" fmla="*/ 0 h 1271829"/>
                  <a:gd name="connsiteX2" fmla="*/ 275664 w 808740"/>
                  <a:gd name="connsiteY2" fmla="*/ 1111636 h 1271829"/>
                  <a:gd name="connsiteX3" fmla="*/ 80093 w 808740"/>
                  <a:gd name="connsiteY3" fmla="*/ 934693 h 1271829"/>
                  <a:gd name="connsiteX4" fmla="*/ 462370 w 808740"/>
                  <a:gd name="connsiteY4" fmla="*/ 0 h 1271829"/>
                  <a:gd name="connsiteX0" fmla="*/ 462370 w 808740"/>
                  <a:gd name="connsiteY0" fmla="*/ 0 h 1271829"/>
                  <a:gd name="connsiteX1" fmla="*/ 713830 w 808740"/>
                  <a:gd name="connsiteY1" fmla="*/ 0 h 1271829"/>
                  <a:gd name="connsiteX2" fmla="*/ 275664 w 808740"/>
                  <a:gd name="connsiteY2" fmla="*/ 1111636 h 1271829"/>
                  <a:gd name="connsiteX3" fmla="*/ 80093 w 808740"/>
                  <a:gd name="connsiteY3" fmla="*/ 934693 h 1271829"/>
                  <a:gd name="connsiteX4" fmla="*/ 462370 w 808740"/>
                  <a:gd name="connsiteY4" fmla="*/ 0 h 12718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08740" h="1271829">
                    <a:moveTo>
                      <a:pt x="462370" y="0"/>
                    </a:moveTo>
                    <a:lnTo>
                      <a:pt x="713830" y="0"/>
                    </a:lnTo>
                    <a:cubicBezTo>
                      <a:pt x="638882" y="185940"/>
                      <a:pt x="1184625" y="521004"/>
                      <a:pt x="275664" y="1111636"/>
                    </a:cubicBezTo>
                    <a:cubicBezTo>
                      <a:pt x="287642" y="1395339"/>
                      <a:pt x="-183091" y="1281114"/>
                      <a:pt x="80093" y="934693"/>
                    </a:cubicBezTo>
                    <a:cubicBezTo>
                      <a:pt x="168220" y="811595"/>
                      <a:pt x="479417" y="742451"/>
                      <a:pt x="46237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C53DBC26-B58B-3F86-5FA7-E660559793C7}"/>
                  </a:ext>
                </a:extLst>
              </p:cNvPr>
              <p:cNvSpPr/>
              <p:nvPr/>
            </p:nvSpPr>
            <p:spPr>
              <a:xfrm>
                <a:off x="1237709" y="2615969"/>
                <a:ext cx="81469" cy="8146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F31A8252-DEE7-C2FC-3AFC-DBF3AC1B9A7D}"/>
                  </a:ext>
                </a:extLst>
              </p:cNvPr>
              <p:cNvSpPr/>
              <p:nvPr/>
            </p:nvSpPr>
            <p:spPr>
              <a:xfrm>
                <a:off x="1906338" y="2422886"/>
                <a:ext cx="248518" cy="24851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Arc 31">
                <a:extLst>
                  <a:ext uri="{FF2B5EF4-FFF2-40B4-BE49-F238E27FC236}">
                    <a16:creationId xmlns:a16="http://schemas.microsoft.com/office/drawing/2014/main" id="{505B54F9-9550-C30B-1ACC-458724CB1D20}"/>
                  </a:ext>
                </a:extLst>
              </p:cNvPr>
              <p:cNvSpPr/>
              <p:nvPr/>
            </p:nvSpPr>
            <p:spPr>
              <a:xfrm>
                <a:off x="2094881" y="2396649"/>
                <a:ext cx="112619" cy="112619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D34175C4-EE7F-1CD2-C82F-007F128D8F7E}"/>
                  </a:ext>
                </a:extLst>
              </p:cNvPr>
              <p:cNvSpPr/>
              <p:nvPr/>
            </p:nvSpPr>
            <p:spPr>
              <a:xfrm>
                <a:off x="1914876" y="2514682"/>
                <a:ext cx="81469" cy="8146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283561F1-3123-5FE7-A1A1-3DD04252FA7F}"/>
                  </a:ext>
                </a:extLst>
              </p:cNvPr>
              <p:cNvSpPr/>
              <p:nvPr/>
            </p:nvSpPr>
            <p:spPr>
              <a:xfrm>
                <a:off x="2069338" y="2482354"/>
                <a:ext cx="53151" cy="5315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D7D837E7-C9D8-7082-6983-872008510127}"/>
                  </a:ext>
                </a:extLst>
              </p:cNvPr>
              <p:cNvSpPr/>
              <p:nvPr/>
            </p:nvSpPr>
            <p:spPr>
              <a:xfrm>
                <a:off x="2324511" y="2241498"/>
                <a:ext cx="420522" cy="9753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0CC42F3A-57B6-D9D2-03BD-F2464B08D8A1}"/>
                  </a:ext>
                </a:extLst>
              </p:cNvPr>
              <p:cNvSpPr/>
              <p:nvPr/>
            </p:nvSpPr>
            <p:spPr>
              <a:xfrm>
                <a:off x="1880000" y="3537559"/>
                <a:ext cx="420522" cy="9753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7" name="Oval 26">
                <a:extLst>
                  <a:ext uri="{FF2B5EF4-FFF2-40B4-BE49-F238E27FC236}">
                    <a16:creationId xmlns:a16="http://schemas.microsoft.com/office/drawing/2014/main" id="{0D538313-49EE-C939-7DB6-C2DB34D28574}"/>
                  </a:ext>
                </a:extLst>
              </p:cNvPr>
              <p:cNvSpPr/>
              <p:nvPr/>
            </p:nvSpPr>
            <p:spPr>
              <a:xfrm rot="16200000">
                <a:off x="1867938" y="4495107"/>
                <a:ext cx="976577" cy="690367"/>
              </a:xfrm>
              <a:custGeom>
                <a:avLst/>
                <a:gdLst>
                  <a:gd name="connsiteX0" fmla="*/ 0 w 805532"/>
                  <a:gd name="connsiteY0" fmla="*/ 336335 h 672670"/>
                  <a:gd name="connsiteX1" fmla="*/ 402766 w 805532"/>
                  <a:gd name="connsiteY1" fmla="*/ 0 h 672670"/>
                  <a:gd name="connsiteX2" fmla="*/ 805532 w 805532"/>
                  <a:gd name="connsiteY2" fmla="*/ 336335 h 672670"/>
                  <a:gd name="connsiteX3" fmla="*/ 402766 w 805532"/>
                  <a:gd name="connsiteY3" fmla="*/ 672670 h 672670"/>
                  <a:gd name="connsiteX4" fmla="*/ 0 w 805532"/>
                  <a:gd name="connsiteY4" fmla="*/ 336335 h 672670"/>
                  <a:gd name="connsiteX0" fmla="*/ 0 w 810859"/>
                  <a:gd name="connsiteY0" fmla="*/ 336335 h 677048"/>
                  <a:gd name="connsiteX1" fmla="*/ 402766 w 810859"/>
                  <a:gd name="connsiteY1" fmla="*/ 0 h 677048"/>
                  <a:gd name="connsiteX2" fmla="*/ 805532 w 810859"/>
                  <a:gd name="connsiteY2" fmla="*/ 336335 h 677048"/>
                  <a:gd name="connsiteX3" fmla="*/ 402766 w 810859"/>
                  <a:gd name="connsiteY3" fmla="*/ 672670 h 677048"/>
                  <a:gd name="connsiteX4" fmla="*/ 0 w 810859"/>
                  <a:gd name="connsiteY4" fmla="*/ 336335 h 677048"/>
                  <a:gd name="connsiteX0" fmla="*/ 0 w 976577"/>
                  <a:gd name="connsiteY0" fmla="*/ 216987 h 690367"/>
                  <a:gd name="connsiteX1" fmla="*/ 569455 w 976577"/>
                  <a:gd name="connsiteY1" fmla="*/ 4474 h 690367"/>
                  <a:gd name="connsiteX2" fmla="*/ 972221 w 976577"/>
                  <a:gd name="connsiteY2" fmla="*/ 340809 h 690367"/>
                  <a:gd name="connsiteX3" fmla="*/ 569455 w 976577"/>
                  <a:gd name="connsiteY3" fmla="*/ 677144 h 690367"/>
                  <a:gd name="connsiteX4" fmla="*/ 0 w 976577"/>
                  <a:gd name="connsiteY4" fmla="*/ 216987 h 6903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76577" h="690367">
                    <a:moveTo>
                      <a:pt x="0" y="216987"/>
                    </a:moveTo>
                    <a:cubicBezTo>
                      <a:pt x="0" y="31234"/>
                      <a:pt x="407418" y="-16163"/>
                      <a:pt x="569455" y="4474"/>
                    </a:cubicBezTo>
                    <a:cubicBezTo>
                      <a:pt x="731492" y="25111"/>
                      <a:pt x="972221" y="155056"/>
                      <a:pt x="972221" y="340809"/>
                    </a:cubicBezTo>
                    <a:cubicBezTo>
                      <a:pt x="1015083" y="745637"/>
                      <a:pt x="731492" y="697781"/>
                      <a:pt x="569455" y="677144"/>
                    </a:cubicBezTo>
                    <a:cubicBezTo>
                      <a:pt x="407418" y="656507"/>
                      <a:pt x="0" y="402740"/>
                      <a:pt x="0" y="21698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637E45E0-90CA-0838-7E24-183A31AA13FE}"/>
                  </a:ext>
                </a:extLst>
              </p:cNvPr>
              <p:cNvSpPr/>
              <p:nvPr/>
            </p:nvSpPr>
            <p:spPr>
              <a:xfrm rot="16200000">
                <a:off x="1797920" y="4938511"/>
                <a:ext cx="420522" cy="62014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9FC06268-FF79-2971-CB9A-850C78841CEF}"/>
                  </a:ext>
                </a:extLst>
              </p:cNvPr>
              <p:cNvSpPr/>
              <p:nvPr/>
            </p:nvSpPr>
            <p:spPr>
              <a:xfrm>
                <a:off x="1809854" y="2869474"/>
                <a:ext cx="737156" cy="64798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758F499-5322-91B3-A6CC-C011D1305F35}"/>
                </a:ext>
              </a:extLst>
            </p:cNvPr>
            <p:cNvGrpSpPr/>
            <p:nvPr/>
          </p:nvGrpSpPr>
          <p:grpSpPr>
            <a:xfrm flipH="1">
              <a:off x="1301103" y="2590071"/>
              <a:ext cx="488821" cy="654595"/>
              <a:chOff x="10558113" y="4827463"/>
              <a:chExt cx="488821" cy="654595"/>
            </a:xfrm>
          </p:grpSpPr>
          <p:sp>
            <p:nvSpPr>
              <p:cNvPr id="7" name="Arc 6">
                <a:extLst>
                  <a:ext uri="{FF2B5EF4-FFF2-40B4-BE49-F238E27FC236}">
                    <a16:creationId xmlns:a16="http://schemas.microsoft.com/office/drawing/2014/main" id="{D9B09FA3-585C-628F-B7B0-9D09DB2C9798}"/>
                  </a:ext>
                </a:extLst>
              </p:cNvPr>
              <p:cNvSpPr/>
              <p:nvPr/>
            </p:nvSpPr>
            <p:spPr>
              <a:xfrm rot="8294741">
                <a:off x="10558113" y="4827463"/>
                <a:ext cx="441180" cy="44118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Arc 13">
                <a:extLst>
                  <a:ext uri="{FF2B5EF4-FFF2-40B4-BE49-F238E27FC236}">
                    <a16:creationId xmlns:a16="http://schemas.microsoft.com/office/drawing/2014/main" id="{5931A65C-50C7-0F23-58CE-7F0F90C6ACF6}"/>
                  </a:ext>
                </a:extLst>
              </p:cNvPr>
              <p:cNvSpPr/>
              <p:nvPr/>
            </p:nvSpPr>
            <p:spPr>
              <a:xfrm rot="16685091">
                <a:off x="10605754" y="5040878"/>
                <a:ext cx="441180" cy="441180"/>
              </a:xfrm>
              <a:prstGeom prst="arc">
                <a:avLst>
                  <a:gd name="adj1" fmla="val 16200000"/>
                  <a:gd name="adj2" fmla="val 17539592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E15324C-6AE9-D774-0E0E-8C3FA4868DA7}"/>
              </a:ext>
            </a:extLst>
          </p:cNvPr>
          <p:cNvCxnSpPr>
            <a:cxnSpLocks/>
          </p:cNvCxnSpPr>
          <p:nvPr/>
        </p:nvCxnSpPr>
        <p:spPr>
          <a:xfrm flipV="1">
            <a:off x="8257714" y="3179589"/>
            <a:ext cx="0" cy="49882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alphasounds-r">
            <a:hlinkClick r:id="" action="ppaction://media"/>
            <a:extLst>
              <a:ext uri="{FF2B5EF4-FFF2-40B4-BE49-F238E27FC236}">
                <a16:creationId xmlns:a16="http://schemas.microsoft.com/office/drawing/2014/main" id="{C7B3E501-017D-259C-C459-278CA9AED2E6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7563967" y="3188794"/>
            <a:ext cx="609600" cy="609600"/>
          </a:xfrm>
          <a:prstGeom prst="rect">
            <a:avLst/>
          </a:prstGeom>
        </p:spPr>
      </p:pic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8656AD8-27FD-39DE-2A01-756126FAA2C4}"/>
              </a:ext>
            </a:extLst>
          </p:cNvPr>
          <p:cNvCxnSpPr>
            <a:cxnSpLocks/>
          </p:cNvCxnSpPr>
          <p:nvPr/>
        </p:nvCxnSpPr>
        <p:spPr>
          <a:xfrm flipV="1">
            <a:off x="9899576" y="3150091"/>
            <a:ext cx="0" cy="49882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alphasounds-a">
            <a:hlinkClick r:id="" action="ppaction://media"/>
            <a:extLst>
              <a:ext uri="{FF2B5EF4-FFF2-40B4-BE49-F238E27FC236}">
                <a16:creationId xmlns:a16="http://schemas.microsoft.com/office/drawing/2014/main" id="{A597F941-BA2B-17B9-0E37-6E4FB5C8F838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9444651" y="3822440"/>
            <a:ext cx="609600" cy="609600"/>
          </a:xfrm>
          <a:prstGeom prst="rect">
            <a:avLst/>
          </a:prstGeom>
        </p:spPr>
      </p:pic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72C9921-ECAC-3D00-AAD8-7C7AE27094EF}"/>
              </a:ext>
            </a:extLst>
          </p:cNvPr>
          <p:cNvCxnSpPr>
            <a:cxnSpLocks/>
          </p:cNvCxnSpPr>
          <p:nvPr/>
        </p:nvCxnSpPr>
        <p:spPr>
          <a:xfrm flipV="1">
            <a:off x="11241985" y="3150091"/>
            <a:ext cx="0" cy="49882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alphasounds-t">
            <a:hlinkClick r:id="" action="ppaction://media"/>
            <a:extLst>
              <a:ext uri="{FF2B5EF4-FFF2-40B4-BE49-F238E27FC236}">
                <a16:creationId xmlns:a16="http://schemas.microsoft.com/office/drawing/2014/main" id="{557700CB-22B4-7817-2356-E8FD748013EF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10841651" y="3822440"/>
            <a:ext cx="609600" cy="609600"/>
          </a:xfrm>
          <a:prstGeom prst="rect">
            <a:avLst/>
          </a:prstGeom>
        </p:spPr>
      </p:pic>
      <p:grpSp>
        <p:nvGrpSpPr>
          <p:cNvPr id="46" name="Group 45">
            <a:extLst>
              <a:ext uri="{FF2B5EF4-FFF2-40B4-BE49-F238E27FC236}">
                <a16:creationId xmlns:a16="http://schemas.microsoft.com/office/drawing/2014/main" id="{834A023D-F68B-64B5-0B59-A04532977DF9}"/>
              </a:ext>
            </a:extLst>
          </p:cNvPr>
          <p:cNvGrpSpPr/>
          <p:nvPr/>
        </p:nvGrpSpPr>
        <p:grpSpPr>
          <a:xfrm flipH="1">
            <a:off x="8647149" y="3784352"/>
            <a:ext cx="1938957" cy="2733208"/>
            <a:chOff x="846058" y="1507841"/>
            <a:chExt cx="2856063" cy="4025987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ADE2E5F3-07C4-5383-998E-3F171BF17FA8}"/>
                </a:ext>
              </a:extLst>
            </p:cNvPr>
            <p:cNvGrpSpPr/>
            <p:nvPr/>
          </p:nvGrpSpPr>
          <p:grpSpPr>
            <a:xfrm>
              <a:off x="846058" y="1507841"/>
              <a:ext cx="2856063" cy="4025987"/>
              <a:chOff x="846058" y="1507841"/>
              <a:chExt cx="2856063" cy="4025987"/>
            </a:xfrm>
          </p:grpSpPr>
          <p:sp>
            <p:nvSpPr>
              <p:cNvPr id="51" name="Rectangle 9">
                <a:extLst>
                  <a:ext uri="{FF2B5EF4-FFF2-40B4-BE49-F238E27FC236}">
                    <a16:creationId xmlns:a16="http://schemas.microsoft.com/office/drawing/2014/main" id="{8E48C39D-E1EA-BE74-5398-DA6507E52480}"/>
                  </a:ext>
                </a:extLst>
              </p:cNvPr>
              <p:cNvSpPr/>
              <p:nvPr/>
            </p:nvSpPr>
            <p:spPr>
              <a:xfrm rot="3197514">
                <a:off x="1138167" y="3197833"/>
                <a:ext cx="808740" cy="1271829"/>
              </a:xfrm>
              <a:custGeom>
                <a:avLst/>
                <a:gdLst>
                  <a:gd name="connsiteX0" fmla="*/ 0 w 251460"/>
                  <a:gd name="connsiteY0" fmla="*/ 0 h 307247"/>
                  <a:gd name="connsiteX1" fmla="*/ 251460 w 251460"/>
                  <a:gd name="connsiteY1" fmla="*/ 0 h 307247"/>
                  <a:gd name="connsiteX2" fmla="*/ 251460 w 251460"/>
                  <a:gd name="connsiteY2" fmla="*/ 307247 h 307247"/>
                  <a:gd name="connsiteX3" fmla="*/ 0 w 251460"/>
                  <a:gd name="connsiteY3" fmla="*/ 307247 h 307247"/>
                  <a:gd name="connsiteX4" fmla="*/ 0 w 251460"/>
                  <a:gd name="connsiteY4" fmla="*/ 0 h 307247"/>
                  <a:gd name="connsiteX0" fmla="*/ 382277 w 633737"/>
                  <a:gd name="connsiteY0" fmla="*/ 0 h 934693"/>
                  <a:gd name="connsiteX1" fmla="*/ 633737 w 633737"/>
                  <a:gd name="connsiteY1" fmla="*/ 0 h 934693"/>
                  <a:gd name="connsiteX2" fmla="*/ 633737 w 633737"/>
                  <a:gd name="connsiteY2" fmla="*/ 307247 h 934693"/>
                  <a:gd name="connsiteX3" fmla="*/ 0 w 633737"/>
                  <a:gd name="connsiteY3" fmla="*/ 934693 h 934693"/>
                  <a:gd name="connsiteX4" fmla="*/ 382277 w 633737"/>
                  <a:gd name="connsiteY4" fmla="*/ 0 h 934693"/>
                  <a:gd name="connsiteX0" fmla="*/ 382277 w 633737"/>
                  <a:gd name="connsiteY0" fmla="*/ 0 h 1111636"/>
                  <a:gd name="connsiteX1" fmla="*/ 633737 w 633737"/>
                  <a:gd name="connsiteY1" fmla="*/ 0 h 1111636"/>
                  <a:gd name="connsiteX2" fmla="*/ 195571 w 633737"/>
                  <a:gd name="connsiteY2" fmla="*/ 1111636 h 1111636"/>
                  <a:gd name="connsiteX3" fmla="*/ 0 w 633737"/>
                  <a:gd name="connsiteY3" fmla="*/ 934693 h 1111636"/>
                  <a:gd name="connsiteX4" fmla="*/ 382277 w 633737"/>
                  <a:gd name="connsiteY4" fmla="*/ 0 h 1111636"/>
                  <a:gd name="connsiteX0" fmla="*/ 382277 w 704298"/>
                  <a:gd name="connsiteY0" fmla="*/ 0 h 1111636"/>
                  <a:gd name="connsiteX1" fmla="*/ 633737 w 704298"/>
                  <a:gd name="connsiteY1" fmla="*/ 0 h 1111636"/>
                  <a:gd name="connsiteX2" fmla="*/ 195571 w 704298"/>
                  <a:gd name="connsiteY2" fmla="*/ 1111636 h 1111636"/>
                  <a:gd name="connsiteX3" fmla="*/ 0 w 704298"/>
                  <a:gd name="connsiteY3" fmla="*/ 934693 h 1111636"/>
                  <a:gd name="connsiteX4" fmla="*/ 382277 w 704298"/>
                  <a:gd name="connsiteY4" fmla="*/ 0 h 1111636"/>
                  <a:gd name="connsiteX0" fmla="*/ 382277 w 728647"/>
                  <a:gd name="connsiteY0" fmla="*/ 0 h 1111636"/>
                  <a:gd name="connsiteX1" fmla="*/ 633737 w 728647"/>
                  <a:gd name="connsiteY1" fmla="*/ 0 h 1111636"/>
                  <a:gd name="connsiteX2" fmla="*/ 195571 w 728647"/>
                  <a:gd name="connsiteY2" fmla="*/ 1111636 h 1111636"/>
                  <a:gd name="connsiteX3" fmla="*/ 0 w 728647"/>
                  <a:gd name="connsiteY3" fmla="*/ 934693 h 1111636"/>
                  <a:gd name="connsiteX4" fmla="*/ 382277 w 728647"/>
                  <a:gd name="connsiteY4" fmla="*/ 0 h 1111636"/>
                  <a:gd name="connsiteX0" fmla="*/ 382277 w 728647"/>
                  <a:gd name="connsiteY0" fmla="*/ 0 h 1111636"/>
                  <a:gd name="connsiteX1" fmla="*/ 633737 w 728647"/>
                  <a:gd name="connsiteY1" fmla="*/ 0 h 1111636"/>
                  <a:gd name="connsiteX2" fmla="*/ 195571 w 728647"/>
                  <a:gd name="connsiteY2" fmla="*/ 1111636 h 1111636"/>
                  <a:gd name="connsiteX3" fmla="*/ 0 w 728647"/>
                  <a:gd name="connsiteY3" fmla="*/ 934693 h 1111636"/>
                  <a:gd name="connsiteX4" fmla="*/ 382277 w 728647"/>
                  <a:gd name="connsiteY4" fmla="*/ 0 h 1111636"/>
                  <a:gd name="connsiteX0" fmla="*/ 382277 w 728647"/>
                  <a:gd name="connsiteY0" fmla="*/ 0 h 1111636"/>
                  <a:gd name="connsiteX1" fmla="*/ 633737 w 728647"/>
                  <a:gd name="connsiteY1" fmla="*/ 0 h 1111636"/>
                  <a:gd name="connsiteX2" fmla="*/ 195571 w 728647"/>
                  <a:gd name="connsiteY2" fmla="*/ 1111636 h 1111636"/>
                  <a:gd name="connsiteX3" fmla="*/ 0 w 728647"/>
                  <a:gd name="connsiteY3" fmla="*/ 934693 h 1111636"/>
                  <a:gd name="connsiteX4" fmla="*/ 382277 w 728647"/>
                  <a:gd name="connsiteY4" fmla="*/ 0 h 1111636"/>
                  <a:gd name="connsiteX0" fmla="*/ 471940 w 818310"/>
                  <a:gd name="connsiteY0" fmla="*/ 0 h 1131754"/>
                  <a:gd name="connsiteX1" fmla="*/ 723400 w 818310"/>
                  <a:gd name="connsiteY1" fmla="*/ 0 h 1131754"/>
                  <a:gd name="connsiteX2" fmla="*/ 285234 w 818310"/>
                  <a:gd name="connsiteY2" fmla="*/ 1111636 h 1131754"/>
                  <a:gd name="connsiteX3" fmla="*/ 89663 w 818310"/>
                  <a:gd name="connsiteY3" fmla="*/ 934693 h 1131754"/>
                  <a:gd name="connsiteX4" fmla="*/ 471940 w 818310"/>
                  <a:gd name="connsiteY4" fmla="*/ 0 h 1131754"/>
                  <a:gd name="connsiteX0" fmla="*/ 462370 w 808740"/>
                  <a:gd name="connsiteY0" fmla="*/ 0 h 1271829"/>
                  <a:gd name="connsiteX1" fmla="*/ 713830 w 808740"/>
                  <a:gd name="connsiteY1" fmla="*/ 0 h 1271829"/>
                  <a:gd name="connsiteX2" fmla="*/ 275664 w 808740"/>
                  <a:gd name="connsiteY2" fmla="*/ 1111636 h 1271829"/>
                  <a:gd name="connsiteX3" fmla="*/ 80093 w 808740"/>
                  <a:gd name="connsiteY3" fmla="*/ 934693 h 1271829"/>
                  <a:gd name="connsiteX4" fmla="*/ 462370 w 808740"/>
                  <a:gd name="connsiteY4" fmla="*/ 0 h 1271829"/>
                  <a:gd name="connsiteX0" fmla="*/ 462370 w 808740"/>
                  <a:gd name="connsiteY0" fmla="*/ 0 h 1271829"/>
                  <a:gd name="connsiteX1" fmla="*/ 713830 w 808740"/>
                  <a:gd name="connsiteY1" fmla="*/ 0 h 1271829"/>
                  <a:gd name="connsiteX2" fmla="*/ 275664 w 808740"/>
                  <a:gd name="connsiteY2" fmla="*/ 1111636 h 1271829"/>
                  <a:gd name="connsiteX3" fmla="*/ 80093 w 808740"/>
                  <a:gd name="connsiteY3" fmla="*/ 934693 h 1271829"/>
                  <a:gd name="connsiteX4" fmla="*/ 462370 w 808740"/>
                  <a:gd name="connsiteY4" fmla="*/ 0 h 1271829"/>
                  <a:gd name="connsiteX0" fmla="*/ 462370 w 808740"/>
                  <a:gd name="connsiteY0" fmla="*/ 0 h 1271829"/>
                  <a:gd name="connsiteX1" fmla="*/ 713830 w 808740"/>
                  <a:gd name="connsiteY1" fmla="*/ 0 h 1271829"/>
                  <a:gd name="connsiteX2" fmla="*/ 275664 w 808740"/>
                  <a:gd name="connsiteY2" fmla="*/ 1111636 h 1271829"/>
                  <a:gd name="connsiteX3" fmla="*/ 80093 w 808740"/>
                  <a:gd name="connsiteY3" fmla="*/ 934693 h 1271829"/>
                  <a:gd name="connsiteX4" fmla="*/ 462370 w 808740"/>
                  <a:gd name="connsiteY4" fmla="*/ 0 h 1271829"/>
                  <a:gd name="connsiteX0" fmla="*/ 462370 w 808740"/>
                  <a:gd name="connsiteY0" fmla="*/ 0 h 1271829"/>
                  <a:gd name="connsiteX1" fmla="*/ 713830 w 808740"/>
                  <a:gd name="connsiteY1" fmla="*/ 0 h 1271829"/>
                  <a:gd name="connsiteX2" fmla="*/ 275664 w 808740"/>
                  <a:gd name="connsiteY2" fmla="*/ 1111636 h 1271829"/>
                  <a:gd name="connsiteX3" fmla="*/ 80093 w 808740"/>
                  <a:gd name="connsiteY3" fmla="*/ 934693 h 1271829"/>
                  <a:gd name="connsiteX4" fmla="*/ 462370 w 808740"/>
                  <a:gd name="connsiteY4" fmla="*/ 0 h 12718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08740" h="1271829">
                    <a:moveTo>
                      <a:pt x="462370" y="0"/>
                    </a:moveTo>
                    <a:lnTo>
                      <a:pt x="713830" y="0"/>
                    </a:lnTo>
                    <a:cubicBezTo>
                      <a:pt x="638882" y="185940"/>
                      <a:pt x="1184625" y="521004"/>
                      <a:pt x="275664" y="1111636"/>
                    </a:cubicBezTo>
                    <a:cubicBezTo>
                      <a:pt x="287642" y="1395339"/>
                      <a:pt x="-183091" y="1281114"/>
                      <a:pt x="80093" y="934693"/>
                    </a:cubicBezTo>
                    <a:cubicBezTo>
                      <a:pt x="168220" y="811595"/>
                      <a:pt x="479417" y="742451"/>
                      <a:pt x="46237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 7">
                <a:extLst>
                  <a:ext uri="{FF2B5EF4-FFF2-40B4-BE49-F238E27FC236}">
                    <a16:creationId xmlns:a16="http://schemas.microsoft.com/office/drawing/2014/main" id="{FA5BAB44-0494-DFAD-E851-83A17469DD25}"/>
                  </a:ext>
                </a:extLst>
              </p:cNvPr>
              <p:cNvSpPr/>
              <p:nvPr/>
            </p:nvSpPr>
            <p:spPr>
              <a:xfrm>
                <a:off x="1464393" y="4098162"/>
                <a:ext cx="1006161" cy="857250"/>
              </a:xfrm>
              <a:custGeom>
                <a:avLst/>
                <a:gdLst>
                  <a:gd name="connsiteX0" fmla="*/ 0 w 466725"/>
                  <a:gd name="connsiteY0" fmla="*/ 0 h 342900"/>
                  <a:gd name="connsiteX1" fmla="*/ 466725 w 466725"/>
                  <a:gd name="connsiteY1" fmla="*/ 0 h 342900"/>
                  <a:gd name="connsiteX2" fmla="*/ 466725 w 466725"/>
                  <a:gd name="connsiteY2" fmla="*/ 342900 h 342900"/>
                  <a:gd name="connsiteX3" fmla="*/ 0 w 466725"/>
                  <a:gd name="connsiteY3" fmla="*/ 342900 h 342900"/>
                  <a:gd name="connsiteX4" fmla="*/ 0 w 466725"/>
                  <a:gd name="connsiteY4" fmla="*/ 0 h 342900"/>
                  <a:gd name="connsiteX0" fmla="*/ 400050 w 866775"/>
                  <a:gd name="connsiteY0" fmla="*/ 0 h 857250"/>
                  <a:gd name="connsiteX1" fmla="*/ 866775 w 866775"/>
                  <a:gd name="connsiteY1" fmla="*/ 0 h 857250"/>
                  <a:gd name="connsiteX2" fmla="*/ 866775 w 866775"/>
                  <a:gd name="connsiteY2" fmla="*/ 342900 h 857250"/>
                  <a:gd name="connsiteX3" fmla="*/ 0 w 866775"/>
                  <a:gd name="connsiteY3" fmla="*/ 857250 h 857250"/>
                  <a:gd name="connsiteX4" fmla="*/ 400050 w 866775"/>
                  <a:gd name="connsiteY4" fmla="*/ 0 h 857250"/>
                  <a:gd name="connsiteX0" fmla="*/ 400050 w 866775"/>
                  <a:gd name="connsiteY0" fmla="*/ 0 h 857250"/>
                  <a:gd name="connsiteX1" fmla="*/ 866775 w 866775"/>
                  <a:gd name="connsiteY1" fmla="*/ 0 h 857250"/>
                  <a:gd name="connsiteX2" fmla="*/ 514350 w 866775"/>
                  <a:gd name="connsiteY2" fmla="*/ 828675 h 857250"/>
                  <a:gd name="connsiteX3" fmla="*/ 0 w 866775"/>
                  <a:gd name="connsiteY3" fmla="*/ 857250 h 857250"/>
                  <a:gd name="connsiteX4" fmla="*/ 400050 w 866775"/>
                  <a:gd name="connsiteY4" fmla="*/ 0 h 857250"/>
                  <a:gd name="connsiteX0" fmla="*/ 479630 w 946355"/>
                  <a:gd name="connsiteY0" fmla="*/ 0 h 857250"/>
                  <a:gd name="connsiteX1" fmla="*/ 946355 w 946355"/>
                  <a:gd name="connsiteY1" fmla="*/ 0 h 857250"/>
                  <a:gd name="connsiteX2" fmla="*/ 593930 w 946355"/>
                  <a:gd name="connsiteY2" fmla="*/ 828675 h 857250"/>
                  <a:gd name="connsiteX3" fmla="*/ 79580 w 946355"/>
                  <a:gd name="connsiteY3" fmla="*/ 857250 h 857250"/>
                  <a:gd name="connsiteX4" fmla="*/ 479630 w 946355"/>
                  <a:gd name="connsiteY4" fmla="*/ 0 h 857250"/>
                  <a:gd name="connsiteX0" fmla="*/ 539436 w 1006161"/>
                  <a:gd name="connsiteY0" fmla="*/ 0 h 857250"/>
                  <a:gd name="connsiteX1" fmla="*/ 1006161 w 1006161"/>
                  <a:gd name="connsiteY1" fmla="*/ 0 h 857250"/>
                  <a:gd name="connsiteX2" fmla="*/ 653736 w 1006161"/>
                  <a:gd name="connsiteY2" fmla="*/ 828675 h 857250"/>
                  <a:gd name="connsiteX3" fmla="*/ 139386 w 1006161"/>
                  <a:gd name="connsiteY3" fmla="*/ 857250 h 857250"/>
                  <a:gd name="connsiteX4" fmla="*/ 539436 w 1006161"/>
                  <a:gd name="connsiteY4" fmla="*/ 0 h 857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6161" h="857250">
                    <a:moveTo>
                      <a:pt x="539436" y="0"/>
                    </a:moveTo>
                    <a:lnTo>
                      <a:pt x="1006161" y="0"/>
                    </a:lnTo>
                    <a:lnTo>
                      <a:pt x="653736" y="828675"/>
                    </a:lnTo>
                    <a:lnTo>
                      <a:pt x="139386" y="857250"/>
                    </a:lnTo>
                    <a:cubicBezTo>
                      <a:pt x="101286" y="838200"/>
                      <a:pt x="-327339" y="247650"/>
                      <a:pt x="53943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8">
                <a:extLst>
                  <a:ext uri="{FF2B5EF4-FFF2-40B4-BE49-F238E27FC236}">
                    <a16:creationId xmlns:a16="http://schemas.microsoft.com/office/drawing/2014/main" id="{928CADF3-8D1D-1734-4FAD-CBAF93D935B1}"/>
                  </a:ext>
                </a:extLst>
              </p:cNvPr>
              <p:cNvSpPr/>
              <p:nvPr/>
            </p:nvSpPr>
            <p:spPr>
              <a:xfrm>
                <a:off x="1058527" y="4878512"/>
                <a:ext cx="1144991" cy="307247"/>
              </a:xfrm>
              <a:custGeom>
                <a:avLst/>
                <a:gdLst>
                  <a:gd name="connsiteX0" fmla="*/ 0 w 693420"/>
                  <a:gd name="connsiteY0" fmla="*/ 0 h 160020"/>
                  <a:gd name="connsiteX1" fmla="*/ 693420 w 693420"/>
                  <a:gd name="connsiteY1" fmla="*/ 0 h 160020"/>
                  <a:gd name="connsiteX2" fmla="*/ 693420 w 693420"/>
                  <a:gd name="connsiteY2" fmla="*/ 160020 h 160020"/>
                  <a:gd name="connsiteX3" fmla="*/ 0 w 693420"/>
                  <a:gd name="connsiteY3" fmla="*/ 160020 h 160020"/>
                  <a:gd name="connsiteX4" fmla="*/ 0 w 693420"/>
                  <a:gd name="connsiteY4" fmla="*/ 0 h 160020"/>
                  <a:gd name="connsiteX0" fmla="*/ 0 w 893233"/>
                  <a:gd name="connsiteY0" fmla="*/ 26590 h 186610"/>
                  <a:gd name="connsiteX1" fmla="*/ 693420 w 893233"/>
                  <a:gd name="connsiteY1" fmla="*/ 26590 h 186610"/>
                  <a:gd name="connsiteX2" fmla="*/ 693420 w 893233"/>
                  <a:gd name="connsiteY2" fmla="*/ 186610 h 186610"/>
                  <a:gd name="connsiteX3" fmla="*/ 0 w 893233"/>
                  <a:gd name="connsiteY3" fmla="*/ 186610 h 186610"/>
                  <a:gd name="connsiteX4" fmla="*/ 0 w 893233"/>
                  <a:gd name="connsiteY4" fmla="*/ 26590 h 186610"/>
                  <a:gd name="connsiteX0" fmla="*/ 0 w 911269"/>
                  <a:gd name="connsiteY0" fmla="*/ 21622 h 182256"/>
                  <a:gd name="connsiteX1" fmla="*/ 693420 w 911269"/>
                  <a:gd name="connsiteY1" fmla="*/ 21622 h 182256"/>
                  <a:gd name="connsiteX2" fmla="*/ 693420 w 911269"/>
                  <a:gd name="connsiteY2" fmla="*/ 181642 h 182256"/>
                  <a:gd name="connsiteX3" fmla="*/ 0 w 911269"/>
                  <a:gd name="connsiteY3" fmla="*/ 181642 h 182256"/>
                  <a:gd name="connsiteX4" fmla="*/ 0 w 911269"/>
                  <a:gd name="connsiteY4" fmla="*/ 21622 h 182256"/>
                  <a:gd name="connsiteX0" fmla="*/ 0 w 911269"/>
                  <a:gd name="connsiteY0" fmla="*/ 91440 h 252074"/>
                  <a:gd name="connsiteX1" fmla="*/ 320040 w 911269"/>
                  <a:gd name="connsiteY1" fmla="*/ 0 h 252074"/>
                  <a:gd name="connsiteX2" fmla="*/ 693420 w 911269"/>
                  <a:gd name="connsiteY2" fmla="*/ 91440 h 252074"/>
                  <a:gd name="connsiteX3" fmla="*/ 693420 w 911269"/>
                  <a:gd name="connsiteY3" fmla="*/ 251460 h 252074"/>
                  <a:gd name="connsiteX4" fmla="*/ 0 w 911269"/>
                  <a:gd name="connsiteY4" fmla="*/ 251460 h 252074"/>
                  <a:gd name="connsiteX5" fmla="*/ 0 w 911269"/>
                  <a:gd name="connsiteY5" fmla="*/ 91440 h 252074"/>
                  <a:gd name="connsiteX0" fmla="*/ 193040 w 1104309"/>
                  <a:gd name="connsiteY0" fmla="*/ 91440 h 252074"/>
                  <a:gd name="connsiteX1" fmla="*/ 513080 w 1104309"/>
                  <a:gd name="connsiteY1" fmla="*/ 0 h 252074"/>
                  <a:gd name="connsiteX2" fmla="*/ 886460 w 1104309"/>
                  <a:gd name="connsiteY2" fmla="*/ 91440 h 252074"/>
                  <a:gd name="connsiteX3" fmla="*/ 886460 w 1104309"/>
                  <a:gd name="connsiteY3" fmla="*/ 251460 h 252074"/>
                  <a:gd name="connsiteX4" fmla="*/ 193040 w 1104309"/>
                  <a:gd name="connsiteY4" fmla="*/ 251460 h 252074"/>
                  <a:gd name="connsiteX5" fmla="*/ 193040 w 1104309"/>
                  <a:gd name="connsiteY5" fmla="*/ 91440 h 252074"/>
                  <a:gd name="connsiteX0" fmla="*/ 233722 w 1144991"/>
                  <a:gd name="connsiteY0" fmla="*/ 91440 h 307247"/>
                  <a:gd name="connsiteX1" fmla="*/ 553762 w 1144991"/>
                  <a:gd name="connsiteY1" fmla="*/ 0 h 307247"/>
                  <a:gd name="connsiteX2" fmla="*/ 927142 w 1144991"/>
                  <a:gd name="connsiteY2" fmla="*/ 91440 h 307247"/>
                  <a:gd name="connsiteX3" fmla="*/ 927142 w 1144991"/>
                  <a:gd name="connsiteY3" fmla="*/ 251460 h 307247"/>
                  <a:gd name="connsiteX4" fmla="*/ 233722 w 1144991"/>
                  <a:gd name="connsiteY4" fmla="*/ 251460 h 307247"/>
                  <a:gd name="connsiteX5" fmla="*/ 233722 w 1144991"/>
                  <a:gd name="connsiteY5" fmla="*/ 91440 h 3072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44991" h="307247">
                    <a:moveTo>
                      <a:pt x="233722" y="91440"/>
                    </a:moveTo>
                    <a:cubicBezTo>
                      <a:pt x="332782" y="88900"/>
                      <a:pt x="454702" y="2540"/>
                      <a:pt x="553762" y="0"/>
                    </a:cubicBezTo>
                    <a:lnTo>
                      <a:pt x="927142" y="91440"/>
                    </a:lnTo>
                    <a:cubicBezTo>
                      <a:pt x="1376722" y="-7620"/>
                      <a:pt x="1003342" y="266700"/>
                      <a:pt x="927142" y="251460"/>
                    </a:cubicBezTo>
                    <a:lnTo>
                      <a:pt x="233722" y="251460"/>
                    </a:lnTo>
                    <a:cubicBezTo>
                      <a:pt x="73702" y="426720"/>
                      <a:pt x="-200618" y="137160"/>
                      <a:pt x="233722" y="9144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A229FBB9-253F-CA81-5321-1CCD3FA6E1C8}"/>
                  </a:ext>
                </a:extLst>
              </p:cNvPr>
              <p:cNvSpPr/>
              <p:nvPr/>
            </p:nvSpPr>
            <p:spPr>
              <a:xfrm rot="16200000">
                <a:off x="1661238" y="4579323"/>
                <a:ext cx="420522" cy="62014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5" name="Rectangle 10">
                <a:extLst>
                  <a:ext uri="{FF2B5EF4-FFF2-40B4-BE49-F238E27FC236}">
                    <a16:creationId xmlns:a16="http://schemas.microsoft.com/office/drawing/2014/main" id="{A0A5D6C2-434B-B45B-CF60-0C3AA07B2216}"/>
                  </a:ext>
                </a:extLst>
              </p:cNvPr>
              <p:cNvSpPr/>
              <p:nvPr/>
            </p:nvSpPr>
            <p:spPr>
              <a:xfrm>
                <a:off x="2391481" y="3747740"/>
                <a:ext cx="1310640" cy="1482193"/>
              </a:xfrm>
              <a:custGeom>
                <a:avLst/>
                <a:gdLst>
                  <a:gd name="connsiteX0" fmla="*/ 0 w 320040"/>
                  <a:gd name="connsiteY0" fmla="*/ 0 h 99060"/>
                  <a:gd name="connsiteX1" fmla="*/ 320040 w 320040"/>
                  <a:gd name="connsiteY1" fmla="*/ 0 h 99060"/>
                  <a:gd name="connsiteX2" fmla="*/ 320040 w 320040"/>
                  <a:gd name="connsiteY2" fmla="*/ 99060 h 99060"/>
                  <a:gd name="connsiteX3" fmla="*/ 0 w 320040"/>
                  <a:gd name="connsiteY3" fmla="*/ 99060 h 99060"/>
                  <a:gd name="connsiteX4" fmla="*/ 0 w 320040"/>
                  <a:gd name="connsiteY4" fmla="*/ 0 h 99060"/>
                  <a:gd name="connsiteX0" fmla="*/ 0 w 1188720"/>
                  <a:gd name="connsiteY0" fmla="*/ 1363980 h 1463040"/>
                  <a:gd name="connsiteX1" fmla="*/ 1188720 w 1188720"/>
                  <a:gd name="connsiteY1" fmla="*/ 0 h 1463040"/>
                  <a:gd name="connsiteX2" fmla="*/ 320040 w 1188720"/>
                  <a:gd name="connsiteY2" fmla="*/ 1463040 h 1463040"/>
                  <a:gd name="connsiteX3" fmla="*/ 0 w 1188720"/>
                  <a:gd name="connsiteY3" fmla="*/ 1463040 h 1463040"/>
                  <a:gd name="connsiteX4" fmla="*/ 0 w 1188720"/>
                  <a:gd name="connsiteY4" fmla="*/ 1363980 h 1463040"/>
                  <a:gd name="connsiteX0" fmla="*/ 0 w 1188720"/>
                  <a:gd name="connsiteY0" fmla="*/ 1363980 h 1463040"/>
                  <a:gd name="connsiteX1" fmla="*/ 1188720 w 1188720"/>
                  <a:gd name="connsiteY1" fmla="*/ 0 h 1463040"/>
                  <a:gd name="connsiteX2" fmla="*/ 1181100 w 1188720"/>
                  <a:gd name="connsiteY2" fmla="*/ 99060 h 1463040"/>
                  <a:gd name="connsiteX3" fmla="*/ 0 w 1188720"/>
                  <a:gd name="connsiteY3" fmla="*/ 1463040 h 1463040"/>
                  <a:gd name="connsiteX4" fmla="*/ 0 w 1188720"/>
                  <a:gd name="connsiteY4" fmla="*/ 1363980 h 1463040"/>
                  <a:gd name="connsiteX0" fmla="*/ 91440 w 1280160"/>
                  <a:gd name="connsiteY0" fmla="*/ 1363980 h 1478280"/>
                  <a:gd name="connsiteX1" fmla="*/ 1280160 w 1280160"/>
                  <a:gd name="connsiteY1" fmla="*/ 0 h 1478280"/>
                  <a:gd name="connsiteX2" fmla="*/ 1272540 w 1280160"/>
                  <a:gd name="connsiteY2" fmla="*/ 99060 h 1478280"/>
                  <a:gd name="connsiteX3" fmla="*/ 0 w 1280160"/>
                  <a:gd name="connsiteY3" fmla="*/ 1478280 h 1478280"/>
                  <a:gd name="connsiteX4" fmla="*/ 91440 w 1280160"/>
                  <a:gd name="connsiteY4" fmla="*/ 1363980 h 1478280"/>
                  <a:gd name="connsiteX0" fmla="*/ 91440 w 1280160"/>
                  <a:gd name="connsiteY0" fmla="*/ 1363980 h 1548724"/>
                  <a:gd name="connsiteX1" fmla="*/ 1280160 w 1280160"/>
                  <a:gd name="connsiteY1" fmla="*/ 0 h 1548724"/>
                  <a:gd name="connsiteX2" fmla="*/ 1272540 w 1280160"/>
                  <a:gd name="connsiteY2" fmla="*/ 99060 h 1548724"/>
                  <a:gd name="connsiteX3" fmla="*/ 0 w 1280160"/>
                  <a:gd name="connsiteY3" fmla="*/ 1478280 h 1548724"/>
                  <a:gd name="connsiteX4" fmla="*/ 91440 w 1280160"/>
                  <a:gd name="connsiteY4" fmla="*/ 1363980 h 1548724"/>
                  <a:gd name="connsiteX0" fmla="*/ 91440 w 1280160"/>
                  <a:gd name="connsiteY0" fmla="*/ 1363980 h 1548724"/>
                  <a:gd name="connsiteX1" fmla="*/ 1280160 w 1280160"/>
                  <a:gd name="connsiteY1" fmla="*/ 0 h 1548724"/>
                  <a:gd name="connsiteX2" fmla="*/ 1272540 w 1280160"/>
                  <a:gd name="connsiteY2" fmla="*/ 99060 h 1548724"/>
                  <a:gd name="connsiteX3" fmla="*/ 0 w 1280160"/>
                  <a:gd name="connsiteY3" fmla="*/ 1478280 h 1548724"/>
                  <a:gd name="connsiteX4" fmla="*/ 91440 w 1280160"/>
                  <a:gd name="connsiteY4" fmla="*/ 1363980 h 1548724"/>
                  <a:gd name="connsiteX0" fmla="*/ 91440 w 1272540"/>
                  <a:gd name="connsiteY0" fmla="*/ 1371600 h 1556344"/>
                  <a:gd name="connsiteX1" fmla="*/ 1272540 w 1272540"/>
                  <a:gd name="connsiteY1" fmla="*/ 0 h 1556344"/>
                  <a:gd name="connsiteX2" fmla="*/ 1272540 w 1272540"/>
                  <a:gd name="connsiteY2" fmla="*/ 106680 h 1556344"/>
                  <a:gd name="connsiteX3" fmla="*/ 0 w 1272540"/>
                  <a:gd name="connsiteY3" fmla="*/ 1485900 h 1556344"/>
                  <a:gd name="connsiteX4" fmla="*/ 91440 w 1272540"/>
                  <a:gd name="connsiteY4" fmla="*/ 1371600 h 1556344"/>
                  <a:gd name="connsiteX0" fmla="*/ 91440 w 1272540"/>
                  <a:gd name="connsiteY0" fmla="*/ 1372369 h 1557113"/>
                  <a:gd name="connsiteX1" fmla="*/ 1272540 w 1272540"/>
                  <a:gd name="connsiteY1" fmla="*/ 769 h 1557113"/>
                  <a:gd name="connsiteX2" fmla="*/ 1272540 w 1272540"/>
                  <a:gd name="connsiteY2" fmla="*/ 107449 h 1557113"/>
                  <a:gd name="connsiteX3" fmla="*/ 0 w 1272540"/>
                  <a:gd name="connsiteY3" fmla="*/ 1486669 h 1557113"/>
                  <a:gd name="connsiteX4" fmla="*/ 91440 w 1272540"/>
                  <a:gd name="connsiteY4" fmla="*/ 1372369 h 1557113"/>
                  <a:gd name="connsiteX0" fmla="*/ 91440 w 1272540"/>
                  <a:gd name="connsiteY0" fmla="*/ 1372369 h 1541945"/>
                  <a:gd name="connsiteX1" fmla="*/ 1272540 w 1272540"/>
                  <a:gd name="connsiteY1" fmla="*/ 769 h 1541945"/>
                  <a:gd name="connsiteX2" fmla="*/ 1272540 w 1272540"/>
                  <a:gd name="connsiteY2" fmla="*/ 107449 h 1541945"/>
                  <a:gd name="connsiteX3" fmla="*/ 0 w 1272540"/>
                  <a:gd name="connsiteY3" fmla="*/ 1486669 h 1541945"/>
                  <a:gd name="connsiteX4" fmla="*/ 91440 w 1272540"/>
                  <a:gd name="connsiteY4" fmla="*/ 1372369 h 1541945"/>
                  <a:gd name="connsiteX0" fmla="*/ 91440 w 1272540"/>
                  <a:gd name="connsiteY0" fmla="*/ 1372369 h 1555241"/>
                  <a:gd name="connsiteX1" fmla="*/ 1272540 w 1272540"/>
                  <a:gd name="connsiteY1" fmla="*/ 769 h 1555241"/>
                  <a:gd name="connsiteX2" fmla="*/ 1272540 w 1272540"/>
                  <a:gd name="connsiteY2" fmla="*/ 107449 h 1555241"/>
                  <a:gd name="connsiteX3" fmla="*/ 0 w 1272540"/>
                  <a:gd name="connsiteY3" fmla="*/ 1486669 h 1555241"/>
                  <a:gd name="connsiteX4" fmla="*/ 91440 w 1272540"/>
                  <a:gd name="connsiteY4" fmla="*/ 1372369 h 1555241"/>
                  <a:gd name="connsiteX0" fmla="*/ 91440 w 1272540"/>
                  <a:gd name="connsiteY0" fmla="*/ 1372377 h 1555249"/>
                  <a:gd name="connsiteX1" fmla="*/ 1272540 w 1272540"/>
                  <a:gd name="connsiteY1" fmla="*/ 777 h 1555249"/>
                  <a:gd name="connsiteX2" fmla="*/ 1272540 w 1272540"/>
                  <a:gd name="connsiteY2" fmla="*/ 107457 h 1555249"/>
                  <a:gd name="connsiteX3" fmla="*/ 0 w 1272540"/>
                  <a:gd name="connsiteY3" fmla="*/ 1486677 h 1555249"/>
                  <a:gd name="connsiteX4" fmla="*/ 91440 w 1272540"/>
                  <a:gd name="connsiteY4" fmla="*/ 1372377 h 1555249"/>
                  <a:gd name="connsiteX0" fmla="*/ 91440 w 1272540"/>
                  <a:gd name="connsiteY0" fmla="*/ 1372377 h 1486677"/>
                  <a:gd name="connsiteX1" fmla="*/ 1272540 w 1272540"/>
                  <a:gd name="connsiteY1" fmla="*/ 777 h 1486677"/>
                  <a:gd name="connsiteX2" fmla="*/ 0 w 1272540"/>
                  <a:gd name="connsiteY2" fmla="*/ 1486677 h 1486677"/>
                  <a:gd name="connsiteX3" fmla="*/ 91440 w 1272540"/>
                  <a:gd name="connsiteY3" fmla="*/ 1372377 h 1486677"/>
                  <a:gd name="connsiteX0" fmla="*/ 91440 w 1272540"/>
                  <a:gd name="connsiteY0" fmla="*/ 1372377 h 1538355"/>
                  <a:gd name="connsiteX1" fmla="*/ 1272540 w 1272540"/>
                  <a:gd name="connsiteY1" fmla="*/ 777 h 1538355"/>
                  <a:gd name="connsiteX2" fmla="*/ 0 w 1272540"/>
                  <a:gd name="connsiteY2" fmla="*/ 1486677 h 1538355"/>
                  <a:gd name="connsiteX3" fmla="*/ 91440 w 1272540"/>
                  <a:gd name="connsiteY3" fmla="*/ 1372377 h 1538355"/>
                  <a:gd name="connsiteX0" fmla="*/ 91440 w 1272540"/>
                  <a:gd name="connsiteY0" fmla="*/ 1372377 h 1530740"/>
                  <a:gd name="connsiteX1" fmla="*/ 1272540 w 1272540"/>
                  <a:gd name="connsiteY1" fmla="*/ 777 h 1530740"/>
                  <a:gd name="connsiteX2" fmla="*/ 0 w 1272540"/>
                  <a:gd name="connsiteY2" fmla="*/ 1486677 h 1530740"/>
                  <a:gd name="connsiteX3" fmla="*/ 91440 w 1272540"/>
                  <a:gd name="connsiteY3" fmla="*/ 1372377 h 1530740"/>
                  <a:gd name="connsiteX0" fmla="*/ 91440 w 1310640"/>
                  <a:gd name="connsiteY0" fmla="*/ 1311449 h 1471324"/>
                  <a:gd name="connsiteX1" fmla="*/ 1310640 w 1310640"/>
                  <a:gd name="connsiteY1" fmla="*/ 809 h 1471324"/>
                  <a:gd name="connsiteX2" fmla="*/ 0 w 1310640"/>
                  <a:gd name="connsiteY2" fmla="*/ 1425749 h 1471324"/>
                  <a:gd name="connsiteX3" fmla="*/ 91440 w 1310640"/>
                  <a:gd name="connsiteY3" fmla="*/ 1311449 h 1471324"/>
                  <a:gd name="connsiteX0" fmla="*/ 91440 w 1310640"/>
                  <a:gd name="connsiteY0" fmla="*/ 1326297 h 1486172"/>
                  <a:gd name="connsiteX1" fmla="*/ 1310640 w 1310640"/>
                  <a:gd name="connsiteY1" fmla="*/ 15657 h 1486172"/>
                  <a:gd name="connsiteX2" fmla="*/ 0 w 1310640"/>
                  <a:gd name="connsiteY2" fmla="*/ 1440597 h 1486172"/>
                  <a:gd name="connsiteX3" fmla="*/ 91440 w 1310640"/>
                  <a:gd name="connsiteY3" fmla="*/ 1326297 h 1486172"/>
                  <a:gd name="connsiteX0" fmla="*/ 91440 w 1310640"/>
                  <a:gd name="connsiteY0" fmla="*/ 1326297 h 1482193"/>
                  <a:gd name="connsiteX1" fmla="*/ 1310640 w 1310640"/>
                  <a:gd name="connsiteY1" fmla="*/ 15657 h 1482193"/>
                  <a:gd name="connsiteX2" fmla="*/ 0 w 1310640"/>
                  <a:gd name="connsiteY2" fmla="*/ 1440597 h 1482193"/>
                  <a:gd name="connsiteX3" fmla="*/ 91440 w 1310640"/>
                  <a:gd name="connsiteY3" fmla="*/ 1326297 h 14821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10640" h="1482193">
                    <a:moveTo>
                      <a:pt x="91440" y="1326297"/>
                    </a:moveTo>
                    <a:cubicBezTo>
                      <a:pt x="1394460" y="1481237"/>
                      <a:pt x="449580" y="-177383"/>
                      <a:pt x="1310640" y="15657"/>
                    </a:cubicBezTo>
                    <a:cubicBezTo>
                      <a:pt x="673100" y="53757"/>
                      <a:pt x="1361440" y="1768257"/>
                      <a:pt x="0" y="1440597"/>
                    </a:cubicBezTo>
                    <a:lnTo>
                      <a:pt x="91440" y="1326297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6">
                <a:extLst>
                  <a:ext uri="{FF2B5EF4-FFF2-40B4-BE49-F238E27FC236}">
                    <a16:creationId xmlns:a16="http://schemas.microsoft.com/office/drawing/2014/main" id="{AA285CA9-9F5D-9405-8781-FE7F5C8E5150}"/>
                  </a:ext>
                </a:extLst>
              </p:cNvPr>
              <p:cNvSpPr/>
              <p:nvPr/>
            </p:nvSpPr>
            <p:spPr>
              <a:xfrm>
                <a:off x="1439913" y="3101340"/>
                <a:ext cx="1468594" cy="2251710"/>
              </a:xfrm>
              <a:custGeom>
                <a:avLst/>
                <a:gdLst>
                  <a:gd name="connsiteX0" fmla="*/ 0 w 525780"/>
                  <a:gd name="connsiteY0" fmla="*/ 0 h 137160"/>
                  <a:gd name="connsiteX1" fmla="*/ 525780 w 525780"/>
                  <a:gd name="connsiteY1" fmla="*/ 0 h 137160"/>
                  <a:gd name="connsiteX2" fmla="*/ 525780 w 525780"/>
                  <a:gd name="connsiteY2" fmla="*/ 137160 h 137160"/>
                  <a:gd name="connsiteX3" fmla="*/ 0 w 525780"/>
                  <a:gd name="connsiteY3" fmla="*/ 137160 h 137160"/>
                  <a:gd name="connsiteX4" fmla="*/ 0 w 525780"/>
                  <a:gd name="connsiteY4" fmla="*/ 0 h 137160"/>
                  <a:gd name="connsiteX0" fmla="*/ 238125 w 763905"/>
                  <a:gd name="connsiteY0" fmla="*/ 0 h 1870710"/>
                  <a:gd name="connsiteX1" fmla="*/ 763905 w 763905"/>
                  <a:gd name="connsiteY1" fmla="*/ 0 h 1870710"/>
                  <a:gd name="connsiteX2" fmla="*/ 763905 w 763905"/>
                  <a:gd name="connsiteY2" fmla="*/ 137160 h 1870710"/>
                  <a:gd name="connsiteX3" fmla="*/ 0 w 763905"/>
                  <a:gd name="connsiteY3" fmla="*/ 1870710 h 1870710"/>
                  <a:gd name="connsiteX4" fmla="*/ 238125 w 763905"/>
                  <a:gd name="connsiteY4" fmla="*/ 0 h 1870710"/>
                  <a:gd name="connsiteX0" fmla="*/ 461796 w 987576"/>
                  <a:gd name="connsiteY0" fmla="*/ 0 h 1870710"/>
                  <a:gd name="connsiteX1" fmla="*/ 987576 w 987576"/>
                  <a:gd name="connsiteY1" fmla="*/ 0 h 1870710"/>
                  <a:gd name="connsiteX2" fmla="*/ 987576 w 987576"/>
                  <a:gd name="connsiteY2" fmla="*/ 137160 h 1870710"/>
                  <a:gd name="connsiteX3" fmla="*/ 223671 w 987576"/>
                  <a:gd name="connsiteY3" fmla="*/ 1870710 h 1870710"/>
                  <a:gd name="connsiteX4" fmla="*/ 461796 w 987576"/>
                  <a:gd name="connsiteY4" fmla="*/ 0 h 1870710"/>
                  <a:gd name="connsiteX0" fmla="*/ 487946 w 1013726"/>
                  <a:gd name="connsiteY0" fmla="*/ 0 h 1870710"/>
                  <a:gd name="connsiteX1" fmla="*/ 1013726 w 1013726"/>
                  <a:gd name="connsiteY1" fmla="*/ 0 h 1870710"/>
                  <a:gd name="connsiteX2" fmla="*/ 1013726 w 1013726"/>
                  <a:gd name="connsiteY2" fmla="*/ 137160 h 1870710"/>
                  <a:gd name="connsiteX3" fmla="*/ 249821 w 1013726"/>
                  <a:gd name="connsiteY3" fmla="*/ 1870710 h 1870710"/>
                  <a:gd name="connsiteX4" fmla="*/ 487946 w 1013726"/>
                  <a:gd name="connsiteY4" fmla="*/ 0 h 1870710"/>
                  <a:gd name="connsiteX0" fmla="*/ 487946 w 1013726"/>
                  <a:gd name="connsiteY0" fmla="*/ 0 h 2251710"/>
                  <a:gd name="connsiteX1" fmla="*/ 1013726 w 1013726"/>
                  <a:gd name="connsiteY1" fmla="*/ 0 h 2251710"/>
                  <a:gd name="connsiteX2" fmla="*/ 842276 w 1013726"/>
                  <a:gd name="connsiteY2" fmla="*/ 2251710 h 2251710"/>
                  <a:gd name="connsiteX3" fmla="*/ 249821 w 1013726"/>
                  <a:gd name="connsiteY3" fmla="*/ 1870710 h 2251710"/>
                  <a:gd name="connsiteX4" fmla="*/ 487946 w 1013726"/>
                  <a:gd name="connsiteY4" fmla="*/ 0 h 2251710"/>
                  <a:gd name="connsiteX0" fmla="*/ 487946 w 1363288"/>
                  <a:gd name="connsiteY0" fmla="*/ 0 h 2251710"/>
                  <a:gd name="connsiteX1" fmla="*/ 1013726 w 1363288"/>
                  <a:gd name="connsiteY1" fmla="*/ 0 h 2251710"/>
                  <a:gd name="connsiteX2" fmla="*/ 842276 w 1363288"/>
                  <a:gd name="connsiteY2" fmla="*/ 2251710 h 2251710"/>
                  <a:gd name="connsiteX3" fmla="*/ 249821 w 1363288"/>
                  <a:gd name="connsiteY3" fmla="*/ 1870710 h 2251710"/>
                  <a:gd name="connsiteX4" fmla="*/ 487946 w 1363288"/>
                  <a:gd name="connsiteY4" fmla="*/ 0 h 2251710"/>
                  <a:gd name="connsiteX0" fmla="*/ 487946 w 1468594"/>
                  <a:gd name="connsiteY0" fmla="*/ 0 h 2251710"/>
                  <a:gd name="connsiteX1" fmla="*/ 1013726 w 1468594"/>
                  <a:gd name="connsiteY1" fmla="*/ 0 h 2251710"/>
                  <a:gd name="connsiteX2" fmla="*/ 842276 w 1468594"/>
                  <a:gd name="connsiteY2" fmla="*/ 2251710 h 2251710"/>
                  <a:gd name="connsiteX3" fmla="*/ 249821 w 1468594"/>
                  <a:gd name="connsiteY3" fmla="*/ 1870710 h 2251710"/>
                  <a:gd name="connsiteX4" fmla="*/ 487946 w 1468594"/>
                  <a:gd name="connsiteY4" fmla="*/ 0 h 22517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68594" h="2251710">
                    <a:moveTo>
                      <a:pt x="487946" y="0"/>
                    </a:moveTo>
                    <a:lnTo>
                      <a:pt x="1013726" y="0"/>
                    </a:lnTo>
                    <a:cubicBezTo>
                      <a:pt x="1328051" y="579120"/>
                      <a:pt x="1937651" y="1548765"/>
                      <a:pt x="842276" y="2251710"/>
                    </a:cubicBezTo>
                    <a:lnTo>
                      <a:pt x="249821" y="1870710"/>
                    </a:lnTo>
                    <a:cubicBezTo>
                      <a:pt x="-337554" y="1228090"/>
                      <a:pt x="265696" y="575945"/>
                      <a:pt x="48794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8EAEBD1D-01A3-D168-F0B5-203A4374B910}"/>
                  </a:ext>
                </a:extLst>
              </p:cNvPr>
              <p:cNvSpPr/>
              <p:nvPr/>
            </p:nvSpPr>
            <p:spPr>
              <a:xfrm rot="18767681">
                <a:off x="2261485" y="1652939"/>
                <a:ext cx="1082040" cy="791843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Teardrop 2">
                <a:extLst>
                  <a:ext uri="{FF2B5EF4-FFF2-40B4-BE49-F238E27FC236}">
                    <a16:creationId xmlns:a16="http://schemas.microsoft.com/office/drawing/2014/main" id="{A2D23402-0C38-623A-D86A-CFD5AE8AE22F}"/>
                  </a:ext>
                </a:extLst>
              </p:cNvPr>
              <p:cNvSpPr/>
              <p:nvPr/>
            </p:nvSpPr>
            <p:spPr>
              <a:xfrm rot="21439103" flipH="1">
                <a:off x="1266902" y="2087805"/>
                <a:ext cx="1577511" cy="1277073"/>
              </a:xfrm>
              <a:custGeom>
                <a:avLst/>
                <a:gdLst>
                  <a:gd name="connsiteX0" fmla="*/ 0 w 2206171"/>
                  <a:gd name="connsiteY0" fmla="*/ 515258 h 1030515"/>
                  <a:gd name="connsiteX1" fmla="*/ 1103086 w 2206171"/>
                  <a:gd name="connsiteY1" fmla="*/ 0 h 1030515"/>
                  <a:gd name="connsiteX2" fmla="*/ 2206171 w 2206171"/>
                  <a:gd name="connsiteY2" fmla="*/ 0 h 1030515"/>
                  <a:gd name="connsiteX3" fmla="*/ 2206171 w 2206171"/>
                  <a:gd name="connsiteY3" fmla="*/ 515258 h 1030515"/>
                  <a:gd name="connsiteX4" fmla="*/ 1103085 w 2206171"/>
                  <a:gd name="connsiteY4" fmla="*/ 1030516 h 1030515"/>
                  <a:gd name="connsiteX5" fmla="*/ -1 w 2206171"/>
                  <a:gd name="connsiteY5" fmla="*/ 515258 h 1030515"/>
                  <a:gd name="connsiteX6" fmla="*/ 0 w 2206171"/>
                  <a:gd name="connsiteY6" fmla="*/ 515258 h 1030515"/>
                  <a:gd name="connsiteX0" fmla="*/ 1 w 2219348"/>
                  <a:gd name="connsiteY0" fmla="*/ 515258 h 1030516"/>
                  <a:gd name="connsiteX1" fmla="*/ 1103087 w 2219348"/>
                  <a:gd name="connsiteY1" fmla="*/ 0 h 1030516"/>
                  <a:gd name="connsiteX2" fmla="*/ 2219348 w 2219348"/>
                  <a:gd name="connsiteY2" fmla="*/ 145593 h 1030516"/>
                  <a:gd name="connsiteX3" fmla="*/ 2206172 w 2219348"/>
                  <a:gd name="connsiteY3" fmla="*/ 515258 h 1030516"/>
                  <a:gd name="connsiteX4" fmla="*/ 1103086 w 2219348"/>
                  <a:gd name="connsiteY4" fmla="*/ 1030516 h 1030516"/>
                  <a:gd name="connsiteX5" fmla="*/ 0 w 2219348"/>
                  <a:gd name="connsiteY5" fmla="*/ 515258 h 1030516"/>
                  <a:gd name="connsiteX6" fmla="*/ 1 w 2219348"/>
                  <a:gd name="connsiteY6" fmla="*/ 515258 h 1030516"/>
                  <a:gd name="connsiteX0" fmla="*/ 1 w 2219348"/>
                  <a:gd name="connsiteY0" fmla="*/ 515258 h 1030516"/>
                  <a:gd name="connsiteX1" fmla="*/ 1103087 w 2219348"/>
                  <a:gd name="connsiteY1" fmla="*/ 0 h 1030516"/>
                  <a:gd name="connsiteX2" fmla="*/ 2020836 w 2219348"/>
                  <a:gd name="connsiteY2" fmla="*/ 138795 h 1030516"/>
                  <a:gd name="connsiteX3" fmla="*/ 2219348 w 2219348"/>
                  <a:gd name="connsiteY3" fmla="*/ 145593 h 1030516"/>
                  <a:gd name="connsiteX4" fmla="*/ 2206172 w 2219348"/>
                  <a:gd name="connsiteY4" fmla="*/ 515258 h 1030516"/>
                  <a:gd name="connsiteX5" fmla="*/ 1103086 w 2219348"/>
                  <a:gd name="connsiteY5" fmla="*/ 1030516 h 1030516"/>
                  <a:gd name="connsiteX6" fmla="*/ 0 w 2219348"/>
                  <a:gd name="connsiteY6" fmla="*/ 515258 h 1030516"/>
                  <a:gd name="connsiteX7" fmla="*/ 1 w 2219348"/>
                  <a:gd name="connsiteY7" fmla="*/ 515258 h 1030516"/>
                  <a:gd name="connsiteX0" fmla="*/ 1 w 2219348"/>
                  <a:gd name="connsiteY0" fmla="*/ 609424 h 1124682"/>
                  <a:gd name="connsiteX1" fmla="*/ 806257 w 2219348"/>
                  <a:gd name="connsiteY1" fmla="*/ 0 h 1124682"/>
                  <a:gd name="connsiteX2" fmla="*/ 2020836 w 2219348"/>
                  <a:gd name="connsiteY2" fmla="*/ 232961 h 1124682"/>
                  <a:gd name="connsiteX3" fmla="*/ 2219348 w 2219348"/>
                  <a:gd name="connsiteY3" fmla="*/ 239759 h 1124682"/>
                  <a:gd name="connsiteX4" fmla="*/ 2206172 w 2219348"/>
                  <a:gd name="connsiteY4" fmla="*/ 609424 h 1124682"/>
                  <a:gd name="connsiteX5" fmla="*/ 1103086 w 2219348"/>
                  <a:gd name="connsiteY5" fmla="*/ 1124682 h 1124682"/>
                  <a:gd name="connsiteX6" fmla="*/ 0 w 2219348"/>
                  <a:gd name="connsiteY6" fmla="*/ 609424 h 1124682"/>
                  <a:gd name="connsiteX7" fmla="*/ 1 w 2219348"/>
                  <a:gd name="connsiteY7" fmla="*/ 609424 h 1124682"/>
                  <a:gd name="connsiteX0" fmla="*/ 1 w 2219348"/>
                  <a:gd name="connsiteY0" fmla="*/ 861079 h 1376337"/>
                  <a:gd name="connsiteX1" fmla="*/ 806257 w 2219348"/>
                  <a:gd name="connsiteY1" fmla="*/ 251655 h 1376337"/>
                  <a:gd name="connsiteX2" fmla="*/ 2020836 w 2219348"/>
                  <a:gd name="connsiteY2" fmla="*/ 484616 h 1376337"/>
                  <a:gd name="connsiteX3" fmla="*/ 2219348 w 2219348"/>
                  <a:gd name="connsiteY3" fmla="*/ 491414 h 1376337"/>
                  <a:gd name="connsiteX4" fmla="*/ 2206172 w 2219348"/>
                  <a:gd name="connsiteY4" fmla="*/ 861079 h 1376337"/>
                  <a:gd name="connsiteX5" fmla="*/ 1103086 w 2219348"/>
                  <a:gd name="connsiteY5" fmla="*/ 1376337 h 1376337"/>
                  <a:gd name="connsiteX6" fmla="*/ 0 w 2219348"/>
                  <a:gd name="connsiteY6" fmla="*/ 861079 h 1376337"/>
                  <a:gd name="connsiteX7" fmla="*/ 1 w 2219348"/>
                  <a:gd name="connsiteY7" fmla="*/ 861079 h 1376337"/>
                  <a:gd name="connsiteX0" fmla="*/ 1 w 2219348"/>
                  <a:gd name="connsiteY0" fmla="*/ 884738 h 1399996"/>
                  <a:gd name="connsiteX1" fmla="*/ 806257 w 2219348"/>
                  <a:gd name="connsiteY1" fmla="*/ 275314 h 1399996"/>
                  <a:gd name="connsiteX2" fmla="*/ 2020836 w 2219348"/>
                  <a:gd name="connsiteY2" fmla="*/ 508275 h 1399996"/>
                  <a:gd name="connsiteX3" fmla="*/ 2219348 w 2219348"/>
                  <a:gd name="connsiteY3" fmla="*/ 515073 h 1399996"/>
                  <a:gd name="connsiteX4" fmla="*/ 2206172 w 2219348"/>
                  <a:gd name="connsiteY4" fmla="*/ 884738 h 1399996"/>
                  <a:gd name="connsiteX5" fmla="*/ 1103086 w 2219348"/>
                  <a:gd name="connsiteY5" fmla="*/ 1399996 h 1399996"/>
                  <a:gd name="connsiteX6" fmla="*/ 0 w 2219348"/>
                  <a:gd name="connsiteY6" fmla="*/ 884738 h 1399996"/>
                  <a:gd name="connsiteX7" fmla="*/ 1 w 2219348"/>
                  <a:gd name="connsiteY7" fmla="*/ 884738 h 1399996"/>
                  <a:gd name="connsiteX0" fmla="*/ 1 w 2219348"/>
                  <a:gd name="connsiteY0" fmla="*/ 884738 h 1424916"/>
                  <a:gd name="connsiteX1" fmla="*/ 806257 w 2219348"/>
                  <a:gd name="connsiteY1" fmla="*/ 275314 h 1424916"/>
                  <a:gd name="connsiteX2" fmla="*/ 2020836 w 2219348"/>
                  <a:gd name="connsiteY2" fmla="*/ 508275 h 1424916"/>
                  <a:gd name="connsiteX3" fmla="*/ 2219348 w 2219348"/>
                  <a:gd name="connsiteY3" fmla="*/ 515073 h 1424916"/>
                  <a:gd name="connsiteX4" fmla="*/ 1650449 w 2219348"/>
                  <a:gd name="connsiteY4" fmla="*/ 1234971 h 1424916"/>
                  <a:gd name="connsiteX5" fmla="*/ 1103086 w 2219348"/>
                  <a:gd name="connsiteY5" fmla="*/ 1399996 h 1424916"/>
                  <a:gd name="connsiteX6" fmla="*/ 0 w 2219348"/>
                  <a:gd name="connsiteY6" fmla="*/ 884738 h 1424916"/>
                  <a:gd name="connsiteX7" fmla="*/ 1 w 2219348"/>
                  <a:gd name="connsiteY7" fmla="*/ 884738 h 1424916"/>
                  <a:gd name="connsiteX0" fmla="*/ 1 w 2219348"/>
                  <a:gd name="connsiteY0" fmla="*/ 884738 h 1424916"/>
                  <a:gd name="connsiteX1" fmla="*/ 806257 w 2219348"/>
                  <a:gd name="connsiteY1" fmla="*/ 275314 h 1424916"/>
                  <a:gd name="connsiteX2" fmla="*/ 2020836 w 2219348"/>
                  <a:gd name="connsiteY2" fmla="*/ 508275 h 1424916"/>
                  <a:gd name="connsiteX3" fmla="*/ 2219348 w 2219348"/>
                  <a:gd name="connsiteY3" fmla="*/ 515073 h 1424916"/>
                  <a:gd name="connsiteX4" fmla="*/ 1650449 w 2219348"/>
                  <a:gd name="connsiteY4" fmla="*/ 1234971 h 1424916"/>
                  <a:gd name="connsiteX5" fmla="*/ 1103086 w 2219348"/>
                  <a:gd name="connsiteY5" fmla="*/ 1399996 h 1424916"/>
                  <a:gd name="connsiteX6" fmla="*/ 0 w 2219348"/>
                  <a:gd name="connsiteY6" fmla="*/ 884738 h 1424916"/>
                  <a:gd name="connsiteX7" fmla="*/ 1 w 2219348"/>
                  <a:gd name="connsiteY7" fmla="*/ 884738 h 1424916"/>
                  <a:gd name="connsiteX0" fmla="*/ 1 w 2219348"/>
                  <a:gd name="connsiteY0" fmla="*/ 884738 h 1242151"/>
                  <a:gd name="connsiteX1" fmla="*/ 806257 w 2219348"/>
                  <a:gd name="connsiteY1" fmla="*/ 275314 h 1242151"/>
                  <a:gd name="connsiteX2" fmla="*/ 2020836 w 2219348"/>
                  <a:gd name="connsiteY2" fmla="*/ 508275 h 1242151"/>
                  <a:gd name="connsiteX3" fmla="*/ 2219348 w 2219348"/>
                  <a:gd name="connsiteY3" fmla="*/ 515073 h 1242151"/>
                  <a:gd name="connsiteX4" fmla="*/ 1650449 w 2219348"/>
                  <a:gd name="connsiteY4" fmla="*/ 1234971 h 1242151"/>
                  <a:gd name="connsiteX5" fmla="*/ 0 w 2219348"/>
                  <a:gd name="connsiteY5" fmla="*/ 884738 h 1242151"/>
                  <a:gd name="connsiteX6" fmla="*/ 1 w 2219348"/>
                  <a:gd name="connsiteY6" fmla="*/ 884738 h 1242151"/>
                  <a:gd name="connsiteX0" fmla="*/ 641837 w 2219348"/>
                  <a:gd name="connsiteY0" fmla="*/ 880104 h 1242151"/>
                  <a:gd name="connsiteX1" fmla="*/ 806257 w 2219348"/>
                  <a:gd name="connsiteY1" fmla="*/ 275314 h 1242151"/>
                  <a:gd name="connsiteX2" fmla="*/ 2020836 w 2219348"/>
                  <a:gd name="connsiteY2" fmla="*/ 508275 h 1242151"/>
                  <a:gd name="connsiteX3" fmla="*/ 2219348 w 2219348"/>
                  <a:gd name="connsiteY3" fmla="*/ 515073 h 1242151"/>
                  <a:gd name="connsiteX4" fmla="*/ 1650449 w 2219348"/>
                  <a:gd name="connsiteY4" fmla="*/ 1234971 h 1242151"/>
                  <a:gd name="connsiteX5" fmla="*/ 0 w 2219348"/>
                  <a:gd name="connsiteY5" fmla="*/ 884738 h 1242151"/>
                  <a:gd name="connsiteX6" fmla="*/ 641837 w 2219348"/>
                  <a:gd name="connsiteY6" fmla="*/ 880104 h 1242151"/>
                  <a:gd name="connsiteX0" fmla="*/ 156695 w 1734206"/>
                  <a:gd name="connsiteY0" fmla="*/ 880104 h 1244144"/>
                  <a:gd name="connsiteX1" fmla="*/ 321115 w 1734206"/>
                  <a:gd name="connsiteY1" fmla="*/ 275314 h 1244144"/>
                  <a:gd name="connsiteX2" fmla="*/ 1535694 w 1734206"/>
                  <a:gd name="connsiteY2" fmla="*/ 508275 h 1244144"/>
                  <a:gd name="connsiteX3" fmla="*/ 1734206 w 1734206"/>
                  <a:gd name="connsiteY3" fmla="*/ 515073 h 1244144"/>
                  <a:gd name="connsiteX4" fmla="*/ 1165307 w 1734206"/>
                  <a:gd name="connsiteY4" fmla="*/ 1234971 h 1244144"/>
                  <a:gd name="connsiteX5" fmla="*/ 156695 w 1734206"/>
                  <a:gd name="connsiteY5" fmla="*/ 880104 h 1244144"/>
                  <a:gd name="connsiteX0" fmla="*/ 156695 w 1734206"/>
                  <a:gd name="connsiteY0" fmla="*/ 880104 h 1265649"/>
                  <a:gd name="connsiteX1" fmla="*/ 321115 w 1734206"/>
                  <a:gd name="connsiteY1" fmla="*/ 275314 h 1265649"/>
                  <a:gd name="connsiteX2" fmla="*/ 1535694 w 1734206"/>
                  <a:gd name="connsiteY2" fmla="*/ 508275 h 1265649"/>
                  <a:gd name="connsiteX3" fmla="*/ 1734206 w 1734206"/>
                  <a:gd name="connsiteY3" fmla="*/ 515073 h 1265649"/>
                  <a:gd name="connsiteX4" fmla="*/ 1165307 w 1734206"/>
                  <a:gd name="connsiteY4" fmla="*/ 1234971 h 1265649"/>
                  <a:gd name="connsiteX5" fmla="*/ 156695 w 1734206"/>
                  <a:gd name="connsiteY5" fmla="*/ 880104 h 1265649"/>
                  <a:gd name="connsiteX0" fmla="*/ 0 w 1577511"/>
                  <a:gd name="connsiteY0" fmla="*/ 880104 h 1265649"/>
                  <a:gd name="connsiteX1" fmla="*/ 164420 w 1577511"/>
                  <a:gd name="connsiteY1" fmla="*/ 275314 h 1265649"/>
                  <a:gd name="connsiteX2" fmla="*/ 1378999 w 1577511"/>
                  <a:gd name="connsiteY2" fmla="*/ 508275 h 1265649"/>
                  <a:gd name="connsiteX3" fmla="*/ 1577511 w 1577511"/>
                  <a:gd name="connsiteY3" fmla="*/ 515073 h 1265649"/>
                  <a:gd name="connsiteX4" fmla="*/ 1008612 w 1577511"/>
                  <a:gd name="connsiteY4" fmla="*/ 1234971 h 1265649"/>
                  <a:gd name="connsiteX5" fmla="*/ 0 w 1577511"/>
                  <a:gd name="connsiteY5" fmla="*/ 880104 h 1265649"/>
                  <a:gd name="connsiteX0" fmla="*/ 0 w 1577511"/>
                  <a:gd name="connsiteY0" fmla="*/ 891528 h 1277073"/>
                  <a:gd name="connsiteX1" fmla="*/ 164420 w 1577511"/>
                  <a:gd name="connsiteY1" fmla="*/ 286738 h 1277073"/>
                  <a:gd name="connsiteX2" fmla="*/ 1378999 w 1577511"/>
                  <a:gd name="connsiteY2" fmla="*/ 519699 h 1277073"/>
                  <a:gd name="connsiteX3" fmla="*/ 1577511 w 1577511"/>
                  <a:gd name="connsiteY3" fmla="*/ 526497 h 1277073"/>
                  <a:gd name="connsiteX4" fmla="*/ 1008612 w 1577511"/>
                  <a:gd name="connsiteY4" fmla="*/ 1246395 h 1277073"/>
                  <a:gd name="connsiteX5" fmla="*/ 0 w 1577511"/>
                  <a:gd name="connsiteY5" fmla="*/ 891528 h 12770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77511" h="1277073">
                    <a:moveTo>
                      <a:pt x="0" y="891528"/>
                    </a:moveTo>
                    <a:cubicBezTo>
                      <a:pt x="0" y="606959"/>
                      <a:pt x="48265" y="498852"/>
                      <a:pt x="164420" y="286738"/>
                    </a:cubicBezTo>
                    <a:cubicBezTo>
                      <a:pt x="592633" y="-403775"/>
                      <a:pt x="1177384" y="347767"/>
                      <a:pt x="1378999" y="519699"/>
                    </a:cubicBezTo>
                    <a:lnTo>
                      <a:pt x="1577511" y="526497"/>
                    </a:lnTo>
                    <a:cubicBezTo>
                      <a:pt x="1577511" y="698250"/>
                      <a:pt x="1321501" y="1104486"/>
                      <a:pt x="1008612" y="1246395"/>
                    </a:cubicBezTo>
                    <a:cubicBezTo>
                      <a:pt x="745694" y="1307234"/>
                      <a:pt x="172206" y="1316988"/>
                      <a:pt x="0" y="89152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9" name="Oval 4">
                <a:extLst>
                  <a:ext uri="{FF2B5EF4-FFF2-40B4-BE49-F238E27FC236}">
                    <a16:creationId xmlns:a16="http://schemas.microsoft.com/office/drawing/2014/main" id="{0AC5EE65-1695-F58B-3DDE-85203B0BB5A1}"/>
                  </a:ext>
                </a:extLst>
              </p:cNvPr>
              <p:cNvSpPr/>
              <p:nvPr/>
            </p:nvSpPr>
            <p:spPr>
              <a:xfrm>
                <a:off x="2567940" y="1978638"/>
                <a:ext cx="1082040" cy="980928"/>
              </a:xfrm>
              <a:custGeom>
                <a:avLst/>
                <a:gdLst>
                  <a:gd name="connsiteX0" fmla="*/ 0 w 1082040"/>
                  <a:gd name="connsiteY0" fmla="*/ 487680 h 975360"/>
                  <a:gd name="connsiteX1" fmla="*/ 541020 w 1082040"/>
                  <a:gd name="connsiteY1" fmla="*/ 0 h 975360"/>
                  <a:gd name="connsiteX2" fmla="*/ 1082040 w 1082040"/>
                  <a:gd name="connsiteY2" fmla="*/ 487680 h 975360"/>
                  <a:gd name="connsiteX3" fmla="*/ 541020 w 1082040"/>
                  <a:gd name="connsiteY3" fmla="*/ 975360 h 975360"/>
                  <a:gd name="connsiteX4" fmla="*/ 0 w 1082040"/>
                  <a:gd name="connsiteY4" fmla="*/ 487680 h 975360"/>
                  <a:gd name="connsiteX0" fmla="*/ 0 w 1082040"/>
                  <a:gd name="connsiteY0" fmla="*/ 487680 h 980928"/>
                  <a:gd name="connsiteX1" fmla="*/ 541020 w 1082040"/>
                  <a:gd name="connsiteY1" fmla="*/ 0 h 980928"/>
                  <a:gd name="connsiteX2" fmla="*/ 1082040 w 1082040"/>
                  <a:gd name="connsiteY2" fmla="*/ 487680 h 980928"/>
                  <a:gd name="connsiteX3" fmla="*/ 541020 w 1082040"/>
                  <a:gd name="connsiteY3" fmla="*/ 975360 h 980928"/>
                  <a:gd name="connsiteX4" fmla="*/ 0 w 1082040"/>
                  <a:gd name="connsiteY4" fmla="*/ 487680 h 9809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82040" h="980928">
                    <a:moveTo>
                      <a:pt x="0" y="487680"/>
                    </a:moveTo>
                    <a:cubicBezTo>
                      <a:pt x="0" y="218342"/>
                      <a:pt x="242223" y="0"/>
                      <a:pt x="541020" y="0"/>
                    </a:cubicBezTo>
                    <a:cubicBezTo>
                      <a:pt x="839817" y="0"/>
                      <a:pt x="1082040" y="218342"/>
                      <a:pt x="1082040" y="487680"/>
                    </a:cubicBezTo>
                    <a:cubicBezTo>
                      <a:pt x="1082040" y="757018"/>
                      <a:pt x="963642" y="1022985"/>
                      <a:pt x="541020" y="975360"/>
                    </a:cubicBezTo>
                    <a:cubicBezTo>
                      <a:pt x="118398" y="927735"/>
                      <a:pt x="0" y="757018"/>
                      <a:pt x="0" y="48768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90DCD4FB-D2FF-0D66-188B-913A281DBFAA}"/>
                  </a:ext>
                </a:extLst>
              </p:cNvPr>
              <p:cNvSpPr/>
              <p:nvPr/>
            </p:nvSpPr>
            <p:spPr>
              <a:xfrm>
                <a:off x="2621279" y="2202180"/>
                <a:ext cx="975360" cy="97536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 7">
                <a:extLst>
                  <a:ext uri="{FF2B5EF4-FFF2-40B4-BE49-F238E27FC236}">
                    <a16:creationId xmlns:a16="http://schemas.microsoft.com/office/drawing/2014/main" id="{66D83E5E-4B47-DE9B-B966-999FF037FA95}"/>
                  </a:ext>
                </a:extLst>
              </p:cNvPr>
              <p:cNvSpPr/>
              <p:nvPr/>
            </p:nvSpPr>
            <p:spPr>
              <a:xfrm>
                <a:off x="1634774" y="4509472"/>
                <a:ext cx="1006161" cy="857250"/>
              </a:xfrm>
              <a:custGeom>
                <a:avLst/>
                <a:gdLst>
                  <a:gd name="connsiteX0" fmla="*/ 0 w 466725"/>
                  <a:gd name="connsiteY0" fmla="*/ 0 h 342900"/>
                  <a:gd name="connsiteX1" fmla="*/ 466725 w 466725"/>
                  <a:gd name="connsiteY1" fmla="*/ 0 h 342900"/>
                  <a:gd name="connsiteX2" fmla="*/ 466725 w 466725"/>
                  <a:gd name="connsiteY2" fmla="*/ 342900 h 342900"/>
                  <a:gd name="connsiteX3" fmla="*/ 0 w 466725"/>
                  <a:gd name="connsiteY3" fmla="*/ 342900 h 342900"/>
                  <a:gd name="connsiteX4" fmla="*/ 0 w 466725"/>
                  <a:gd name="connsiteY4" fmla="*/ 0 h 342900"/>
                  <a:gd name="connsiteX0" fmla="*/ 400050 w 866775"/>
                  <a:gd name="connsiteY0" fmla="*/ 0 h 857250"/>
                  <a:gd name="connsiteX1" fmla="*/ 866775 w 866775"/>
                  <a:gd name="connsiteY1" fmla="*/ 0 h 857250"/>
                  <a:gd name="connsiteX2" fmla="*/ 866775 w 866775"/>
                  <a:gd name="connsiteY2" fmla="*/ 342900 h 857250"/>
                  <a:gd name="connsiteX3" fmla="*/ 0 w 866775"/>
                  <a:gd name="connsiteY3" fmla="*/ 857250 h 857250"/>
                  <a:gd name="connsiteX4" fmla="*/ 400050 w 866775"/>
                  <a:gd name="connsiteY4" fmla="*/ 0 h 857250"/>
                  <a:gd name="connsiteX0" fmla="*/ 400050 w 866775"/>
                  <a:gd name="connsiteY0" fmla="*/ 0 h 857250"/>
                  <a:gd name="connsiteX1" fmla="*/ 866775 w 866775"/>
                  <a:gd name="connsiteY1" fmla="*/ 0 h 857250"/>
                  <a:gd name="connsiteX2" fmla="*/ 514350 w 866775"/>
                  <a:gd name="connsiteY2" fmla="*/ 828675 h 857250"/>
                  <a:gd name="connsiteX3" fmla="*/ 0 w 866775"/>
                  <a:gd name="connsiteY3" fmla="*/ 857250 h 857250"/>
                  <a:gd name="connsiteX4" fmla="*/ 400050 w 866775"/>
                  <a:gd name="connsiteY4" fmla="*/ 0 h 857250"/>
                  <a:gd name="connsiteX0" fmla="*/ 479630 w 946355"/>
                  <a:gd name="connsiteY0" fmla="*/ 0 h 857250"/>
                  <a:gd name="connsiteX1" fmla="*/ 946355 w 946355"/>
                  <a:gd name="connsiteY1" fmla="*/ 0 h 857250"/>
                  <a:gd name="connsiteX2" fmla="*/ 593930 w 946355"/>
                  <a:gd name="connsiteY2" fmla="*/ 828675 h 857250"/>
                  <a:gd name="connsiteX3" fmla="*/ 79580 w 946355"/>
                  <a:gd name="connsiteY3" fmla="*/ 857250 h 857250"/>
                  <a:gd name="connsiteX4" fmla="*/ 479630 w 946355"/>
                  <a:gd name="connsiteY4" fmla="*/ 0 h 857250"/>
                  <a:gd name="connsiteX0" fmla="*/ 539436 w 1006161"/>
                  <a:gd name="connsiteY0" fmla="*/ 0 h 857250"/>
                  <a:gd name="connsiteX1" fmla="*/ 1006161 w 1006161"/>
                  <a:gd name="connsiteY1" fmla="*/ 0 h 857250"/>
                  <a:gd name="connsiteX2" fmla="*/ 653736 w 1006161"/>
                  <a:gd name="connsiteY2" fmla="*/ 828675 h 857250"/>
                  <a:gd name="connsiteX3" fmla="*/ 139386 w 1006161"/>
                  <a:gd name="connsiteY3" fmla="*/ 857250 h 857250"/>
                  <a:gd name="connsiteX4" fmla="*/ 539436 w 1006161"/>
                  <a:gd name="connsiteY4" fmla="*/ 0 h 857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6161" h="857250">
                    <a:moveTo>
                      <a:pt x="539436" y="0"/>
                    </a:moveTo>
                    <a:lnTo>
                      <a:pt x="1006161" y="0"/>
                    </a:lnTo>
                    <a:lnTo>
                      <a:pt x="653736" y="828675"/>
                    </a:lnTo>
                    <a:lnTo>
                      <a:pt x="139386" y="857250"/>
                    </a:lnTo>
                    <a:cubicBezTo>
                      <a:pt x="101286" y="838200"/>
                      <a:pt x="-327339" y="247650"/>
                      <a:pt x="53943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ectangle 8">
                <a:extLst>
                  <a:ext uri="{FF2B5EF4-FFF2-40B4-BE49-F238E27FC236}">
                    <a16:creationId xmlns:a16="http://schemas.microsoft.com/office/drawing/2014/main" id="{486534B4-BFED-BD2F-A4BD-77AFB186F3AD}"/>
                  </a:ext>
                </a:extLst>
              </p:cNvPr>
              <p:cNvSpPr/>
              <p:nvPr/>
            </p:nvSpPr>
            <p:spPr>
              <a:xfrm>
                <a:off x="1155531" y="5226581"/>
                <a:ext cx="1144991" cy="307247"/>
              </a:xfrm>
              <a:custGeom>
                <a:avLst/>
                <a:gdLst>
                  <a:gd name="connsiteX0" fmla="*/ 0 w 693420"/>
                  <a:gd name="connsiteY0" fmla="*/ 0 h 160020"/>
                  <a:gd name="connsiteX1" fmla="*/ 693420 w 693420"/>
                  <a:gd name="connsiteY1" fmla="*/ 0 h 160020"/>
                  <a:gd name="connsiteX2" fmla="*/ 693420 w 693420"/>
                  <a:gd name="connsiteY2" fmla="*/ 160020 h 160020"/>
                  <a:gd name="connsiteX3" fmla="*/ 0 w 693420"/>
                  <a:gd name="connsiteY3" fmla="*/ 160020 h 160020"/>
                  <a:gd name="connsiteX4" fmla="*/ 0 w 693420"/>
                  <a:gd name="connsiteY4" fmla="*/ 0 h 160020"/>
                  <a:gd name="connsiteX0" fmla="*/ 0 w 893233"/>
                  <a:gd name="connsiteY0" fmla="*/ 26590 h 186610"/>
                  <a:gd name="connsiteX1" fmla="*/ 693420 w 893233"/>
                  <a:gd name="connsiteY1" fmla="*/ 26590 h 186610"/>
                  <a:gd name="connsiteX2" fmla="*/ 693420 w 893233"/>
                  <a:gd name="connsiteY2" fmla="*/ 186610 h 186610"/>
                  <a:gd name="connsiteX3" fmla="*/ 0 w 893233"/>
                  <a:gd name="connsiteY3" fmla="*/ 186610 h 186610"/>
                  <a:gd name="connsiteX4" fmla="*/ 0 w 893233"/>
                  <a:gd name="connsiteY4" fmla="*/ 26590 h 186610"/>
                  <a:gd name="connsiteX0" fmla="*/ 0 w 911269"/>
                  <a:gd name="connsiteY0" fmla="*/ 21622 h 182256"/>
                  <a:gd name="connsiteX1" fmla="*/ 693420 w 911269"/>
                  <a:gd name="connsiteY1" fmla="*/ 21622 h 182256"/>
                  <a:gd name="connsiteX2" fmla="*/ 693420 w 911269"/>
                  <a:gd name="connsiteY2" fmla="*/ 181642 h 182256"/>
                  <a:gd name="connsiteX3" fmla="*/ 0 w 911269"/>
                  <a:gd name="connsiteY3" fmla="*/ 181642 h 182256"/>
                  <a:gd name="connsiteX4" fmla="*/ 0 w 911269"/>
                  <a:gd name="connsiteY4" fmla="*/ 21622 h 182256"/>
                  <a:gd name="connsiteX0" fmla="*/ 0 w 911269"/>
                  <a:gd name="connsiteY0" fmla="*/ 91440 h 252074"/>
                  <a:gd name="connsiteX1" fmla="*/ 320040 w 911269"/>
                  <a:gd name="connsiteY1" fmla="*/ 0 h 252074"/>
                  <a:gd name="connsiteX2" fmla="*/ 693420 w 911269"/>
                  <a:gd name="connsiteY2" fmla="*/ 91440 h 252074"/>
                  <a:gd name="connsiteX3" fmla="*/ 693420 w 911269"/>
                  <a:gd name="connsiteY3" fmla="*/ 251460 h 252074"/>
                  <a:gd name="connsiteX4" fmla="*/ 0 w 911269"/>
                  <a:gd name="connsiteY4" fmla="*/ 251460 h 252074"/>
                  <a:gd name="connsiteX5" fmla="*/ 0 w 911269"/>
                  <a:gd name="connsiteY5" fmla="*/ 91440 h 252074"/>
                  <a:gd name="connsiteX0" fmla="*/ 193040 w 1104309"/>
                  <a:gd name="connsiteY0" fmla="*/ 91440 h 252074"/>
                  <a:gd name="connsiteX1" fmla="*/ 513080 w 1104309"/>
                  <a:gd name="connsiteY1" fmla="*/ 0 h 252074"/>
                  <a:gd name="connsiteX2" fmla="*/ 886460 w 1104309"/>
                  <a:gd name="connsiteY2" fmla="*/ 91440 h 252074"/>
                  <a:gd name="connsiteX3" fmla="*/ 886460 w 1104309"/>
                  <a:gd name="connsiteY3" fmla="*/ 251460 h 252074"/>
                  <a:gd name="connsiteX4" fmla="*/ 193040 w 1104309"/>
                  <a:gd name="connsiteY4" fmla="*/ 251460 h 252074"/>
                  <a:gd name="connsiteX5" fmla="*/ 193040 w 1104309"/>
                  <a:gd name="connsiteY5" fmla="*/ 91440 h 252074"/>
                  <a:gd name="connsiteX0" fmla="*/ 233722 w 1144991"/>
                  <a:gd name="connsiteY0" fmla="*/ 91440 h 307247"/>
                  <a:gd name="connsiteX1" fmla="*/ 553762 w 1144991"/>
                  <a:gd name="connsiteY1" fmla="*/ 0 h 307247"/>
                  <a:gd name="connsiteX2" fmla="*/ 927142 w 1144991"/>
                  <a:gd name="connsiteY2" fmla="*/ 91440 h 307247"/>
                  <a:gd name="connsiteX3" fmla="*/ 927142 w 1144991"/>
                  <a:gd name="connsiteY3" fmla="*/ 251460 h 307247"/>
                  <a:gd name="connsiteX4" fmla="*/ 233722 w 1144991"/>
                  <a:gd name="connsiteY4" fmla="*/ 251460 h 307247"/>
                  <a:gd name="connsiteX5" fmla="*/ 233722 w 1144991"/>
                  <a:gd name="connsiteY5" fmla="*/ 91440 h 3072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44991" h="307247">
                    <a:moveTo>
                      <a:pt x="233722" y="91440"/>
                    </a:moveTo>
                    <a:cubicBezTo>
                      <a:pt x="332782" y="88900"/>
                      <a:pt x="454702" y="2540"/>
                      <a:pt x="553762" y="0"/>
                    </a:cubicBezTo>
                    <a:lnTo>
                      <a:pt x="927142" y="91440"/>
                    </a:lnTo>
                    <a:cubicBezTo>
                      <a:pt x="1376722" y="-7620"/>
                      <a:pt x="1003342" y="266700"/>
                      <a:pt x="927142" y="251460"/>
                    </a:cubicBezTo>
                    <a:lnTo>
                      <a:pt x="233722" y="251460"/>
                    </a:lnTo>
                    <a:cubicBezTo>
                      <a:pt x="73702" y="426720"/>
                      <a:pt x="-200618" y="137160"/>
                      <a:pt x="233722" y="9144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ectangle 9">
                <a:extLst>
                  <a:ext uri="{FF2B5EF4-FFF2-40B4-BE49-F238E27FC236}">
                    <a16:creationId xmlns:a16="http://schemas.microsoft.com/office/drawing/2014/main" id="{45C4EF39-AF32-9149-CD96-921CF7704279}"/>
                  </a:ext>
                </a:extLst>
              </p:cNvPr>
              <p:cNvSpPr/>
              <p:nvPr/>
            </p:nvSpPr>
            <p:spPr>
              <a:xfrm rot="3197514">
                <a:off x="1077603" y="3297213"/>
                <a:ext cx="808740" cy="1271829"/>
              </a:xfrm>
              <a:custGeom>
                <a:avLst/>
                <a:gdLst>
                  <a:gd name="connsiteX0" fmla="*/ 0 w 251460"/>
                  <a:gd name="connsiteY0" fmla="*/ 0 h 307247"/>
                  <a:gd name="connsiteX1" fmla="*/ 251460 w 251460"/>
                  <a:gd name="connsiteY1" fmla="*/ 0 h 307247"/>
                  <a:gd name="connsiteX2" fmla="*/ 251460 w 251460"/>
                  <a:gd name="connsiteY2" fmla="*/ 307247 h 307247"/>
                  <a:gd name="connsiteX3" fmla="*/ 0 w 251460"/>
                  <a:gd name="connsiteY3" fmla="*/ 307247 h 307247"/>
                  <a:gd name="connsiteX4" fmla="*/ 0 w 251460"/>
                  <a:gd name="connsiteY4" fmla="*/ 0 h 307247"/>
                  <a:gd name="connsiteX0" fmla="*/ 382277 w 633737"/>
                  <a:gd name="connsiteY0" fmla="*/ 0 h 934693"/>
                  <a:gd name="connsiteX1" fmla="*/ 633737 w 633737"/>
                  <a:gd name="connsiteY1" fmla="*/ 0 h 934693"/>
                  <a:gd name="connsiteX2" fmla="*/ 633737 w 633737"/>
                  <a:gd name="connsiteY2" fmla="*/ 307247 h 934693"/>
                  <a:gd name="connsiteX3" fmla="*/ 0 w 633737"/>
                  <a:gd name="connsiteY3" fmla="*/ 934693 h 934693"/>
                  <a:gd name="connsiteX4" fmla="*/ 382277 w 633737"/>
                  <a:gd name="connsiteY4" fmla="*/ 0 h 934693"/>
                  <a:gd name="connsiteX0" fmla="*/ 382277 w 633737"/>
                  <a:gd name="connsiteY0" fmla="*/ 0 h 1111636"/>
                  <a:gd name="connsiteX1" fmla="*/ 633737 w 633737"/>
                  <a:gd name="connsiteY1" fmla="*/ 0 h 1111636"/>
                  <a:gd name="connsiteX2" fmla="*/ 195571 w 633737"/>
                  <a:gd name="connsiteY2" fmla="*/ 1111636 h 1111636"/>
                  <a:gd name="connsiteX3" fmla="*/ 0 w 633737"/>
                  <a:gd name="connsiteY3" fmla="*/ 934693 h 1111636"/>
                  <a:gd name="connsiteX4" fmla="*/ 382277 w 633737"/>
                  <a:gd name="connsiteY4" fmla="*/ 0 h 1111636"/>
                  <a:gd name="connsiteX0" fmla="*/ 382277 w 704298"/>
                  <a:gd name="connsiteY0" fmla="*/ 0 h 1111636"/>
                  <a:gd name="connsiteX1" fmla="*/ 633737 w 704298"/>
                  <a:gd name="connsiteY1" fmla="*/ 0 h 1111636"/>
                  <a:gd name="connsiteX2" fmla="*/ 195571 w 704298"/>
                  <a:gd name="connsiteY2" fmla="*/ 1111636 h 1111636"/>
                  <a:gd name="connsiteX3" fmla="*/ 0 w 704298"/>
                  <a:gd name="connsiteY3" fmla="*/ 934693 h 1111636"/>
                  <a:gd name="connsiteX4" fmla="*/ 382277 w 704298"/>
                  <a:gd name="connsiteY4" fmla="*/ 0 h 1111636"/>
                  <a:gd name="connsiteX0" fmla="*/ 382277 w 728647"/>
                  <a:gd name="connsiteY0" fmla="*/ 0 h 1111636"/>
                  <a:gd name="connsiteX1" fmla="*/ 633737 w 728647"/>
                  <a:gd name="connsiteY1" fmla="*/ 0 h 1111636"/>
                  <a:gd name="connsiteX2" fmla="*/ 195571 w 728647"/>
                  <a:gd name="connsiteY2" fmla="*/ 1111636 h 1111636"/>
                  <a:gd name="connsiteX3" fmla="*/ 0 w 728647"/>
                  <a:gd name="connsiteY3" fmla="*/ 934693 h 1111636"/>
                  <a:gd name="connsiteX4" fmla="*/ 382277 w 728647"/>
                  <a:gd name="connsiteY4" fmla="*/ 0 h 1111636"/>
                  <a:gd name="connsiteX0" fmla="*/ 382277 w 728647"/>
                  <a:gd name="connsiteY0" fmla="*/ 0 h 1111636"/>
                  <a:gd name="connsiteX1" fmla="*/ 633737 w 728647"/>
                  <a:gd name="connsiteY1" fmla="*/ 0 h 1111636"/>
                  <a:gd name="connsiteX2" fmla="*/ 195571 w 728647"/>
                  <a:gd name="connsiteY2" fmla="*/ 1111636 h 1111636"/>
                  <a:gd name="connsiteX3" fmla="*/ 0 w 728647"/>
                  <a:gd name="connsiteY3" fmla="*/ 934693 h 1111636"/>
                  <a:gd name="connsiteX4" fmla="*/ 382277 w 728647"/>
                  <a:gd name="connsiteY4" fmla="*/ 0 h 1111636"/>
                  <a:gd name="connsiteX0" fmla="*/ 382277 w 728647"/>
                  <a:gd name="connsiteY0" fmla="*/ 0 h 1111636"/>
                  <a:gd name="connsiteX1" fmla="*/ 633737 w 728647"/>
                  <a:gd name="connsiteY1" fmla="*/ 0 h 1111636"/>
                  <a:gd name="connsiteX2" fmla="*/ 195571 w 728647"/>
                  <a:gd name="connsiteY2" fmla="*/ 1111636 h 1111636"/>
                  <a:gd name="connsiteX3" fmla="*/ 0 w 728647"/>
                  <a:gd name="connsiteY3" fmla="*/ 934693 h 1111636"/>
                  <a:gd name="connsiteX4" fmla="*/ 382277 w 728647"/>
                  <a:gd name="connsiteY4" fmla="*/ 0 h 1111636"/>
                  <a:gd name="connsiteX0" fmla="*/ 471940 w 818310"/>
                  <a:gd name="connsiteY0" fmla="*/ 0 h 1131754"/>
                  <a:gd name="connsiteX1" fmla="*/ 723400 w 818310"/>
                  <a:gd name="connsiteY1" fmla="*/ 0 h 1131754"/>
                  <a:gd name="connsiteX2" fmla="*/ 285234 w 818310"/>
                  <a:gd name="connsiteY2" fmla="*/ 1111636 h 1131754"/>
                  <a:gd name="connsiteX3" fmla="*/ 89663 w 818310"/>
                  <a:gd name="connsiteY3" fmla="*/ 934693 h 1131754"/>
                  <a:gd name="connsiteX4" fmla="*/ 471940 w 818310"/>
                  <a:gd name="connsiteY4" fmla="*/ 0 h 1131754"/>
                  <a:gd name="connsiteX0" fmla="*/ 462370 w 808740"/>
                  <a:gd name="connsiteY0" fmla="*/ 0 h 1271829"/>
                  <a:gd name="connsiteX1" fmla="*/ 713830 w 808740"/>
                  <a:gd name="connsiteY1" fmla="*/ 0 h 1271829"/>
                  <a:gd name="connsiteX2" fmla="*/ 275664 w 808740"/>
                  <a:gd name="connsiteY2" fmla="*/ 1111636 h 1271829"/>
                  <a:gd name="connsiteX3" fmla="*/ 80093 w 808740"/>
                  <a:gd name="connsiteY3" fmla="*/ 934693 h 1271829"/>
                  <a:gd name="connsiteX4" fmla="*/ 462370 w 808740"/>
                  <a:gd name="connsiteY4" fmla="*/ 0 h 1271829"/>
                  <a:gd name="connsiteX0" fmla="*/ 462370 w 808740"/>
                  <a:gd name="connsiteY0" fmla="*/ 0 h 1271829"/>
                  <a:gd name="connsiteX1" fmla="*/ 713830 w 808740"/>
                  <a:gd name="connsiteY1" fmla="*/ 0 h 1271829"/>
                  <a:gd name="connsiteX2" fmla="*/ 275664 w 808740"/>
                  <a:gd name="connsiteY2" fmla="*/ 1111636 h 1271829"/>
                  <a:gd name="connsiteX3" fmla="*/ 80093 w 808740"/>
                  <a:gd name="connsiteY3" fmla="*/ 934693 h 1271829"/>
                  <a:gd name="connsiteX4" fmla="*/ 462370 w 808740"/>
                  <a:gd name="connsiteY4" fmla="*/ 0 h 1271829"/>
                  <a:gd name="connsiteX0" fmla="*/ 462370 w 808740"/>
                  <a:gd name="connsiteY0" fmla="*/ 0 h 1271829"/>
                  <a:gd name="connsiteX1" fmla="*/ 713830 w 808740"/>
                  <a:gd name="connsiteY1" fmla="*/ 0 h 1271829"/>
                  <a:gd name="connsiteX2" fmla="*/ 275664 w 808740"/>
                  <a:gd name="connsiteY2" fmla="*/ 1111636 h 1271829"/>
                  <a:gd name="connsiteX3" fmla="*/ 80093 w 808740"/>
                  <a:gd name="connsiteY3" fmla="*/ 934693 h 1271829"/>
                  <a:gd name="connsiteX4" fmla="*/ 462370 w 808740"/>
                  <a:gd name="connsiteY4" fmla="*/ 0 h 1271829"/>
                  <a:gd name="connsiteX0" fmla="*/ 462370 w 808740"/>
                  <a:gd name="connsiteY0" fmla="*/ 0 h 1271829"/>
                  <a:gd name="connsiteX1" fmla="*/ 713830 w 808740"/>
                  <a:gd name="connsiteY1" fmla="*/ 0 h 1271829"/>
                  <a:gd name="connsiteX2" fmla="*/ 275664 w 808740"/>
                  <a:gd name="connsiteY2" fmla="*/ 1111636 h 1271829"/>
                  <a:gd name="connsiteX3" fmla="*/ 80093 w 808740"/>
                  <a:gd name="connsiteY3" fmla="*/ 934693 h 1271829"/>
                  <a:gd name="connsiteX4" fmla="*/ 462370 w 808740"/>
                  <a:gd name="connsiteY4" fmla="*/ 0 h 12718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08740" h="1271829">
                    <a:moveTo>
                      <a:pt x="462370" y="0"/>
                    </a:moveTo>
                    <a:lnTo>
                      <a:pt x="713830" y="0"/>
                    </a:lnTo>
                    <a:cubicBezTo>
                      <a:pt x="638882" y="185940"/>
                      <a:pt x="1184625" y="521004"/>
                      <a:pt x="275664" y="1111636"/>
                    </a:cubicBezTo>
                    <a:cubicBezTo>
                      <a:pt x="287642" y="1395339"/>
                      <a:pt x="-183091" y="1281114"/>
                      <a:pt x="80093" y="934693"/>
                    </a:cubicBezTo>
                    <a:cubicBezTo>
                      <a:pt x="168220" y="811595"/>
                      <a:pt x="479417" y="742451"/>
                      <a:pt x="46237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22B1CCB4-D15C-844F-6321-D57798C7A658}"/>
                  </a:ext>
                </a:extLst>
              </p:cNvPr>
              <p:cNvSpPr/>
              <p:nvPr/>
            </p:nvSpPr>
            <p:spPr>
              <a:xfrm>
                <a:off x="1237709" y="2615969"/>
                <a:ext cx="81469" cy="8146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48CDE707-DF4F-9B7A-9610-6E3C3CD3F516}"/>
                  </a:ext>
                </a:extLst>
              </p:cNvPr>
              <p:cNvSpPr/>
              <p:nvPr/>
            </p:nvSpPr>
            <p:spPr>
              <a:xfrm>
                <a:off x="1906338" y="2422886"/>
                <a:ext cx="248518" cy="24851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Arc 65">
                <a:extLst>
                  <a:ext uri="{FF2B5EF4-FFF2-40B4-BE49-F238E27FC236}">
                    <a16:creationId xmlns:a16="http://schemas.microsoft.com/office/drawing/2014/main" id="{48C9EB3E-2560-91DD-FA7A-6435C818BA8C}"/>
                  </a:ext>
                </a:extLst>
              </p:cNvPr>
              <p:cNvSpPr/>
              <p:nvPr/>
            </p:nvSpPr>
            <p:spPr>
              <a:xfrm>
                <a:off x="2094881" y="2396649"/>
                <a:ext cx="112619" cy="112619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594AEA8B-06EF-5941-8A41-ADFE413DA5AA}"/>
                  </a:ext>
                </a:extLst>
              </p:cNvPr>
              <p:cNvSpPr/>
              <p:nvPr/>
            </p:nvSpPr>
            <p:spPr>
              <a:xfrm>
                <a:off x="1914876" y="2514682"/>
                <a:ext cx="81469" cy="8146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CC30EC73-C708-39E8-235C-E40DBB3F2E90}"/>
                  </a:ext>
                </a:extLst>
              </p:cNvPr>
              <p:cNvSpPr/>
              <p:nvPr/>
            </p:nvSpPr>
            <p:spPr>
              <a:xfrm>
                <a:off x="2069338" y="2482354"/>
                <a:ext cx="53151" cy="5315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AB076BAB-E447-F447-2827-D26846908BF5}"/>
                  </a:ext>
                </a:extLst>
              </p:cNvPr>
              <p:cNvSpPr/>
              <p:nvPr/>
            </p:nvSpPr>
            <p:spPr>
              <a:xfrm>
                <a:off x="2324511" y="2241498"/>
                <a:ext cx="420522" cy="9753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691410C7-B00E-F1EE-F57E-B680BBE5CD38}"/>
                  </a:ext>
                </a:extLst>
              </p:cNvPr>
              <p:cNvSpPr/>
              <p:nvPr/>
            </p:nvSpPr>
            <p:spPr>
              <a:xfrm>
                <a:off x="1880000" y="3537559"/>
                <a:ext cx="420522" cy="97536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1" name="Oval 26">
                <a:extLst>
                  <a:ext uri="{FF2B5EF4-FFF2-40B4-BE49-F238E27FC236}">
                    <a16:creationId xmlns:a16="http://schemas.microsoft.com/office/drawing/2014/main" id="{89875F0B-261D-D93E-04CD-9245DEE868F8}"/>
                  </a:ext>
                </a:extLst>
              </p:cNvPr>
              <p:cNvSpPr/>
              <p:nvPr/>
            </p:nvSpPr>
            <p:spPr>
              <a:xfrm rot="16200000">
                <a:off x="1867938" y="4495107"/>
                <a:ext cx="976577" cy="690367"/>
              </a:xfrm>
              <a:custGeom>
                <a:avLst/>
                <a:gdLst>
                  <a:gd name="connsiteX0" fmla="*/ 0 w 805532"/>
                  <a:gd name="connsiteY0" fmla="*/ 336335 h 672670"/>
                  <a:gd name="connsiteX1" fmla="*/ 402766 w 805532"/>
                  <a:gd name="connsiteY1" fmla="*/ 0 h 672670"/>
                  <a:gd name="connsiteX2" fmla="*/ 805532 w 805532"/>
                  <a:gd name="connsiteY2" fmla="*/ 336335 h 672670"/>
                  <a:gd name="connsiteX3" fmla="*/ 402766 w 805532"/>
                  <a:gd name="connsiteY3" fmla="*/ 672670 h 672670"/>
                  <a:gd name="connsiteX4" fmla="*/ 0 w 805532"/>
                  <a:gd name="connsiteY4" fmla="*/ 336335 h 672670"/>
                  <a:gd name="connsiteX0" fmla="*/ 0 w 810859"/>
                  <a:gd name="connsiteY0" fmla="*/ 336335 h 677048"/>
                  <a:gd name="connsiteX1" fmla="*/ 402766 w 810859"/>
                  <a:gd name="connsiteY1" fmla="*/ 0 h 677048"/>
                  <a:gd name="connsiteX2" fmla="*/ 805532 w 810859"/>
                  <a:gd name="connsiteY2" fmla="*/ 336335 h 677048"/>
                  <a:gd name="connsiteX3" fmla="*/ 402766 w 810859"/>
                  <a:gd name="connsiteY3" fmla="*/ 672670 h 677048"/>
                  <a:gd name="connsiteX4" fmla="*/ 0 w 810859"/>
                  <a:gd name="connsiteY4" fmla="*/ 336335 h 677048"/>
                  <a:gd name="connsiteX0" fmla="*/ 0 w 976577"/>
                  <a:gd name="connsiteY0" fmla="*/ 216987 h 690367"/>
                  <a:gd name="connsiteX1" fmla="*/ 569455 w 976577"/>
                  <a:gd name="connsiteY1" fmla="*/ 4474 h 690367"/>
                  <a:gd name="connsiteX2" fmla="*/ 972221 w 976577"/>
                  <a:gd name="connsiteY2" fmla="*/ 340809 h 690367"/>
                  <a:gd name="connsiteX3" fmla="*/ 569455 w 976577"/>
                  <a:gd name="connsiteY3" fmla="*/ 677144 h 690367"/>
                  <a:gd name="connsiteX4" fmla="*/ 0 w 976577"/>
                  <a:gd name="connsiteY4" fmla="*/ 216987 h 6903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76577" h="690367">
                    <a:moveTo>
                      <a:pt x="0" y="216987"/>
                    </a:moveTo>
                    <a:cubicBezTo>
                      <a:pt x="0" y="31234"/>
                      <a:pt x="407418" y="-16163"/>
                      <a:pt x="569455" y="4474"/>
                    </a:cubicBezTo>
                    <a:cubicBezTo>
                      <a:pt x="731492" y="25111"/>
                      <a:pt x="972221" y="155056"/>
                      <a:pt x="972221" y="340809"/>
                    </a:cubicBezTo>
                    <a:cubicBezTo>
                      <a:pt x="1015083" y="745637"/>
                      <a:pt x="731492" y="697781"/>
                      <a:pt x="569455" y="677144"/>
                    </a:cubicBezTo>
                    <a:cubicBezTo>
                      <a:pt x="407418" y="656507"/>
                      <a:pt x="0" y="402740"/>
                      <a:pt x="0" y="21698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E63D903D-586C-DE67-45E8-20FAB68134D8}"/>
                  </a:ext>
                </a:extLst>
              </p:cNvPr>
              <p:cNvSpPr/>
              <p:nvPr/>
            </p:nvSpPr>
            <p:spPr>
              <a:xfrm rot="16200000">
                <a:off x="1797920" y="4938511"/>
                <a:ext cx="420522" cy="62014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D2193081-4631-7502-F24D-9E1D0E427310}"/>
                  </a:ext>
                </a:extLst>
              </p:cNvPr>
              <p:cNvSpPr/>
              <p:nvPr/>
            </p:nvSpPr>
            <p:spPr>
              <a:xfrm>
                <a:off x="1809854" y="2869474"/>
                <a:ext cx="737156" cy="64798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D931FB77-4A32-4817-0840-54E0A3846147}"/>
                </a:ext>
              </a:extLst>
            </p:cNvPr>
            <p:cNvGrpSpPr/>
            <p:nvPr/>
          </p:nvGrpSpPr>
          <p:grpSpPr>
            <a:xfrm flipH="1">
              <a:off x="1301103" y="2590071"/>
              <a:ext cx="488821" cy="654595"/>
              <a:chOff x="10558113" y="4827463"/>
              <a:chExt cx="488821" cy="654595"/>
            </a:xfrm>
          </p:grpSpPr>
          <p:sp>
            <p:nvSpPr>
              <p:cNvPr id="49" name="Arc 48">
                <a:extLst>
                  <a:ext uri="{FF2B5EF4-FFF2-40B4-BE49-F238E27FC236}">
                    <a16:creationId xmlns:a16="http://schemas.microsoft.com/office/drawing/2014/main" id="{F0B3F20A-A0B0-EFCE-8E52-8BFDC3CA0B26}"/>
                  </a:ext>
                </a:extLst>
              </p:cNvPr>
              <p:cNvSpPr/>
              <p:nvPr/>
            </p:nvSpPr>
            <p:spPr>
              <a:xfrm rot="8294741">
                <a:off x="10558113" y="4827463"/>
                <a:ext cx="441180" cy="441180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359375EF-C6F6-1542-1736-B9B4FFAF8463}"/>
                  </a:ext>
                </a:extLst>
              </p:cNvPr>
              <p:cNvSpPr/>
              <p:nvPr/>
            </p:nvSpPr>
            <p:spPr>
              <a:xfrm rot="16685091">
                <a:off x="10605754" y="5040878"/>
                <a:ext cx="441180" cy="441180"/>
              </a:xfrm>
              <a:prstGeom prst="arc">
                <a:avLst>
                  <a:gd name="adj1" fmla="val 16200000"/>
                  <a:gd name="adj2" fmla="val 17539592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74" name="ttsMP3.com_VoiceText_2025-2-13_16-41-25">
            <a:hlinkClick r:id="" action="ppaction://media"/>
            <a:extLst>
              <a:ext uri="{FF2B5EF4-FFF2-40B4-BE49-F238E27FC236}">
                <a16:creationId xmlns:a16="http://schemas.microsoft.com/office/drawing/2014/main" id="{BC013AFC-3D2B-622E-06FE-86F07684E370}"/>
              </a:ext>
            </a:extLst>
          </p:cNvPr>
          <p:cNvPicPr>
            <a:picLocks noChangeAspect="1"/>
          </p:cNvPicPr>
          <p:nvPr>
            <a:audioFile r:link="rId8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9418755" y="1003802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245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1" dur="2377" fill="hold"/>
                                        <p:tgtEl>
                                          <p:spTgt spid="4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377"/>
                            </p:stCondLst>
                            <p:childTnLst>
                              <p:par>
                                <p:cTn id="1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8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9" dur="2716" fill="hold"/>
                                        <p:tgtEl>
                                          <p:spTgt spid="4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93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7" dur="2115" fill="hold"/>
                                        <p:tgtEl>
                                          <p:spTgt spid="4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208"/>
                            </p:stCondLst>
                            <p:childTnLst>
                              <p:par>
                                <p:cTn id="29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2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3" dur="3504" fill="hold"/>
                                        <p:tgtEl>
                                          <p:spTgt spid="7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34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4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0"/>
                </p:tgtEl>
              </p:cMediaNode>
            </p:audio>
            <p:audio>
              <p:cMediaNode vol="80000" showWhenStopped="0">
                <p:cTn id="4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3"/>
                </p:tgtEl>
              </p:cMediaNode>
            </p:audio>
            <p:audio>
              <p:cMediaNode vol="80000" showWhenStopped="0">
                <p:cTn id="4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5"/>
                </p:tgtEl>
              </p:cMediaNode>
            </p:audio>
            <p:audio>
              <p:cMediaNode vol="80000" showWhenStopped="0">
                <p:cTn id="4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4"/>
                </p:tgtEl>
              </p:cMediaNode>
            </p:audio>
          </p:childTnLst>
        </p:cTn>
      </p:par>
    </p:tnLst>
    <p:bldLst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8">
            <a:extLst>
              <a:ext uri="{FF2B5EF4-FFF2-40B4-BE49-F238E27FC236}">
                <a16:creationId xmlns:a16="http://schemas.microsoft.com/office/drawing/2014/main" id="{9743F9CE-D531-FD52-8C39-270121F05281}"/>
              </a:ext>
            </a:extLst>
          </p:cNvPr>
          <p:cNvGrpSpPr/>
          <p:nvPr/>
        </p:nvGrpSpPr>
        <p:grpSpPr>
          <a:xfrm>
            <a:off x="6462589" y="175693"/>
            <a:ext cx="4531621" cy="4130195"/>
            <a:chOff x="3326130" y="872592"/>
            <a:chExt cx="5608781" cy="5111936"/>
          </a:xfrm>
        </p:grpSpPr>
        <p:sp>
          <p:nvSpPr>
            <p:cNvPr id="60" name="Rectangle 22">
              <a:extLst>
                <a:ext uri="{FF2B5EF4-FFF2-40B4-BE49-F238E27FC236}">
                  <a16:creationId xmlns:a16="http://schemas.microsoft.com/office/drawing/2014/main" id="{AF2CBCCA-C9C3-5F8E-A900-B2343899AB89}"/>
                </a:ext>
              </a:extLst>
            </p:cNvPr>
            <p:cNvSpPr/>
            <p:nvPr/>
          </p:nvSpPr>
          <p:spPr>
            <a:xfrm>
              <a:off x="5343910" y="5842796"/>
              <a:ext cx="311836" cy="118494"/>
            </a:xfrm>
            <a:custGeom>
              <a:avLst/>
              <a:gdLst>
                <a:gd name="connsiteX0" fmla="*/ 0 w 304800"/>
                <a:gd name="connsiteY0" fmla="*/ 0 h 114789"/>
                <a:gd name="connsiteX1" fmla="*/ 304800 w 304800"/>
                <a:gd name="connsiteY1" fmla="*/ 0 h 114789"/>
                <a:gd name="connsiteX2" fmla="*/ 304800 w 304800"/>
                <a:gd name="connsiteY2" fmla="*/ 114789 h 114789"/>
                <a:gd name="connsiteX3" fmla="*/ 0 w 304800"/>
                <a:gd name="connsiteY3" fmla="*/ 114789 h 114789"/>
                <a:gd name="connsiteX4" fmla="*/ 0 w 304800"/>
                <a:gd name="connsiteY4" fmla="*/ 0 h 114789"/>
                <a:gd name="connsiteX0" fmla="*/ 0 w 304800"/>
                <a:gd name="connsiteY0" fmla="*/ 33337 h 148126"/>
                <a:gd name="connsiteX1" fmla="*/ 138113 w 304800"/>
                <a:gd name="connsiteY1" fmla="*/ 0 h 148126"/>
                <a:gd name="connsiteX2" fmla="*/ 304800 w 304800"/>
                <a:gd name="connsiteY2" fmla="*/ 148126 h 148126"/>
                <a:gd name="connsiteX3" fmla="*/ 0 w 304800"/>
                <a:gd name="connsiteY3" fmla="*/ 148126 h 148126"/>
                <a:gd name="connsiteX4" fmla="*/ 0 w 304800"/>
                <a:gd name="connsiteY4" fmla="*/ 33337 h 148126"/>
                <a:gd name="connsiteX0" fmla="*/ 0 w 304800"/>
                <a:gd name="connsiteY0" fmla="*/ 33337 h 148126"/>
                <a:gd name="connsiteX1" fmla="*/ 138113 w 304800"/>
                <a:gd name="connsiteY1" fmla="*/ 0 h 148126"/>
                <a:gd name="connsiteX2" fmla="*/ 304800 w 304800"/>
                <a:gd name="connsiteY2" fmla="*/ 148126 h 148126"/>
                <a:gd name="connsiteX3" fmla="*/ 0 w 304800"/>
                <a:gd name="connsiteY3" fmla="*/ 148126 h 148126"/>
                <a:gd name="connsiteX4" fmla="*/ 0 w 304800"/>
                <a:gd name="connsiteY4" fmla="*/ 33337 h 148126"/>
                <a:gd name="connsiteX0" fmla="*/ 0 w 304800"/>
                <a:gd name="connsiteY0" fmla="*/ 33337 h 148126"/>
                <a:gd name="connsiteX1" fmla="*/ 138113 w 304800"/>
                <a:gd name="connsiteY1" fmla="*/ 0 h 148126"/>
                <a:gd name="connsiteX2" fmla="*/ 304800 w 304800"/>
                <a:gd name="connsiteY2" fmla="*/ 148126 h 148126"/>
                <a:gd name="connsiteX3" fmla="*/ 0 w 304800"/>
                <a:gd name="connsiteY3" fmla="*/ 148126 h 148126"/>
                <a:gd name="connsiteX4" fmla="*/ 0 w 304800"/>
                <a:gd name="connsiteY4" fmla="*/ 33337 h 148126"/>
                <a:gd name="connsiteX0" fmla="*/ 0 w 309563"/>
                <a:gd name="connsiteY0" fmla="*/ 57149 h 148126"/>
                <a:gd name="connsiteX1" fmla="*/ 142876 w 309563"/>
                <a:gd name="connsiteY1" fmla="*/ 0 h 148126"/>
                <a:gd name="connsiteX2" fmla="*/ 309563 w 309563"/>
                <a:gd name="connsiteY2" fmla="*/ 148126 h 148126"/>
                <a:gd name="connsiteX3" fmla="*/ 4763 w 309563"/>
                <a:gd name="connsiteY3" fmla="*/ 148126 h 148126"/>
                <a:gd name="connsiteX4" fmla="*/ 0 w 309563"/>
                <a:gd name="connsiteY4" fmla="*/ 57149 h 148126"/>
                <a:gd name="connsiteX0" fmla="*/ 0 w 309563"/>
                <a:gd name="connsiteY0" fmla="*/ 57149 h 148126"/>
                <a:gd name="connsiteX1" fmla="*/ 142876 w 309563"/>
                <a:gd name="connsiteY1" fmla="*/ 0 h 148126"/>
                <a:gd name="connsiteX2" fmla="*/ 309563 w 309563"/>
                <a:gd name="connsiteY2" fmla="*/ 148126 h 148126"/>
                <a:gd name="connsiteX3" fmla="*/ 4763 w 309563"/>
                <a:gd name="connsiteY3" fmla="*/ 138601 h 148126"/>
                <a:gd name="connsiteX4" fmla="*/ 0 w 309563"/>
                <a:gd name="connsiteY4" fmla="*/ 57149 h 148126"/>
                <a:gd name="connsiteX0" fmla="*/ 0 w 309563"/>
                <a:gd name="connsiteY0" fmla="*/ 57149 h 140982"/>
                <a:gd name="connsiteX1" fmla="*/ 142876 w 309563"/>
                <a:gd name="connsiteY1" fmla="*/ 0 h 140982"/>
                <a:gd name="connsiteX2" fmla="*/ 309563 w 309563"/>
                <a:gd name="connsiteY2" fmla="*/ 140982 h 140982"/>
                <a:gd name="connsiteX3" fmla="*/ 4763 w 309563"/>
                <a:gd name="connsiteY3" fmla="*/ 138601 h 140982"/>
                <a:gd name="connsiteX4" fmla="*/ 0 w 309563"/>
                <a:gd name="connsiteY4" fmla="*/ 57149 h 140982"/>
                <a:gd name="connsiteX0" fmla="*/ 0 w 304800"/>
                <a:gd name="connsiteY0" fmla="*/ 138601 h 140982"/>
                <a:gd name="connsiteX1" fmla="*/ 138113 w 304800"/>
                <a:gd name="connsiteY1" fmla="*/ 0 h 140982"/>
                <a:gd name="connsiteX2" fmla="*/ 304800 w 304800"/>
                <a:gd name="connsiteY2" fmla="*/ 140982 h 140982"/>
                <a:gd name="connsiteX3" fmla="*/ 0 w 304800"/>
                <a:gd name="connsiteY3" fmla="*/ 138601 h 140982"/>
                <a:gd name="connsiteX0" fmla="*/ 0 w 304800"/>
                <a:gd name="connsiteY0" fmla="*/ 138601 h 140982"/>
                <a:gd name="connsiteX1" fmla="*/ 138113 w 304800"/>
                <a:gd name="connsiteY1" fmla="*/ 0 h 140982"/>
                <a:gd name="connsiteX2" fmla="*/ 304800 w 304800"/>
                <a:gd name="connsiteY2" fmla="*/ 140982 h 140982"/>
                <a:gd name="connsiteX3" fmla="*/ 0 w 304800"/>
                <a:gd name="connsiteY3" fmla="*/ 138601 h 140982"/>
                <a:gd name="connsiteX0" fmla="*/ 14537 w 319337"/>
                <a:gd name="connsiteY0" fmla="*/ 138601 h 140982"/>
                <a:gd name="connsiteX1" fmla="*/ 152650 w 319337"/>
                <a:gd name="connsiteY1" fmla="*/ 0 h 140982"/>
                <a:gd name="connsiteX2" fmla="*/ 319337 w 319337"/>
                <a:gd name="connsiteY2" fmla="*/ 140982 h 140982"/>
                <a:gd name="connsiteX3" fmla="*/ 14537 w 319337"/>
                <a:gd name="connsiteY3" fmla="*/ 138601 h 140982"/>
                <a:gd name="connsiteX0" fmla="*/ 14537 w 319337"/>
                <a:gd name="connsiteY0" fmla="*/ 114788 h 117169"/>
                <a:gd name="connsiteX1" fmla="*/ 152650 w 319337"/>
                <a:gd name="connsiteY1" fmla="*/ 0 h 117169"/>
                <a:gd name="connsiteX2" fmla="*/ 319337 w 319337"/>
                <a:gd name="connsiteY2" fmla="*/ 117169 h 117169"/>
                <a:gd name="connsiteX3" fmla="*/ 14537 w 319337"/>
                <a:gd name="connsiteY3" fmla="*/ 114788 h 117169"/>
                <a:gd name="connsiteX0" fmla="*/ 14537 w 319337"/>
                <a:gd name="connsiteY0" fmla="*/ 114788 h 117169"/>
                <a:gd name="connsiteX1" fmla="*/ 152650 w 319337"/>
                <a:gd name="connsiteY1" fmla="*/ 0 h 117169"/>
                <a:gd name="connsiteX2" fmla="*/ 319337 w 319337"/>
                <a:gd name="connsiteY2" fmla="*/ 117169 h 117169"/>
                <a:gd name="connsiteX3" fmla="*/ 14537 w 319337"/>
                <a:gd name="connsiteY3" fmla="*/ 114788 h 117169"/>
                <a:gd name="connsiteX0" fmla="*/ 7036 w 311836"/>
                <a:gd name="connsiteY0" fmla="*/ 114788 h 117169"/>
                <a:gd name="connsiteX1" fmla="*/ 145149 w 311836"/>
                <a:gd name="connsiteY1" fmla="*/ 0 h 117169"/>
                <a:gd name="connsiteX2" fmla="*/ 311836 w 311836"/>
                <a:gd name="connsiteY2" fmla="*/ 117169 h 117169"/>
                <a:gd name="connsiteX3" fmla="*/ 7036 w 311836"/>
                <a:gd name="connsiteY3" fmla="*/ 114788 h 117169"/>
                <a:gd name="connsiteX0" fmla="*/ 7036 w 311836"/>
                <a:gd name="connsiteY0" fmla="*/ 114788 h 117169"/>
                <a:gd name="connsiteX1" fmla="*/ 145149 w 311836"/>
                <a:gd name="connsiteY1" fmla="*/ 0 h 117169"/>
                <a:gd name="connsiteX2" fmla="*/ 311836 w 311836"/>
                <a:gd name="connsiteY2" fmla="*/ 117169 h 117169"/>
                <a:gd name="connsiteX3" fmla="*/ 216586 w 311836"/>
                <a:gd name="connsiteY3" fmla="*/ 107155 h 117169"/>
                <a:gd name="connsiteX4" fmla="*/ 7036 w 311836"/>
                <a:gd name="connsiteY4" fmla="*/ 114788 h 117169"/>
                <a:gd name="connsiteX0" fmla="*/ 7036 w 311836"/>
                <a:gd name="connsiteY0" fmla="*/ 114788 h 117169"/>
                <a:gd name="connsiteX1" fmla="*/ 145149 w 311836"/>
                <a:gd name="connsiteY1" fmla="*/ 0 h 117169"/>
                <a:gd name="connsiteX2" fmla="*/ 311836 w 311836"/>
                <a:gd name="connsiteY2" fmla="*/ 117169 h 117169"/>
                <a:gd name="connsiteX3" fmla="*/ 216586 w 311836"/>
                <a:gd name="connsiteY3" fmla="*/ 107155 h 117169"/>
                <a:gd name="connsiteX4" fmla="*/ 90379 w 311836"/>
                <a:gd name="connsiteY4" fmla="*/ 104774 h 117169"/>
                <a:gd name="connsiteX5" fmla="*/ 7036 w 311836"/>
                <a:gd name="connsiteY5" fmla="*/ 114788 h 117169"/>
                <a:gd name="connsiteX0" fmla="*/ 7036 w 311836"/>
                <a:gd name="connsiteY0" fmla="*/ 114788 h 117169"/>
                <a:gd name="connsiteX1" fmla="*/ 145149 w 311836"/>
                <a:gd name="connsiteY1" fmla="*/ 0 h 117169"/>
                <a:gd name="connsiteX2" fmla="*/ 311836 w 311836"/>
                <a:gd name="connsiteY2" fmla="*/ 117169 h 117169"/>
                <a:gd name="connsiteX3" fmla="*/ 216586 w 311836"/>
                <a:gd name="connsiteY3" fmla="*/ 107155 h 117169"/>
                <a:gd name="connsiteX4" fmla="*/ 90379 w 311836"/>
                <a:gd name="connsiteY4" fmla="*/ 104774 h 117169"/>
                <a:gd name="connsiteX5" fmla="*/ 7036 w 311836"/>
                <a:gd name="connsiteY5" fmla="*/ 114788 h 117169"/>
                <a:gd name="connsiteX0" fmla="*/ 7036 w 311836"/>
                <a:gd name="connsiteY0" fmla="*/ 114788 h 118494"/>
                <a:gd name="connsiteX1" fmla="*/ 145149 w 311836"/>
                <a:gd name="connsiteY1" fmla="*/ 0 h 118494"/>
                <a:gd name="connsiteX2" fmla="*/ 311836 w 311836"/>
                <a:gd name="connsiteY2" fmla="*/ 117169 h 118494"/>
                <a:gd name="connsiteX3" fmla="*/ 216586 w 311836"/>
                <a:gd name="connsiteY3" fmla="*/ 107155 h 118494"/>
                <a:gd name="connsiteX4" fmla="*/ 90379 w 311836"/>
                <a:gd name="connsiteY4" fmla="*/ 104774 h 118494"/>
                <a:gd name="connsiteX5" fmla="*/ 7036 w 311836"/>
                <a:gd name="connsiteY5" fmla="*/ 114788 h 118494"/>
                <a:gd name="connsiteX0" fmla="*/ 7036 w 311836"/>
                <a:gd name="connsiteY0" fmla="*/ 114788 h 118494"/>
                <a:gd name="connsiteX1" fmla="*/ 145149 w 311836"/>
                <a:gd name="connsiteY1" fmla="*/ 0 h 118494"/>
                <a:gd name="connsiteX2" fmla="*/ 311836 w 311836"/>
                <a:gd name="connsiteY2" fmla="*/ 117169 h 118494"/>
                <a:gd name="connsiteX3" fmla="*/ 216586 w 311836"/>
                <a:gd name="connsiteY3" fmla="*/ 107155 h 118494"/>
                <a:gd name="connsiteX4" fmla="*/ 90379 w 311836"/>
                <a:gd name="connsiteY4" fmla="*/ 104774 h 118494"/>
                <a:gd name="connsiteX5" fmla="*/ 7036 w 311836"/>
                <a:gd name="connsiteY5" fmla="*/ 114788 h 118494"/>
                <a:gd name="connsiteX0" fmla="*/ 7036 w 311836"/>
                <a:gd name="connsiteY0" fmla="*/ 114788 h 118494"/>
                <a:gd name="connsiteX1" fmla="*/ 145149 w 311836"/>
                <a:gd name="connsiteY1" fmla="*/ 0 h 118494"/>
                <a:gd name="connsiteX2" fmla="*/ 311836 w 311836"/>
                <a:gd name="connsiteY2" fmla="*/ 117169 h 118494"/>
                <a:gd name="connsiteX3" fmla="*/ 216586 w 311836"/>
                <a:gd name="connsiteY3" fmla="*/ 107155 h 118494"/>
                <a:gd name="connsiteX4" fmla="*/ 90379 w 311836"/>
                <a:gd name="connsiteY4" fmla="*/ 104774 h 118494"/>
                <a:gd name="connsiteX5" fmla="*/ 7036 w 311836"/>
                <a:gd name="connsiteY5" fmla="*/ 114788 h 118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1836" h="118494">
                  <a:moveTo>
                    <a:pt x="7036" y="114788"/>
                  </a:moveTo>
                  <a:cubicBezTo>
                    <a:pt x="7830" y="82875"/>
                    <a:pt x="-48528" y="58106"/>
                    <a:pt x="145149" y="0"/>
                  </a:cubicBezTo>
                  <a:cubicBezTo>
                    <a:pt x="338824" y="54137"/>
                    <a:pt x="289612" y="63032"/>
                    <a:pt x="311836" y="117169"/>
                  </a:cubicBezTo>
                  <a:cubicBezTo>
                    <a:pt x="280086" y="116212"/>
                    <a:pt x="255479" y="122399"/>
                    <a:pt x="216586" y="107155"/>
                  </a:cubicBezTo>
                  <a:cubicBezTo>
                    <a:pt x="174517" y="123030"/>
                    <a:pt x="137211" y="122236"/>
                    <a:pt x="90379" y="104774"/>
                  </a:cubicBezTo>
                  <a:cubicBezTo>
                    <a:pt x="62598" y="127162"/>
                    <a:pt x="34817" y="111450"/>
                    <a:pt x="7036" y="114788"/>
                  </a:cubicBezTo>
                  <a:close/>
                </a:path>
              </a:pathLst>
            </a:custGeom>
            <a:solidFill>
              <a:srgbClr val="FCDAC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22">
              <a:extLst>
                <a:ext uri="{FF2B5EF4-FFF2-40B4-BE49-F238E27FC236}">
                  <a16:creationId xmlns:a16="http://schemas.microsoft.com/office/drawing/2014/main" id="{99E587F0-57E3-659C-8496-2F7AF51E0F5D}"/>
                </a:ext>
              </a:extLst>
            </p:cNvPr>
            <p:cNvSpPr/>
            <p:nvPr/>
          </p:nvSpPr>
          <p:spPr>
            <a:xfrm>
              <a:off x="6491118" y="5853246"/>
              <a:ext cx="311836" cy="118494"/>
            </a:xfrm>
            <a:custGeom>
              <a:avLst/>
              <a:gdLst>
                <a:gd name="connsiteX0" fmla="*/ 0 w 304800"/>
                <a:gd name="connsiteY0" fmla="*/ 0 h 114789"/>
                <a:gd name="connsiteX1" fmla="*/ 304800 w 304800"/>
                <a:gd name="connsiteY1" fmla="*/ 0 h 114789"/>
                <a:gd name="connsiteX2" fmla="*/ 304800 w 304800"/>
                <a:gd name="connsiteY2" fmla="*/ 114789 h 114789"/>
                <a:gd name="connsiteX3" fmla="*/ 0 w 304800"/>
                <a:gd name="connsiteY3" fmla="*/ 114789 h 114789"/>
                <a:gd name="connsiteX4" fmla="*/ 0 w 304800"/>
                <a:gd name="connsiteY4" fmla="*/ 0 h 114789"/>
                <a:gd name="connsiteX0" fmla="*/ 0 w 304800"/>
                <a:gd name="connsiteY0" fmla="*/ 33337 h 148126"/>
                <a:gd name="connsiteX1" fmla="*/ 138113 w 304800"/>
                <a:gd name="connsiteY1" fmla="*/ 0 h 148126"/>
                <a:gd name="connsiteX2" fmla="*/ 304800 w 304800"/>
                <a:gd name="connsiteY2" fmla="*/ 148126 h 148126"/>
                <a:gd name="connsiteX3" fmla="*/ 0 w 304800"/>
                <a:gd name="connsiteY3" fmla="*/ 148126 h 148126"/>
                <a:gd name="connsiteX4" fmla="*/ 0 w 304800"/>
                <a:gd name="connsiteY4" fmla="*/ 33337 h 148126"/>
                <a:gd name="connsiteX0" fmla="*/ 0 w 304800"/>
                <a:gd name="connsiteY0" fmla="*/ 33337 h 148126"/>
                <a:gd name="connsiteX1" fmla="*/ 138113 w 304800"/>
                <a:gd name="connsiteY1" fmla="*/ 0 h 148126"/>
                <a:gd name="connsiteX2" fmla="*/ 304800 w 304800"/>
                <a:gd name="connsiteY2" fmla="*/ 148126 h 148126"/>
                <a:gd name="connsiteX3" fmla="*/ 0 w 304800"/>
                <a:gd name="connsiteY3" fmla="*/ 148126 h 148126"/>
                <a:gd name="connsiteX4" fmla="*/ 0 w 304800"/>
                <a:gd name="connsiteY4" fmla="*/ 33337 h 148126"/>
                <a:gd name="connsiteX0" fmla="*/ 0 w 304800"/>
                <a:gd name="connsiteY0" fmla="*/ 33337 h 148126"/>
                <a:gd name="connsiteX1" fmla="*/ 138113 w 304800"/>
                <a:gd name="connsiteY1" fmla="*/ 0 h 148126"/>
                <a:gd name="connsiteX2" fmla="*/ 304800 w 304800"/>
                <a:gd name="connsiteY2" fmla="*/ 148126 h 148126"/>
                <a:gd name="connsiteX3" fmla="*/ 0 w 304800"/>
                <a:gd name="connsiteY3" fmla="*/ 148126 h 148126"/>
                <a:gd name="connsiteX4" fmla="*/ 0 w 304800"/>
                <a:gd name="connsiteY4" fmla="*/ 33337 h 148126"/>
                <a:gd name="connsiteX0" fmla="*/ 0 w 309563"/>
                <a:gd name="connsiteY0" fmla="*/ 57149 h 148126"/>
                <a:gd name="connsiteX1" fmla="*/ 142876 w 309563"/>
                <a:gd name="connsiteY1" fmla="*/ 0 h 148126"/>
                <a:gd name="connsiteX2" fmla="*/ 309563 w 309563"/>
                <a:gd name="connsiteY2" fmla="*/ 148126 h 148126"/>
                <a:gd name="connsiteX3" fmla="*/ 4763 w 309563"/>
                <a:gd name="connsiteY3" fmla="*/ 148126 h 148126"/>
                <a:gd name="connsiteX4" fmla="*/ 0 w 309563"/>
                <a:gd name="connsiteY4" fmla="*/ 57149 h 148126"/>
                <a:gd name="connsiteX0" fmla="*/ 0 w 309563"/>
                <a:gd name="connsiteY0" fmla="*/ 57149 h 148126"/>
                <a:gd name="connsiteX1" fmla="*/ 142876 w 309563"/>
                <a:gd name="connsiteY1" fmla="*/ 0 h 148126"/>
                <a:gd name="connsiteX2" fmla="*/ 309563 w 309563"/>
                <a:gd name="connsiteY2" fmla="*/ 148126 h 148126"/>
                <a:gd name="connsiteX3" fmla="*/ 4763 w 309563"/>
                <a:gd name="connsiteY3" fmla="*/ 138601 h 148126"/>
                <a:gd name="connsiteX4" fmla="*/ 0 w 309563"/>
                <a:gd name="connsiteY4" fmla="*/ 57149 h 148126"/>
                <a:gd name="connsiteX0" fmla="*/ 0 w 309563"/>
                <a:gd name="connsiteY0" fmla="*/ 57149 h 140982"/>
                <a:gd name="connsiteX1" fmla="*/ 142876 w 309563"/>
                <a:gd name="connsiteY1" fmla="*/ 0 h 140982"/>
                <a:gd name="connsiteX2" fmla="*/ 309563 w 309563"/>
                <a:gd name="connsiteY2" fmla="*/ 140982 h 140982"/>
                <a:gd name="connsiteX3" fmla="*/ 4763 w 309563"/>
                <a:gd name="connsiteY3" fmla="*/ 138601 h 140982"/>
                <a:gd name="connsiteX4" fmla="*/ 0 w 309563"/>
                <a:gd name="connsiteY4" fmla="*/ 57149 h 140982"/>
                <a:gd name="connsiteX0" fmla="*/ 0 w 304800"/>
                <a:gd name="connsiteY0" fmla="*/ 138601 h 140982"/>
                <a:gd name="connsiteX1" fmla="*/ 138113 w 304800"/>
                <a:gd name="connsiteY1" fmla="*/ 0 h 140982"/>
                <a:gd name="connsiteX2" fmla="*/ 304800 w 304800"/>
                <a:gd name="connsiteY2" fmla="*/ 140982 h 140982"/>
                <a:gd name="connsiteX3" fmla="*/ 0 w 304800"/>
                <a:gd name="connsiteY3" fmla="*/ 138601 h 140982"/>
                <a:gd name="connsiteX0" fmla="*/ 0 w 304800"/>
                <a:gd name="connsiteY0" fmla="*/ 138601 h 140982"/>
                <a:gd name="connsiteX1" fmla="*/ 138113 w 304800"/>
                <a:gd name="connsiteY1" fmla="*/ 0 h 140982"/>
                <a:gd name="connsiteX2" fmla="*/ 304800 w 304800"/>
                <a:gd name="connsiteY2" fmla="*/ 140982 h 140982"/>
                <a:gd name="connsiteX3" fmla="*/ 0 w 304800"/>
                <a:gd name="connsiteY3" fmla="*/ 138601 h 140982"/>
                <a:gd name="connsiteX0" fmla="*/ 14537 w 319337"/>
                <a:gd name="connsiteY0" fmla="*/ 138601 h 140982"/>
                <a:gd name="connsiteX1" fmla="*/ 152650 w 319337"/>
                <a:gd name="connsiteY1" fmla="*/ 0 h 140982"/>
                <a:gd name="connsiteX2" fmla="*/ 319337 w 319337"/>
                <a:gd name="connsiteY2" fmla="*/ 140982 h 140982"/>
                <a:gd name="connsiteX3" fmla="*/ 14537 w 319337"/>
                <a:gd name="connsiteY3" fmla="*/ 138601 h 140982"/>
                <a:gd name="connsiteX0" fmla="*/ 14537 w 319337"/>
                <a:gd name="connsiteY0" fmla="*/ 114788 h 117169"/>
                <a:gd name="connsiteX1" fmla="*/ 152650 w 319337"/>
                <a:gd name="connsiteY1" fmla="*/ 0 h 117169"/>
                <a:gd name="connsiteX2" fmla="*/ 319337 w 319337"/>
                <a:gd name="connsiteY2" fmla="*/ 117169 h 117169"/>
                <a:gd name="connsiteX3" fmla="*/ 14537 w 319337"/>
                <a:gd name="connsiteY3" fmla="*/ 114788 h 117169"/>
                <a:gd name="connsiteX0" fmla="*/ 14537 w 319337"/>
                <a:gd name="connsiteY0" fmla="*/ 114788 h 117169"/>
                <a:gd name="connsiteX1" fmla="*/ 152650 w 319337"/>
                <a:gd name="connsiteY1" fmla="*/ 0 h 117169"/>
                <a:gd name="connsiteX2" fmla="*/ 319337 w 319337"/>
                <a:gd name="connsiteY2" fmla="*/ 117169 h 117169"/>
                <a:gd name="connsiteX3" fmla="*/ 14537 w 319337"/>
                <a:gd name="connsiteY3" fmla="*/ 114788 h 117169"/>
                <a:gd name="connsiteX0" fmla="*/ 7036 w 311836"/>
                <a:gd name="connsiteY0" fmla="*/ 114788 h 117169"/>
                <a:gd name="connsiteX1" fmla="*/ 145149 w 311836"/>
                <a:gd name="connsiteY1" fmla="*/ 0 h 117169"/>
                <a:gd name="connsiteX2" fmla="*/ 311836 w 311836"/>
                <a:gd name="connsiteY2" fmla="*/ 117169 h 117169"/>
                <a:gd name="connsiteX3" fmla="*/ 7036 w 311836"/>
                <a:gd name="connsiteY3" fmla="*/ 114788 h 117169"/>
                <a:gd name="connsiteX0" fmla="*/ 7036 w 311836"/>
                <a:gd name="connsiteY0" fmla="*/ 114788 h 117169"/>
                <a:gd name="connsiteX1" fmla="*/ 145149 w 311836"/>
                <a:gd name="connsiteY1" fmla="*/ 0 h 117169"/>
                <a:gd name="connsiteX2" fmla="*/ 311836 w 311836"/>
                <a:gd name="connsiteY2" fmla="*/ 117169 h 117169"/>
                <a:gd name="connsiteX3" fmla="*/ 216586 w 311836"/>
                <a:gd name="connsiteY3" fmla="*/ 107155 h 117169"/>
                <a:gd name="connsiteX4" fmla="*/ 7036 w 311836"/>
                <a:gd name="connsiteY4" fmla="*/ 114788 h 117169"/>
                <a:gd name="connsiteX0" fmla="*/ 7036 w 311836"/>
                <a:gd name="connsiteY0" fmla="*/ 114788 h 117169"/>
                <a:gd name="connsiteX1" fmla="*/ 145149 w 311836"/>
                <a:gd name="connsiteY1" fmla="*/ 0 h 117169"/>
                <a:gd name="connsiteX2" fmla="*/ 311836 w 311836"/>
                <a:gd name="connsiteY2" fmla="*/ 117169 h 117169"/>
                <a:gd name="connsiteX3" fmla="*/ 216586 w 311836"/>
                <a:gd name="connsiteY3" fmla="*/ 107155 h 117169"/>
                <a:gd name="connsiteX4" fmla="*/ 90379 w 311836"/>
                <a:gd name="connsiteY4" fmla="*/ 104774 h 117169"/>
                <a:gd name="connsiteX5" fmla="*/ 7036 w 311836"/>
                <a:gd name="connsiteY5" fmla="*/ 114788 h 117169"/>
                <a:gd name="connsiteX0" fmla="*/ 7036 w 311836"/>
                <a:gd name="connsiteY0" fmla="*/ 114788 h 117169"/>
                <a:gd name="connsiteX1" fmla="*/ 145149 w 311836"/>
                <a:gd name="connsiteY1" fmla="*/ 0 h 117169"/>
                <a:gd name="connsiteX2" fmla="*/ 311836 w 311836"/>
                <a:gd name="connsiteY2" fmla="*/ 117169 h 117169"/>
                <a:gd name="connsiteX3" fmla="*/ 216586 w 311836"/>
                <a:gd name="connsiteY3" fmla="*/ 107155 h 117169"/>
                <a:gd name="connsiteX4" fmla="*/ 90379 w 311836"/>
                <a:gd name="connsiteY4" fmla="*/ 104774 h 117169"/>
                <a:gd name="connsiteX5" fmla="*/ 7036 w 311836"/>
                <a:gd name="connsiteY5" fmla="*/ 114788 h 117169"/>
                <a:gd name="connsiteX0" fmla="*/ 7036 w 311836"/>
                <a:gd name="connsiteY0" fmla="*/ 114788 h 118494"/>
                <a:gd name="connsiteX1" fmla="*/ 145149 w 311836"/>
                <a:gd name="connsiteY1" fmla="*/ 0 h 118494"/>
                <a:gd name="connsiteX2" fmla="*/ 311836 w 311836"/>
                <a:gd name="connsiteY2" fmla="*/ 117169 h 118494"/>
                <a:gd name="connsiteX3" fmla="*/ 216586 w 311836"/>
                <a:gd name="connsiteY3" fmla="*/ 107155 h 118494"/>
                <a:gd name="connsiteX4" fmla="*/ 90379 w 311836"/>
                <a:gd name="connsiteY4" fmla="*/ 104774 h 118494"/>
                <a:gd name="connsiteX5" fmla="*/ 7036 w 311836"/>
                <a:gd name="connsiteY5" fmla="*/ 114788 h 118494"/>
                <a:gd name="connsiteX0" fmla="*/ 7036 w 311836"/>
                <a:gd name="connsiteY0" fmla="*/ 114788 h 118494"/>
                <a:gd name="connsiteX1" fmla="*/ 145149 w 311836"/>
                <a:gd name="connsiteY1" fmla="*/ 0 h 118494"/>
                <a:gd name="connsiteX2" fmla="*/ 311836 w 311836"/>
                <a:gd name="connsiteY2" fmla="*/ 117169 h 118494"/>
                <a:gd name="connsiteX3" fmla="*/ 216586 w 311836"/>
                <a:gd name="connsiteY3" fmla="*/ 107155 h 118494"/>
                <a:gd name="connsiteX4" fmla="*/ 90379 w 311836"/>
                <a:gd name="connsiteY4" fmla="*/ 104774 h 118494"/>
                <a:gd name="connsiteX5" fmla="*/ 7036 w 311836"/>
                <a:gd name="connsiteY5" fmla="*/ 114788 h 118494"/>
                <a:gd name="connsiteX0" fmla="*/ 7036 w 311836"/>
                <a:gd name="connsiteY0" fmla="*/ 114788 h 118494"/>
                <a:gd name="connsiteX1" fmla="*/ 145149 w 311836"/>
                <a:gd name="connsiteY1" fmla="*/ 0 h 118494"/>
                <a:gd name="connsiteX2" fmla="*/ 311836 w 311836"/>
                <a:gd name="connsiteY2" fmla="*/ 117169 h 118494"/>
                <a:gd name="connsiteX3" fmla="*/ 216586 w 311836"/>
                <a:gd name="connsiteY3" fmla="*/ 107155 h 118494"/>
                <a:gd name="connsiteX4" fmla="*/ 90379 w 311836"/>
                <a:gd name="connsiteY4" fmla="*/ 104774 h 118494"/>
                <a:gd name="connsiteX5" fmla="*/ 7036 w 311836"/>
                <a:gd name="connsiteY5" fmla="*/ 114788 h 118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1836" h="118494">
                  <a:moveTo>
                    <a:pt x="7036" y="114788"/>
                  </a:moveTo>
                  <a:cubicBezTo>
                    <a:pt x="7830" y="82875"/>
                    <a:pt x="-48528" y="58106"/>
                    <a:pt x="145149" y="0"/>
                  </a:cubicBezTo>
                  <a:cubicBezTo>
                    <a:pt x="338824" y="54137"/>
                    <a:pt x="289612" y="63032"/>
                    <a:pt x="311836" y="117169"/>
                  </a:cubicBezTo>
                  <a:cubicBezTo>
                    <a:pt x="280086" y="116212"/>
                    <a:pt x="255479" y="122399"/>
                    <a:pt x="216586" y="107155"/>
                  </a:cubicBezTo>
                  <a:cubicBezTo>
                    <a:pt x="174517" y="123030"/>
                    <a:pt x="137211" y="122236"/>
                    <a:pt x="90379" y="104774"/>
                  </a:cubicBezTo>
                  <a:cubicBezTo>
                    <a:pt x="62598" y="127162"/>
                    <a:pt x="34817" y="111450"/>
                    <a:pt x="7036" y="114788"/>
                  </a:cubicBezTo>
                  <a:close/>
                </a:path>
              </a:pathLst>
            </a:custGeom>
            <a:solidFill>
              <a:srgbClr val="FCDAC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25">
              <a:extLst>
                <a:ext uri="{FF2B5EF4-FFF2-40B4-BE49-F238E27FC236}">
                  <a16:creationId xmlns:a16="http://schemas.microsoft.com/office/drawing/2014/main" id="{39D17D23-E34E-40F0-51E0-046024185087}"/>
                </a:ext>
              </a:extLst>
            </p:cNvPr>
            <p:cNvSpPr/>
            <p:nvPr/>
          </p:nvSpPr>
          <p:spPr>
            <a:xfrm>
              <a:off x="3326130" y="4828980"/>
              <a:ext cx="2170697" cy="1111458"/>
            </a:xfrm>
            <a:custGeom>
              <a:avLst/>
              <a:gdLst>
                <a:gd name="connsiteX0" fmla="*/ 0 w 1002297"/>
                <a:gd name="connsiteY0" fmla="*/ 0 h 498489"/>
                <a:gd name="connsiteX1" fmla="*/ 1002297 w 1002297"/>
                <a:gd name="connsiteY1" fmla="*/ 0 h 498489"/>
                <a:gd name="connsiteX2" fmla="*/ 1002297 w 1002297"/>
                <a:gd name="connsiteY2" fmla="*/ 498489 h 498489"/>
                <a:gd name="connsiteX3" fmla="*/ 0 w 1002297"/>
                <a:gd name="connsiteY3" fmla="*/ 498489 h 498489"/>
                <a:gd name="connsiteX4" fmla="*/ 0 w 1002297"/>
                <a:gd name="connsiteY4" fmla="*/ 0 h 498489"/>
                <a:gd name="connsiteX0" fmla="*/ 0 w 3224797"/>
                <a:gd name="connsiteY0" fmla="*/ 88900 h 498489"/>
                <a:gd name="connsiteX1" fmla="*/ 3224797 w 3224797"/>
                <a:gd name="connsiteY1" fmla="*/ 0 h 498489"/>
                <a:gd name="connsiteX2" fmla="*/ 3224797 w 3224797"/>
                <a:gd name="connsiteY2" fmla="*/ 498489 h 498489"/>
                <a:gd name="connsiteX3" fmla="*/ 2222500 w 3224797"/>
                <a:gd name="connsiteY3" fmla="*/ 498489 h 498489"/>
                <a:gd name="connsiteX4" fmla="*/ 0 w 3224797"/>
                <a:gd name="connsiteY4" fmla="*/ 88900 h 498489"/>
                <a:gd name="connsiteX0" fmla="*/ 0 w 3224797"/>
                <a:gd name="connsiteY0" fmla="*/ 88900 h 701689"/>
                <a:gd name="connsiteX1" fmla="*/ 3224797 w 3224797"/>
                <a:gd name="connsiteY1" fmla="*/ 0 h 701689"/>
                <a:gd name="connsiteX2" fmla="*/ 3224797 w 3224797"/>
                <a:gd name="connsiteY2" fmla="*/ 498489 h 701689"/>
                <a:gd name="connsiteX3" fmla="*/ 825500 w 3224797"/>
                <a:gd name="connsiteY3" fmla="*/ 701689 h 701689"/>
                <a:gd name="connsiteX4" fmla="*/ 0 w 3224797"/>
                <a:gd name="connsiteY4" fmla="*/ 88900 h 701689"/>
                <a:gd name="connsiteX0" fmla="*/ 0 w 3224797"/>
                <a:gd name="connsiteY0" fmla="*/ 88900 h 701689"/>
                <a:gd name="connsiteX1" fmla="*/ 3224797 w 3224797"/>
                <a:gd name="connsiteY1" fmla="*/ 0 h 701689"/>
                <a:gd name="connsiteX2" fmla="*/ 2170697 w 3224797"/>
                <a:gd name="connsiteY2" fmla="*/ 561989 h 701689"/>
                <a:gd name="connsiteX3" fmla="*/ 825500 w 3224797"/>
                <a:gd name="connsiteY3" fmla="*/ 701689 h 701689"/>
                <a:gd name="connsiteX4" fmla="*/ 0 w 3224797"/>
                <a:gd name="connsiteY4" fmla="*/ 88900 h 701689"/>
                <a:gd name="connsiteX0" fmla="*/ 0 w 2170697"/>
                <a:gd name="connsiteY0" fmla="*/ 0 h 612789"/>
                <a:gd name="connsiteX1" fmla="*/ 1992897 w 2170697"/>
                <a:gd name="connsiteY1" fmla="*/ 25400 h 612789"/>
                <a:gd name="connsiteX2" fmla="*/ 2170697 w 2170697"/>
                <a:gd name="connsiteY2" fmla="*/ 473089 h 612789"/>
                <a:gd name="connsiteX3" fmla="*/ 825500 w 2170697"/>
                <a:gd name="connsiteY3" fmla="*/ 612789 h 612789"/>
                <a:gd name="connsiteX4" fmla="*/ 0 w 2170697"/>
                <a:gd name="connsiteY4" fmla="*/ 0 h 612789"/>
                <a:gd name="connsiteX0" fmla="*/ 0 w 2170697"/>
                <a:gd name="connsiteY0" fmla="*/ 378238 h 991027"/>
                <a:gd name="connsiteX1" fmla="*/ 1992897 w 2170697"/>
                <a:gd name="connsiteY1" fmla="*/ 403638 h 991027"/>
                <a:gd name="connsiteX2" fmla="*/ 2170697 w 2170697"/>
                <a:gd name="connsiteY2" fmla="*/ 851327 h 991027"/>
                <a:gd name="connsiteX3" fmla="*/ 825500 w 2170697"/>
                <a:gd name="connsiteY3" fmla="*/ 991027 h 991027"/>
                <a:gd name="connsiteX4" fmla="*/ 0 w 2170697"/>
                <a:gd name="connsiteY4" fmla="*/ 378238 h 991027"/>
                <a:gd name="connsiteX0" fmla="*/ 0 w 2170697"/>
                <a:gd name="connsiteY0" fmla="*/ 498669 h 1111458"/>
                <a:gd name="connsiteX1" fmla="*/ 1992897 w 2170697"/>
                <a:gd name="connsiteY1" fmla="*/ 524069 h 1111458"/>
                <a:gd name="connsiteX2" fmla="*/ 2170697 w 2170697"/>
                <a:gd name="connsiteY2" fmla="*/ 971758 h 1111458"/>
                <a:gd name="connsiteX3" fmla="*/ 825500 w 2170697"/>
                <a:gd name="connsiteY3" fmla="*/ 1111458 h 1111458"/>
                <a:gd name="connsiteX4" fmla="*/ 0 w 2170697"/>
                <a:gd name="connsiteY4" fmla="*/ 498669 h 1111458"/>
                <a:gd name="connsiteX0" fmla="*/ 0 w 2170697"/>
                <a:gd name="connsiteY0" fmla="*/ 498669 h 1111458"/>
                <a:gd name="connsiteX1" fmla="*/ 1992897 w 2170697"/>
                <a:gd name="connsiteY1" fmla="*/ 524069 h 1111458"/>
                <a:gd name="connsiteX2" fmla="*/ 2170697 w 2170697"/>
                <a:gd name="connsiteY2" fmla="*/ 971758 h 1111458"/>
                <a:gd name="connsiteX3" fmla="*/ 825500 w 2170697"/>
                <a:gd name="connsiteY3" fmla="*/ 1111458 h 1111458"/>
                <a:gd name="connsiteX4" fmla="*/ 0 w 2170697"/>
                <a:gd name="connsiteY4" fmla="*/ 498669 h 1111458"/>
                <a:gd name="connsiteX0" fmla="*/ 0 w 2170697"/>
                <a:gd name="connsiteY0" fmla="*/ 498669 h 1111458"/>
                <a:gd name="connsiteX1" fmla="*/ 1992897 w 2170697"/>
                <a:gd name="connsiteY1" fmla="*/ 524069 h 1111458"/>
                <a:gd name="connsiteX2" fmla="*/ 2170697 w 2170697"/>
                <a:gd name="connsiteY2" fmla="*/ 971758 h 1111458"/>
                <a:gd name="connsiteX3" fmla="*/ 825500 w 2170697"/>
                <a:gd name="connsiteY3" fmla="*/ 1111458 h 1111458"/>
                <a:gd name="connsiteX4" fmla="*/ 0 w 2170697"/>
                <a:gd name="connsiteY4" fmla="*/ 498669 h 1111458"/>
                <a:gd name="connsiteX0" fmla="*/ 0 w 2170697"/>
                <a:gd name="connsiteY0" fmla="*/ 498669 h 1111458"/>
                <a:gd name="connsiteX1" fmla="*/ 1992897 w 2170697"/>
                <a:gd name="connsiteY1" fmla="*/ 524069 h 1111458"/>
                <a:gd name="connsiteX2" fmla="*/ 2170697 w 2170697"/>
                <a:gd name="connsiteY2" fmla="*/ 971758 h 1111458"/>
                <a:gd name="connsiteX3" fmla="*/ 825500 w 2170697"/>
                <a:gd name="connsiteY3" fmla="*/ 1111458 h 1111458"/>
                <a:gd name="connsiteX4" fmla="*/ 0 w 2170697"/>
                <a:gd name="connsiteY4" fmla="*/ 498669 h 1111458"/>
                <a:gd name="connsiteX0" fmla="*/ 0 w 2170697"/>
                <a:gd name="connsiteY0" fmla="*/ 498669 h 1111458"/>
                <a:gd name="connsiteX1" fmla="*/ 1992897 w 2170697"/>
                <a:gd name="connsiteY1" fmla="*/ 524069 h 1111458"/>
                <a:gd name="connsiteX2" fmla="*/ 2170697 w 2170697"/>
                <a:gd name="connsiteY2" fmla="*/ 971758 h 1111458"/>
                <a:gd name="connsiteX3" fmla="*/ 825500 w 2170697"/>
                <a:gd name="connsiteY3" fmla="*/ 1111458 h 1111458"/>
                <a:gd name="connsiteX4" fmla="*/ 0 w 2170697"/>
                <a:gd name="connsiteY4" fmla="*/ 498669 h 1111458"/>
                <a:gd name="connsiteX0" fmla="*/ 0 w 2170697"/>
                <a:gd name="connsiteY0" fmla="*/ 498669 h 1111458"/>
                <a:gd name="connsiteX1" fmla="*/ 1992897 w 2170697"/>
                <a:gd name="connsiteY1" fmla="*/ 524069 h 1111458"/>
                <a:gd name="connsiteX2" fmla="*/ 2170697 w 2170697"/>
                <a:gd name="connsiteY2" fmla="*/ 971758 h 1111458"/>
                <a:gd name="connsiteX3" fmla="*/ 825500 w 2170697"/>
                <a:gd name="connsiteY3" fmla="*/ 1111458 h 1111458"/>
                <a:gd name="connsiteX4" fmla="*/ 0 w 2170697"/>
                <a:gd name="connsiteY4" fmla="*/ 498669 h 1111458"/>
                <a:gd name="connsiteX0" fmla="*/ 0 w 2170697"/>
                <a:gd name="connsiteY0" fmla="*/ 498669 h 1111458"/>
                <a:gd name="connsiteX1" fmla="*/ 1992897 w 2170697"/>
                <a:gd name="connsiteY1" fmla="*/ 524069 h 1111458"/>
                <a:gd name="connsiteX2" fmla="*/ 2170697 w 2170697"/>
                <a:gd name="connsiteY2" fmla="*/ 971758 h 1111458"/>
                <a:gd name="connsiteX3" fmla="*/ 825500 w 2170697"/>
                <a:gd name="connsiteY3" fmla="*/ 1111458 h 1111458"/>
                <a:gd name="connsiteX4" fmla="*/ 0 w 2170697"/>
                <a:gd name="connsiteY4" fmla="*/ 498669 h 1111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70697" h="1111458">
                  <a:moveTo>
                    <a:pt x="0" y="498669"/>
                  </a:moveTo>
                  <a:cubicBezTo>
                    <a:pt x="219799" y="62636"/>
                    <a:pt x="858698" y="-373398"/>
                    <a:pt x="1992897" y="524069"/>
                  </a:cubicBezTo>
                  <a:lnTo>
                    <a:pt x="2170697" y="971758"/>
                  </a:lnTo>
                  <a:cubicBezTo>
                    <a:pt x="1900098" y="891325"/>
                    <a:pt x="1413599" y="658491"/>
                    <a:pt x="825500" y="1111458"/>
                  </a:cubicBezTo>
                  <a:cubicBezTo>
                    <a:pt x="740833" y="957995"/>
                    <a:pt x="821267" y="296532"/>
                    <a:pt x="0" y="498669"/>
                  </a:cubicBezTo>
                  <a:close/>
                </a:path>
              </a:pathLst>
            </a:custGeom>
            <a:solidFill>
              <a:srgbClr val="FCCFB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25">
              <a:extLst>
                <a:ext uri="{FF2B5EF4-FFF2-40B4-BE49-F238E27FC236}">
                  <a16:creationId xmlns:a16="http://schemas.microsoft.com/office/drawing/2014/main" id="{2F2BCD26-E5E4-3A4C-11AC-E31CD4D81B46}"/>
                </a:ext>
              </a:extLst>
            </p:cNvPr>
            <p:cNvSpPr/>
            <p:nvPr/>
          </p:nvSpPr>
          <p:spPr>
            <a:xfrm flipH="1">
              <a:off x="6764214" y="4849832"/>
              <a:ext cx="2170697" cy="1111458"/>
            </a:xfrm>
            <a:custGeom>
              <a:avLst/>
              <a:gdLst>
                <a:gd name="connsiteX0" fmla="*/ 0 w 1002297"/>
                <a:gd name="connsiteY0" fmla="*/ 0 h 498489"/>
                <a:gd name="connsiteX1" fmla="*/ 1002297 w 1002297"/>
                <a:gd name="connsiteY1" fmla="*/ 0 h 498489"/>
                <a:gd name="connsiteX2" fmla="*/ 1002297 w 1002297"/>
                <a:gd name="connsiteY2" fmla="*/ 498489 h 498489"/>
                <a:gd name="connsiteX3" fmla="*/ 0 w 1002297"/>
                <a:gd name="connsiteY3" fmla="*/ 498489 h 498489"/>
                <a:gd name="connsiteX4" fmla="*/ 0 w 1002297"/>
                <a:gd name="connsiteY4" fmla="*/ 0 h 498489"/>
                <a:gd name="connsiteX0" fmla="*/ 0 w 3224797"/>
                <a:gd name="connsiteY0" fmla="*/ 88900 h 498489"/>
                <a:gd name="connsiteX1" fmla="*/ 3224797 w 3224797"/>
                <a:gd name="connsiteY1" fmla="*/ 0 h 498489"/>
                <a:gd name="connsiteX2" fmla="*/ 3224797 w 3224797"/>
                <a:gd name="connsiteY2" fmla="*/ 498489 h 498489"/>
                <a:gd name="connsiteX3" fmla="*/ 2222500 w 3224797"/>
                <a:gd name="connsiteY3" fmla="*/ 498489 h 498489"/>
                <a:gd name="connsiteX4" fmla="*/ 0 w 3224797"/>
                <a:gd name="connsiteY4" fmla="*/ 88900 h 498489"/>
                <a:gd name="connsiteX0" fmla="*/ 0 w 3224797"/>
                <a:gd name="connsiteY0" fmla="*/ 88900 h 701689"/>
                <a:gd name="connsiteX1" fmla="*/ 3224797 w 3224797"/>
                <a:gd name="connsiteY1" fmla="*/ 0 h 701689"/>
                <a:gd name="connsiteX2" fmla="*/ 3224797 w 3224797"/>
                <a:gd name="connsiteY2" fmla="*/ 498489 h 701689"/>
                <a:gd name="connsiteX3" fmla="*/ 825500 w 3224797"/>
                <a:gd name="connsiteY3" fmla="*/ 701689 h 701689"/>
                <a:gd name="connsiteX4" fmla="*/ 0 w 3224797"/>
                <a:gd name="connsiteY4" fmla="*/ 88900 h 701689"/>
                <a:gd name="connsiteX0" fmla="*/ 0 w 3224797"/>
                <a:gd name="connsiteY0" fmla="*/ 88900 h 701689"/>
                <a:gd name="connsiteX1" fmla="*/ 3224797 w 3224797"/>
                <a:gd name="connsiteY1" fmla="*/ 0 h 701689"/>
                <a:gd name="connsiteX2" fmla="*/ 2170697 w 3224797"/>
                <a:gd name="connsiteY2" fmla="*/ 561989 h 701689"/>
                <a:gd name="connsiteX3" fmla="*/ 825500 w 3224797"/>
                <a:gd name="connsiteY3" fmla="*/ 701689 h 701689"/>
                <a:gd name="connsiteX4" fmla="*/ 0 w 3224797"/>
                <a:gd name="connsiteY4" fmla="*/ 88900 h 701689"/>
                <a:gd name="connsiteX0" fmla="*/ 0 w 2170697"/>
                <a:gd name="connsiteY0" fmla="*/ 0 h 612789"/>
                <a:gd name="connsiteX1" fmla="*/ 1992897 w 2170697"/>
                <a:gd name="connsiteY1" fmla="*/ 25400 h 612789"/>
                <a:gd name="connsiteX2" fmla="*/ 2170697 w 2170697"/>
                <a:gd name="connsiteY2" fmla="*/ 473089 h 612789"/>
                <a:gd name="connsiteX3" fmla="*/ 825500 w 2170697"/>
                <a:gd name="connsiteY3" fmla="*/ 612789 h 612789"/>
                <a:gd name="connsiteX4" fmla="*/ 0 w 2170697"/>
                <a:gd name="connsiteY4" fmla="*/ 0 h 612789"/>
                <a:gd name="connsiteX0" fmla="*/ 0 w 2170697"/>
                <a:gd name="connsiteY0" fmla="*/ 378238 h 991027"/>
                <a:gd name="connsiteX1" fmla="*/ 1992897 w 2170697"/>
                <a:gd name="connsiteY1" fmla="*/ 403638 h 991027"/>
                <a:gd name="connsiteX2" fmla="*/ 2170697 w 2170697"/>
                <a:gd name="connsiteY2" fmla="*/ 851327 h 991027"/>
                <a:gd name="connsiteX3" fmla="*/ 825500 w 2170697"/>
                <a:gd name="connsiteY3" fmla="*/ 991027 h 991027"/>
                <a:gd name="connsiteX4" fmla="*/ 0 w 2170697"/>
                <a:gd name="connsiteY4" fmla="*/ 378238 h 991027"/>
                <a:gd name="connsiteX0" fmla="*/ 0 w 2170697"/>
                <a:gd name="connsiteY0" fmla="*/ 498669 h 1111458"/>
                <a:gd name="connsiteX1" fmla="*/ 1992897 w 2170697"/>
                <a:gd name="connsiteY1" fmla="*/ 524069 h 1111458"/>
                <a:gd name="connsiteX2" fmla="*/ 2170697 w 2170697"/>
                <a:gd name="connsiteY2" fmla="*/ 971758 h 1111458"/>
                <a:gd name="connsiteX3" fmla="*/ 825500 w 2170697"/>
                <a:gd name="connsiteY3" fmla="*/ 1111458 h 1111458"/>
                <a:gd name="connsiteX4" fmla="*/ 0 w 2170697"/>
                <a:gd name="connsiteY4" fmla="*/ 498669 h 1111458"/>
                <a:gd name="connsiteX0" fmla="*/ 0 w 2170697"/>
                <a:gd name="connsiteY0" fmla="*/ 498669 h 1111458"/>
                <a:gd name="connsiteX1" fmla="*/ 1992897 w 2170697"/>
                <a:gd name="connsiteY1" fmla="*/ 524069 h 1111458"/>
                <a:gd name="connsiteX2" fmla="*/ 2170697 w 2170697"/>
                <a:gd name="connsiteY2" fmla="*/ 971758 h 1111458"/>
                <a:gd name="connsiteX3" fmla="*/ 825500 w 2170697"/>
                <a:gd name="connsiteY3" fmla="*/ 1111458 h 1111458"/>
                <a:gd name="connsiteX4" fmla="*/ 0 w 2170697"/>
                <a:gd name="connsiteY4" fmla="*/ 498669 h 1111458"/>
                <a:gd name="connsiteX0" fmla="*/ 0 w 2170697"/>
                <a:gd name="connsiteY0" fmla="*/ 498669 h 1111458"/>
                <a:gd name="connsiteX1" fmla="*/ 1992897 w 2170697"/>
                <a:gd name="connsiteY1" fmla="*/ 524069 h 1111458"/>
                <a:gd name="connsiteX2" fmla="*/ 2170697 w 2170697"/>
                <a:gd name="connsiteY2" fmla="*/ 971758 h 1111458"/>
                <a:gd name="connsiteX3" fmla="*/ 825500 w 2170697"/>
                <a:gd name="connsiteY3" fmla="*/ 1111458 h 1111458"/>
                <a:gd name="connsiteX4" fmla="*/ 0 w 2170697"/>
                <a:gd name="connsiteY4" fmla="*/ 498669 h 1111458"/>
                <a:gd name="connsiteX0" fmla="*/ 0 w 2170697"/>
                <a:gd name="connsiteY0" fmla="*/ 498669 h 1111458"/>
                <a:gd name="connsiteX1" fmla="*/ 1992897 w 2170697"/>
                <a:gd name="connsiteY1" fmla="*/ 524069 h 1111458"/>
                <a:gd name="connsiteX2" fmla="*/ 2170697 w 2170697"/>
                <a:gd name="connsiteY2" fmla="*/ 971758 h 1111458"/>
                <a:gd name="connsiteX3" fmla="*/ 825500 w 2170697"/>
                <a:gd name="connsiteY3" fmla="*/ 1111458 h 1111458"/>
                <a:gd name="connsiteX4" fmla="*/ 0 w 2170697"/>
                <a:gd name="connsiteY4" fmla="*/ 498669 h 1111458"/>
                <a:gd name="connsiteX0" fmla="*/ 0 w 2170697"/>
                <a:gd name="connsiteY0" fmla="*/ 498669 h 1111458"/>
                <a:gd name="connsiteX1" fmla="*/ 1992897 w 2170697"/>
                <a:gd name="connsiteY1" fmla="*/ 524069 h 1111458"/>
                <a:gd name="connsiteX2" fmla="*/ 2170697 w 2170697"/>
                <a:gd name="connsiteY2" fmla="*/ 971758 h 1111458"/>
                <a:gd name="connsiteX3" fmla="*/ 825500 w 2170697"/>
                <a:gd name="connsiteY3" fmla="*/ 1111458 h 1111458"/>
                <a:gd name="connsiteX4" fmla="*/ 0 w 2170697"/>
                <a:gd name="connsiteY4" fmla="*/ 498669 h 1111458"/>
                <a:gd name="connsiteX0" fmla="*/ 0 w 2170697"/>
                <a:gd name="connsiteY0" fmla="*/ 498669 h 1111458"/>
                <a:gd name="connsiteX1" fmla="*/ 1992897 w 2170697"/>
                <a:gd name="connsiteY1" fmla="*/ 524069 h 1111458"/>
                <a:gd name="connsiteX2" fmla="*/ 2170697 w 2170697"/>
                <a:gd name="connsiteY2" fmla="*/ 971758 h 1111458"/>
                <a:gd name="connsiteX3" fmla="*/ 825500 w 2170697"/>
                <a:gd name="connsiteY3" fmla="*/ 1111458 h 1111458"/>
                <a:gd name="connsiteX4" fmla="*/ 0 w 2170697"/>
                <a:gd name="connsiteY4" fmla="*/ 498669 h 1111458"/>
                <a:gd name="connsiteX0" fmla="*/ 0 w 2170697"/>
                <a:gd name="connsiteY0" fmla="*/ 498669 h 1111458"/>
                <a:gd name="connsiteX1" fmla="*/ 1992897 w 2170697"/>
                <a:gd name="connsiteY1" fmla="*/ 524069 h 1111458"/>
                <a:gd name="connsiteX2" fmla="*/ 2170697 w 2170697"/>
                <a:gd name="connsiteY2" fmla="*/ 971758 h 1111458"/>
                <a:gd name="connsiteX3" fmla="*/ 825500 w 2170697"/>
                <a:gd name="connsiteY3" fmla="*/ 1111458 h 1111458"/>
                <a:gd name="connsiteX4" fmla="*/ 0 w 2170697"/>
                <a:gd name="connsiteY4" fmla="*/ 498669 h 1111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70697" h="1111458">
                  <a:moveTo>
                    <a:pt x="0" y="498669"/>
                  </a:moveTo>
                  <a:cubicBezTo>
                    <a:pt x="219799" y="62636"/>
                    <a:pt x="858698" y="-373398"/>
                    <a:pt x="1992897" y="524069"/>
                  </a:cubicBezTo>
                  <a:lnTo>
                    <a:pt x="2170697" y="971758"/>
                  </a:lnTo>
                  <a:cubicBezTo>
                    <a:pt x="1900098" y="891325"/>
                    <a:pt x="1413599" y="658491"/>
                    <a:pt x="825500" y="1111458"/>
                  </a:cubicBezTo>
                  <a:cubicBezTo>
                    <a:pt x="740833" y="957995"/>
                    <a:pt x="821267" y="296532"/>
                    <a:pt x="0" y="498669"/>
                  </a:cubicBezTo>
                  <a:close/>
                </a:path>
              </a:pathLst>
            </a:custGeom>
            <a:solidFill>
              <a:srgbClr val="FCCFB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17">
              <a:extLst>
                <a:ext uri="{FF2B5EF4-FFF2-40B4-BE49-F238E27FC236}">
                  <a16:creationId xmlns:a16="http://schemas.microsoft.com/office/drawing/2014/main" id="{E4C36AFC-A786-AEC8-D19A-80BDACDBB13C}"/>
                </a:ext>
              </a:extLst>
            </p:cNvPr>
            <p:cNvSpPr/>
            <p:nvPr/>
          </p:nvSpPr>
          <p:spPr>
            <a:xfrm>
              <a:off x="5188132" y="4358972"/>
              <a:ext cx="1766410" cy="1623217"/>
            </a:xfrm>
            <a:custGeom>
              <a:avLst/>
              <a:gdLst>
                <a:gd name="connsiteX0" fmla="*/ 0 w 948246"/>
                <a:gd name="connsiteY0" fmla="*/ 0 h 294179"/>
                <a:gd name="connsiteX1" fmla="*/ 948246 w 948246"/>
                <a:gd name="connsiteY1" fmla="*/ 0 h 294179"/>
                <a:gd name="connsiteX2" fmla="*/ 948246 w 948246"/>
                <a:gd name="connsiteY2" fmla="*/ 294179 h 294179"/>
                <a:gd name="connsiteX3" fmla="*/ 0 w 948246"/>
                <a:gd name="connsiteY3" fmla="*/ 294179 h 294179"/>
                <a:gd name="connsiteX4" fmla="*/ 0 w 948246"/>
                <a:gd name="connsiteY4" fmla="*/ 0 h 294179"/>
                <a:gd name="connsiteX0" fmla="*/ 136478 w 1084724"/>
                <a:gd name="connsiteY0" fmla="*/ 0 h 1495182"/>
                <a:gd name="connsiteX1" fmla="*/ 1084724 w 1084724"/>
                <a:gd name="connsiteY1" fmla="*/ 0 h 1495182"/>
                <a:gd name="connsiteX2" fmla="*/ 1084724 w 1084724"/>
                <a:gd name="connsiteY2" fmla="*/ 294179 h 1495182"/>
                <a:gd name="connsiteX3" fmla="*/ 0 w 1084724"/>
                <a:gd name="connsiteY3" fmla="*/ 1495182 h 1495182"/>
                <a:gd name="connsiteX4" fmla="*/ 136478 w 1084724"/>
                <a:gd name="connsiteY4" fmla="*/ 0 h 1495182"/>
                <a:gd name="connsiteX0" fmla="*/ 414548 w 1362794"/>
                <a:gd name="connsiteY0" fmla="*/ 0 h 1495182"/>
                <a:gd name="connsiteX1" fmla="*/ 1362794 w 1362794"/>
                <a:gd name="connsiteY1" fmla="*/ 0 h 1495182"/>
                <a:gd name="connsiteX2" fmla="*/ 1362794 w 1362794"/>
                <a:gd name="connsiteY2" fmla="*/ 294179 h 1495182"/>
                <a:gd name="connsiteX3" fmla="*/ 278070 w 1362794"/>
                <a:gd name="connsiteY3" fmla="*/ 1495182 h 1495182"/>
                <a:gd name="connsiteX4" fmla="*/ 414548 w 1362794"/>
                <a:gd name="connsiteY4" fmla="*/ 0 h 1495182"/>
                <a:gd name="connsiteX0" fmla="*/ 414548 w 1526567"/>
                <a:gd name="connsiteY0" fmla="*/ 0 h 1508829"/>
                <a:gd name="connsiteX1" fmla="*/ 1362794 w 1526567"/>
                <a:gd name="connsiteY1" fmla="*/ 0 h 1508829"/>
                <a:gd name="connsiteX2" fmla="*/ 1526567 w 1526567"/>
                <a:gd name="connsiteY2" fmla="*/ 1508829 h 1508829"/>
                <a:gd name="connsiteX3" fmla="*/ 278070 w 1526567"/>
                <a:gd name="connsiteY3" fmla="*/ 1495182 h 1508829"/>
                <a:gd name="connsiteX4" fmla="*/ 414548 w 1526567"/>
                <a:gd name="connsiteY4" fmla="*/ 0 h 1508829"/>
                <a:gd name="connsiteX0" fmla="*/ 414548 w 1766410"/>
                <a:gd name="connsiteY0" fmla="*/ 0 h 1508829"/>
                <a:gd name="connsiteX1" fmla="*/ 1362794 w 1766410"/>
                <a:gd name="connsiteY1" fmla="*/ 0 h 1508829"/>
                <a:gd name="connsiteX2" fmla="*/ 1526567 w 1766410"/>
                <a:gd name="connsiteY2" fmla="*/ 1508829 h 1508829"/>
                <a:gd name="connsiteX3" fmla="*/ 278070 w 1766410"/>
                <a:gd name="connsiteY3" fmla="*/ 1495182 h 1508829"/>
                <a:gd name="connsiteX4" fmla="*/ 414548 w 1766410"/>
                <a:gd name="connsiteY4" fmla="*/ 0 h 1508829"/>
                <a:gd name="connsiteX0" fmla="*/ 414548 w 1766410"/>
                <a:gd name="connsiteY0" fmla="*/ 0 h 1601399"/>
                <a:gd name="connsiteX1" fmla="*/ 1362794 w 1766410"/>
                <a:gd name="connsiteY1" fmla="*/ 0 h 1601399"/>
                <a:gd name="connsiteX2" fmla="*/ 1526567 w 1766410"/>
                <a:gd name="connsiteY2" fmla="*/ 1508829 h 1601399"/>
                <a:gd name="connsiteX3" fmla="*/ 278070 w 1766410"/>
                <a:gd name="connsiteY3" fmla="*/ 1495182 h 1601399"/>
                <a:gd name="connsiteX4" fmla="*/ 414548 w 1766410"/>
                <a:gd name="connsiteY4" fmla="*/ 0 h 1601399"/>
                <a:gd name="connsiteX0" fmla="*/ 414548 w 1766410"/>
                <a:gd name="connsiteY0" fmla="*/ 0 h 1623217"/>
                <a:gd name="connsiteX1" fmla="*/ 1362794 w 1766410"/>
                <a:gd name="connsiteY1" fmla="*/ 0 h 1623217"/>
                <a:gd name="connsiteX2" fmla="*/ 1526567 w 1766410"/>
                <a:gd name="connsiteY2" fmla="*/ 1508829 h 1623217"/>
                <a:gd name="connsiteX3" fmla="*/ 278070 w 1766410"/>
                <a:gd name="connsiteY3" fmla="*/ 1495182 h 1623217"/>
                <a:gd name="connsiteX4" fmla="*/ 414548 w 1766410"/>
                <a:gd name="connsiteY4" fmla="*/ 0 h 1623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6410" h="1623217">
                  <a:moveTo>
                    <a:pt x="414548" y="0"/>
                  </a:moveTo>
                  <a:lnTo>
                    <a:pt x="1362794" y="0"/>
                  </a:lnTo>
                  <a:cubicBezTo>
                    <a:pt x="1417385" y="502943"/>
                    <a:pt x="2127069" y="910352"/>
                    <a:pt x="1526567" y="1508829"/>
                  </a:cubicBezTo>
                  <a:cubicBezTo>
                    <a:pt x="1237401" y="1586830"/>
                    <a:pt x="865686" y="1728331"/>
                    <a:pt x="278070" y="1495182"/>
                  </a:cubicBezTo>
                  <a:cubicBezTo>
                    <a:pt x="-399769" y="955844"/>
                    <a:pt x="369055" y="498394"/>
                    <a:pt x="414548" y="0"/>
                  </a:cubicBez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19">
              <a:extLst>
                <a:ext uri="{FF2B5EF4-FFF2-40B4-BE49-F238E27FC236}">
                  <a16:creationId xmlns:a16="http://schemas.microsoft.com/office/drawing/2014/main" id="{320B3B5F-332E-3DEC-CD34-6D6123F414F9}"/>
                </a:ext>
              </a:extLst>
            </p:cNvPr>
            <p:cNvSpPr/>
            <p:nvPr/>
          </p:nvSpPr>
          <p:spPr>
            <a:xfrm>
              <a:off x="5502828" y="5238749"/>
              <a:ext cx="1164674" cy="743609"/>
            </a:xfrm>
            <a:custGeom>
              <a:avLst/>
              <a:gdLst>
                <a:gd name="connsiteX0" fmla="*/ 0 w 1164673"/>
                <a:gd name="connsiteY0" fmla="*/ 371720 h 743439"/>
                <a:gd name="connsiteX1" fmla="*/ 582337 w 1164673"/>
                <a:gd name="connsiteY1" fmla="*/ 0 h 743439"/>
                <a:gd name="connsiteX2" fmla="*/ 1164674 w 1164673"/>
                <a:gd name="connsiteY2" fmla="*/ 371720 h 743439"/>
                <a:gd name="connsiteX3" fmla="*/ 582337 w 1164673"/>
                <a:gd name="connsiteY3" fmla="*/ 743440 h 743439"/>
                <a:gd name="connsiteX4" fmla="*/ 0 w 1164673"/>
                <a:gd name="connsiteY4" fmla="*/ 371720 h 743439"/>
                <a:gd name="connsiteX0" fmla="*/ 0 w 1164674"/>
                <a:gd name="connsiteY0" fmla="*/ 371720 h 743609"/>
                <a:gd name="connsiteX1" fmla="*/ 582337 w 1164674"/>
                <a:gd name="connsiteY1" fmla="*/ 0 h 743609"/>
                <a:gd name="connsiteX2" fmla="*/ 1164674 w 1164674"/>
                <a:gd name="connsiteY2" fmla="*/ 371720 h 743609"/>
                <a:gd name="connsiteX3" fmla="*/ 582337 w 1164674"/>
                <a:gd name="connsiteY3" fmla="*/ 743440 h 743609"/>
                <a:gd name="connsiteX4" fmla="*/ 0 w 1164674"/>
                <a:gd name="connsiteY4" fmla="*/ 371720 h 743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4674" h="743609">
                  <a:moveTo>
                    <a:pt x="0" y="371720"/>
                  </a:moveTo>
                  <a:cubicBezTo>
                    <a:pt x="0" y="166425"/>
                    <a:pt x="260721" y="0"/>
                    <a:pt x="582337" y="0"/>
                  </a:cubicBezTo>
                  <a:cubicBezTo>
                    <a:pt x="903953" y="0"/>
                    <a:pt x="1164674" y="166425"/>
                    <a:pt x="1164674" y="371720"/>
                  </a:cubicBezTo>
                  <a:cubicBezTo>
                    <a:pt x="1164674" y="577015"/>
                    <a:pt x="1037303" y="749790"/>
                    <a:pt x="582337" y="743440"/>
                  </a:cubicBezTo>
                  <a:cubicBezTo>
                    <a:pt x="127371" y="737090"/>
                    <a:pt x="0" y="577015"/>
                    <a:pt x="0" y="371720"/>
                  </a:cubicBezTo>
                  <a:close/>
                </a:path>
              </a:pathLst>
            </a:custGeom>
            <a:solidFill>
              <a:srgbClr val="FCF1D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C28F17B9-08F4-BA77-9D40-A7AE6E1512A9}"/>
                </a:ext>
              </a:extLst>
            </p:cNvPr>
            <p:cNvGrpSpPr/>
            <p:nvPr/>
          </p:nvGrpSpPr>
          <p:grpSpPr>
            <a:xfrm>
              <a:off x="5463136" y="4281986"/>
              <a:ext cx="475107" cy="1702541"/>
              <a:chOff x="5488873" y="4330559"/>
              <a:chExt cx="475107" cy="1702541"/>
            </a:xfrm>
          </p:grpSpPr>
          <p:sp>
            <p:nvSpPr>
              <p:cNvPr id="99" name="Rectangle 20">
                <a:extLst>
                  <a:ext uri="{FF2B5EF4-FFF2-40B4-BE49-F238E27FC236}">
                    <a16:creationId xmlns:a16="http://schemas.microsoft.com/office/drawing/2014/main" id="{C497A004-E3C1-314F-2BC2-8DC89CCB9B64}"/>
                  </a:ext>
                </a:extLst>
              </p:cNvPr>
              <p:cNvSpPr/>
              <p:nvPr/>
            </p:nvSpPr>
            <p:spPr>
              <a:xfrm>
                <a:off x="5488873" y="4330559"/>
                <a:ext cx="475107" cy="1702541"/>
              </a:xfrm>
              <a:custGeom>
                <a:avLst/>
                <a:gdLst>
                  <a:gd name="connsiteX0" fmla="*/ 0 w 236281"/>
                  <a:gd name="connsiteY0" fmla="*/ 0 h 255049"/>
                  <a:gd name="connsiteX1" fmla="*/ 236281 w 236281"/>
                  <a:gd name="connsiteY1" fmla="*/ 0 h 255049"/>
                  <a:gd name="connsiteX2" fmla="*/ 236281 w 236281"/>
                  <a:gd name="connsiteY2" fmla="*/ 255049 h 255049"/>
                  <a:gd name="connsiteX3" fmla="*/ 0 w 236281"/>
                  <a:gd name="connsiteY3" fmla="*/ 255049 h 255049"/>
                  <a:gd name="connsiteX4" fmla="*/ 0 w 236281"/>
                  <a:gd name="connsiteY4" fmla="*/ 0 h 255049"/>
                  <a:gd name="connsiteX0" fmla="*/ 0 w 236281"/>
                  <a:gd name="connsiteY0" fmla="*/ 0 h 1683799"/>
                  <a:gd name="connsiteX1" fmla="*/ 236281 w 236281"/>
                  <a:gd name="connsiteY1" fmla="*/ 0 h 1683799"/>
                  <a:gd name="connsiteX2" fmla="*/ 210881 w 236281"/>
                  <a:gd name="connsiteY2" fmla="*/ 1683799 h 1683799"/>
                  <a:gd name="connsiteX3" fmla="*/ 0 w 236281"/>
                  <a:gd name="connsiteY3" fmla="*/ 255049 h 1683799"/>
                  <a:gd name="connsiteX4" fmla="*/ 0 w 236281"/>
                  <a:gd name="connsiteY4" fmla="*/ 0 h 1683799"/>
                  <a:gd name="connsiteX0" fmla="*/ 0 w 236281"/>
                  <a:gd name="connsiteY0" fmla="*/ 0 h 1676179"/>
                  <a:gd name="connsiteX1" fmla="*/ 236281 w 236281"/>
                  <a:gd name="connsiteY1" fmla="*/ 0 h 1676179"/>
                  <a:gd name="connsiteX2" fmla="*/ 218501 w 236281"/>
                  <a:gd name="connsiteY2" fmla="*/ 1676179 h 1676179"/>
                  <a:gd name="connsiteX3" fmla="*/ 0 w 236281"/>
                  <a:gd name="connsiteY3" fmla="*/ 255049 h 1676179"/>
                  <a:gd name="connsiteX4" fmla="*/ 0 w 236281"/>
                  <a:gd name="connsiteY4" fmla="*/ 0 h 1676179"/>
                  <a:gd name="connsiteX0" fmla="*/ 0 w 236281"/>
                  <a:gd name="connsiteY0" fmla="*/ 0 h 1676179"/>
                  <a:gd name="connsiteX1" fmla="*/ 236281 w 236281"/>
                  <a:gd name="connsiteY1" fmla="*/ 0 h 1676179"/>
                  <a:gd name="connsiteX2" fmla="*/ 218501 w 236281"/>
                  <a:gd name="connsiteY2" fmla="*/ 1676179 h 1676179"/>
                  <a:gd name="connsiteX3" fmla="*/ 15240 w 236281"/>
                  <a:gd name="connsiteY3" fmla="*/ 1398049 h 1676179"/>
                  <a:gd name="connsiteX4" fmla="*/ 0 w 236281"/>
                  <a:gd name="connsiteY4" fmla="*/ 0 h 1676179"/>
                  <a:gd name="connsiteX0" fmla="*/ 0 w 236281"/>
                  <a:gd name="connsiteY0" fmla="*/ 0 h 1676179"/>
                  <a:gd name="connsiteX1" fmla="*/ 236281 w 236281"/>
                  <a:gd name="connsiteY1" fmla="*/ 0 h 1676179"/>
                  <a:gd name="connsiteX2" fmla="*/ 177800 w 236281"/>
                  <a:gd name="connsiteY2" fmla="*/ 1407301 h 1676179"/>
                  <a:gd name="connsiteX3" fmla="*/ 218501 w 236281"/>
                  <a:gd name="connsiteY3" fmla="*/ 1676179 h 1676179"/>
                  <a:gd name="connsiteX4" fmla="*/ 15240 w 236281"/>
                  <a:gd name="connsiteY4" fmla="*/ 1398049 h 1676179"/>
                  <a:gd name="connsiteX5" fmla="*/ 0 w 236281"/>
                  <a:gd name="connsiteY5" fmla="*/ 0 h 1676179"/>
                  <a:gd name="connsiteX0" fmla="*/ 0 w 236281"/>
                  <a:gd name="connsiteY0" fmla="*/ 0 h 1676179"/>
                  <a:gd name="connsiteX1" fmla="*/ 236281 w 236281"/>
                  <a:gd name="connsiteY1" fmla="*/ 0 h 1676179"/>
                  <a:gd name="connsiteX2" fmla="*/ 190500 w 236281"/>
                  <a:gd name="connsiteY2" fmla="*/ 1432701 h 1676179"/>
                  <a:gd name="connsiteX3" fmla="*/ 218501 w 236281"/>
                  <a:gd name="connsiteY3" fmla="*/ 1676179 h 1676179"/>
                  <a:gd name="connsiteX4" fmla="*/ 15240 w 236281"/>
                  <a:gd name="connsiteY4" fmla="*/ 1398049 h 1676179"/>
                  <a:gd name="connsiteX5" fmla="*/ 0 w 236281"/>
                  <a:gd name="connsiteY5" fmla="*/ 0 h 1676179"/>
                  <a:gd name="connsiteX0" fmla="*/ 0 w 236281"/>
                  <a:gd name="connsiteY0" fmla="*/ 0 h 1676179"/>
                  <a:gd name="connsiteX1" fmla="*/ 236281 w 236281"/>
                  <a:gd name="connsiteY1" fmla="*/ 0 h 1676179"/>
                  <a:gd name="connsiteX2" fmla="*/ 190500 w 236281"/>
                  <a:gd name="connsiteY2" fmla="*/ 1432701 h 1676179"/>
                  <a:gd name="connsiteX3" fmla="*/ 218501 w 236281"/>
                  <a:gd name="connsiteY3" fmla="*/ 1676179 h 1676179"/>
                  <a:gd name="connsiteX4" fmla="*/ 5715 w 236281"/>
                  <a:gd name="connsiteY4" fmla="*/ 1420274 h 1676179"/>
                  <a:gd name="connsiteX5" fmla="*/ 0 w 236281"/>
                  <a:gd name="connsiteY5" fmla="*/ 0 h 1676179"/>
                  <a:gd name="connsiteX0" fmla="*/ 65352 w 301633"/>
                  <a:gd name="connsiteY0" fmla="*/ 0 h 1676179"/>
                  <a:gd name="connsiteX1" fmla="*/ 301633 w 301633"/>
                  <a:gd name="connsiteY1" fmla="*/ 0 h 1676179"/>
                  <a:gd name="connsiteX2" fmla="*/ 255852 w 301633"/>
                  <a:gd name="connsiteY2" fmla="*/ 1432701 h 1676179"/>
                  <a:gd name="connsiteX3" fmla="*/ 283853 w 301633"/>
                  <a:gd name="connsiteY3" fmla="*/ 1676179 h 1676179"/>
                  <a:gd name="connsiteX4" fmla="*/ 71067 w 301633"/>
                  <a:gd name="connsiteY4" fmla="*/ 1420274 h 1676179"/>
                  <a:gd name="connsiteX5" fmla="*/ 65352 w 301633"/>
                  <a:gd name="connsiteY5" fmla="*/ 0 h 1676179"/>
                  <a:gd name="connsiteX0" fmla="*/ 218086 w 454367"/>
                  <a:gd name="connsiteY0" fmla="*/ 0 h 1676179"/>
                  <a:gd name="connsiteX1" fmla="*/ 454367 w 454367"/>
                  <a:gd name="connsiteY1" fmla="*/ 0 h 1676179"/>
                  <a:gd name="connsiteX2" fmla="*/ 408586 w 454367"/>
                  <a:gd name="connsiteY2" fmla="*/ 1432701 h 1676179"/>
                  <a:gd name="connsiteX3" fmla="*/ 436587 w 454367"/>
                  <a:gd name="connsiteY3" fmla="*/ 1676179 h 1676179"/>
                  <a:gd name="connsiteX4" fmla="*/ 223801 w 454367"/>
                  <a:gd name="connsiteY4" fmla="*/ 1420274 h 1676179"/>
                  <a:gd name="connsiteX5" fmla="*/ 218086 w 454367"/>
                  <a:gd name="connsiteY5" fmla="*/ 0 h 1676179"/>
                  <a:gd name="connsiteX0" fmla="*/ 231255 w 467536"/>
                  <a:gd name="connsiteY0" fmla="*/ 0 h 1676179"/>
                  <a:gd name="connsiteX1" fmla="*/ 467536 w 467536"/>
                  <a:gd name="connsiteY1" fmla="*/ 0 h 1676179"/>
                  <a:gd name="connsiteX2" fmla="*/ 421755 w 467536"/>
                  <a:gd name="connsiteY2" fmla="*/ 1432701 h 1676179"/>
                  <a:gd name="connsiteX3" fmla="*/ 449756 w 467536"/>
                  <a:gd name="connsiteY3" fmla="*/ 1676179 h 1676179"/>
                  <a:gd name="connsiteX4" fmla="*/ 236970 w 467536"/>
                  <a:gd name="connsiteY4" fmla="*/ 1420274 h 1676179"/>
                  <a:gd name="connsiteX5" fmla="*/ 231255 w 467536"/>
                  <a:gd name="connsiteY5" fmla="*/ 0 h 1676179"/>
                  <a:gd name="connsiteX0" fmla="*/ 219718 w 455999"/>
                  <a:gd name="connsiteY0" fmla="*/ 0 h 1676179"/>
                  <a:gd name="connsiteX1" fmla="*/ 455999 w 455999"/>
                  <a:gd name="connsiteY1" fmla="*/ 0 h 1676179"/>
                  <a:gd name="connsiteX2" fmla="*/ 410218 w 455999"/>
                  <a:gd name="connsiteY2" fmla="*/ 1432701 h 1676179"/>
                  <a:gd name="connsiteX3" fmla="*/ 438219 w 455999"/>
                  <a:gd name="connsiteY3" fmla="*/ 1676179 h 1676179"/>
                  <a:gd name="connsiteX4" fmla="*/ 257183 w 455999"/>
                  <a:gd name="connsiteY4" fmla="*/ 1420274 h 1676179"/>
                  <a:gd name="connsiteX5" fmla="*/ 219718 w 455999"/>
                  <a:gd name="connsiteY5" fmla="*/ 0 h 1676179"/>
                  <a:gd name="connsiteX0" fmla="*/ 219718 w 455999"/>
                  <a:gd name="connsiteY0" fmla="*/ 0 h 1676179"/>
                  <a:gd name="connsiteX1" fmla="*/ 455999 w 455999"/>
                  <a:gd name="connsiteY1" fmla="*/ 0 h 1676179"/>
                  <a:gd name="connsiteX2" fmla="*/ 410218 w 455999"/>
                  <a:gd name="connsiteY2" fmla="*/ 1432701 h 1676179"/>
                  <a:gd name="connsiteX3" fmla="*/ 438219 w 455999"/>
                  <a:gd name="connsiteY3" fmla="*/ 1676179 h 1676179"/>
                  <a:gd name="connsiteX4" fmla="*/ 123198 w 455999"/>
                  <a:gd name="connsiteY4" fmla="*/ 1658761 h 1676179"/>
                  <a:gd name="connsiteX5" fmla="*/ 257183 w 455999"/>
                  <a:gd name="connsiteY5" fmla="*/ 1420274 h 1676179"/>
                  <a:gd name="connsiteX6" fmla="*/ 219718 w 455999"/>
                  <a:gd name="connsiteY6" fmla="*/ 0 h 1676179"/>
                  <a:gd name="connsiteX0" fmla="*/ 232463 w 468744"/>
                  <a:gd name="connsiteY0" fmla="*/ 0 h 1676179"/>
                  <a:gd name="connsiteX1" fmla="*/ 468744 w 468744"/>
                  <a:gd name="connsiteY1" fmla="*/ 0 h 1676179"/>
                  <a:gd name="connsiteX2" fmla="*/ 422963 w 468744"/>
                  <a:gd name="connsiteY2" fmla="*/ 1432701 h 1676179"/>
                  <a:gd name="connsiteX3" fmla="*/ 450964 w 468744"/>
                  <a:gd name="connsiteY3" fmla="*/ 1676179 h 1676179"/>
                  <a:gd name="connsiteX4" fmla="*/ 135943 w 468744"/>
                  <a:gd name="connsiteY4" fmla="*/ 1658761 h 1676179"/>
                  <a:gd name="connsiteX5" fmla="*/ 235003 w 468744"/>
                  <a:gd name="connsiteY5" fmla="*/ 1417099 h 1676179"/>
                  <a:gd name="connsiteX6" fmla="*/ 232463 w 468744"/>
                  <a:gd name="connsiteY6" fmla="*/ 0 h 1676179"/>
                  <a:gd name="connsiteX0" fmla="*/ 192113 w 428394"/>
                  <a:gd name="connsiteY0" fmla="*/ 0 h 1676179"/>
                  <a:gd name="connsiteX1" fmla="*/ 428394 w 428394"/>
                  <a:gd name="connsiteY1" fmla="*/ 0 h 1676179"/>
                  <a:gd name="connsiteX2" fmla="*/ 382613 w 428394"/>
                  <a:gd name="connsiteY2" fmla="*/ 1432701 h 1676179"/>
                  <a:gd name="connsiteX3" fmla="*/ 410614 w 428394"/>
                  <a:gd name="connsiteY3" fmla="*/ 1676179 h 1676179"/>
                  <a:gd name="connsiteX4" fmla="*/ 95593 w 428394"/>
                  <a:gd name="connsiteY4" fmla="*/ 1658761 h 1676179"/>
                  <a:gd name="connsiteX5" fmla="*/ 194653 w 428394"/>
                  <a:gd name="connsiteY5" fmla="*/ 1417099 h 1676179"/>
                  <a:gd name="connsiteX6" fmla="*/ 192113 w 428394"/>
                  <a:gd name="connsiteY6" fmla="*/ 0 h 1676179"/>
                  <a:gd name="connsiteX0" fmla="*/ 232222 w 468503"/>
                  <a:gd name="connsiteY0" fmla="*/ 0 h 1676179"/>
                  <a:gd name="connsiteX1" fmla="*/ 468503 w 468503"/>
                  <a:gd name="connsiteY1" fmla="*/ 0 h 1676179"/>
                  <a:gd name="connsiteX2" fmla="*/ 422722 w 468503"/>
                  <a:gd name="connsiteY2" fmla="*/ 1432701 h 1676179"/>
                  <a:gd name="connsiteX3" fmla="*/ 450723 w 468503"/>
                  <a:gd name="connsiteY3" fmla="*/ 1676179 h 1676179"/>
                  <a:gd name="connsiteX4" fmla="*/ 135702 w 468503"/>
                  <a:gd name="connsiteY4" fmla="*/ 1658761 h 1676179"/>
                  <a:gd name="connsiteX5" fmla="*/ 234762 w 468503"/>
                  <a:gd name="connsiteY5" fmla="*/ 1417099 h 1676179"/>
                  <a:gd name="connsiteX6" fmla="*/ 232222 w 468503"/>
                  <a:gd name="connsiteY6" fmla="*/ 0 h 1676179"/>
                  <a:gd name="connsiteX0" fmla="*/ 205069 w 441350"/>
                  <a:gd name="connsiteY0" fmla="*/ 0 h 1676179"/>
                  <a:gd name="connsiteX1" fmla="*/ 441350 w 441350"/>
                  <a:gd name="connsiteY1" fmla="*/ 0 h 1676179"/>
                  <a:gd name="connsiteX2" fmla="*/ 395569 w 441350"/>
                  <a:gd name="connsiteY2" fmla="*/ 1432701 h 1676179"/>
                  <a:gd name="connsiteX3" fmla="*/ 423570 w 441350"/>
                  <a:gd name="connsiteY3" fmla="*/ 1676179 h 1676179"/>
                  <a:gd name="connsiteX4" fmla="*/ 108549 w 441350"/>
                  <a:gd name="connsiteY4" fmla="*/ 1658761 h 1676179"/>
                  <a:gd name="connsiteX5" fmla="*/ 207609 w 441350"/>
                  <a:gd name="connsiteY5" fmla="*/ 1417099 h 1676179"/>
                  <a:gd name="connsiteX6" fmla="*/ 205069 w 441350"/>
                  <a:gd name="connsiteY6" fmla="*/ 0 h 1676179"/>
                  <a:gd name="connsiteX0" fmla="*/ 238826 w 475107"/>
                  <a:gd name="connsiteY0" fmla="*/ 0 h 1676179"/>
                  <a:gd name="connsiteX1" fmla="*/ 475107 w 475107"/>
                  <a:gd name="connsiteY1" fmla="*/ 0 h 1676179"/>
                  <a:gd name="connsiteX2" fmla="*/ 429326 w 475107"/>
                  <a:gd name="connsiteY2" fmla="*/ 1432701 h 1676179"/>
                  <a:gd name="connsiteX3" fmla="*/ 457327 w 475107"/>
                  <a:gd name="connsiteY3" fmla="*/ 1676179 h 1676179"/>
                  <a:gd name="connsiteX4" fmla="*/ 142306 w 475107"/>
                  <a:gd name="connsiteY4" fmla="*/ 1658761 h 1676179"/>
                  <a:gd name="connsiteX5" fmla="*/ 241366 w 475107"/>
                  <a:gd name="connsiteY5" fmla="*/ 1417099 h 1676179"/>
                  <a:gd name="connsiteX6" fmla="*/ 238826 w 475107"/>
                  <a:gd name="connsiteY6" fmla="*/ 0 h 1676179"/>
                  <a:gd name="connsiteX0" fmla="*/ 238826 w 475107"/>
                  <a:gd name="connsiteY0" fmla="*/ 0 h 1698870"/>
                  <a:gd name="connsiteX1" fmla="*/ 475107 w 475107"/>
                  <a:gd name="connsiteY1" fmla="*/ 0 h 1698870"/>
                  <a:gd name="connsiteX2" fmla="*/ 429326 w 475107"/>
                  <a:gd name="connsiteY2" fmla="*/ 1432701 h 1698870"/>
                  <a:gd name="connsiteX3" fmla="*/ 457327 w 475107"/>
                  <a:gd name="connsiteY3" fmla="*/ 1676179 h 1698870"/>
                  <a:gd name="connsiteX4" fmla="*/ 245177 w 475107"/>
                  <a:gd name="connsiteY4" fmla="*/ 1689241 h 1698870"/>
                  <a:gd name="connsiteX5" fmla="*/ 142306 w 475107"/>
                  <a:gd name="connsiteY5" fmla="*/ 1658761 h 1698870"/>
                  <a:gd name="connsiteX6" fmla="*/ 241366 w 475107"/>
                  <a:gd name="connsiteY6" fmla="*/ 1417099 h 1698870"/>
                  <a:gd name="connsiteX7" fmla="*/ 238826 w 475107"/>
                  <a:gd name="connsiteY7" fmla="*/ 0 h 1698870"/>
                  <a:gd name="connsiteX0" fmla="*/ 238826 w 475107"/>
                  <a:gd name="connsiteY0" fmla="*/ 0 h 1698069"/>
                  <a:gd name="connsiteX1" fmla="*/ 475107 w 475107"/>
                  <a:gd name="connsiteY1" fmla="*/ 0 h 1698069"/>
                  <a:gd name="connsiteX2" fmla="*/ 429326 w 475107"/>
                  <a:gd name="connsiteY2" fmla="*/ 1432701 h 1698069"/>
                  <a:gd name="connsiteX3" fmla="*/ 457327 w 475107"/>
                  <a:gd name="connsiteY3" fmla="*/ 1676179 h 1698069"/>
                  <a:gd name="connsiteX4" fmla="*/ 364240 w 475107"/>
                  <a:gd name="connsiteY4" fmla="*/ 1684478 h 1698069"/>
                  <a:gd name="connsiteX5" fmla="*/ 245177 w 475107"/>
                  <a:gd name="connsiteY5" fmla="*/ 1689241 h 1698069"/>
                  <a:gd name="connsiteX6" fmla="*/ 142306 w 475107"/>
                  <a:gd name="connsiteY6" fmla="*/ 1658761 h 1698069"/>
                  <a:gd name="connsiteX7" fmla="*/ 241366 w 475107"/>
                  <a:gd name="connsiteY7" fmla="*/ 1417099 h 1698069"/>
                  <a:gd name="connsiteX8" fmla="*/ 238826 w 475107"/>
                  <a:gd name="connsiteY8" fmla="*/ 0 h 1698069"/>
                  <a:gd name="connsiteX0" fmla="*/ 238826 w 475107"/>
                  <a:gd name="connsiteY0" fmla="*/ 0 h 1698069"/>
                  <a:gd name="connsiteX1" fmla="*/ 475107 w 475107"/>
                  <a:gd name="connsiteY1" fmla="*/ 0 h 1698069"/>
                  <a:gd name="connsiteX2" fmla="*/ 429326 w 475107"/>
                  <a:gd name="connsiteY2" fmla="*/ 1432701 h 1698069"/>
                  <a:gd name="connsiteX3" fmla="*/ 457327 w 475107"/>
                  <a:gd name="connsiteY3" fmla="*/ 1676179 h 1698069"/>
                  <a:gd name="connsiteX4" fmla="*/ 364240 w 475107"/>
                  <a:gd name="connsiteY4" fmla="*/ 1684478 h 1698069"/>
                  <a:gd name="connsiteX5" fmla="*/ 245177 w 475107"/>
                  <a:gd name="connsiteY5" fmla="*/ 1689241 h 1698069"/>
                  <a:gd name="connsiteX6" fmla="*/ 142306 w 475107"/>
                  <a:gd name="connsiteY6" fmla="*/ 1658761 h 1698069"/>
                  <a:gd name="connsiteX7" fmla="*/ 241366 w 475107"/>
                  <a:gd name="connsiteY7" fmla="*/ 1417099 h 1698069"/>
                  <a:gd name="connsiteX8" fmla="*/ 238826 w 475107"/>
                  <a:gd name="connsiteY8" fmla="*/ 0 h 1698069"/>
                  <a:gd name="connsiteX0" fmla="*/ 238826 w 475107"/>
                  <a:gd name="connsiteY0" fmla="*/ 0 h 1698069"/>
                  <a:gd name="connsiteX1" fmla="*/ 475107 w 475107"/>
                  <a:gd name="connsiteY1" fmla="*/ 0 h 1698069"/>
                  <a:gd name="connsiteX2" fmla="*/ 429326 w 475107"/>
                  <a:gd name="connsiteY2" fmla="*/ 1432701 h 1698069"/>
                  <a:gd name="connsiteX3" fmla="*/ 457327 w 475107"/>
                  <a:gd name="connsiteY3" fmla="*/ 1676179 h 1698069"/>
                  <a:gd name="connsiteX4" fmla="*/ 364240 w 475107"/>
                  <a:gd name="connsiteY4" fmla="*/ 1684478 h 1698069"/>
                  <a:gd name="connsiteX5" fmla="*/ 245177 w 475107"/>
                  <a:gd name="connsiteY5" fmla="*/ 1689241 h 1698069"/>
                  <a:gd name="connsiteX6" fmla="*/ 142306 w 475107"/>
                  <a:gd name="connsiteY6" fmla="*/ 1658761 h 1698069"/>
                  <a:gd name="connsiteX7" fmla="*/ 241366 w 475107"/>
                  <a:gd name="connsiteY7" fmla="*/ 1417099 h 1698069"/>
                  <a:gd name="connsiteX8" fmla="*/ 238826 w 475107"/>
                  <a:gd name="connsiteY8" fmla="*/ 0 h 1698069"/>
                  <a:gd name="connsiteX0" fmla="*/ 238826 w 475107"/>
                  <a:gd name="connsiteY0" fmla="*/ 0 h 1702541"/>
                  <a:gd name="connsiteX1" fmla="*/ 475107 w 475107"/>
                  <a:gd name="connsiteY1" fmla="*/ 0 h 1702541"/>
                  <a:gd name="connsiteX2" fmla="*/ 429326 w 475107"/>
                  <a:gd name="connsiteY2" fmla="*/ 1432701 h 1702541"/>
                  <a:gd name="connsiteX3" fmla="*/ 457327 w 475107"/>
                  <a:gd name="connsiteY3" fmla="*/ 1676179 h 1702541"/>
                  <a:gd name="connsiteX4" fmla="*/ 364240 w 475107"/>
                  <a:gd name="connsiteY4" fmla="*/ 1684478 h 1702541"/>
                  <a:gd name="connsiteX5" fmla="*/ 245177 w 475107"/>
                  <a:gd name="connsiteY5" fmla="*/ 1689241 h 1702541"/>
                  <a:gd name="connsiteX6" fmla="*/ 142306 w 475107"/>
                  <a:gd name="connsiteY6" fmla="*/ 1658761 h 1702541"/>
                  <a:gd name="connsiteX7" fmla="*/ 241366 w 475107"/>
                  <a:gd name="connsiteY7" fmla="*/ 1417099 h 1702541"/>
                  <a:gd name="connsiteX8" fmla="*/ 238826 w 475107"/>
                  <a:gd name="connsiteY8" fmla="*/ 0 h 1702541"/>
                  <a:gd name="connsiteX0" fmla="*/ 238826 w 475107"/>
                  <a:gd name="connsiteY0" fmla="*/ 0 h 1702541"/>
                  <a:gd name="connsiteX1" fmla="*/ 475107 w 475107"/>
                  <a:gd name="connsiteY1" fmla="*/ 0 h 1702541"/>
                  <a:gd name="connsiteX2" fmla="*/ 429326 w 475107"/>
                  <a:gd name="connsiteY2" fmla="*/ 1432701 h 1702541"/>
                  <a:gd name="connsiteX3" fmla="*/ 457327 w 475107"/>
                  <a:gd name="connsiteY3" fmla="*/ 1676179 h 1702541"/>
                  <a:gd name="connsiteX4" fmla="*/ 364240 w 475107"/>
                  <a:gd name="connsiteY4" fmla="*/ 1684478 h 1702541"/>
                  <a:gd name="connsiteX5" fmla="*/ 245177 w 475107"/>
                  <a:gd name="connsiteY5" fmla="*/ 1689241 h 1702541"/>
                  <a:gd name="connsiteX6" fmla="*/ 142306 w 475107"/>
                  <a:gd name="connsiteY6" fmla="*/ 1658761 h 1702541"/>
                  <a:gd name="connsiteX7" fmla="*/ 241366 w 475107"/>
                  <a:gd name="connsiteY7" fmla="*/ 1417099 h 1702541"/>
                  <a:gd name="connsiteX8" fmla="*/ 238826 w 475107"/>
                  <a:gd name="connsiteY8" fmla="*/ 0 h 17025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5107" h="1702541">
                    <a:moveTo>
                      <a:pt x="238826" y="0"/>
                    </a:moveTo>
                    <a:lnTo>
                      <a:pt x="475107" y="0"/>
                    </a:lnTo>
                    <a:cubicBezTo>
                      <a:pt x="465773" y="471640"/>
                      <a:pt x="438660" y="961061"/>
                      <a:pt x="429326" y="1432701"/>
                    </a:cubicBezTo>
                    <a:lnTo>
                      <a:pt x="457327" y="1676179"/>
                    </a:lnTo>
                    <a:cubicBezTo>
                      <a:pt x="417111" y="1721317"/>
                      <a:pt x="399598" y="1682301"/>
                      <a:pt x="364240" y="1684478"/>
                    </a:cubicBezTo>
                    <a:cubicBezTo>
                      <a:pt x="325707" y="1705705"/>
                      <a:pt x="281372" y="1709402"/>
                      <a:pt x="245177" y="1689241"/>
                    </a:cubicBezTo>
                    <a:cubicBezTo>
                      <a:pt x="199457" y="1704005"/>
                      <a:pt x="144529" y="1700943"/>
                      <a:pt x="142306" y="1658761"/>
                    </a:cubicBezTo>
                    <a:lnTo>
                      <a:pt x="241366" y="1417099"/>
                    </a:lnTo>
                    <a:cubicBezTo>
                      <a:pt x="309311" y="1375474"/>
                      <a:pt x="-332357" y="440087"/>
                      <a:pt x="238826" y="0"/>
                    </a:cubicBezTo>
                    <a:close/>
                  </a:path>
                </a:pathLst>
              </a:custGeom>
              <a:solidFill>
                <a:schemeClr val="bg2">
                  <a:lumMod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5C0140E8-D14E-5F47-DC5B-05EC95E0C009}"/>
                  </a:ext>
                </a:extLst>
              </p:cNvPr>
              <p:cNvSpPr/>
              <p:nvPr/>
            </p:nvSpPr>
            <p:spPr>
              <a:xfrm>
                <a:off x="5641790" y="5729965"/>
                <a:ext cx="298508" cy="303135"/>
              </a:xfrm>
              <a:custGeom>
                <a:avLst/>
                <a:gdLst>
                  <a:gd name="connsiteX0" fmla="*/ 275095 w 315021"/>
                  <a:gd name="connsiteY0" fmla="*/ 0 h 303135"/>
                  <a:gd name="connsiteX1" fmla="*/ 288062 w 315021"/>
                  <a:gd name="connsiteY1" fmla="*/ 697 h 303135"/>
                  <a:gd name="connsiteX2" fmla="*/ 287020 w 315021"/>
                  <a:gd name="connsiteY2" fmla="*/ 33295 h 303135"/>
                  <a:gd name="connsiteX3" fmla="*/ 315021 w 315021"/>
                  <a:gd name="connsiteY3" fmla="*/ 276773 h 303135"/>
                  <a:gd name="connsiteX4" fmla="*/ 221934 w 315021"/>
                  <a:gd name="connsiteY4" fmla="*/ 285072 h 303135"/>
                  <a:gd name="connsiteX5" fmla="*/ 102871 w 315021"/>
                  <a:gd name="connsiteY5" fmla="*/ 289835 h 303135"/>
                  <a:gd name="connsiteX6" fmla="*/ 0 w 315021"/>
                  <a:gd name="connsiteY6" fmla="*/ 259355 h 303135"/>
                  <a:gd name="connsiteX7" fmla="*/ 99060 w 315021"/>
                  <a:gd name="connsiteY7" fmla="*/ 17693 h 303135"/>
                  <a:gd name="connsiteX8" fmla="*/ 99510 w 315021"/>
                  <a:gd name="connsiteY8" fmla="*/ 16042 h 303135"/>
                  <a:gd name="connsiteX9" fmla="*/ 158595 w 315021"/>
                  <a:gd name="connsiteY9" fmla="*/ 6262 h 303135"/>
                  <a:gd name="connsiteX10" fmla="*/ 275095 w 315021"/>
                  <a:gd name="connsiteY10" fmla="*/ 0 h 3031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15021" h="303135">
                    <a:moveTo>
                      <a:pt x="275095" y="0"/>
                    </a:moveTo>
                    <a:lnTo>
                      <a:pt x="288062" y="697"/>
                    </a:lnTo>
                    <a:lnTo>
                      <a:pt x="287020" y="33295"/>
                    </a:lnTo>
                    <a:lnTo>
                      <a:pt x="315021" y="276773"/>
                    </a:lnTo>
                    <a:cubicBezTo>
                      <a:pt x="274805" y="321911"/>
                      <a:pt x="257292" y="282895"/>
                      <a:pt x="221934" y="285072"/>
                    </a:cubicBezTo>
                    <a:cubicBezTo>
                      <a:pt x="183401" y="306299"/>
                      <a:pt x="139066" y="309996"/>
                      <a:pt x="102871" y="289835"/>
                    </a:cubicBezTo>
                    <a:cubicBezTo>
                      <a:pt x="57151" y="304599"/>
                      <a:pt x="2223" y="301537"/>
                      <a:pt x="0" y="259355"/>
                    </a:cubicBezTo>
                    <a:lnTo>
                      <a:pt x="99060" y="17693"/>
                    </a:lnTo>
                    <a:lnTo>
                      <a:pt x="99510" y="16042"/>
                    </a:lnTo>
                    <a:lnTo>
                      <a:pt x="158595" y="6262"/>
                    </a:lnTo>
                    <a:cubicBezTo>
                      <a:pt x="196226" y="2156"/>
                      <a:pt x="235188" y="0"/>
                      <a:pt x="275095" y="0"/>
                    </a:cubicBezTo>
                    <a:close/>
                  </a:path>
                </a:pathLst>
              </a:custGeom>
              <a:solidFill>
                <a:srgbClr val="FCDAC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C476222E-86FD-7F0F-F6E6-82A30E436748}"/>
                </a:ext>
              </a:extLst>
            </p:cNvPr>
            <p:cNvGrpSpPr/>
            <p:nvPr/>
          </p:nvGrpSpPr>
          <p:grpSpPr>
            <a:xfrm flipH="1">
              <a:off x="6198396" y="4281987"/>
              <a:ext cx="475107" cy="1702541"/>
              <a:chOff x="5488873" y="4330559"/>
              <a:chExt cx="475107" cy="1702541"/>
            </a:xfrm>
          </p:grpSpPr>
          <p:sp>
            <p:nvSpPr>
              <p:cNvPr id="97" name="Rectangle 20">
                <a:extLst>
                  <a:ext uri="{FF2B5EF4-FFF2-40B4-BE49-F238E27FC236}">
                    <a16:creationId xmlns:a16="http://schemas.microsoft.com/office/drawing/2014/main" id="{0708A93B-BF88-E7A5-0927-097D650B5A99}"/>
                  </a:ext>
                </a:extLst>
              </p:cNvPr>
              <p:cNvSpPr/>
              <p:nvPr/>
            </p:nvSpPr>
            <p:spPr>
              <a:xfrm>
                <a:off x="5488873" y="4330559"/>
                <a:ext cx="475107" cy="1702541"/>
              </a:xfrm>
              <a:custGeom>
                <a:avLst/>
                <a:gdLst>
                  <a:gd name="connsiteX0" fmla="*/ 0 w 236281"/>
                  <a:gd name="connsiteY0" fmla="*/ 0 h 255049"/>
                  <a:gd name="connsiteX1" fmla="*/ 236281 w 236281"/>
                  <a:gd name="connsiteY1" fmla="*/ 0 h 255049"/>
                  <a:gd name="connsiteX2" fmla="*/ 236281 w 236281"/>
                  <a:gd name="connsiteY2" fmla="*/ 255049 h 255049"/>
                  <a:gd name="connsiteX3" fmla="*/ 0 w 236281"/>
                  <a:gd name="connsiteY3" fmla="*/ 255049 h 255049"/>
                  <a:gd name="connsiteX4" fmla="*/ 0 w 236281"/>
                  <a:gd name="connsiteY4" fmla="*/ 0 h 255049"/>
                  <a:gd name="connsiteX0" fmla="*/ 0 w 236281"/>
                  <a:gd name="connsiteY0" fmla="*/ 0 h 1683799"/>
                  <a:gd name="connsiteX1" fmla="*/ 236281 w 236281"/>
                  <a:gd name="connsiteY1" fmla="*/ 0 h 1683799"/>
                  <a:gd name="connsiteX2" fmla="*/ 210881 w 236281"/>
                  <a:gd name="connsiteY2" fmla="*/ 1683799 h 1683799"/>
                  <a:gd name="connsiteX3" fmla="*/ 0 w 236281"/>
                  <a:gd name="connsiteY3" fmla="*/ 255049 h 1683799"/>
                  <a:gd name="connsiteX4" fmla="*/ 0 w 236281"/>
                  <a:gd name="connsiteY4" fmla="*/ 0 h 1683799"/>
                  <a:gd name="connsiteX0" fmla="*/ 0 w 236281"/>
                  <a:gd name="connsiteY0" fmla="*/ 0 h 1676179"/>
                  <a:gd name="connsiteX1" fmla="*/ 236281 w 236281"/>
                  <a:gd name="connsiteY1" fmla="*/ 0 h 1676179"/>
                  <a:gd name="connsiteX2" fmla="*/ 218501 w 236281"/>
                  <a:gd name="connsiteY2" fmla="*/ 1676179 h 1676179"/>
                  <a:gd name="connsiteX3" fmla="*/ 0 w 236281"/>
                  <a:gd name="connsiteY3" fmla="*/ 255049 h 1676179"/>
                  <a:gd name="connsiteX4" fmla="*/ 0 w 236281"/>
                  <a:gd name="connsiteY4" fmla="*/ 0 h 1676179"/>
                  <a:gd name="connsiteX0" fmla="*/ 0 w 236281"/>
                  <a:gd name="connsiteY0" fmla="*/ 0 h 1676179"/>
                  <a:gd name="connsiteX1" fmla="*/ 236281 w 236281"/>
                  <a:gd name="connsiteY1" fmla="*/ 0 h 1676179"/>
                  <a:gd name="connsiteX2" fmla="*/ 218501 w 236281"/>
                  <a:gd name="connsiteY2" fmla="*/ 1676179 h 1676179"/>
                  <a:gd name="connsiteX3" fmla="*/ 15240 w 236281"/>
                  <a:gd name="connsiteY3" fmla="*/ 1398049 h 1676179"/>
                  <a:gd name="connsiteX4" fmla="*/ 0 w 236281"/>
                  <a:gd name="connsiteY4" fmla="*/ 0 h 1676179"/>
                  <a:gd name="connsiteX0" fmla="*/ 0 w 236281"/>
                  <a:gd name="connsiteY0" fmla="*/ 0 h 1676179"/>
                  <a:gd name="connsiteX1" fmla="*/ 236281 w 236281"/>
                  <a:gd name="connsiteY1" fmla="*/ 0 h 1676179"/>
                  <a:gd name="connsiteX2" fmla="*/ 177800 w 236281"/>
                  <a:gd name="connsiteY2" fmla="*/ 1407301 h 1676179"/>
                  <a:gd name="connsiteX3" fmla="*/ 218501 w 236281"/>
                  <a:gd name="connsiteY3" fmla="*/ 1676179 h 1676179"/>
                  <a:gd name="connsiteX4" fmla="*/ 15240 w 236281"/>
                  <a:gd name="connsiteY4" fmla="*/ 1398049 h 1676179"/>
                  <a:gd name="connsiteX5" fmla="*/ 0 w 236281"/>
                  <a:gd name="connsiteY5" fmla="*/ 0 h 1676179"/>
                  <a:gd name="connsiteX0" fmla="*/ 0 w 236281"/>
                  <a:gd name="connsiteY0" fmla="*/ 0 h 1676179"/>
                  <a:gd name="connsiteX1" fmla="*/ 236281 w 236281"/>
                  <a:gd name="connsiteY1" fmla="*/ 0 h 1676179"/>
                  <a:gd name="connsiteX2" fmla="*/ 190500 w 236281"/>
                  <a:gd name="connsiteY2" fmla="*/ 1432701 h 1676179"/>
                  <a:gd name="connsiteX3" fmla="*/ 218501 w 236281"/>
                  <a:gd name="connsiteY3" fmla="*/ 1676179 h 1676179"/>
                  <a:gd name="connsiteX4" fmla="*/ 15240 w 236281"/>
                  <a:gd name="connsiteY4" fmla="*/ 1398049 h 1676179"/>
                  <a:gd name="connsiteX5" fmla="*/ 0 w 236281"/>
                  <a:gd name="connsiteY5" fmla="*/ 0 h 1676179"/>
                  <a:gd name="connsiteX0" fmla="*/ 0 w 236281"/>
                  <a:gd name="connsiteY0" fmla="*/ 0 h 1676179"/>
                  <a:gd name="connsiteX1" fmla="*/ 236281 w 236281"/>
                  <a:gd name="connsiteY1" fmla="*/ 0 h 1676179"/>
                  <a:gd name="connsiteX2" fmla="*/ 190500 w 236281"/>
                  <a:gd name="connsiteY2" fmla="*/ 1432701 h 1676179"/>
                  <a:gd name="connsiteX3" fmla="*/ 218501 w 236281"/>
                  <a:gd name="connsiteY3" fmla="*/ 1676179 h 1676179"/>
                  <a:gd name="connsiteX4" fmla="*/ 5715 w 236281"/>
                  <a:gd name="connsiteY4" fmla="*/ 1420274 h 1676179"/>
                  <a:gd name="connsiteX5" fmla="*/ 0 w 236281"/>
                  <a:gd name="connsiteY5" fmla="*/ 0 h 1676179"/>
                  <a:gd name="connsiteX0" fmla="*/ 65352 w 301633"/>
                  <a:gd name="connsiteY0" fmla="*/ 0 h 1676179"/>
                  <a:gd name="connsiteX1" fmla="*/ 301633 w 301633"/>
                  <a:gd name="connsiteY1" fmla="*/ 0 h 1676179"/>
                  <a:gd name="connsiteX2" fmla="*/ 255852 w 301633"/>
                  <a:gd name="connsiteY2" fmla="*/ 1432701 h 1676179"/>
                  <a:gd name="connsiteX3" fmla="*/ 283853 w 301633"/>
                  <a:gd name="connsiteY3" fmla="*/ 1676179 h 1676179"/>
                  <a:gd name="connsiteX4" fmla="*/ 71067 w 301633"/>
                  <a:gd name="connsiteY4" fmla="*/ 1420274 h 1676179"/>
                  <a:gd name="connsiteX5" fmla="*/ 65352 w 301633"/>
                  <a:gd name="connsiteY5" fmla="*/ 0 h 1676179"/>
                  <a:gd name="connsiteX0" fmla="*/ 218086 w 454367"/>
                  <a:gd name="connsiteY0" fmla="*/ 0 h 1676179"/>
                  <a:gd name="connsiteX1" fmla="*/ 454367 w 454367"/>
                  <a:gd name="connsiteY1" fmla="*/ 0 h 1676179"/>
                  <a:gd name="connsiteX2" fmla="*/ 408586 w 454367"/>
                  <a:gd name="connsiteY2" fmla="*/ 1432701 h 1676179"/>
                  <a:gd name="connsiteX3" fmla="*/ 436587 w 454367"/>
                  <a:gd name="connsiteY3" fmla="*/ 1676179 h 1676179"/>
                  <a:gd name="connsiteX4" fmla="*/ 223801 w 454367"/>
                  <a:gd name="connsiteY4" fmla="*/ 1420274 h 1676179"/>
                  <a:gd name="connsiteX5" fmla="*/ 218086 w 454367"/>
                  <a:gd name="connsiteY5" fmla="*/ 0 h 1676179"/>
                  <a:gd name="connsiteX0" fmla="*/ 231255 w 467536"/>
                  <a:gd name="connsiteY0" fmla="*/ 0 h 1676179"/>
                  <a:gd name="connsiteX1" fmla="*/ 467536 w 467536"/>
                  <a:gd name="connsiteY1" fmla="*/ 0 h 1676179"/>
                  <a:gd name="connsiteX2" fmla="*/ 421755 w 467536"/>
                  <a:gd name="connsiteY2" fmla="*/ 1432701 h 1676179"/>
                  <a:gd name="connsiteX3" fmla="*/ 449756 w 467536"/>
                  <a:gd name="connsiteY3" fmla="*/ 1676179 h 1676179"/>
                  <a:gd name="connsiteX4" fmla="*/ 236970 w 467536"/>
                  <a:gd name="connsiteY4" fmla="*/ 1420274 h 1676179"/>
                  <a:gd name="connsiteX5" fmla="*/ 231255 w 467536"/>
                  <a:gd name="connsiteY5" fmla="*/ 0 h 1676179"/>
                  <a:gd name="connsiteX0" fmla="*/ 219718 w 455999"/>
                  <a:gd name="connsiteY0" fmla="*/ 0 h 1676179"/>
                  <a:gd name="connsiteX1" fmla="*/ 455999 w 455999"/>
                  <a:gd name="connsiteY1" fmla="*/ 0 h 1676179"/>
                  <a:gd name="connsiteX2" fmla="*/ 410218 w 455999"/>
                  <a:gd name="connsiteY2" fmla="*/ 1432701 h 1676179"/>
                  <a:gd name="connsiteX3" fmla="*/ 438219 w 455999"/>
                  <a:gd name="connsiteY3" fmla="*/ 1676179 h 1676179"/>
                  <a:gd name="connsiteX4" fmla="*/ 257183 w 455999"/>
                  <a:gd name="connsiteY4" fmla="*/ 1420274 h 1676179"/>
                  <a:gd name="connsiteX5" fmla="*/ 219718 w 455999"/>
                  <a:gd name="connsiteY5" fmla="*/ 0 h 1676179"/>
                  <a:gd name="connsiteX0" fmla="*/ 219718 w 455999"/>
                  <a:gd name="connsiteY0" fmla="*/ 0 h 1676179"/>
                  <a:gd name="connsiteX1" fmla="*/ 455999 w 455999"/>
                  <a:gd name="connsiteY1" fmla="*/ 0 h 1676179"/>
                  <a:gd name="connsiteX2" fmla="*/ 410218 w 455999"/>
                  <a:gd name="connsiteY2" fmla="*/ 1432701 h 1676179"/>
                  <a:gd name="connsiteX3" fmla="*/ 438219 w 455999"/>
                  <a:gd name="connsiteY3" fmla="*/ 1676179 h 1676179"/>
                  <a:gd name="connsiteX4" fmla="*/ 123198 w 455999"/>
                  <a:gd name="connsiteY4" fmla="*/ 1658761 h 1676179"/>
                  <a:gd name="connsiteX5" fmla="*/ 257183 w 455999"/>
                  <a:gd name="connsiteY5" fmla="*/ 1420274 h 1676179"/>
                  <a:gd name="connsiteX6" fmla="*/ 219718 w 455999"/>
                  <a:gd name="connsiteY6" fmla="*/ 0 h 1676179"/>
                  <a:gd name="connsiteX0" fmla="*/ 232463 w 468744"/>
                  <a:gd name="connsiteY0" fmla="*/ 0 h 1676179"/>
                  <a:gd name="connsiteX1" fmla="*/ 468744 w 468744"/>
                  <a:gd name="connsiteY1" fmla="*/ 0 h 1676179"/>
                  <a:gd name="connsiteX2" fmla="*/ 422963 w 468744"/>
                  <a:gd name="connsiteY2" fmla="*/ 1432701 h 1676179"/>
                  <a:gd name="connsiteX3" fmla="*/ 450964 w 468744"/>
                  <a:gd name="connsiteY3" fmla="*/ 1676179 h 1676179"/>
                  <a:gd name="connsiteX4" fmla="*/ 135943 w 468744"/>
                  <a:gd name="connsiteY4" fmla="*/ 1658761 h 1676179"/>
                  <a:gd name="connsiteX5" fmla="*/ 235003 w 468744"/>
                  <a:gd name="connsiteY5" fmla="*/ 1417099 h 1676179"/>
                  <a:gd name="connsiteX6" fmla="*/ 232463 w 468744"/>
                  <a:gd name="connsiteY6" fmla="*/ 0 h 1676179"/>
                  <a:gd name="connsiteX0" fmla="*/ 192113 w 428394"/>
                  <a:gd name="connsiteY0" fmla="*/ 0 h 1676179"/>
                  <a:gd name="connsiteX1" fmla="*/ 428394 w 428394"/>
                  <a:gd name="connsiteY1" fmla="*/ 0 h 1676179"/>
                  <a:gd name="connsiteX2" fmla="*/ 382613 w 428394"/>
                  <a:gd name="connsiteY2" fmla="*/ 1432701 h 1676179"/>
                  <a:gd name="connsiteX3" fmla="*/ 410614 w 428394"/>
                  <a:gd name="connsiteY3" fmla="*/ 1676179 h 1676179"/>
                  <a:gd name="connsiteX4" fmla="*/ 95593 w 428394"/>
                  <a:gd name="connsiteY4" fmla="*/ 1658761 h 1676179"/>
                  <a:gd name="connsiteX5" fmla="*/ 194653 w 428394"/>
                  <a:gd name="connsiteY5" fmla="*/ 1417099 h 1676179"/>
                  <a:gd name="connsiteX6" fmla="*/ 192113 w 428394"/>
                  <a:gd name="connsiteY6" fmla="*/ 0 h 1676179"/>
                  <a:gd name="connsiteX0" fmla="*/ 232222 w 468503"/>
                  <a:gd name="connsiteY0" fmla="*/ 0 h 1676179"/>
                  <a:gd name="connsiteX1" fmla="*/ 468503 w 468503"/>
                  <a:gd name="connsiteY1" fmla="*/ 0 h 1676179"/>
                  <a:gd name="connsiteX2" fmla="*/ 422722 w 468503"/>
                  <a:gd name="connsiteY2" fmla="*/ 1432701 h 1676179"/>
                  <a:gd name="connsiteX3" fmla="*/ 450723 w 468503"/>
                  <a:gd name="connsiteY3" fmla="*/ 1676179 h 1676179"/>
                  <a:gd name="connsiteX4" fmla="*/ 135702 w 468503"/>
                  <a:gd name="connsiteY4" fmla="*/ 1658761 h 1676179"/>
                  <a:gd name="connsiteX5" fmla="*/ 234762 w 468503"/>
                  <a:gd name="connsiteY5" fmla="*/ 1417099 h 1676179"/>
                  <a:gd name="connsiteX6" fmla="*/ 232222 w 468503"/>
                  <a:gd name="connsiteY6" fmla="*/ 0 h 1676179"/>
                  <a:gd name="connsiteX0" fmla="*/ 205069 w 441350"/>
                  <a:gd name="connsiteY0" fmla="*/ 0 h 1676179"/>
                  <a:gd name="connsiteX1" fmla="*/ 441350 w 441350"/>
                  <a:gd name="connsiteY1" fmla="*/ 0 h 1676179"/>
                  <a:gd name="connsiteX2" fmla="*/ 395569 w 441350"/>
                  <a:gd name="connsiteY2" fmla="*/ 1432701 h 1676179"/>
                  <a:gd name="connsiteX3" fmla="*/ 423570 w 441350"/>
                  <a:gd name="connsiteY3" fmla="*/ 1676179 h 1676179"/>
                  <a:gd name="connsiteX4" fmla="*/ 108549 w 441350"/>
                  <a:gd name="connsiteY4" fmla="*/ 1658761 h 1676179"/>
                  <a:gd name="connsiteX5" fmla="*/ 207609 w 441350"/>
                  <a:gd name="connsiteY5" fmla="*/ 1417099 h 1676179"/>
                  <a:gd name="connsiteX6" fmla="*/ 205069 w 441350"/>
                  <a:gd name="connsiteY6" fmla="*/ 0 h 1676179"/>
                  <a:gd name="connsiteX0" fmla="*/ 238826 w 475107"/>
                  <a:gd name="connsiteY0" fmla="*/ 0 h 1676179"/>
                  <a:gd name="connsiteX1" fmla="*/ 475107 w 475107"/>
                  <a:gd name="connsiteY1" fmla="*/ 0 h 1676179"/>
                  <a:gd name="connsiteX2" fmla="*/ 429326 w 475107"/>
                  <a:gd name="connsiteY2" fmla="*/ 1432701 h 1676179"/>
                  <a:gd name="connsiteX3" fmla="*/ 457327 w 475107"/>
                  <a:gd name="connsiteY3" fmla="*/ 1676179 h 1676179"/>
                  <a:gd name="connsiteX4" fmla="*/ 142306 w 475107"/>
                  <a:gd name="connsiteY4" fmla="*/ 1658761 h 1676179"/>
                  <a:gd name="connsiteX5" fmla="*/ 241366 w 475107"/>
                  <a:gd name="connsiteY5" fmla="*/ 1417099 h 1676179"/>
                  <a:gd name="connsiteX6" fmla="*/ 238826 w 475107"/>
                  <a:gd name="connsiteY6" fmla="*/ 0 h 1676179"/>
                  <a:gd name="connsiteX0" fmla="*/ 238826 w 475107"/>
                  <a:gd name="connsiteY0" fmla="*/ 0 h 1698870"/>
                  <a:gd name="connsiteX1" fmla="*/ 475107 w 475107"/>
                  <a:gd name="connsiteY1" fmla="*/ 0 h 1698870"/>
                  <a:gd name="connsiteX2" fmla="*/ 429326 w 475107"/>
                  <a:gd name="connsiteY2" fmla="*/ 1432701 h 1698870"/>
                  <a:gd name="connsiteX3" fmla="*/ 457327 w 475107"/>
                  <a:gd name="connsiteY3" fmla="*/ 1676179 h 1698870"/>
                  <a:gd name="connsiteX4" fmla="*/ 245177 w 475107"/>
                  <a:gd name="connsiteY4" fmla="*/ 1689241 h 1698870"/>
                  <a:gd name="connsiteX5" fmla="*/ 142306 w 475107"/>
                  <a:gd name="connsiteY5" fmla="*/ 1658761 h 1698870"/>
                  <a:gd name="connsiteX6" fmla="*/ 241366 w 475107"/>
                  <a:gd name="connsiteY6" fmla="*/ 1417099 h 1698870"/>
                  <a:gd name="connsiteX7" fmla="*/ 238826 w 475107"/>
                  <a:gd name="connsiteY7" fmla="*/ 0 h 1698870"/>
                  <a:gd name="connsiteX0" fmla="*/ 238826 w 475107"/>
                  <a:gd name="connsiteY0" fmla="*/ 0 h 1698069"/>
                  <a:gd name="connsiteX1" fmla="*/ 475107 w 475107"/>
                  <a:gd name="connsiteY1" fmla="*/ 0 h 1698069"/>
                  <a:gd name="connsiteX2" fmla="*/ 429326 w 475107"/>
                  <a:gd name="connsiteY2" fmla="*/ 1432701 h 1698069"/>
                  <a:gd name="connsiteX3" fmla="*/ 457327 w 475107"/>
                  <a:gd name="connsiteY3" fmla="*/ 1676179 h 1698069"/>
                  <a:gd name="connsiteX4" fmla="*/ 364240 w 475107"/>
                  <a:gd name="connsiteY4" fmla="*/ 1684478 h 1698069"/>
                  <a:gd name="connsiteX5" fmla="*/ 245177 w 475107"/>
                  <a:gd name="connsiteY5" fmla="*/ 1689241 h 1698069"/>
                  <a:gd name="connsiteX6" fmla="*/ 142306 w 475107"/>
                  <a:gd name="connsiteY6" fmla="*/ 1658761 h 1698069"/>
                  <a:gd name="connsiteX7" fmla="*/ 241366 w 475107"/>
                  <a:gd name="connsiteY7" fmla="*/ 1417099 h 1698069"/>
                  <a:gd name="connsiteX8" fmla="*/ 238826 w 475107"/>
                  <a:gd name="connsiteY8" fmla="*/ 0 h 1698069"/>
                  <a:gd name="connsiteX0" fmla="*/ 238826 w 475107"/>
                  <a:gd name="connsiteY0" fmla="*/ 0 h 1698069"/>
                  <a:gd name="connsiteX1" fmla="*/ 475107 w 475107"/>
                  <a:gd name="connsiteY1" fmla="*/ 0 h 1698069"/>
                  <a:gd name="connsiteX2" fmla="*/ 429326 w 475107"/>
                  <a:gd name="connsiteY2" fmla="*/ 1432701 h 1698069"/>
                  <a:gd name="connsiteX3" fmla="*/ 457327 w 475107"/>
                  <a:gd name="connsiteY3" fmla="*/ 1676179 h 1698069"/>
                  <a:gd name="connsiteX4" fmla="*/ 364240 w 475107"/>
                  <a:gd name="connsiteY4" fmla="*/ 1684478 h 1698069"/>
                  <a:gd name="connsiteX5" fmla="*/ 245177 w 475107"/>
                  <a:gd name="connsiteY5" fmla="*/ 1689241 h 1698069"/>
                  <a:gd name="connsiteX6" fmla="*/ 142306 w 475107"/>
                  <a:gd name="connsiteY6" fmla="*/ 1658761 h 1698069"/>
                  <a:gd name="connsiteX7" fmla="*/ 241366 w 475107"/>
                  <a:gd name="connsiteY7" fmla="*/ 1417099 h 1698069"/>
                  <a:gd name="connsiteX8" fmla="*/ 238826 w 475107"/>
                  <a:gd name="connsiteY8" fmla="*/ 0 h 1698069"/>
                  <a:gd name="connsiteX0" fmla="*/ 238826 w 475107"/>
                  <a:gd name="connsiteY0" fmla="*/ 0 h 1698069"/>
                  <a:gd name="connsiteX1" fmla="*/ 475107 w 475107"/>
                  <a:gd name="connsiteY1" fmla="*/ 0 h 1698069"/>
                  <a:gd name="connsiteX2" fmla="*/ 429326 w 475107"/>
                  <a:gd name="connsiteY2" fmla="*/ 1432701 h 1698069"/>
                  <a:gd name="connsiteX3" fmla="*/ 457327 w 475107"/>
                  <a:gd name="connsiteY3" fmla="*/ 1676179 h 1698069"/>
                  <a:gd name="connsiteX4" fmla="*/ 364240 w 475107"/>
                  <a:gd name="connsiteY4" fmla="*/ 1684478 h 1698069"/>
                  <a:gd name="connsiteX5" fmla="*/ 245177 w 475107"/>
                  <a:gd name="connsiteY5" fmla="*/ 1689241 h 1698069"/>
                  <a:gd name="connsiteX6" fmla="*/ 142306 w 475107"/>
                  <a:gd name="connsiteY6" fmla="*/ 1658761 h 1698069"/>
                  <a:gd name="connsiteX7" fmla="*/ 241366 w 475107"/>
                  <a:gd name="connsiteY7" fmla="*/ 1417099 h 1698069"/>
                  <a:gd name="connsiteX8" fmla="*/ 238826 w 475107"/>
                  <a:gd name="connsiteY8" fmla="*/ 0 h 1698069"/>
                  <a:gd name="connsiteX0" fmla="*/ 238826 w 475107"/>
                  <a:gd name="connsiteY0" fmla="*/ 0 h 1702541"/>
                  <a:gd name="connsiteX1" fmla="*/ 475107 w 475107"/>
                  <a:gd name="connsiteY1" fmla="*/ 0 h 1702541"/>
                  <a:gd name="connsiteX2" fmla="*/ 429326 w 475107"/>
                  <a:gd name="connsiteY2" fmla="*/ 1432701 h 1702541"/>
                  <a:gd name="connsiteX3" fmla="*/ 457327 w 475107"/>
                  <a:gd name="connsiteY3" fmla="*/ 1676179 h 1702541"/>
                  <a:gd name="connsiteX4" fmla="*/ 364240 w 475107"/>
                  <a:gd name="connsiteY4" fmla="*/ 1684478 h 1702541"/>
                  <a:gd name="connsiteX5" fmla="*/ 245177 w 475107"/>
                  <a:gd name="connsiteY5" fmla="*/ 1689241 h 1702541"/>
                  <a:gd name="connsiteX6" fmla="*/ 142306 w 475107"/>
                  <a:gd name="connsiteY6" fmla="*/ 1658761 h 1702541"/>
                  <a:gd name="connsiteX7" fmla="*/ 241366 w 475107"/>
                  <a:gd name="connsiteY7" fmla="*/ 1417099 h 1702541"/>
                  <a:gd name="connsiteX8" fmla="*/ 238826 w 475107"/>
                  <a:gd name="connsiteY8" fmla="*/ 0 h 1702541"/>
                  <a:gd name="connsiteX0" fmla="*/ 238826 w 475107"/>
                  <a:gd name="connsiteY0" fmla="*/ 0 h 1702541"/>
                  <a:gd name="connsiteX1" fmla="*/ 475107 w 475107"/>
                  <a:gd name="connsiteY1" fmla="*/ 0 h 1702541"/>
                  <a:gd name="connsiteX2" fmla="*/ 429326 w 475107"/>
                  <a:gd name="connsiteY2" fmla="*/ 1432701 h 1702541"/>
                  <a:gd name="connsiteX3" fmla="*/ 457327 w 475107"/>
                  <a:gd name="connsiteY3" fmla="*/ 1676179 h 1702541"/>
                  <a:gd name="connsiteX4" fmla="*/ 364240 w 475107"/>
                  <a:gd name="connsiteY4" fmla="*/ 1684478 h 1702541"/>
                  <a:gd name="connsiteX5" fmla="*/ 245177 w 475107"/>
                  <a:gd name="connsiteY5" fmla="*/ 1689241 h 1702541"/>
                  <a:gd name="connsiteX6" fmla="*/ 142306 w 475107"/>
                  <a:gd name="connsiteY6" fmla="*/ 1658761 h 1702541"/>
                  <a:gd name="connsiteX7" fmla="*/ 241366 w 475107"/>
                  <a:gd name="connsiteY7" fmla="*/ 1417099 h 1702541"/>
                  <a:gd name="connsiteX8" fmla="*/ 238826 w 475107"/>
                  <a:gd name="connsiteY8" fmla="*/ 0 h 17025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5107" h="1702541">
                    <a:moveTo>
                      <a:pt x="238826" y="0"/>
                    </a:moveTo>
                    <a:lnTo>
                      <a:pt x="475107" y="0"/>
                    </a:lnTo>
                    <a:cubicBezTo>
                      <a:pt x="465773" y="471640"/>
                      <a:pt x="438660" y="961061"/>
                      <a:pt x="429326" y="1432701"/>
                    </a:cubicBezTo>
                    <a:lnTo>
                      <a:pt x="457327" y="1676179"/>
                    </a:lnTo>
                    <a:cubicBezTo>
                      <a:pt x="417111" y="1721317"/>
                      <a:pt x="399598" y="1682301"/>
                      <a:pt x="364240" y="1684478"/>
                    </a:cubicBezTo>
                    <a:cubicBezTo>
                      <a:pt x="325707" y="1705705"/>
                      <a:pt x="281372" y="1709402"/>
                      <a:pt x="245177" y="1689241"/>
                    </a:cubicBezTo>
                    <a:cubicBezTo>
                      <a:pt x="199457" y="1704005"/>
                      <a:pt x="144529" y="1700943"/>
                      <a:pt x="142306" y="1658761"/>
                    </a:cubicBezTo>
                    <a:lnTo>
                      <a:pt x="241366" y="1417099"/>
                    </a:lnTo>
                    <a:cubicBezTo>
                      <a:pt x="309311" y="1375474"/>
                      <a:pt x="-332357" y="440087"/>
                      <a:pt x="238826" y="0"/>
                    </a:cubicBezTo>
                    <a:close/>
                  </a:path>
                </a:pathLst>
              </a:custGeom>
              <a:solidFill>
                <a:schemeClr val="bg2">
                  <a:lumMod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4BDEACB7-C2E5-B5DA-289E-98063E581DD4}"/>
                  </a:ext>
                </a:extLst>
              </p:cNvPr>
              <p:cNvSpPr/>
              <p:nvPr/>
            </p:nvSpPr>
            <p:spPr>
              <a:xfrm>
                <a:off x="5642514" y="5729965"/>
                <a:ext cx="297785" cy="303135"/>
              </a:xfrm>
              <a:custGeom>
                <a:avLst/>
                <a:gdLst>
                  <a:gd name="connsiteX0" fmla="*/ 275095 w 315021"/>
                  <a:gd name="connsiteY0" fmla="*/ 0 h 303135"/>
                  <a:gd name="connsiteX1" fmla="*/ 288062 w 315021"/>
                  <a:gd name="connsiteY1" fmla="*/ 697 h 303135"/>
                  <a:gd name="connsiteX2" fmla="*/ 287020 w 315021"/>
                  <a:gd name="connsiteY2" fmla="*/ 33295 h 303135"/>
                  <a:gd name="connsiteX3" fmla="*/ 315021 w 315021"/>
                  <a:gd name="connsiteY3" fmla="*/ 276773 h 303135"/>
                  <a:gd name="connsiteX4" fmla="*/ 221934 w 315021"/>
                  <a:gd name="connsiteY4" fmla="*/ 285072 h 303135"/>
                  <a:gd name="connsiteX5" fmla="*/ 102871 w 315021"/>
                  <a:gd name="connsiteY5" fmla="*/ 289835 h 303135"/>
                  <a:gd name="connsiteX6" fmla="*/ 0 w 315021"/>
                  <a:gd name="connsiteY6" fmla="*/ 259355 h 303135"/>
                  <a:gd name="connsiteX7" fmla="*/ 99060 w 315021"/>
                  <a:gd name="connsiteY7" fmla="*/ 17693 h 303135"/>
                  <a:gd name="connsiteX8" fmla="*/ 99510 w 315021"/>
                  <a:gd name="connsiteY8" fmla="*/ 16042 h 303135"/>
                  <a:gd name="connsiteX9" fmla="*/ 158595 w 315021"/>
                  <a:gd name="connsiteY9" fmla="*/ 6262 h 303135"/>
                  <a:gd name="connsiteX10" fmla="*/ 275095 w 315021"/>
                  <a:gd name="connsiteY10" fmla="*/ 0 h 3031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15021" h="303135">
                    <a:moveTo>
                      <a:pt x="275095" y="0"/>
                    </a:moveTo>
                    <a:lnTo>
                      <a:pt x="288062" y="697"/>
                    </a:lnTo>
                    <a:lnTo>
                      <a:pt x="287020" y="33295"/>
                    </a:lnTo>
                    <a:lnTo>
                      <a:pt x="315021" y="276773"/>
                    </a:lnTo>
                    <a:cubicBezTo>
                      <a:pt x="274805" y="321911"/>
                      <a:pt x="257292" y="282895"/>
                      <a:pt x="221934" y="285072"/>
                    </a:cubicBezTo>
                    <a:cubicBezTo>
                      <a:pt x="183401" y="306299"/>
                      <a:pt x="139066" y="309996"/>
                      <a:pt x="102871" y="289835"/>
                    </a:cubicBezTo>
                    <a:cubicBezTo>
                      <a:pt x="57151" y="304599"/>
                      <a:pt x="2223" y="301537"/>
                      <a:pt x="0" y="259355"/>
                    </a:cubicBezTo>
                    <a:lnTo>
                      <a:pt x="99060" y="17693"/>
                    </a:lnTo>
                    <a:lnTo>
                      <a:pt x="99510" y="16042"/>
                    </a:lnTo>
                    <a:lnTo>
                      <a:pt x="158595" y="6262"/>
                    </a:lnTo>
                    <a:cubicBezTo>
                      <a:pt x="196226" y="2156"/>
                      <a:pt x="235188" y="0"/>
                      <a:pt x="275095" y="0"/>
                    </a:cubicBezTo>
                    <a:close/>
                  </a:path>
                </a:pathLst>
              </a:custGeom>
              <a:solidFill>
                <a:srgbClr val="FCDAC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68" name="Rectangle 21">
              <a:extLst>
                <a:ext uri="{FF2B5EF4-FFF2-40B4-BE49-F238E27FC236}">
                  <a16:creationId xmlns:a16="http://schemas.microsoft.com/office/drawing/2014/main" id="{00BBC4BB-3A4D-F740-8B68-17A948FEB8A8}"/>
                </a:ext>
              </a:extLst>
            </p:cNvPr>
            <p:cNvSpPr/>
            <p:nvPr/>
          </p:nvSpPr>
          <p:spPr>
            <a:xfrm>
              <a:off x="5756980" y="4289804"/>
              <a:ext cx="643411" cy="1336878"/>
            </a:xfrm>
            <a:custGeom>
              <a:avLst/>
              <a:gdLst>
                <a:gd name="connsiteX0" fmla="*/ 0 w 539751"/>
                <a:gd name="connsiteY0" fmla="*/ 0 h 239372"/>
                <a:gd name="connsiteX1" fmla="*/ 539751 w 539751"/>
                <a:gd name="connsiteY1" fmla="*/ 0 h 239372"/>
                <a:gd name="connsiteX2" fmla="*/ 539751 w 539751"/>
                <a:gd name="connsiteY2" fmla="*/ 239372 h 239372"/>
                <a:gd name="connsiteX3" fmla="*/ 0 w 539751"/>
                <a:gd name="connsiteY3" fmla="*/ 239372 h 239372"/>
                <a:gd name="connsiteX4" fmla="*/ 0 w 539751"/>
                <a:gd name="connsiteY4" fmla="*/ 0 h 239372"/>
                <a:gd name="connsiteX0" fmla="*/ 44450 w 584201"/>
                <a:gd name="connsiteY0" fmla="*/ 0 h 518772"/>
                <a:gd name="connsiteX1" fmla="*/ 584201 w 584201"/>
                <a:gd name="connsiteY1" fmla="*/ 0 h 518772"/>
                <a:gd name="connsiteX2" fmla="*/ 584201 w 584201"/>
                <a:gd name="connsiteY2" fmla="*/ 239372 h 518772"/>
                <a:gd name="connsiteX3" fmla="*/ 0 w 584201"/>
                <a:gd name="connsiteY3" fmla="*/ 518772 h 518772"/>
                <a:gd name="connsiteX4" fmla="*/ 44450 w 584201"/>
                <a:gd name="connsiteY4" fmla="*/ 0 h 518772"/>
                <a:gd name="connsiteX0" fmla="*/ 44450 w 641351"/>
                <a:gd name="connsiteY0" fmla="*/ 0 h 525122"/>
                <a:gd name="connsiteX1" fmla="*/ 584201 w 641351"/>
                <a:gd name="connsiteY1" fmla="*/ 0 h 525122"/>
                <a:gd name="connsiteX2" fmla="*/ 641351 w 641351"/>
                <a:gd name="connsiteY2" fmla="*/ 525122 h 525122"/>
                <a:gd name="connsiteX3" fmla="*/ 0 w 641351"/>
                <a:gd name="connsiteY3" fmla="*/ 518772 h 525122"/>
                <a:gd name="connsiteX4" fmla="*/ 44450 w 641351"/>
                <a:gd name="connsiteY4" fmla="*/ 0 h 525122"/>
                <a:gd name="connsiteX0" fmla="*/ 44450 w 641351"/>
                <a:gd name="connsiteY0" fmla="*/ 0 h 727216"/>
                <a:gd name="connsiteX1" fmla="*/ 584201 w 641351"/>
                <a:gd name="connsiteY1" fmla="*/ 0 h 727216"/>
                <a:gd name="connsiteX2" fmla="*/ 641351 w 641351"/>
                <a:gd name="connsiteY2" fmla="*/ 525122 h 727216"/>
                <a:gd name="connsiteX3" fmla="*/ 511176 w 641351"/>
                <a:gd name="connsiteY3" fmla="*/ 727216 h 727216"/>
                <a:gd name="connsiteX4" fmla="*/ 0 w 641351"/>
                <a:gd name="connsiteY4" fmla="*/ 518772 h 727216"/>
                <a:gd name="connsiteX5" fmla="*/ 44450 w 641351"/>
                <a:gd name="connsiteY5" fmla="*/ 0 h 727216"/>
                <a:gd name="connsiteX0" fmla="*/ 44450 w 641351"/>
                <a:gd name="connsiteY0" fmla="*/ 0 h 754558"/>
                <a:gd name="connsiteX1" fmla="*/ 584201 w 641351"/>
                <a:gd name="connsiteY1" fmla="*/ 0 h 754558"/>
                <a:gd name="connsiteX2" fmla="*/ 641351 w 641351"/>
                <a:gd name="connsiteY2" fmla="*/ 525122 h 754558"/>
                <a:gd name="connsiteX3" fmla="*/ 511176 w 641351"/>
                <a:gd name="connsiteY3" fmla="*/ 727216 h 754558"/>
                <a:gd name="connsiteX4" fmla="*/ 73026 w 641351"/>
                <a:gd name="connsiteY4" fmla="*/ 746266 h 754558"/>
                <a:gd name="connsiteX5" fmla="*/ 0 w 641351"/>
                <a:gd name="connsiteY5" fmla="*/ 518772 h 754558"/>
                <a:gd name="connsiteX6" fmla="*/ 44450 w 641351"/>
                <a:gd name="connsiteY6" fmla="*/ 0 h 754558"/>
                <a:gd name="connsiteX0" fmla="*/ 44450 w 641351"/>
                <a:gd name="connsiteY0" fmla="*/ 0 h 965381"/>
                <a:gd name="connsiteX1" fmla="*/ 584201 w 641351"/>
                <a:gd name="connsiteY1" fmla="*/ 0 h 965381"/>
                <a:gd name="connsiteX2" fmla="*/ 641351 w 641351"/>
                <a:gd name="connsiteY2" fmla="*/ 525122 h 965381"/>
                <a:gd name="connsiteX3" fmla="*/ 511176 w 641351"/>
                <a:gd name="connsiteY3" fmla="*/ 727216 h 965381"/>
                <a:gd name="connsiteX4" fmla="*/ 482601 w 641351"/>
                <a:gd name="connsiteY4" fmla="*/ 965341 h 965381"/>
                <a:gd name="connsiteX5" fmla="*/ 73026 w 641351"/>
                <a:gd name="connsiteY5" fmla="*/ 746266 h 965381"/>
                <a:gd name="connsiteX6" fmla="*/ 0 w 641351"/>
                <a:gd name="connsiteY6" fmla="*/ 518772 h 965381"/>
                <a:gd name="connsiteX7" fmla="*/ 44450 w 641351"/>
                <a:gd name="connsiteY7" fmla="*/ 0 h 965381"/>
                <a:gd name="connsiteX0" fmla="*/ 44450 w 641351"/>
                <a:gd name="connsiteY0" fmla="*/ 0 h 1000638"/>
                <a:gd name="connsiteX1" fmla="*/ 584201 w 641351"/>
                <a:gd name="connsiteY1" fmla="*/ 0 h 1000638"/>
                <a:gd name="connsiteX2" fmla="*/ 641351 w 641351"/>
                <a:gd name="connsiteY2" fmla="*/ 525122 h 1000638"/>
                <a:gd name="connsiteX3" fmla="*/ 511176 w 641351"/>
                <a:gd name="connsiteY3" fmla="*/ 727216 h 1000638"/>
                <a:gd name="connsiteX4" fmla="*/ 482601 w 641351"/>
                <a:gd name="connsiteY4" fmla="*/ 965341 h 1000638"/>
                <a:gd name="connsiteX5" fmla="*/ 187326 w 641351"/>
                <a:gd name="connsiteY5" fmla="*/ 984391 h 1000638"/>
                <a:gd name="connsiteX6" fmla="*/ 73026 w 641351"/>
                <a:gd name="connsiteY6" fmla="*/ 746266 h 1000638"/>
                <a:gd name="connsiteX7" fmla="*/ 0 w 641351"/>
                <a:gd name="connsiteY7" fmla="*/ 518772 h 1000638"/>
                <a:gd name="connsiteX8" fmla="*/ 44450 w 641351"/>
                <a:gd name="connsiteY8" fmla="*/ 0 h 1000638"/>
                <a:gd name="connsiteX0" fmla="*/ 44450 w 641351"/>
                <a:gd name="connsiteY0" fmla="*/ 0 h 1119154"/>
                <a:gd name="connsiteX1" fmla="*/ 584201 w 641351"/>
                <a:gd name="connsiteY1" fmla="*/ 0 h 1119154"/>
                <a:gd name="connsiteX2" fmla="*/ 641351 w 641351"/>
                <a:gd name="connsiteY2" fmla="*/ 525122 h 1119154"/>
                <a:gd name="connsiteX3" fmla="*/ 511176 w 641351"/>
                <a:gd name="connsiteY3" fmla="*/ 727216 h 1119154"/>
                <a:gd name="connsiteX4" fmla="*/ 482601 w 641351"/>
                <a:gd name="connsiteY4" fmla="*/ 965341 h 1119154"/>
                <a:gd name="connsiteX5" fmla="*/ 187326 w 641351"/>
                <a:gd name="connsiteY5" fmla="*/ 984391 h 1119154"/>
                <a:gd name="connsiteX6" fmla="*/ 73026 w 641351"/>
                <a:gd name="connsiteY6" fmla="*/ 746266 h 1119154"/>
                <a:gd name="connsiteX7" fmla="*/ 0 w 641351"/>
                <a:gd name="connsiteY7" fmla="*/ 518772 h 1119154"/>
                <a:gd name="connsiteX8" fmla="*/ 44450 w 641351"/>
                <a:gd name="connsiteY8" fmla="*/ 0 h 1119154"/>
                <a:gd name="connsiteX0" fmla="*/ 44450 w 641351"/>
                <a:gd name="connsiteY0" fmla="*/ 0 h 1270172"/>
                <a:gd name="connsiteX1" fmla="*/ 584201 w 641351"/>
                <a:gd name="connsiteY1" fmla="*/ 0 h 1270172"/>
                <a:gd name="connsiteX2" fmla="*/ 641351 w 641351"/>
                <a:gd name="connsiteY2" fmla="*/ 525122 h 1270172"/>
                <a:gd name="connsiteX3" fmla="*/ 511176 w 641351"/>
                <a:gd name="connsiteY3" fmla="*/ 727216 h 1270172"/>
                <a:gd name="connsiteX4" fmla="*/ 482601 w 641351"/>
                <a:gd name="connsiteY4" fmla="*/ 965341 h 1270172"/>
                <a:gd name="connsiteX5" fmla="*/ 311151 w 641351"/>
                <a:gd name="connsiteY5" fmla="*/ 1270140 h 1270172"/>
                <a:gd name="connsiteX6" fmla="*/ 187326 w 641351"/>
                <a:gd name="connsiteY6" fmla="*/ 984391 h 1270172"/>
                <a:gd name="connsiteX7" fmla="*/ 73026 w 641351"/>
                <a:gd name="connsiteY7" fmla="*/ 746266 h 1270172"/>
                <a:gd name="connsiteX8" fmla="*/ 0 w 641351"/>
                <a:gd name="connsiteY8" fmla="*/ 518772 h 1270172"/>
                <a:gd name="connsiteX9" fmla="*/ 44450 w 641351"/>
                <a:gd name="connsiteY9" fmla="*/ 0 h 1270172"/>
                <a:gd name="connsiteX0" fmla="*/ 44450 w 641351"/>
                <a:gd name="connsiteY0" fmla="*/ 0 h 1270172"/>
                <a:gd name="connsiteX1" fmla="*/ 584201 w 641351"/>
                <a:gd name="connsiteY1" fmla="*/ 0 h 1270172"/>
                <a:gd name="connsiteX2" fmla="*/ 641351 w 641351"/>
                <a:gd name="connsiteY2" fmla="*/ 525122 h 1270172"/>
                <a:gd name="connsiteX3" fmla="*/ 539751 w 641351"/>
                <a:gd name="connsiteY3" fmla="*/ 746266 h 1270172"/>
                <a:gd name="connsiteX4" fmla="*/ 482601 w 641351"/>
                <a:gd name="connsiteY4" fmla="*/ 965341 h 1270172"/>
                <a:gd name="connsiteX5" fmla="*/ 311151 w 641351"/>
                <a:gd name="connsiteY5" fmla="*/ 1270140 h 1270172"/>
                <a:gd name="connsiteX6" fmla="*/ 187326 w 641351"/>
                <a:gd name="connsiteY6" fmla="*/ 984391 h 1270172"/>
                <a:gd name="connsiteX7" fmla="*/ 73026 w 641351"/>
                <a:gd name="connsiteY7" fmla="*/ 746266 h 1270172"/>
                <a:gd name="connsiteX8" fmla="*/ 0 w 641351"/>
                <a:gd name="connsiteY8" fmla="*/ 518772 h 1270172"/>
                <a:gd name="connsiteX9" fmla="*/ 44450 w 641351"/>
                <a:gd name="connsiteY9" fmla="*/ 0 h 1270172"/>
                <a:gd name="connsiteX0" fmla="*/ 44450 w 641351"/>
                <a:gd name="connsiteY0" fmla="*/ 0 h 1270172"/>
                <a:gd name="connsiteX1" fmla="*/ 584201 w 641351"/>
                <a:gd name="connsiteY1" fmla="*/ 0 h 1270172"/>
                <a:gd name="connsiteX2" fmla="*/ 641351 w 641351"/>
                <a:gd name="connsiteY2" fmla="*/ 525122 h 1270172"/>
                <a:gd name="connsiteX3" fmla="*/ 539751 w 641351"/>
                <a:gd name="connsiteY3" fmla="*/ 746266 h 1270172"/>
                <a:gd name="connsiteX4" fmla="*/ 482601 w 641351"/>
                <a:gd name="connsiteY4" fmla="*/ 965341 h 1270172"/>
                <a:gd name="connsiteX5" fmla="*/ 311151 w 641351"/>
                <a:gd name="connsiteY5" fmla="*/ 1270140 h 1270172"/>
                <a:gd name="connsiteX6" fmla="*/ 187326 w 641351"/>
                <a:gd name="connsiteY6" fmla="*/ 984391 h 1270172"/>
                <a:gd name="connsiteX7" fmla="*/ 73026 w 641351"/>
                <a:gd name="connsiteY7" fmla="*/ 746266 h 1270172"/>
                <a:gd name="connsiteX8" fmla="*/ 0 w 641351"/>
                <a:gd name="connsiteY8" fmla="*/ 518772 h 1270172"/>
                <a:gd name="connsiteX9" fmla="*/ 44450 w 641351"/>
                <a:gd name="connsiteY9" fmla="*/ 0 h 1270172"/>
                <a:gd name="connsiteX0" fmla="*/ 44450 w 641351"/>
                <a:gd name="connsiteY0" fmla="*/ 0 h 1270172"/>
                <a:gd name="connsiteX1" fmla="*/ 584201 w 641351"/>
                <a:gd name="connsiteY1" fmla="*/ 0 h 1270172"/>
                <a:gd name="connsiteX2" fmla="*/ 641351 w 641351"/>
                <a:gd name="connsiteY2" fmla="*/ 525122 h 1270172"/>
                <a:gd name="connsiteX3" fmla="*/ 539751 w 641351"/>
                <a:gd name="connsiteY3" fmla="*/ 746266 h 1270172"/>
                <a:gd name="connsiteX4" fmla="*/ 482601 w 641351"/>
                <a:gd name="connsiteY4" fmla="*/ 965341 h 1270172"/>
                <a:gd name="connsiteX5" fmla="*/ 311151 w 641351"/>
                <a:gd name="connsiteY5" fmla="*/ 1270140 h 1270172"/>
                <a:gd name="connsiteX6" fmla="*/ 187326 w 641351"/>
                <a:gd name="connsiteY6" fmla="*/ 984391 h 1270172"/>
                <a:gd name="connsiteX7" fmla="*/ 73026 w 641351"/>
                <a:gd name="connsiteY7" fmla="*/ 746266 h 1270172"/>
                <a:gd name="connsiteX8" fmla="*/ 0 w 641351"/>
                <a:gd name="connsiteY8" fmla="*/ 518772 h 1270172"/>
                <a:gd name="connsiteX9" fmla="*/ 44450 w 641351"/>
                <a:gd name="connsiteY9" fmla="*/ 0 h 1270172"/>
                <a:gd name="connsiteX0" fmla="*/ 44450 w 641351"/>
                <a:gd name="connsiteY0" fmla="*/ 0 h 1270172"/>
                <a:gd name="connsiteX1" fmla="*/ 584201 w 641351"/>
                <a:gd name="connsiteY1" fmla="*/ 0 h 1270172"/>
                <a:gd name="connsiteX2" fmla="*/ 641351 w 641351"/>
                <a:gd name="connsiteY2" fmla="*/ 525122 h 1270172"/>
                <a:gd name="connsiteX3" fmla="*/ 539751 w 641351"/>
                <a:gd name="connsiteY3" fmla="*/ 746266 h 1270172"/>
                <a:gd name="connsiteX4" fmla="*/ 482601 w 641351"/>
                <a:gd name="connsiteY4" fmla="*/ 965341 h 1270172"/>
                <a:gd name="connsiteX5" fmla="*/ 311151 w 641351"/>
                <a:gd name="connsiteY5" fmla="*/ 1270140 h 1270172"/>
                <a:gd name="connsiteX6" fmla="*/ 187326 w 641351"/>
                <a:gd name="connsiteY6" fmla="*/ 984391 h 1270172"/>
                <a:gd name="connsiteX7" fmla="*/ 73026 w 641351"/>
                <a:gd name="connsiteY7" fmla="*/ 746266 h 1270172"/>
                <a:gd name="connsiteX8" fmla="*/ 0 w 641351"/>
                <a:gd name="connsiteY8" fmla="*/ 518772 h 1270172"/>
                <a:gd name="connsiteX9" fmla="*/ 44450 w 641351"/>
                <a:gd name="connsiteY9" fmla="*/ 0 h 1270172"/>
                <a:gd name="connsiteX0" fmla="*/ 52033 w 648934"/>
                <a:gd name="connsiteY0" fmla="*/ 0 h 1270172"/>
                <a:gd name="connsiteX1" fmla="*/ 591784 w 648934"/>
                <a:gd name="connsiteY1" fmla="*/ 0 h 1270172"/>
                <a:gd name="connsiteX2" fmla="*/ 648934 w 648934"/>
                <a:gd name="connsiteY2" fmla="*/ 525122 h 1270172"/>
                <a:gd name="connsiteX3" fmla="*/ 547334 w 648934"/>
                <a:gd name="connsiteY3" fmla="*/ 746266 h 1270172"/>
                <a:gd name="connsiteX4" fmla="*/ 490184 w 648934"/>
                <a:gd name="connsiteY4" fmla="*/ 965341 h 1270172"/>
                <a:gd name="connsiteX5" fmla="*/ 318734 w 648934"/>
                <a:gd name="connsiteY5" fmla="*/ 1270140 h 1270172"/>
                <a:gd name="connsiteX6" fmla="*/ 194909 w 648934"/>
                <a:gd name="connsiteY6" fmla="*/ 984391 h 1270172"/>
                <a:gd name="connsiteX7" fmla="*/ 80609 w 648934"/>
                <a:gd name="connsiteY7" fmla="*/ 746266 h 1270172"/>
                <a:gd name="connsiteX8" fmla="*/ 7583 w 648934"/>
                <a:gd name="connsiteY8" fmla="*/ 518772 h 1270172"/>
                <a:gd name="connsiteX9" fmla="*/ 52033 w 648934"/>
                <a:gd name="connsiteY9" fmla="*/ 0 h 1270172"/>
                <a:gd name="connsiteX0" fmla="*/ 52033 w 648934"/>
                <a:gd name="connsiteY0" fmla="*/ 0 h 1270172"/>
                <a:gd name="connsiteX1" fmla="*/ 591784 w 648934"/>
                <a:gd name="connsiteY1" fmla="*/ 0 h 1270172"/>
                <a:gd name="connsiteX2" fmla="*/ 648934 w 648934"/>
                <a:gd name="connsiteY2" fmla="*/ 525122 h 1270172"/>
                <a:gd name="connsiteX3" fmla="*/ 547334 w 648934"/>
                <a:gd name="connsiteY3" fmla="*/ 746266 h 1270172"/>
                <a:gd name="connsiteX4" fmla="*/ 490184 w 648934"/>
                <a:gd name="connsiteY4" fmla="*/ 965341 h 1270172"/>
                <a:gd name="connsiteX5" fmla="*/ 318734 w 648934"/>
                <a:gd name="connsiteY5" fmla="*/ 1270140 h 1270172"/>
                <a:gd name="connsiteX6" fmla="*/ 194909 w 648934"/>
                <a:gd name="connsiteY6" fmla="*/ 984391 h 1270172"/>
                <a:gd name="connsiteX7" fmla="*/ 80609 w 648934"/>
                <a:gd name="connsiteY7" fmla="*/ 746266 h 1270172"/>
                <a:gd name="connsiteX8" fmla="*/ 7583 w 648934"/>
                <a:gd name="connsiteY8" fmla="*/ 518772 h 1270172"/>
                <a:gd name="connsiteX9" fmla="*/ 52033 w 648934"/>
                <a:gd name="connsiteY9" fmla="*/ 0 h 1270172"/>
                <a:gd name="connsiteX0" fmla="*/ 52033 w 648934"/>
                <a:gd name="connsiteY0" fmla="*/ 0 h 1336840"/>
                <a:gd name="connsiteX1" fmla="*/ 591784 w 648934"/>
                <a:gd name="connsiteY1" fmla="*/ 0 h 1336840"/>
                <a:gd name="connsiteX2" fmla="*/ 648934 w 648934"/>
                <a:gd name="connsiteY2" fmla="*/ 525122 h 1336840"/>
                <a:gd name="connsiteX3" fmla="*/ 547334 w 648934"/>
                <a:gd name="connsiteY3" fmla="*/ 746266 h 1336840"/>
                <a:gd name="connsiteX4" fmla="*/ 490184 w 648934"/>
                <a:gd name="connsiteY4" fmla="*/ 965341 h 1336840"/>
                <a:gd name="connsiteX5" fmla="*/ 304447 w 648934"/>
                <a:gd name="connsiteY5" fmla="*/ 1336815 h 1336840"/>
                <a:gd name="connsiteX6" fmla="*/ 194909 w 648934"/>
                <a:gd name="connsiteY6" fmla="*/ 984391 h 1336840"/>
                <a:gd name="connsiteX7" fmla="*/ 80609 w 648934"/>
                <a:gd name="connsiteY7" fmla="*/ 746266 h 1336840"/>
                <a:gd name="connsiteX8" fmla="*/ 7583 w 648934"/>
                <a:gd name="connsiteY8" fmla="*/ 518772 h 1336840"/>
                <a:gd name="connsiteX9" fmla="*/ 52033 w 648934"/>
                <a:gd name="connsiteY9" fmla="*/ 0 h 1336840"/>
                <a:gd name="connsiteX0" fmla="*/ 52033 w 648934"/>
                <a:gd name="connsiteY0" fmla="*/ 0 h 1336878"/>
                <a:gd name="connsiteX1" fmla="*/ 591784 w 648934"/>
                <a:gd name="connsiteY1" fmla="*/ 0 h 1336878"/>
                <a:gd name="connsiteX2" fmla="*/ 648934 w 648934"/>
                <a:gd name="connsiteY2" fmla="*/ 525122 h 1336878"/>
                <a:gd name="connsiteX3" fmla="*/ 547334 w 648934"/>
                <a:gd name="connsiteY3" fmla="*/ 746266 h 1336878"/>
                <a:gd name="connsiteX4" fmla="*/ 490184 w 648934"/>
                <a:gd name="connsiteY4" fmla="*/ 965341 h 1336878"/>
                <a:gd name="connsiteX5" fmla="*/ 304447 w 648934"/>
                <a:gd name="connsiteY5" fmla="*/ 1336815 h 1336878"/>
                <a:gd name="connsiteX6" fmla="*/ 194909 w 648934"/>
                <a:gd name="connsiteY6" fmla="*/ 984391 h 1336878"/>
                <a:gd name="connsiteX7" fmla="*/ 80609 w 648934"/>
                <a:gd name="connsiteY7" fmla="*/ 746266 h 1336878"/>
                <a:gd name="connsiteX8" fmla="*/ 7583 w 648934"/>
                <a:gd name="connsiteY8" fmla="*/ 518772 h 1336878"/>
                <a:gd name="connsiteX9" fmla="*/ 52033 w 648934"/>
                <a:gd name="connsiteY9" fmla="*/ 0 h 1336878"/>
                <a:gd name="connsiteX0" fmla="*/ 52033 w 648934"/>
                <a:gd name="connsiteY0" fmla="*/ 0 h 1336878"/>
                <a:gd name="connsiteX1" fmla="*/ 591784 w 648934"/>
                <a:gd name="connsiteY1" fmla="*/ 0 h 1336878"/>
                <a:gd name="connsiteX2" fmla="*/ 648934 w 648934"/>
                <a:gd name="connsiteY2" fmla="*/ 525122 h 1336878"/>
                <a:gd name="connsiteX3" fmla="*/ 547334 w 648934"/>
                <a:gd name="connsiteY3" fmla="*/ 746266 h 1336878"/>
                <a:gd name="connsiteX4" fmla="*/ 490184 w 648934"/>
                <a:gd name="connsiteY4" fmla="*/ 965341 h 1336878"/>
                <a:gd name="connsiteX5" fmla="*/ 304447 w 648934"/>
                <a:gd name="connsiteY5" fmla="*/ 1336815 h 1336878"/>
                <a:gd name="connsiteX6" fmla="*/ 194909 w 648934"/>
                <a:gd name="connsiteY6" fmla="*/ 984391 h 1336878"/>
                <a:gd name="connsiteX7" fmla="*/ 80609 w 648934"/>
                <a:gd name="connsiteY7" fmla="*/ 746266 h 1336878"/>
                <a:gd name="connsiteX8" fmla="*/ 7583 w 648934"/>
                <a:gd name="connsiteY8" fmla="*/ 518772 h 1336878"/>
                <a:gd name="connsiteX9" fmla="*/ 52033 w 648934"/>
                <a:gd name="connsiteY9" fmla="*/ 0 h 1336878"/>
                <a:gd name="connsiteX0" fmla="*/ 52033 w 648934"/>
                <a:gd name="connsiteY0" fmla="*/ 0 h 1336878"/>
                <a:gd name="connsiteX1" fmla="*/ 591784 w 648934"/>
                <a:gd name="connsiteY1" fmla="*/ 0 h 1336878"/>
                <a:gd name="connsiteX2" fmla="*/ 648934 w 648934"/>
                <a:gd name="connsiteY2" fmla="*/ 525122 h 1336878"/>
                <a:gd name="connsiteX3" fmla="*/ 547334 w 648934"/>
                <a:gd name="connsiteY3" fmla="*/ 746266 h 1336878"/>
                <a:gd name="connsiteX4" fmla="*/ 490184 w 648934"/>
                <a:gd name="connsiteY4" fmla="*/ 965341 h 1336878"/>
                <a:gd name="connsiteX5" fmla="*/ 304447 w 648934"/>
                <a:gd name="connsiteY5" fmla="*/ 1336815 h 1336878"/>
                <a:gd name="connsiteX6" fmla="*/ 194909 w 648934"/>
                <a:gd name="connsiteY6" fmla="*/ 984391 h 1336878"/>
                <a:gd name="connsiteX7" fmla="*/ 80609 w 648934"/>
                <a:gd name="connsiteY7" fmla="*/ 746266 h 1336878"/>
                <a:gd name="connsiteX8" fmla="*/ 7583 w 648934"/>
                <a:gd name="connsiteY8" fmla="*/ 518772 h 1336878"/>
                <a:gd name="connsiteX9" fmla="*/ 52033 w 648934"/>
                <a:gd name="connsiteY9" fmla="*/ 0 h 1336878"/>
                <a:gd name="connsiteX0" fmla="*/ 44729 w 641630"/>
                <a:gd name="connsiteY0" fmla="*/ 0 h 1336878"/>
                <a:gd name="connsiteX1" fmla="*/ 584480 w 641630"/>
                <a:gd name="connsiteY1" fmla="*/ 0 h 1336878"/>
                <a:gd name="connsiteX2" fmla="*/ 641630 w 641630"/>
                <a:gd name="connsiteY2" fmla="*/ 525122 h 1336878"/>
                <a:gd name="connsiteX3" fmla="*/ 540030 w 641630"/>
                <a:gd name="connsiteY3" fmla="*/ 746266 h 1336878"/>
                <a:gd name="connsiteX4" fmla="*/ 482880 w 641630"/>
                <a:gd name="connsiteY4" fmla="*/ 965341 h 1336878"/>
                <a:gd name="connsiteX5" fmla="*/ 297143 w 641630"/>
                <a:gd name="connsiteY5" fmla="*/ 1336815 h 1336878"/>
                <a:gd name="connsiteX6" fmla="*/ 187605 w 641630"/>
                <a:gd name="connsiteY6" fmla="*/ 984391 h 1336878"/>
                <a:gd name="connsiteX7" fmla="*/ 73305 w 641630"/>
                <a:gd name="connsiteY7" fmla="*/ 746266 h 1336878"/>
                <a:gd name="connsiteX8" fmla="*/ 279 w 641630"/>
                <a:gd name="connsiteY8" fmla="*/ 518772 h 1336878"/>
                <a:gd name="connsiteX9" fmla="*/ 163793 w 641630"/>
                <a:gd name="connsiteY9" fmla="*/ 203340 h 1336878"/>
                <a:gd name="connsiteX10" fmla="*/ 44729 w 641630"/>
                <a:gd name="connsiteY10" fmla="*/ 0 h 1336878"/>
                <a:gd name="connsiteX0" fmla="*/ 45408 w 642309"/>
                <a:gd name="connsiteY0" fmla="*/ 0 h 1336878"/>
                <a:gd name="connsiteX1" fmla="*/ 585159 w 642309"/>
                <a:gd name="connsiteY1" fmla="*/ 0 h 1336878"/>
                <a:gd name="connsiteX2" fmla="*/ 642309 w 642309"/>
                <a:gd name="connsiteY2" fmla="*/ 525122 h 1336878"/>
                <a:gd name="connsiteX3" fmla="*/ 540709 w 642309"/>
                <a:gd name="connsiteY3" fmla="*/ 746266 h 1336878"/>
                <a:gd name="connsiteX4" fmla="*/ 483559 w 642309"/>
                <a:gd name="connsiteY4" fmla="*/ 965341 h 1336878"/>
                <a:gd name="connsiteX5" fmla="*/ 297822 w 642309"/>
                <a:gd name="connsiteY5" fmla="*/ 1336815 h 1336878"/>
                <a:gd name="connsiteX6" fmla="*/ 188284 w 642309"/>
                <a:gd name="connsiteY6" fmla="*/ 984391 h 1336878"/>
                <a:gd name="connsiteX7" fmla="*/ 73984 w 642309"/>
                <a:gd name="connsiteY7" fmla="*/ 746266 h 1336878"/>
                <a:gd name="connsiteX8" fmla="*/ 958 w 642309"/>
                <a:gd name="connsiteY8" fmla="*/ 518772 h 1336878"/>
                <a:gd name="connsiteX9" fmla="*/ 164472 w 642309"/>
                <a:gd name="connsiteY9" fmla="*/ 203340 h 1336878"/>
                <a:gd name="connsiteX10" fmla="*/ 45408 w 642309"/>
                <a:gd name="connsiteY10" fmla="*/ 0 h 1336878"/>
                <a:gd name="connsiteX0" fmla="*/ 46510 w 643411"/>
                <a:gd name="connsiteY0" fmla="*/ 0 h 1336878"/>
                <a:gd name="connsiteX1" fmla="*/ 586261 w 643411"/>
                <a:gd name="connsiteY1" fmla="*/ 0 h 1336878"/>
                <a:gd name="connsiteX2" fmla="*/ 643411 w 643411"/>
                <a:gd name="connsiteY2" fmla="*/ 525122 h 1336878"/>
                <a:gd name="connsiteX3" fmla="*/ 541811 w 643411"/>
                <a:gd name="connsiteY3" fmla="*/ 746266 h 1336878"/>
                <a:gd name="connsiteX4" fmla="*/ 484661 w 643411"/>
                <a:gd name="connsiteY4" fmla="*/ 965341 h 1336878"/>
                <a:gd name="connsiteX5" fmla="*/ 298924 w 643411"/>
                <a:gd name="connsiteY5" fmla="*/ 1336815 h 1336878"/>
                <a:gd name="connsiteX6" fmla="*/ 189386 w 643411"/>
                <a:gd name="connsiteY6" fmla="*/ 984391 h 1336878"/>
                <a:gd name="connsiteX7" fmla="*/ 75086 w 643411"/>
                <a:gd name="connsiteY7" fmla="*/ 746266 h 1336878"/>
                <a:gd name="connsiteX8" fmla="*/ 2060 w 643411"/>
                <a:gd name="connsiteY8" fmla="*/ 518772 h 1336878"/>
                <a:gd name="connsiteX9" fmla="*/ 165574 w 643411"/>
                <a:gd name="connsiteY9" fmla="*/ 203340 h 1336878"/>
                <a:gd name="connsiteX10" fmla="*/ 46510 w 643411"/>
                <a:gd name="connsiteY10" fmla="*/ 0 h 1336878"/>
                <a:gd name="connsiteX0" fmla="*/ 46510 w 643411"/>
                <a:gd name="connsiteY0" fmla="*/ 0 h 1336878"/>
                <a:gd name="connsiteX1" fmla="*/ 586261 w 643411"/>
                <a:gd name="connsiteY1" fmla="*/ 0 h 1336878"/>
                <a:gd name="connsiteX2" fmla="*/ 484662 w 643411"/>
                <a:gd name="connsiteY2" fmla="*/ 236678 h 1336878"/>
                <a:gd name="connsiteX3" fmla="*/ 643411 w 643411"/>
                <a:gd name="connsiteY3" fmla="*/ 525122 h 1336878"/>
                <a:gd name="connsiteX4" fmla="*/ 541811 w 643411"/>
                <a:gd name="connsiteY4" fmla="*/ 746266 h 1336878"/>
                <a:gd name="connsiteX5" fmla="*/ 484661 w 643411"/>
                <a:gd name="connsiteY5" fmla="*/ 965341 h 1336878"/>
                <a:gd name="connsiteX6" fmla="*/ 298924 w 643411"/>
                <a:gd name="connsiteY6" fmla="*/ 1336815 h 1336878"/>
                <a:gd name="connsiteX7" fmla="*/ 189386 w 643411"/>
                <a:gd name="connsiteY7" fmla="*/ 984391 h 1336878"/>
                <a:gd name="connsiteX8" fmla="*/ 75086 w 643411"/>
                <a:gd name="connsiteY8" fmla="*/ 746266 h 1336878"/>
                <a:gd name="connsiteX9" fmla="*/ 2060 w 643411"/>
                <a:gd name="connsiteY9" fmla="*/ 518772 h 1336878"/>
                <a:gd name="connsiteX10" fmla="*/ 165574 w 643411"/>
                <a:gd name="connsiteY10" fmla="*/ 203340 h 1336878"/>
                <a:gd name="connsiteX11" fmla="*/ 46510 w 643411"/>
                <a:gd name="connsiteY11" fmla="*/ 0 h 1336878"/>
                <a:gd name="connsiteX0" fmla="*/ 46510 w 643411"/>
                <a:gd name="connsiteY0" fmla="*/ 0 h 1336878"/>
                <a:gd name="connsiteX1" fmla="*/ 586261 w 643411"/>
                <a:gd name="connsiteY1" fmla="*/ 0 h 1336878"/>
                <a:gd name="connsiteX2" fmla="*/ 484662 w 643411"/>
                <a:gd name="connsiteY2" fmla="*/ 236678 h 1336878"/>
                <a:gd name="connsiteX3" fmla="*/ 643411 w 643411"/>
                <a:gd name="connsiteY3" fmla="*/ 525122 h 1336878"/>
                <a:gd name="connsiteX4" fmla="*/ 541811 w 643411"/>
                <a:gd name="connsiteY4" fmla="*/ 746266 h 1336878"/>
                <a:gd name="connsiteX5" fmla="*/ 484661 w 643411"/>
                <a:gd name="connsiteY5" fmla="*/ 965341 h 1336878"/>
                <a:gd name="connsiteX6" fmla="*/ 298924 w 643411"/>
                <a:gd name="connsiteY6" fmla="*/ 1336815 h 1336878"/>
                <a:gd name="connsiteX7" fmla="*/ 189386 w 643411"/>
                <a:gd name="connsiteY7" fmla="*/ 984391 h 1336878"/>
                <a:gd name="connsiteX8" fmla="*/ 75086 w 643411"/>
                <a:gd name="connsiteY8" fmla="*/ 746266 h 1336878"/>
                <a:gd name="connsiteX9" fmla="*/ 2060 w 643411"/>
                <a:gd name="connsiteY9" fmla="*/ 518772 h 1336878"/>
                <a:gd name="connsiteX10" fmla="*/ 165574 w 643411"/>
                <a:gd name="connsiteY10" fmla="*/ 203340 h 1336878"/>
                <a:gd name="connsiteX11" fmla="*/ 46510 w 643411"/>
                <a:gd name="connsiteY11" fmla="*/ 0 h 1336878"/>
                <a:gd name="connsiteX0" fmla="*/ 46510 w 643411"/>
                <a:gd name="connsiteY0" fmla="*/ 0 h 1336878"/>
                <a:gd name="connsiteX1" fmla="*/ 586261 w 643411"/>
                <a:gd name="connsiteY1" fmla="*/ 0 h 1336878"/>
                <a:gd name="connsiteX2" fmla="*/ 484662 w 643411"/>
                <a:gd name="connsiteY2" fmla="*/ 236678 h 1336878"/>
                <a:gd name="connsiteX3" fmla="*/ 643411 w 643411"/>
                <a:gd name="connsiteY3" fmla="*/ 525122 h 1336878"/>
                <a:gd name="connsiteX4" fmla="*/ 541811 w 643411"/>
                <a:gd name="connsiteY4" fmla="*/ 746266 h 1336878"/>
                <a:gd name="connsiteX5" fmla="*/ 484661 w 643411"/>
                <a:gd name="connsiteY5" fmla="*/ 965341 h 1336878"/>
                <a:gd name="connsiteX6" fmla="*/ 298924 w 643411"/>
                <a:gd name="connsiteY6" fmla="*/ 1336815 h 1336878"/>
                <a:gd name="connsiteX7" fmla="*/ 189386 w 643411"/>
                <a:gd name="connsiteY7" fmla="*/ 984391 h 1336878"/>
                <a:gd name="connsiteX8" fmla="*/ 75086 w 643411"/>
                <a:gd name="connsiteY8" fmla="*/ 746266 h 1336878"/>
                <a:gd name="connsiteX9" fmla="*/ 2060 w 643411"/>
                <a:gd name="connsiteY9" fmla="*/ 518772 h 1336878"/>
                <a:gd name="connsiteX10" fmla="*/ 165574 w 643411"/>
                <a:gd name="connsiteY10" fmla="*/ 203340 h 1336878"/>
                <a:gd name="connsiteX11" fmla="*/ 46510 w 643411"/>
                <a:gd name="connsiteY11" fmla="*/ 0 h 1336878"/>
                <a:gd name="connsiteX0" fmla="*/ 46510 w 643411"/>
                <a:gd name="connsiteY0" fmla="*/ 0 h 1336878"/>
                <a:gd name="connsiteX1" fmla="*/ 586261 w 643411"/>
                <a:gd name="connsiteY1" fmla="*/ 0 h 1336878"/>
                <a:gd name="connsiteX2" fmla="*/ 484662 w 643411"/>
                <a:gd name="connsiteY2" fmla="*/ 236678 h 1336878"/>
                <a:gd name="connsiteX3" fmla="*/ 643411 w 643411"/>
                <a:gd name="connsiteY3" fmla="*/ 525122 h 1336878"/>
                <a:gd name="connsiteX4" fmla="*/ 541811 w 643411"/>
                <a:gd name="connsiteY4" fmla="*/ 746266 h 1336878"/>
                <a:gd name="connsiteX5" fmla="*/ 484661 w 643411"/>
                <a:gd name="connsiteY5" fmla="*/ 965341 h 1336878"/>
                <a:gd name="connsiteX6" fmla="*/ 298924 w 643411"/>
                <a:gd name="connsiteY6" fmla="*/ 1336815 h 1336878"/>
                <a:gd name="connsiteX7" fmla="*/ 189386 w 643411"/>
                <a:gd name="connsiteY7" fmla="*/ 984391 h 1336878"/>
                <a:gd name="connsiteX8" fmla="*/ 75086 w 643411"/>
                <a:gd name="connsiteY8" fmla="*/ 746266 h 1336878"/>
                <a:gd name="connsiteX9" fmla="*/ 2060 w 643411"/>
                <a:gd name="connsiteY9" fmla="*/ 518772 h 1336878"/>
                <a:gd name="connsiteX10" fmla="*/ 165574 w 643411"/>
                <a:gd name="connsiteY10" fmla="*/ 203340 h 1336878"/>
                <a:gd name="connsiteX11" fmla="*/ 46510 w 643411"/>
                <a:gd name="connsiteY11" fmla="*/ 0 h 13368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43411" h="1336878">
                  <a:moveTo>
                    <a:pt x="46510" y="0"/>
                  </a:moveTo>
                  <a:lnTo>
                    <a:pt x="586261" y="0"/>
                  </a:lnTo>
                  <a:cubicBezTo>
                    <a:pt x="596845" y="72543"/>
                    <a:pt x="474078" y="164135"/>
                    <a:pt x="484662" y="236678"/>
                  </a:cubicBezTo>
                  <a:cubicBezTo>
                    <a:pt x="623303" y="351876"/>
                    <a:pt x="623833" y="438499"/>
                    <a:pt x="643411" y="525122"/>
                  </a:cubicBezTo>
                  <a:cubicBezTo>
                    <a:pt x="627006" y="587725"/>
                    <a:pt x="639178" y="745576"/>
                    <a:pt x="541811" y="746266"/>
                  </a:cubicBezTo>
                  <a:cubicBezTo>
                    <a:pt x="578853" y="810111"/>
                    <a:pt x="557686" y="962166"/>
                    <a:pt x="484661" y="965341"/>
                  </a:cubicBezTo>
                  <a:cubicBezTo>
                    <a:pt x="451324" y="1027253"/>
                    <a:pt x="386236" y="1328878"/>
                    <a:pt x="298924" y="1336815"/>
                  </a:cubicBezTo>
                  <a:cubicBezTo>
                    <a:pt x="235425" y="1339990"/>
                    <a:pt x="214787" y="1224103"/>
                    <a:pt x="189386" y="984391"/>
                  </a:cubicBezTo>
                  <a:cubicBezTo>
                    <a:pt x="121124" y="947879"/>
                    <a:pt x="84082" y="841332"/>
                    <a:pt x="75086" y="746266"/>
                  </a:cubicBezTo>
                  <a:cubicBezTo>
                    <a:pt x="-15931" y="675197"/>
                    <a:pt x="26402" y="594603"/>
                    <a:pt x="2060" y="518772"/>
                  </a:cubicBezTo>
                  <a:cubicBezTo>
                    <a:pt x="-10640" y="399710"/>
                    <a:pt x="34341" y="351714"/>
                    <a:pt x="165574" y="203340"/>
                  </a:cubicBezTo>
                  <a:cubicBezTo>
                    <a:pt x="172982" y="116878"/>
                    <a:pt x="-46623" y="19602"/>
                    <a:pt x="46510" y="0"/>
                  </a:cubicBezTo>
                  <a:close/>
                </a:path>
              </a:pathLst>
            </a:custGeom>
            <a:solidFill>
              <a:srgbClr val="FCF1D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DF1F3772-9443-14D2-A78C-072143A6A279}"/>
                </a:ext>
              </a:extLst>
            </p:cNvPr>
            <p:cNvGrpSpPr/>
            <p:nvPr/>
          </p:nvGrpSpPr>
          <p:grpSpPr>
            <a:xfrm>
              <a:off x="3748090" y="872592"/>
              <a:ext cx="4674149" cy="3590426"/>
              <a:chOff x="3775100" y="892339"/>
              <a:chExt cx="4674149" cy="3590426"/>
            </a:xfrm>
          </p:grpSpPr>
          <p:sp>
            <p:nvSpPr>
              <p:cNvPr id="78" name="Rectangle 23">
                <a:extLst>
                  <a:ext uri="{FF2B5EF4-FFF2-40B4-BE49-F238E27FC236}">
                    <a16:creationId xmlns:a16="http://schemas.microsoft.com/office/drawing/2014/main" id="{C94C2BFC-D1DA-EEE9-83F7-07E7275148E6}"/>
                  </a:ext>
                </a:extLst>
              </p:cNvPr>
              <p:cNvSpPr/>
              <p:nvPr/>
            </p:nvSpPr>
            <p:spPr>
              <a:xfrm rot="522345" flipH="1">
                <a:off x="3775100" y="909940"/>
                <a:ext cx="1688977" cy="2204519"/>
              </a:xfrm>
              <a:custGeom>
                <a:avLst/>
                <a:gdLst>
                  <a:gd name="connsiteX0" fmla="*/ 0 w 876298"/>
                  <a:gd name="connsiteY0" fmla="*/ 0 h 629719"/>
                  <a:gd name="connsiteX1" fmla="*/ 876298 w 876298"/>
                  <a:gd name="connsiteY1" fmla="*/ 0 h 629719"/>
                  <a:gd name="connsiteX2" fmla="*/ 876298 w 876298"/>
                  <a:gd name="connsiteY2" fmla="*/ 629719 h 629719"/>
                  <a:gd name="connsiteX3" fmla="*/ 0 w 876298"/>
                  <a:gd name="connsiteY3" fmla="*/ 629719 h 629719"/>
                  <a:gd name="connsiteX4" fmla="*/ 0 w 876298"/>
                  <a:gd name="connsiteY4" fmla="*/ 0 h 629719"/>
                  <a:gd name="connsiteX0" fmla="*/ 0 w 1701798"/>
                  <a:gd name="connsiteY0" fmla="*/ 1333500 h 1963219"/>
                  <a:gd name="connsiteX1" fmla="*/ 1701798 w 1701798"/>
                  <a:gd name="connsiteY1" fmla="*/ 0 h 1963219"/>
                  <a:gd name="connsiteX2" fmla="*/ 876298 w 1701798"/>
                  <a:gd name="connsiteY2" fmla="*/ 1963219 h 1963219"/>
                  <a:gd name="connsiteX3" fmla="*/ 0 w 1701798"/>
                  <a:gd name="connsiteY3" fmla="*/ 1963219 h 1963219"/>
                  <a:gd name="connsiteX4" fmla="*/ 0 w 1701798"/>
                  <a:gd name="connsiteY4" fmla="*/ 1333500 h 1963219"/>
                  <a:gd name="connsiteX0" fmla="*/ 0 w 1701798"/>
                  <a:gd name="connsiteY0" fmla="*/ 1333500 h 1963219"/>
                  <a:gd name="connsiteX1" fmla="*/ 1701798 w 1701798"/>
                  <a:gd name="connsiteY1" fmla="*/ 0 h 1963219"/>
                  <a:gd name="connsiteX2" fmla="*/ 876298 w 1701798"/>
                  <a:gd name="connsiteY2" fmla="*/ 1963219 h 1963219"/>
                  <a:gd name="connsiteX3" fmla="*/ 0 w 1701798"/>
                  <a:gd name="connsiteY3" fmla="*/ 1333500 h 1963219"/>
                  <a:gd name="connsiteX0" fmla="*/ 0 w 1701798"/>
                  <a:gd name="connsiteY0" fmla="*/ 1333500 h 2293419"/>
                  <a:gd name="connsiteX1" fmla="*/ 1701798 w 1701798"/>
                  <a:gd name="connsiteY1" fmla="*/ 0 h 2293419"/>
                  <a:gd name="connsiteX2" fmla="*/ 647698 w 1701798"/>
                  <a:gd name="connsiteY2" fmla="*/ 2293419 h 2293419"/>
                  <a:gd name="connsiteX3" fmla="*/ 0 w 1701798"/>
                  <a:gd name="connsiteY3" fmla="*/ 1333500 h 2293419"/>
                  <a:gd name="connsiteX0" fmla="*/ 0 w 1650998"/>
                  <a:gd name="connsiteY0" fmla="*/ 1701800 h 2293419"/>
                  <a:gd name="connsiteX1" fmla="*/ 1650998 w 1650998"/>
                  <a:gd name="connsiteY1" fmla="*/ 0 h 2293419"/>
                  <a:gd name="connsiteX2" fmla="*/ 596898 w 1650998"/>
                  <a:gd name="connsiteY2" fmla="*/ 2293419 h 2293419"/>
                  <a:gd name="connsiteX3" fmla="*/ 0 w 1650998"/>
                  <a:gd name="connsiteY3" fmla="*/ 1701800 h 2293419"/>
                  <a:gd name="connsiteX0" fmla="*/ 38842 w 1689840"/>
                  <a:gd name="connsiteY0" fmla="*/ 1701800 h 2293419"/>
                  <a:gd name="connsiteX1" fmla="*/ 1689840 w 1689840"/>
                  <a:gd name="connsiteY1" fmla="*/ 0 h 2293419"/>
                  <a:gd name="connsiteX2" fmla="*/ 635740 w 1689840"/>
                  <a:gd name="connsiteY2" fmla="*/ 2293419 h 2293419"/>
                  <a:gd name="connsiteX3" fmla="*/ 38842 w 1689840"/>
                  <a:gd name="connsiteY3" fmla="*/ 1701800 h 2293419"/>
                  <a:gd name="connsiteX0" fmla="*/ 37979 w 1688977"/>
                  <a:gd name="connsiteY0" fmla="*/ 1701800 h 2293419"/>
                  <a:gd name="connsiteX1" fmla="*/ 1688977 w 1688977"/>
                  <a:gd name="connsiteY1" fmla="*/ 0 h 2293419"/>
                  <a:gd name="connsiteX2" fmla="*/ 634877 w 1688977"/>
                  <a:gd name="connsiteY2" fmla="*/ 2293419 h 2293419"/>
                  <a:gd name="connsiteX3" fmla="*/ 37979 w 1688977"/>
                  <a:gd name="connsiteY3" fmla="*/ 1701800 h 2293419"/>
                  <a:gd name="connsiteX0" fmla="*/ 37979 w 1688977"/>
                  <a:gd name="connsiteY0" fmla="*/ 1701800 h 2204519"/>
                  <a:gd name="connsiteX1" fmla="*/ 1688977 w 1688977"/>
                  <a:gd name="connsiteY1" fmla="*/ 0 h 2204519"/>
                  <a:gd name="connsiteX2" fmla="*/ 571377 w 1688977"/>
                  <a:gd name="connsiteY2" fmla="*/ 2204519 h 2204519"/>
                  <a:gd name="connsiteX3" fmla="*/ 37979 w 1688977"/>
                  <a:gd name="connsiteY3" fmla="*/ 1701800 h 2204519"/>
                  <a:gd name="connsiteX0" fmla="*/ 37979 w 1688977"/>
                  <a:gd name="connsiteY0" fmla="*/ 1701800 h 2204519"/>
                  <a:gd name="connsiteX1" fmla="*/ 1688977 w 1688977"/>
                  <a:gd name="connsiteY1" fmla="*/ 0 h 2204519"/>
                  <a:gd name="connsiteX2" fmla="*/ 571377 w 1688977"/>
                  <a:gd name="connsiteY2" fmla="*/ 2204519 h 2204519"/>
                  <a:gd name="connsiteX3" fmla="*/ 37979 w 1688977"/>
                  <a:gd name="connsiteY3" fmla="*/ 1701800 h 2204519"/>
                  <a:gd name="connsiteX0" fmla="*/ 37979 w 1688977"/>
                  <a:gd name="connsiteY0" fmla="*/ 1701800 h 2204519"/>
                  <a:gd name="connsiteX1" fmla="*/ 1688977 w 1688977"/>
                  <a:gd name="connsiteY1" fmla="*/ 0 h 2204519"/>
                  <a:gd name="connsiteX2" fmla="*/ 571377 w 1688977"/>
                  <a:gd name="connsiteY2" fmla="*/ 2204519 h 2204519"/>
                  <a:gd name="connsiteX3" fmla="*/ 37979 w 1688977"/>
                  <a:gd name="connsiteY3" fmla="*/ 1701800 h 2204519"/>
                  <a:gd name="connsiteX0" fmla="*/ 37979 w 1688977"/>
                  <a:gd name="connsiteY0" fmla="*/ 1701800 h 2204519"/>
                  <a:gd name="connsiteX1" fmla="*/ 1688977 w 1688977"/>
                  <a:gd name="connsiteY1" fmla="*/ 0 h 2204519"/>
                  <a:gd name="connsiteX2" fmla="*/ 571377 w 1688977"/>
                  <a:gd name="connsiteY2" fmla="*/ 2204519 h 2204519"/>
                  <a:gd name="connsiteX3" fmla="*/ 37979 w 1688977"/>
                  <a:gd name="connsiteY3" fmla="*/ 1701800 h 22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88977" h="2204519">
                    <a:moveTo>
                      <a:pt x="37979" y="1701800"/>
                    </a:moveTo>
                    <a:cubicBezTo>
                      <a:pt x="-249888" y="867833"/>
                      <a:pt x="1176744" y="148167"/>
                      <a:pt x="1688977" y="0"/>
                    </a:cubicBezTo>
                    <a:cubicBezTo>
                      <a:pt x="1227544" y="455440"/>
                      <a:pt x="1731310" y="1977679"/>
                      <a:pt x="571377" y="2204519"/>
                    </a:cubicBezTo>
                    <a:lnTo>
                      <a:pt x="37979" y="1701800"/>
                    </a:lnTo>
                    <a:close/>
                  </a:path>
                </a:pathLst>
              </a:custGeom>
              <a:solidFill>
                <a:srgbClr val="FCCFB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23">
                <a:extLst>
                  <a:ext uri="{FF2B5EF4-FFF2-40B4-BE49-F238E27FC236}">
                    <a16:creationId xmlns:a16="http://schemas.microsoft.com/office/drawing/2014/main" id="{D2CC0E59-70A6-89B7-3755-A4E15EA921C0}"/>
                  </a:ext>
                </a:extLst>
              </p:cNvPr>
              <p:cNvSpPr/>
              <p:nvPr/>
            </p:nvSpPr>
            <p:spPr>
              <a:xfrm rot="20934534">
                <a:off x="6760272" y="892339"/>
                <a:ext cx="1688977" cy="2204519"/>
              </a:xfrm>
              <a:custGeom>
                <a:avLst/>
                <a:gdLst>
                  <a:gd name="connsiteX0" fmla="*/ 0 w 876298"/>
                  <a:gd name="connsiteY0" fmla="*/ 0 h 629719"/>
                  <a:gd name="connsiteX1" fmla="*/ 876298 w 876298"/>
                  <a:gd name="connsiteY1" fmla="*/ 0 h 629719"/>
                  <a:gd name="connsiteX2" fmla="*/ 876298 w 876298"/>
                  <a:gd name="connsiteY2" fmla="*/ 629719 h 629719"/>
                  <a:gd name="connsiteX3" fmla="*/ 0 w 876298"/>
                  <a:gd name="connsiteY3" fmla="*/ 629719 h 629719"/>
                  <a:gd name="connsiteX4" fmla="*/ 0 w 876298"/>
                  <a:gd name="connsiteY4" fmla="*/ 0 h 629719"/>
                  <a:gd name="connsiteX0" fmla="*/ 0 w 1701798"/>
                  <a:gd name="connsiteY0" fmla="*/ 1333500 h 1963219"/>
                  <a:gd name="connsiteX1" fmla="*/ 1701798 w 1701798"/>
                  <a:gd name="connsiteY1" fmla="*/ 0 h 1963219"/>
                  <a:gd name="connsiteX2" fmla="*/ 876298 w 1701798"/>
                  <a:gd name="connsiteY2" fmla="*/ 1963219 h 1963219"/>
                  <a:gd name="connsiteX3" fmla="*/ 0 w 1701798"/>
                  <a:gd name="connsiteY3" fmla="*/ 1963219 h 1963219"/>
                  <a:gd name="connsiteX4" fmla="*/ 0 w 1701798"/>
                  <a:gd name="connsiteY4" fmla="*/ 1333500 h 1963219"/>
                  <a:gd name="connsiteX0" fmla="*/ 0 w 1701798"/>
                  <a:gd name="connsiteY0" fmla="*/ 1333500 h 1963219"/>
                  <a:gd name="connsiteX1" fmla="*/ 1701798 w 1701798"/>
                  <a:gd name="connsiteY1" fmla="*/ 0 h 1963219"/>
                  <a:gd name="connsiteX2" fmla="*/ 876298 w 1701798"/>
                  <a:gd name="connsiteY2" fmla="*/ 1963219 h 1963219"/>
                  <a:gd name="connsiteX3" fmla="*/ 0 w 1701798"/>
                  <a:gd name="connsiteY3" fmla="*/ 1333500 h 1963219"/>
                  <a:gd name="connsiteX0" fmla="*/ 0 w 1701798"/>
                  <a:gd name="connsiteY0" fmla="*/ 1333500 h 2293419"/>
                  <a:gd name="connsiteX1" fmla="*/ 1701798 w 1701798"/>
                  <a:gd name="connsiteY1" fmla="*/ 0 h 2293419"/>
                  <a:gd name="connsiteX2" fmla="*/ 647698 w 1701798"/>
                  <a:gd name="connsiteY2" fmla="*/ 2293419 h 2293419"/>
                  <a:gd name="connsiteX3" fmla="*/ 0 w 1701798"/>
                  <a:gd name="connsiteY3" fmla="*/ 1333500 h 2293419"/>
                  <a:gd name="connsiteX0" fmla="*/ 0 w 1650998"/>
                  <a:gd name="connsiteY0" fmla="*/ 1701800 h 2293419"/>
                  <a:gd name="connsiteX1" fmla="*/ 1650998 w 1650998"/>
                  <a:gd name="connsiteY1" fmla="*/ 0 h 2293419"/>
                  <a:gd name="connsiteX2" fmla="*/ 596898 w 1650998"/>
                  <a:gd name="connsiteY2" fmla="*/ 2293419 h 2293419"/>
                  <a:gd name="connsiteX3" fmla="*/ 0 w 1650998"/>
                  <a:gd name="connsiteY3" fmla="*/ 1701800 h 2293419"/>
                  <a:gd name="connsiteX0" fmla="*/ 38842 w 1689840"/>
                  <a:gd name="connsiteY0" fmla="*/ 1701800 h 2293419"/>
                  <a:gd name="connsiteX1" fmla="*/ 1689840 w 1689840"/>
                  <a:gd name="connsiteY1" fmla="*/ 0 h 2293419"/>
                  <a:gd name="connsiteX2" fmla="*/ 635740 w 1689840"/>
                  <a:gd name="connsiteY2" fmla="*/ 2293419 h 2293419"/>
                  <a:gd name="connsiteX3" fmla="*/ 38842 w 1689840"/>
                  <a:gd name="connsiteY3" fmla="*/ 1701800 h 2293419"/>
                  <a:gd name="connsiteX0" fmla="*/ 37979 w 1688977"/>
                  <a:gd name="connsiteY0" fmla="*/ 1701800 h 2293419"/>
                  <a:gd name="connsiteX1" fmla="*/ 1688977 w 1688977"/>
                  <a:gd name="connsiteY1" fmla="*/ 0 h 2293419"/>
                  <a:gd name="connsiteX2" fmla="*/ 634877 w 1688977"/>
                  <a:gd name="connsiteY2" fmla="*/ 2293419 h 2293419"/>
                  <a:gd name="connsiteX3" fmla="*/ 37979 w 1688977"/>
                  <a:gd name="connsiteY3" fmla="*/ 1701800 h 2293419"/>
                  <a:gd name="connsiteX0" fmla="*/ 37979 w 1688977"/>
                  <a:gd name="connsiteY0" fmla="*/ 1701800 h 2204519"/>
                  <a:gd name="connsiteX1" fmla="*/ 1688977 w 1688977"/>
                  <a:gd name="connsiteY1" fmla="*/ 0 h 2204519"/>
                  <a:gd name="connsiteX2" fmla="*/ 571377 w 1688977"/>
                  <a:gd name="connsiteY2" fmla="*/ 2204519 h 2204519"/>
                  <a:gd name="connsiteX3" fmla="*/ 37979 w 1688977"/>
                  <a:gd name="connsiteY3" fmla="*/ 1701800 h 2204519"/>
                  <a:gd name="connsiteX0" fmla="*/ 37979 w 1688977"/>
                  <a:gd name="connsiteY0" fmla="*/ 1701800 h 2204519"/>
                  <a:gd name="connsiteX1" fmla="*/ 1688977 w 1688977"/>
                  <a:gd name="connsiteY1" fmla="*/ 0 h 2204519"/>
                  <a:gd name="connsiteX2" fmla="*/ 571377 w 1688977"/>
                  <a:gd name="connsiteY2" fmla="*/ 2204519 h 2204519"/>
                  <a:gd name="connsiteX3" fmla="*/ 37979 w 1688977"/>
                  <a:gd name="connsiteY3" fmla="*/ 1701800 h 2204519"/>
                  <a:gd name="connsiteX0" fmla="*/ 37979 w 1688977"/>
                  <a:gd name="connsiteY0" fmla="*/ 1701800 h 2204519"/>
                  <a:gd name="connsiteX1" fmla="*/ 1688977 w 1688977"/>
                  <a:gd name="connsiteY1" fmla="*/ 0 h 2204519"/>
                  <a:gd name="connsiteX2" fmla="*/ 571377 w 1688977"/>
                  <a:gd name="connsiteY2" fmla="*/ 2204519 h 2204519"/>
                  <a:gd name="connsiteX3" fmla="*/ 37979 w 1688977"/>
                  <a:gd name="connsiteY3" fmla="*/ 1701800 h 2204519"/>
                  <a:gd name="connsiteX0" fmla="*/ 37979 w 1688977"/>
                  <a:gd name="connsiteY0" fmla="*/ 1701800 h 2204519"/>
                  <a:gd name="connsiteX1" fmla="*/ 1688977 w 1688977"/>
                  <a:gd name="connsiteY1" fmla="*/ 0 h 2204519"/>
                  <a:gd name="connsiteX2" fmla="*/ 571377 w 1688977"/>
                  <a:gd name="connsiteY2" fmla="*/ 2204519 h 2204519"/>
                  <a:gd name="connsiteX3" fmla="*/ 37979 w 1688977"/>
                  <a:gd name="connsiteY3" fmla="*/ 1701800 h 2204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88977" h="2204519">
                    <a:moveTo>
                      <a:pt x="37979" y="1701800"/>
                    </a:moveTo>
                    <a:cubicBezTo>
                      <a:pt x="-249888" y="867833"/>
                      <a:pt x="1176744" y="148167"/>
                      <a:pt x="1688977" y="0"/>
                    </a:cubicBezTo>
                    <a:cubicBezTo>
                      <a:pt x="1227544" y="455440"/>
                      <a:pt x="1731310" y="1977679"/>
                      <a:pt x="571377" y="2204519"/>
                    </a:cubicBezTo>
                    <a:lnTo>
                      <a:pt x="37979" y="1701800"/>
                    </a:lnTo>
                    <a:close/>
                  </a:path>
                </a:pathLst>
              </a:custGeom>
              <a:solidFill>
                <a:srgbClr val="FCCFB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">
                <a:extLst>
                  <a:ext uri="{FF2B5EF4-FFF2-40B4-BE49-F238E27FC236}">
                    <a16:creationId xmlns:a16="http://schemas.microsoft.com/office/drawing/2014/main" id="{A420BB10-9A13-F94A-6EE7-A5B5F259D722}"/>
                  </a:ext>
                </a:extLst>
              </p:cNvPr>
              <p:cNvSpPr/>
              <p:nvPr/>
            </p:nvSpPr>
            <p:spPr>
              <a:xfrm>
                <a:off x="4490085" y="2062681"/>
                <a:ext cx="3164230" cy="2406923"/>
              </a:xfrm>
              <a:custGeom>
                <a:avLst/>
                <a:gdLst>
                  <a:gd name="connsiteX0" fmla="*/ 0 w 1727200"/>
                  <a:gd name="connsiteY0" fmla="*/ 0 h 127000"/>
                  <a:gd name="connsiteX1" fmla="*/ 1727200 w 1727200"/>
                  <a:gd name="connsiteY1" fmla="*/ 0 h 127000"/>
                  <a:gd name="connsiteX2" fmla="*/ 1727200 w 1727200"/>
                  <a:gd name="connsiteY2" fmla="*/ 127000 h 127000"/>
                  <a:gd name="connsiteX3" fmla="*/ 0 w 1727200"/>
                  <a:gd name="connsiteY3" fmla="*/ 127000 h 127000"/>
                  <a:gd name="connsiteX4" fmla="*/ 0 w 1727200"/>
                  <a:gd name="connsiteY4" fmla="*/ 0 h 127000"/>
                  <a:gd name="connsiteX0" fmla="*/ 254000 w 1727200"/>
                  <a:gd name="connsiteY0" fmla="*/ 0 h 152400"/>
                  <a:gd name="connsiteX1" fmla="*/ 1727200 w 1727200"/>
                  <a:gd name="connsiteY1" fmla="*/ 25400 h 152400"/>
                  <a:gd name="connsiteX2" fmla="*/ 1727200 w 1727200"/>
                  <a:gd name="connsiteY2" fmla="*/ 152400 h 152400"/>
                  <a:gd name="connsiteX3" fmla="*/ 0 w 1727200"/>
                  <a:gd name="connsiteY3" fmla="*/ 152400 h 152400"/>
                  <a:gd name="connsiteX4" fmla="*/ 254000 w 1727200"/>
                  <a:gd name="connsiteY4" fmla="*/ 0 h 152400"/>
                  <a:gd name="connsiteX0" fmla="*/ 254000 w 1727200"/>
                  <a:gd name="connsiteY0" fmla="*/ 25400 h 177800"/>
                  <a:gd name="connsiteX1" fmla="*/ 1397000 w 1727200"/>
                  <a:gd name="connsiteY1" fmla="*/ 0 h 177800"/>
                  <a:gd name="connsiteX2" fmla="*/ 1727200 w 1727200"/>
                  <a:gd name="connsiteY2" fmla="*/ 177800 h 177800"/>
                  <a:gd name="connsiteX3" fmla="*/ 0 w 1727200"/>
                  <a:gd name="connsiteY3" fmla="*/ 177800 h 177800"/>
                  <a:gd name="connsiteX4" fmla="*/ 254000 w 1727200"/>
                  <a:gd name="connsiteY4" fmla="*/ 25400 h 177800"/>
                  <a:gd name="connsiteX0" fmla="*/ 254000 w 2082800"/>
                  <a:gd name="connsiteY0" fmla="*/ 50800 h 203200"/>
                  <a:gd name="connsiteX1" fmla="*/ 1397000 w 2082800"/>
                  <a:gd name="connsiteY1" fmla="*/ 25400 h 203200"/>
                  <a:gd name="connsiteX2" fmla="*/ 2082800 w 2082800"/>
                  <a:gd name="connsiteY2" fmla="*/ 0 h 203200"/>
                  <a:gd name="connsiteX3" fmla="*/ 0 w 2082800"/>
                  <a:gd name="connsiteY3" fmla="*/ 203200 h 203200"/>
                  <a:gd name="connsiteX4" fmla="*/ 254000 w 2082800"/>
                  <a:gd name="connsiteY4" fmla="*/ 50800 h 203200"/>
                  <a:gd name="connsiteX0" fmla="*/ 685800 w 2514600"/>
                  <a:gd name="connsiteY0" fmla="*/ 50800 h 50800"/>
                  <a:gd name="connsiteX1" fmla="*/ 1828800 w 2514600"/>
                  <a:gd name="connsiteY1" fmla="*/ 25400 h 50800"/>
                  <a:gd name="connsiteX2" fmla="*/ 2514600 w 2514600"/>
                  <a:gd name="connsiteY2" fmla="*/ 0 h 50800"/>
                  <a:gd name="connsiteX3" fmla="*/ 0 w 2514600"/>
                  <a:gd name="connsiteY3" fmla="*/ 25400 h 50800"/>
                  <a:gd name="connsiteX4" fmla="*/ 685800 w 2514600"/>
                  <a:gd name="connsiteY4" fmla="*/ 50800 h 50800"/>
                  <a:gd name="connsiteX0" fmla="*/ 685800 w 2514600"/>
                  <a:gd name="connsiteY0" fmla="*/ 50800 h 350026"/>
                  <a:gd name="connsiteX1" fmla="*/ 1828800 w 2514600"/>
                  <a:gd name="connsiteY1" fmla="*/ 25400 h 350026"/>
                  <a:gd name="connsiteX2" fmla="*/ 2514600 w 2514600"/>
                  <a:gd name="connsiteY2" fmla="*/ 0 h 350026"/>
                  <a:gd name="connsiteX3" fmla="*/ 0 w 2514600"/>
                  <a:gd name="connsiteY3" fmla="*/ 25400 h 350026"/>
                  <a:gd name="connsiteX4" fmla="*/ 685800 w 2514600"/>
                  <a:gd name="connsiteY4" fmla="*/ 50800 h 350026"/>
                  <a:gd name="connsiteX0" fmla="*/ 685800 w 2514600"/>
                  <a:gd name="connsiteY0" fmla="*/ 50800 h 430389"/>
                  <a:gd name="connsiteX1" fmla="*/ 1828800 w 2514600"/>
                  <a:gd name="connsiteY1" fmla="*/ 25400 h 430389"/>
                  <a:gd name="connsiteX2" fmla="*/ 2514600 w 2514600"/>
                  <a:gd name="connsiteY2" fmla="*/ 0 h 430389"/>
                  <a:gd name="connsiteX3" fmla="*/ 0 w 2514600"/>
                  <a:gd name="connsiteY3" fmla="*/ 25400 h 430389"/>
                  <a:gd name="connsiteX4" fmla="*/ 685800 w 2514600"/>
                  <a:gd name="connsiteY4" fmla="*/ 50800 h 430389"/>
                  <a:gd name="connsiteX0" fmla="*/ 685800 w 2514600"/>
                  <a:gd name="connsiteY0" fmla="*/ 194888 h 574477"/>
                  <a:gd name="connsiteX1" fmla="*/ 1828800 w 2514600"/>
                  <a:gd name="connsiteY1" fmla="*/ 169488 h 574477"/>
                  <a:gd name="connsiteX2" fmla="*/ 2514600 w 2514600"/>
                  <a:gd name="connsiteY2" fmla="*/ 144088 h 574477"/>
                  <a:gd name="connsiteX3" fmla="*/ 0 w 2514600"/>
                  <a:gd name="connsiteY3" fmla="*/ 169488 h 574477"/>
                  <a:gd name="connsiteX4" fmla="*/ 685800 w 2514600"/>
                  <a:gd name="connsiteY4" fmla="*/ 194888 h 574477"/>
                  <a:gd name="connsiteX0" fmla="*/ 685800 w 2514600"/>
                  <a:gd name="connsiteY0" fmla="*/ 212306 h 591895"/>
                  <a:gd name="connsiteX1" fmla="*/ 1828800 w 2514600"/>
                  <a:gd name="connsiteY1" fmla="*/ 186906 h 591895"/>
                  <a:gd name="connsiteX2" fmla="*/ 2514600 w 2514600"/>
                  <a:gd name="connsiteY2" fmla="*/ 161506 h 591895"/>
                  <a:gd name="connsiteX3" fmla="*/ 0 w 2514600"/>
                  <a:gd name="connsiteY3" fmla="*/ 186906 h 591895"/>
                  <a:gd name="connsiteX4" fmla="*/ 685800 w 2514600"/>
                  <a:gd name="connsiteY4" fmla="*/ 212306 h 591895"/>
                  <a:gd name="connsiteX0" fmla="*/ 685800 w 2514600"/>
                  <a:gd name="connsiteY0" fmla="*/ 212306 h 591895"/>
                  <a:gd name="connsiteX1" fmla="*/ 1828800 w 2514600"/>
                  <a:gd name="connsiteY1" fmla="*/ 186906 h 591895"/>
                  <a:gd name="connsiteX2" fmla="*/ 2514600 w 2514600"/>
                  <a:gd name="connsiteY2" fmla="*/ 161506 h 591895"/>
                  <a:gd name="connsiteX3" fmla="*/ 0 w 2514600"/>
                  <a:gd name="connsiteY3" fmla="*/ 186906 h 591895"/>
                  <a:gd name="connsiteX4" fmla="*/ 685800 w 2514600"/>
                  <a:gd name="connsiteY4" fmla="*/ 212306 h 591895"/>
                  <a:gd name="connsiteX0" fmla="*/ 685800 w 2514600"/>
                  <a:gd name="connsiteY0" fmla="*/ 236877 h 616466"/>
                  <a:gd name="connsiteX1" fmla="*/ 1828800 w 2514600"/>
                  <a:gd name="connsiteY1" fmla="*/ 211477 h 616466"/>
                  <a:gd name="connsiteX2" fmla="*/ 2514600 w 2514600"/>
                  <a:gd name="connsiteY2" fmla="*/ 186077 h 616466"/>
                  <a:gd name="connsiteX3" fmla="*/ 0 w 2514600"/>
                  <a:gd name="connsiteY3" fmla="*/ 211477 h 616466"/>
                  <a:gd name="connsiteX4" fmla="*/ 685800 w 2514600"/>
                  <a:gd name="connsiteY4" fmla="*/ 236877 h 616466"/>
                  <a:gd name="connsiteX0" fmla="*/ 685800 w 2514600"/>
                  <a:gd name="connsiteY0" fmla="*/ 236877 h 616466"/>
                  <a:gd name="connsiteX1" fmla="*/ 1828800 w 2514600"/>
                  <a:gd name="connsiteY1" fmla="*/ 211477 h 616466"/>
                  <a:gd name="connsiteX2" fmla="*/ 2514600 w 2514600"/>
                  <a:gd name="connsiteY2" fmla="*/ 186077 h 616466"/>
                  <a:gd name="connsiteX3" fmla="*/ 0 w 2514600"/>
                  <a:gd name="connsiteY3" fmla="*/ 211477 h 616466"/>
                  <a:gd name="connsiteX4" fmla="*/ 685800 w 2514600"/>
                  <a:gd name="connsiteY4" fmla="*/ 236877 h 616466"/>
                  <a:gd name="connsiteX0" fmla="*/ 685800 w 2514600"/>
                  <a:gd name="connsiteY0" fmla="*/ 236877 h 616466"/>
                  <a:gd name="connsiteX1" fmla="*/ 1828800 w 2514600"/>
                  <a:gd name="connsiteY1" fmla="*/ 211477 h 616466"/>
                  <a:gd name="connsiteX2" fmla="*/ 2514600 w 2514600"/>
                  <a:gd name="connsiteY2" fmla="*/ 186077 h 616466"/>
                  <a:gd name="connsiteX3" fmla="*/ 0 w 2514600"/>
                  <a:gd name="connsiteY3" fmla="*/ 211477 h 616466"/>
                  <a:gd name="connsiteX4" fmla="*/ 685800 w 2514600"/>
                  <a:gd name="connsiteY4" fmla="*/ 236877 h 616466"/>
                  <a:gd name="connsiteX0" fmla="*/ 739140 w 2567940"/>
                  <a:gd name="connsiteY0" fmla="*/ 236877 h 616466"/>
                  <a:gd name="connsiteX1" fmla="*/ 1882140 w 2567940"/>
                  <a:gd name="connsiteY1" fmla="*/ 211477 h 616466"/>
                  <a:gd name="connsiteX2" fmla="*/ 2567940 w 2567940"/>
                  <a:gd name="connsiteY2" fmla="*/ 186077 h 616466"/>
                  <a:gd name="connsiteX3" fmla="*/ 0 w 2567940"/>
                  <a:gd name="connsiteY3" fmla="*/ 211477 h 616466"/>
                  <a:gd name="connsiteX4" fmla="*/ 739140 w 2567940"/>
                  <a:gd name="connsiteY4" fmla="*/ 236877 h 616466"/>
                  <a:gd name="connsiteX0" fmla="*/ 739140 w 2621280"/>
                  <a:gd name="connsiteY0" fmla="*/ 236877 h 616466"/>
                  <a:gd name="connsiteX1" fmla="*/ 1882140 w 2621280"/>
                  <a:gd name="connsiteY1" fmla="*/ 211477 h 616466"/>
                  <a:gd name="connsiteX2" fmla="*/ 2621280 w 2621280"/>
                  <a:gd name="connsiteY2" fmla="*/ 186077 h 616466"/>
                  <a:gd name="connsiteX3" fmla="*/ 0 w 2621280"/>
                  <a:gd name="connsiteY3" fmla="*/ 211477 h 616466"/>
                  <a:gd name="connsiteX4" fmla="*/ 739140 w 2621280"/>
                  <a:gd name="connsiteY4" fmla="*/ 236877 h 616466"/>
                  <a:gd name="connsiteX0" fmla="*/ 739140 w 2621280"/>
                  <a:gd name="connsiteY0" fmla="*/ 236877 h 616466"/>
                  <a:gd name="connsiteX1" fmla="*/ 1882140 w 2621280"/>
                  <a:gd name="connsiteY1" fmla="*/ 211477 h 616466"/>
                  <a:gd name="connsiteX2" fmla="*/ 2621280 w 2621280"/>
                  <a:gd name="connsiteY2" fmla="*/ 186077 h 616466"/>
                  <a:gd name="connsiteX3" fmla="*/ 0 w 2621280"/>
                  <a:gd name="connsiteY3" fmla="*/ 211477 h 616466"/>
                  <a:gd name="connsiteX4" fmla="*/ 739140 w 2621280"/>
                  <a:gd name="connsiteY4" fmla="*/ 236877 h 616466"/>
                  <a:gd name="connsiteX0" fmla="*/ 929640 w 2811780"/>
                  <a:gd name="connsiteY0" fmla="*/ 357872 h 620184"/>
                  <a:gd name="connsiteX1" fmla="*/ 2072640 w 2811780"/>
                  <a:gd name="connsiteY1" fmla="*/ 332472 h 620184"/>
                  <a:gd name="connsiteX2" fmla="*/ 2811780 w 2811780"/>
                  <a:gd name="connsiteY2" fmla="*/ 307072 h 620184"/>
                  <a:gd name="connsiteX3" fmla="*/ 0 w 2811780"/>
                  <a:gd name="connsiteY3" fmla="*/ 132447 h 620184"/>
                  <a:gd name="connsiteX4" fmla="*/ 929640 w 2811780"/>
                  <a:gd name="connsiteY4" fmla="*/ 357872 h 620184"/>
                  <a:gd name="connsiteX0" fmla="*/ 929640 w 2811780"/>
                  <a:gd name="connsiteY0" fmla="*/ 357872 h 742994"/>
                  <a:gd name="connsiteX1" fmla="*/ 2072640 w 2811780"/>
                  <a:gd name="connsiteY1" fmla="*/ 332472 h 742994"/>
                  <a:gd name="connsiteX2" fmla="*/ 2811780 w 2811780"/>
                  <a:gd name="connsiteY2" fmla="*/ 307072 h 742994"/>
                  <a:gd name="connsiteX3" fmla="*/ 0 w 2811780"/>
                  <a:gd name="connsiteY3" fmla="*/ 132447 h 742994"/>
                  <a:gd name="connsiteX4" fmla="*/ 929640 w 2811780"/>
                  <a:gd name="connsiteY4" fmla="*/ 357872 h 742994"/>
                  <a:gd name="connsiteX0" fmla="*/ 929640 w 3059430"/>
                  <a:gd name="connsiteY0" fmla="*/ 417206 h 711254"/>
                  <a:gd name="connsiteX1" fmla="*/ 2072640 w 3059430"/>
                  <a:gd name="connsiteY1" fmla="*/ 391806 h 711254"/>
                  <a:gd name="connsiteX2" fmla="*/ 3059430 w 3059430"/>
                  <a:gd name="connsiteY2" fmla="*/ 109231 h 711254"/>
                  <a:gd name="connsiteX3" fmla="*/ 0 w 3059430"/>
                  <a:gd name="connsiteY3" fmla="*/ 191781 h 711254"/>
                  <a:gd name="connsiteX4" fmla="*/ 929640 w 3059430"/>
                  <a:gd name="connsiteY4" fmla="*/ 417206 h 711254"/>
                  <a:gd name="connsiteX0" fmla="*/ 929640 w 3059430"/>
                  <a:gd name="connsiteY0" fmla="*/ 417206 h 800063"/>
                  <a:gd name="connsiteX1" fmla="*/ 2072640 w 3059430"/>
                  <a:gd name="connsiteY1" fmla="*/ 391806 h 800063"/>
                  <a:gd name="connsiteX2" fmla="*/ 3059430 w 3059430"/>
                  <a:gd name="connsiteY2" fmla="*/ 109231 h 800063"/>
                  <a:gd name="connsiteX3" fmla="*/ 0 w 3059430"/>
                  <a:gd name="connsiteY3" fmla="*/ 191781 h 800063"/>
                  <a:gd name="connsiteX4" fmla="*/ 929640 w 3059430"/>
                  <a:gd name="connsiteY4" fmla="*/ 417206 h 800063"/>
                  <a:gd name="connsiteX0" fmla="*/ 929640 w 3059430"/>
                  <a:gd name="connsiteY0" fmla="*/ 1308453 h 1691310"/>
                  <a:gd name="connsiteX1" fmla="*/ 2863215 w 3059430"/>
                  <a:gd name="connsiteY1" fmla="*/ 44803 h 1691310"/>
                  <a:gd name="connsiteX2" fmla="*/ 3059430 w 3059430"/>
                  <a:gd name="connsiteY2" fmla="*/ 1000478 h 1691310"/>
                  <a:gd name="connsiteX3" fmla="*/ 0 w 3059430"/>
                  <a:gd name="connsiteY3" fmla="*/ 1083028 h 1691310"/>
                  <a:gd name="connsiteX4" fmla="*/ 929640 w 3059430"/>
                  <a:gd name="connsiteY4" fmla="*/ 1308453 h 1691310"/>
                  <a:gd name="connsiteX0" fmla="*/ 929640 w 3238922"/>
                  <a:gd name="connsiteY0" fmla="*/ 1308453 h 1691310"/>
                  <a:gd name="connsiteX1" fmla="*/ 2863215 w 3238922"/>
                  <a:gd name="connsiteY1" fmla="*/ 44803 h 1691310"/>
                  <a:gd name="connsiteX2" fmla="*/ 2844165 w 3238922"/>
                  <a:gd name="connsiteY2" fmla="*/ 872209 h 1691310"/>
                  <a:gd name="connsiteX3" fmla="*/ 3059430 w 3238922"/>
                  <a:gd name="connsiteY3" fmla="*/ 1000478 h 1691310"/>
                  <a:gd name="connsiteX4" fmla="*/ 0 w 3238922"/>
                  <a:gd name="connsiteY4" fmla="*/ 1083028 h 1691310"/>
                  <a:gd name="connsiteX5" fmla="*/ 929640 w 3238922"/>
                  <a:gd name="connsiteY5" fmla="*/ 1308453 h 1691310"/>
                  <a:gd name="connsiteX0" fmla="*/ 929640 w 3059455"/>
                  <a:gd name="connsiteY0" fmla="*/ 1308453 h 1691310"/>
                  <a:gd name="connsiteX1" fmla="*/ 2863215 w 3059455"/>
                  <a:gd name="connsiteY1" fmla="*/ 44803 h 1691310"/>
                  <a:gd name="connsiteX2" fmla="*/ 2844165 w 3059455"/>
                  <a:gd name="connsiteY2" fmla="*/ 872209 h 1691310"/>
                  <a:gd name="connsiteX3" fmla="*/ 3059430 w 3059455"/>
                  <a:gd name="connsiteY3" fmla="*/ 1000478 h 1691310"/>
                  <a:gd name="connsiteX4" fmla="*/ 0 w 3059455"/>
                  <a:gd name="connsiteY4" fmla="*/ 1083028 h 1691310"/>
                  <a:gd name="connsiteX5" fmla="*/ 929640 w 3059455"/>
                  <a:gd name="connsiteY5" fmla="*/ 1308453 h 1691310"/>
                  <a:gd name="connsiteX0" fmla="*/ 929640 w 3059456"/>
                  <a:gd name="connsiteY0" fmla="*/ 1308453 h 1691310"/>
                  <a:gd name="connsiteX1" fmla="*/ 2863215 w 3059456"/>
                  <a:gd name="connsiteY1" fmla="*/ 44803 h 1691310"/>
                  <a:gd name="connsiteX2" fmla="*/ 2848927 w 3059456"/>
                  <a:gd name="connsiteY2" fmla="*/ 891259 h 1691310"/>
                  <a:gd name="connsiteX3" fmla="*/ 3059430 w 3059456"/>
                  <a:gd name="connsiteY3" fmla="*/ 1000478 h 1691310"/>
                  <a:gd name="connsiteX4" fmla="*/ 0 w 3059456"/>
                  <a:gd name="connsiteY4" fmla="*/ 1083028 h 1691310"/>
                  <a:gd name="connsiteX5" fmla="*/ 929640 w 3059456"/>
                  <a:gd name="connsiteY5" fmla="*/ 1308453 h 1691310"/>
                  <a:gd name="connsiteX0" fmla="*/ 929640 w 3059456"/>
                  <a:gd name="connsiteY0" fmla="*/ 1308453 h 1691310"/>
                  <a:gd name="connsiteX1" fmla="*/ 2863215 w 3059456"/>
                  <a:gd name="connsiteY1" fmla="*/ 44803 h 1691310"/>
                  <a:gd name="connsiteX2" fmla="*/ 2848927 w 3059456"/>
                  <a:gd name="connsiteY2" fmla="*/ 876972 h 1691310"/>
                  <a:gd name="connsiteX3" fmla="*/ 3059430 w 3059456"/>
                  <a:gd name="connsiteY3" fmla="*/ 1000478 h 1691310"/>
                  <a:gd name="connsiteX4" fmla="*/ 0 w 3059456"/>
                  <a:gd name="connsiteY4" fmla="*/ 1083028 h 1691310"/>
                  <a:gd name="connsiteX5" fmla="*/ 929640 w 3059456"/>
                  <a:gd name="connsiteY5" fmla="*/ 1308453 h 1691310"/>
                  <a:gd name="connsiteX0" fmla="*/ 929640 w 3059456"/>
                  <a:gd name="connsiteY0" fmla="*/ 1308453 h 1691310"/>
                  <a:gd name="connsiteX1" fmla="*/ 2863215 w 3059456"/>
                  <a:gd name="connsiteY1" fmla="*/ 44803 h 1691310"/>
                  <a:gd name="connsiteX2" fmla="*/ 2848927 w 3059456"/>
                  <a:gd name="connsiteY2" fmla="*/ 876972 h 1691310"/>
                  <a:gd name="connsiteX3" fmla="*/ 3059430 w 3059456"/>
                  <a:gd name="connsiteY3" fmla="*/ 1000478 h 1691310"/>
                  <a:gd name="connsiteX4" fmla="*/ 0 w 3059456"/>
                  <a:gd name="connsiteY4" fmla="*/ 1083028 h 1691310"/>
                  <a:gd name="connsiteX5" fmla="*/ 929640 w 3059456"/>
                  <a:gd name="connsiteY5" fmla="*/ 1308453 h 1691310"/>
                  <a:gd name="connsiteX0" fmla="*/ 943927 w 3073743"/>
                  <a:gd name="connsiteY0" fmla="*/ 1308453 h 1706135"/>
                  <a:gd name="connsiteX1" fmla="*/ 2877502 w 3073743"/>
                  <a:gd name="connsiteY1" fmla="*/ 44803 h 1706135"/>
                  <a:gd name="connsiteX2" fmla="*/ 2863214 w 3073743"/>
                  <a:gd name="connsiteY2" fmla="*/ 876972 h 1706135"/>
                  <a:gd name="connsiteX3" fmla="*/ 3073717 w 3073743"/>
                  <a:gd name="connsiteY3" fmla="*/ 1000478 h 1706135"/>
                  <a:gd name="connsiteX4" fmla="*/ 0 w 3073743"/>
                  <a:gd name="connsiteY4" fmla="*/ 1106841 h 1706135"/>
                  <a:gd name="connsiteX5" fmla="*/ 943927 w 3073743"/>
                  <a:gd name="connsiteY5" fmla="*/ 1308453 h 1706135"/>
                  <a:gd name="connsiteX0" fmla="*/ 1034414 w 3164230"/>
                  <a:gd name="connsiteY0" fmla="*/ 1308453 h 1665163"/>
                  <a:gd name="connsiteX1" fmla="*/ 2967989 w 3164230"/>
                  <a:gd name="connsiteY1" fmla="*/ 44803 h 1665163"/>
                  <a:gd name="connsiteX2" fmla="*/ 2953701 w 3164230"/>
                  <a:gd name="connsiteY2" fmla="*/ 876972 h 1665163"/>
                  <a:gd name="connsiteX3" fmla="*/ 3164204 w 3164230"/>
                  <a:gd name="connsiteY3" fmla="*/ 1000478 h 1665163"/>
                  <a:gd name="connsiteX4" fmla="*/ 0 w 3164230"/>
                  <a:gd name="connsiteY4" fmla="*/ 1040166 h 1665163"/>
                  <a:gd name="connsiteX5" fmla="*/ 1034414 w 3164230"/>
                  <a:gd name="connsiteY5" fmla="*/ 1308453 h 1665163"/>
                  <a:gd name="connsiteX0" fmla="*/ 210501 w 3164230"/>
                  <a:gd name="connsiteY0" fmla="*/ 929340 h 1681337"/>
                  <a:gd name="connsiteX1" fmla="*/ 2967989 w 3164230"/>
                  <a:gd name="connsiteY1" fmla="*/ 60977 h 1681337"/>
                  <a:gd name="connsiteX2" fmla="*/ 2953701 w 3164230"/>
                  <a:gd name="connsiteY2" fmla="*/ 893146 h 1681337"/>
                  <a:gd name="connsiteX3" fmla="*/ 3164204 w 3164230"/>
                  <a:gd name="connsiteY3" fmla="*/ 1016652 h 1681337"/>
                  <a:gd name="connsiteX4" fmla="*/ 0 w 3164230"/>
                  <a:gd name="connsiteY4" fmla="*/ 1056340 h 1681337"/>
                  <a:gd name="connsiteX5" fmla="*/ 210501 w 3164230"/>
                  <a:gd name="connsiteY5" fmla="*/ 929340 h 1681337"/>
                  <a:gd name="connsiteX0" fmla="*/ 210501 w 3164230"/>
                  <a:gd name="connsiteY0" fmla="*/ 929340 h 1681337"/>
                  <a:gd name="connsiteX1" fmla="*/ 2967989 w 3164230"/>
                  <a:gd name="connsiteY1" fmla="*/ 60977 h 1681337"/>
                  <a:gd name="connsiteX2" fmla="*/ 2953701 w 3164230"/>
                  <a:gd name="connsiteY2" fmla="*/ 893146 h 1681337"/>
                  <a:gd name="connsiteX3" fmla="*/ 3164204 w 3164230"/>
                  <a:gd name="connsiteY3" fmla="*/ 1016652 h 1681337"/>
                  <a:gd name="connsiteX4" fmla="*/ 0 w 3164230"/>
                  <a:gd name="connsiteY4" fmla="*/ 1056340 h 1681337"/>
                  <a:gd name="connsiteX5" fmla="*/ 210501 w 3164230"/>
                  <a:gd name="connsiteY5" fmla="*/ 929340 h 1681337"/>
                  <a:gd name="connsiteX0" fmla="*/ 210501 w 3164230"/>
                  <a:gd name="connsiteY0" fmla="*/ 929340 h 1681337"/>
                  <a:gd name="connsiteX1" fmla="*/ 2967989 w 3164230"/>
                  <a:gd name="connsiteY1" fmla="*/ 60977 h 1681337"/>
                  <a:gd name="connsiteX2" fmla="*/ 2953701 w 3164230"/>
                  <a:gd name="connsiteY2" fmla="*/ 893146 h 1681337"/>
                  <a:gd name="connsiteX3" fmla="*/ 3164204 w 3164230"/>
                  <a:gd name="connsiteY3" fmla="*/ 1016652 h 1681337"/>
                  <a:gd name="connsiteX4" fmla="*/ 0 w 3164230"/>
                  <a:gd name="connsiteY4" fmla="*/ 1056340 h 1681337"/>
                  <a:gd name="connsiteX5" fmla="*/ 210501 w 3164230"/>
                  <a:gd name="connsiteY5" fmla="*/ 929340 h 1681337"/>
                  <a:gd name="connsiteX0" fmla="*/ 210501 w 3164230"/>
                  <a:gd name="connsiteY0" fmla="*/ 929340 h 1681337"/>
                  <a:gd name="connsiteX1" fmla="*/ 2967989 w 3164230"/>
                  <a:gd name="connsiteY1" fmla="*/ 60977 h 1681337"/>
                  <a:gd name="connsiteX2" fmla="*/ 2953701 w 3164230"/>
                  <a:gd name="connsiteY2" fmla="*/ 893146 h 1681337"/>
                  <a:gd name="connsiteX3" fmla="*/ 3164204 w 3164230"/>
                  <a:gd name="connsiteY3" fmla="*/ 1016652 h 1681337"/>
                  <a:gd name="connsiteX4" fmla="*/ 0 w 3164230"/>
                  <a:gd name="connsiteY4" fmla="*/ 1056340 h 1681337"/>
                  <a:gd name="connsiteX5" fmla="*/ 210501 w 3164230"/>
                  <a:gd name="connsiteY5" fmla="*/ 929340 h 1681337"/>
                  <a:gd name="connsiteX0" fmla="*/ 210501 w 3164230"/>
                  <a:gd name="connsiteY0" fmla="*/ 929340 h 1681337"/>
                  <a:gd name="connsiteX1" fmla="*/ 2967989 w 3164230"/>
                  <a:gd name="connsiteY1" fmla="*/ 60977 h 1681337"/>
                  <a:gd name="connsiteX2" fmla="*/ 2953701 w 3164230"/>
                  <a:gd name="connsiteY2" fmla="*/ 893146 h 1681337"/>
                  <a:gd name="connsiteX3" fmla="*/ 3164204 w 3164230"/>
                  <a:gd name="connsiteY3" fmla="*/ 1016652 h 1681337"/>
                  <a:gd name="connsiteX4" fmla="*/ 0 w 3164230"/>
                  <a:gd name="connsiteY4" fmla="*/ 1056340 h 1681337"/>
                  <a:gd name="connsiteX5" fmla="*/ 210501 w 3164230"/>
                  <a:gd name="connsiteY5" fmla="*/ 929340 h 1681337"/>
                  <a:gd name="connsiteX0" fmla="*/ 210501 w 3164230"/>
                  <a:gd name="connsiteY0" fmla="*/ 929340 h 1681337"/>
                  <a:gd name="connsiteX1" fmla="*/ 2967989 w 3164230"/>
                  <a:gd name="connsiteY1" fmla="*/ 60977 h 1681337"/>
                  <a:gd name="connsiteX2" fmla="*/ 2953701 w 3164230"/>
                  <a:gd name="connsiteY2" fmla="*/ 893146 h 1681337"/>
                  <a:gd name="connsiteX3" fmla="*/ 3164204 w 3164230"/>
                  <a:gd name="connsiteY3" fmla="*/ 1016652 h 1681337"/>
                  <a:gd name="connsiteX4" fmla="*/ 0 w 3164230"/>
                  <a:gd name="connsiteY4" fmla="*/ 1056340 h 1681337"/>
                  <a:gd name="connsiteX5" fmla="*/ 210501 w 3164230"/>
                  <a:gd name="connsiteY5" fmla="*/ 929340 h 1681337"/>
                  <a:gd name="connsiteX0" fmla="*/ 210501 w 3164230"/>
                  <a:gd name="connsiteY0" fmla="*/ 926909 h 1678906"/>
                  <a:gd name="connsiteX1" fmla="*/ 243840 w 3164230"/>
                  <a:gd name="connsiteY1" fmla="*/ 76327 h 1678906"/>
                  <a:gd name="connsiteX2" fmla="*/ 2967989 w 3164230"/>
                  <a:gd name="connsiteY2" fmla="*/ 58546 h 1678906"/>
                  <a:gd name="connsiteX3" fmla="*/ 2953701 w 3164230"/>
                  <a:gd name="connsiteY3" fmla="*/ 890715 h 1678906"/>
                  <a:gd name="connsiteX4" fmla="*/ 3164204 w 3164230"/>
                  <a:gd name="connsiteY4" fmla="*/ 1014221 h 1678906"/>
                  <a:gd name="connsiteX5" fmla="*/ 0 w 3164230"/>
                  <a:gd name="connsiteY5" fmla="*/ 1053909 h 1678906"/>
                  <a:gd name="connsiteX6" fmla="*/ 210501 w 3164230"/>
                  <a:gd name="connsiteY6" fmla="*/ 926909 h 1678906"/>
                  <a:gd name="connsiteX0" fmla="*/ 210501 w 3164230"/>
                  <a:gd name="connsiteY0" fmla="*/ 926909 h 1678906"/>
                  <a:gd name="connsiteX1" fmla="*/ 243840 w 3164230"/>
                  <a:gd name="connsiteY1" fmla="*/ 76327 h 1678906"/>
                  <a:gd name="connsiteX2" fmla="*/ 2967989 w 3164230"/>
                  <a:gd name="connsiteY2" fmla="*/ 58546 h 1678906"/>
                  <a:gd name="connsiteX3" fmla="*/ 2953701 w 3164230"/>
                  <a:gd name="connsiteY3" fmla="*/ 890715 h 1678906"/>
                  <a:gd name="connsiteX4" fmla="*/ 3164204 w 3164230"/>
                  <a:gd name="connsiteY4" fmla="*/ 1014221 h 1678906"/>
                  <a:gd name="connsiteX5" fmla="*/ 0 w 3164230"/>
                  <a:gd name="connsiteY5" fmla="*/ 1053909 h 1678906"/>
                  <a:gd name="connsiteX6" fmla="*/ 210501 w 3164230"/>
                  <a:gd name="connsiteY6" fmla="*/ 926909 h 1678906"/>
                  <a:gd name="connsiteX0" fmla="*/ 210501 w 3164230"/>
                  <a:gd name="connsiteY0" fmla="*/ 926909 h 1678906"/>
                  <a:gd name="connsiteX1" fmla="*/ 243840 w 3164230"/>
                  <a:gd name="connsiteY1" fmla="*/ 76327 h 1678906"/>
                  <a:gd name="connsiteX2" fmla="*/ 2967989 w 3164230"/>
                  <a:gd name="connsiteY2" fmla="*/ 58546 h 1678906"/>
                  <a:gd name="connsiteX3" fmla="*/ 2953701 w 3164230"/>
                  <a:gd name="connsiteY3" fmla="*/ 890715 h 1678906"/>
                  <a:gd name="connsiteX4" fmla="*/ 3164204 w 3164230"/>
                  <a:gd name="connsiteY4" fmla="*/ 1014221 h 1678906"/>
                  <a:gd name="connsiteX5" fmla="*/ 0 w 3164230"/>
                  <a:gd name="connsiteY5" fmla="*/ 1053909 h 1678906"/>
                  <a:gd name="connsiteX6" fmla="*/ 210501 w 3164230"/>
                  <a:gd name="connsiteY6" fmla="*/ 926909 h 1678906"/>
                  <a:gd name="connsiteX0" fmla="*/ 210501 w 3164230"/>
                  <a:gd name="connsiteY0" fmla="*/ 926909 h 1678906"/>
                  <a:gd name="connsiteX1" fmla="*/ 243840 w 3164230"/>
                  <a:gd name="connsiteY1" fmla="*/ 76327 h 1678906"/>
                  <a:gd name="connsiteX2" fmla="*/ 2967989 w 3164230"/>
                  <a:gd name="connsiteY2" fmla="*/ 58546 h 1678906"/>
                  <a:gd name="connsiteX3" fmla="*/ 2953701 w 3164230"/>
                  <a:gd name="connsiteY3" fmla="*/ 890715 h 1678906"/>
                  <a:gd name="connsiteX4" fmla="*/ 3164204 w 3164230"/>
                  <a:gd name="connsiteY4" fmla="*/ 1014221 h 1678906"/>
                  <a:gd name="connsiteX5" fmla="*/ 0 w 3164230"/>
                  <a:gd name="connsiteY5" fmla="*/ 1053909 h 1678906"/>
                  <a:gd name="connsiteX6" fmla="*/ 210501 w 3164230"/>
                  <a:gd name="connsiteY6" fmla="*/ 926909 h 1678906"/>
                  <a:gd name="connsiteX0" fmla="*/ 210501 w 3164230"/>
                  <a:gd name="connsiteY0" fmla="*/ 926909 h 1678906"/>
                  <a:gd name="connsiteX1" fmla="*/ 243840 w 3164230"/>
                  <a:gd name="connsiteY1" fmla="*/ 76327 h 1678906"/>
                  <a:gd name="connsiteX2" fmla="*/ 2967989 w 3164230"/>
                  <a:gd name="connsiteY2" fmla="*/ 58546 h 1678906"/>
                  <a:gd name="connsiteX3" fmla="*/ 2953701 w 3164230"/>
                  <a:gd name="connsiteY3" fmla="*/ 890715 h 1678906"/>
                  <a:gd name="connsiteX4" fmla="*/ 3164204 w 3164230"/>
                  <a:gd name="connsiteY4" fmla="*/ 1014221 h 1678906"/>
                  <a:gd name="connsiteX5" fmla="*/ 0 w 3164230"/>
                  <a:gd name="connsiteY5" fmla="*/ 1053909 h 1678906"/>
                  <a:gd name="connsiteX6" fmla="*/ 210501 w 3164230"/>
                  <a:gd name="connsiteY6" fmla="*/ 926909 h 1678906"/>
                  <a:gd name="connsiteX0" fmla="*/ 210501 w 3164230"/>
                  <a:gd name="connsiteY0" fmla="*/ 1492750 h 2244747"/>
                  <a:gd name="connsiteX1" fmla="*/ 243840 w 3164230"/>
                  <a:gd name="connsiteY1" fmla="*/ 642168 h 2244747"/>
                  <a:gd name="connsiteX2" fmla="*/ 2967989 w 3164230"/>
                  <a:gd name="connsiteY2" fmla="*/ 624387 h 2244747"/>
                  <a:gd name="connsiteX3" fmla="*/ 2953701 w 3164230"/>
                  <a:gd name="connsiteY3" fmla="*/ 1456556 h 2244747"/>
                  <a:gd name="connsiteX4" fmla="*/ 3164204 w 3164230"/>
                  <a:gd name="connsiteY4" fmla="*/ 1580062 h 2244747"/>
                  <a:gd name="connsiteX5" fmla="*/ 0 w 3164230"/>
                  <a:gd name="connsiteY5" fmla="*/ 1619750 h 2244747"/>
                  <a:gd name="connsiteX6" fmla="*/ 210501 w 3164230"/>
                  <a:gd name="connsiteY6" fmla="*/ 1492750 h 2244747"/>
                  <a:gd name="connsiteX0" fmla="*/ 210501 w 3164230"/>
                  <a:gd name="connsiteY0" fmla="*/ 1651999 h 2403996"/>
                  <a:gd name="connsiteX1" fmla="*/ 243840 w 3164230"/>
                  <a:gd name="connsiteY1" fmla="*/ 801417 h 2403996"/>
                  <a:gd name="connsiteX2" fmla="*/ 2967989 w 3164230"/>
                  <a:gd name="connsiteY2" fmla="*/ 783636 h 2403996"/>
                  <a:gd name="connsiteX3" fmla="*/ 2953701 w 3164230"/>
                  <a:gd name="connsiteY3" fmla="*/ 1615805 h 2403996"/>
                  <a:gd name="connsiteX4" fmla="*/ 3164204 w 3164230"/>
                  <a:gd name="connsiteY4" fmla="*/ 1739311 h 2403996"/>
                  <a:gd name="connsiteX5" fmla="*/ 0 w 3164230"/>
                  <a:gd name="connsiteY5" fmla="*/ 1778999 h 2403996"/>
                  <a:gd name="connsiteX6" fmla="*/ 210501 w 3164230"/>
                  <a:gd name="connsiteY6" fmla="*/ 1651999 h 2403996"/>
                  <a:gd name="connsiteX0" fmla="*/ 210501 w 3164230"/>
                  <a:gd name="connsiteY0" fmla="*/ 1599480 h 2351477"/>
                  <a:gd name="connsiteX1" fmla="*/ 243840 w 3164230"/>
                  <a:gd name="connsiteY1" fmla="*/ 748898 h 2351477"/>
                  <a:gd name="connsiteX2" fmla="*/ 2967989 w 3164230"/>
                  <a:gd name="connsiteY2" fmla="*/ 731117 h 2351477"/>
                  <a:gd name="connsiteX3" fmla="*/ 2953701 w 3164230"/>
                  <a:gd name="connsiteY3" fmla="*/ 1563286 h 2351477"/>
                  <a:gd name="connsiteX4" fmla="*/ 3164204 w 3164230"/>
                  <a:gd name="connsiteY4" fmla="*/ 1686792 h 2351477"/>
                  <a:gd name="connsiteX5" fmla="*/ 0 w 3164230"/>
                  <a:gd name="connsiteY5" fmla="*/ 1726480 h 2351477"/>
                  <a:gd name="connsiteX6" fmla="*/ 210501 w 3164230"/>
                  <a:gd name="connsiteY6" fmla="*/ 1599480 h 2351477"/>
                  <a:gd name="connsiteX0" fmla="*/ 210501 w 3164230"/>
                  <a:gd name="connsiteY0" fmla="*/ 1687815 h 2439812"/>
                  <a:gd name="connsiteX1" fmla="*/ 243840 w 3164230"/>
                  <a:gd name="connsiteY1" fmla="*/ 837233 h 2439812"/>
                  <a:gd name="connsiteX2" fmla="*/ 2844164 w 3164230"/>
                  <a:gd name="connsiteY2" fmla="*/ 609902 h 2439812"/>
                  <a:gd name="connsiteX3" fmla="*/ 2953701 w 3164230"/>
                  <a:gd name="connsiteY3" fmla="*/ 1651621 h 2439812"/>
                  <a:gd name="connsiteX4" fmla="*/ 3164204 w 3164230"/>
                  <a:gd name="connsiteY4" fmla="*/ 1775127 h 2439812"/>
                  <a:gd name="connsiteX5" fmla="*/ 0 w 3164230"/>
                  <a:gd name="connsiteY5" fmla="*/ 1814815 h 2439812"/>
                  <a:gd name="connsiteX6" fmla="*/ 210501 w 3164230"/>
                  <a:gd name="connsiteY6" fmla="*/ 1687815 h 2439812"/>
                  <a:gd name="connsiteX0" fmla="*/ 210501 w 3164230"/>
                  <a:gd name="connsiteY0" fmla="*/ 1687815 h 2439812"/>
                  <a:gd name="connsiteX1" fmla="*/ 243840 w 3164230"/>
                  <a:gd name="connsiteY1" fmla="*/ 837233 h 2439812"/>
                  <a:gd name="connsiteX2" fmla="*/ 2844164 w 3164230"/>
                  <a:gd name="connsiteY2" fmla="*/ 609902 h 2439812"/>
                  <a:gd name="connsiteX3" fmla="*/ 2953701 w 3164230"/>
                  <a:gd name="connsiteY3" fmla="*/ 1651621 h 2439812"/>
                  <a:gd name="connsiteX4" fmla="*/ 3164204 w 3164230"/>
                  <a:gd name="connsiteY4" fmla="*/ 1775127 h 2439812"/>
                  <a:gd name="connsiteX5" fmla="*/ 0 w 3164230"/>
                  <a:gd name="connsiteY5" fmla="*/ 1814815 h 2439812"/>
                  <a:gd name="connsiteX6" fmla="*/ 210501 w 3164230"/>
                  <a:gd name="connsiteY6" fmla="*/ 1687815 h 2439812"/>
                  <a:gd name="connsiteX0" fmla="*/ 210501 w 3164230"/>
                  <a:gd name="connsiteY0" fmla="*/ 1687815 h 2439812"/>
                  <a:gd name="connsiteX1" fmla="*/ 243840 w 3164230"/>
                  <a:gd name="connsiteY1" fmla="*/ 837233 h 2439812"/>
                  <a:gd name="connsiteX2" fmla="*/ 2844164 w 3164230"/>
                  <a:gd name="connsiteY2" fmla="*/ 609902 h 2439812"/>
                  <a:gd name="connsiteX3" fmla="*/ 2953701 w 3164230"/>
                  <a:gd name="connsiteY3" fmla="*/ 1651621 h 2439812"/>
                  <a:gd name="connsiteX4" fmla="*/ 3164204 w 3164230"/>
                  <a:gd name="connsiteY4" fmla="*/ 1775127 h 2439812"/>
                  <a:gd name="connsiteX5" fmla="*/ 0 w 3164230"/>
                  <a:gd name="connsiteY5" fmla="*/ 1814815 h 2439812"/>
                  <a:gd name="connsiteX6" fmla="*/ 210501 w 3164230"/>
                  <a:gd name="connsiteY6" fmla="*/ 1687815 h 2439812"/>
                  <a:gd name="connsiteX0" fmla="*/ 210501 w 3164230"/>
                  <a:gd name="connsiteY0" fmla="*/ 1737957 h 2489954"/>
                  <a:gd name="connsiteX1" fmla="*/ 243840 w 3164230"/>
                  <a:gd name="connsiteY1" fmla="*/ 887375 h 2489954"/>
                  <a:gd name="connsiteX2" fmla="*/ 2834639 w 3164230"/>
                  <a:gd name="connsiteY2" fmla="*/ 555269 h 2489954"/>
                  <a:gd name="connsiteX3" fmla="*/ 2953701 w 3164230"/>
                  <a:gd name="connsiteY3" fmla="*/ 1701763 h 2489954"/>
                  <a:gd name="connsiteX4" fmla="*/ 3164204 w 3164230"/>
                  <a:gd name="connsiteY4" fmla="*/ 1825269 h 2489954"/>
                  <a:gd name="connsiteX5" fmla="*/ 0 w 3164230"/>
                  <a:gd name="connsiteY5" fmla="*/ 1864957 h 2489954"/>
                  <a:gd name="connsiteX6" fmla="*/ 210501 w 3164230"/>
                  <a:gd name="connsiteY6" fmla="*/ 1737957 h 2489954"/>
                  <a:gd name="connsiteX0" fmla="*/ 210501 w 3164230"/>
                  <a:gd name="connsiteY0" fmla="*/ 1840146 h 2592143"/>
                  <a:gd name="connsiteX1" fmla="*/ 243840 w 3164230"/>
                  <a:gd name="connsiteY1" fmla="*/ 989564 h 2592143"/>
                  <a:gd name="connsiteX2" fmla="*/ 2606039 w 3164230"/>
                  <a:gd name="connsiteY2" fmla="*/ 466958 h 2592143"/>
                  <a:gd name="connsiteX3" fmla="*/ 2953701 w 3164230"/>
                  <a:gd name="connsiteY3" fmla="*/ 1803952 h 2592143"/>
                  <a:gd name="connsiteX4" fmla="*/ 3164204 w 3164230"/>
                  <a:gd name="connsiteY4" fmla="*/ 1927458 h 2592143"/>
                  <a:gd name="connsiteX5" fmla="*/ 0 w 3164230"/>
                  <a:gd name="connsiteY5" fmla="*/ 1967146 h 2592143"/>
                  <a:gd name="connsiteX6" fmla="*/ 210501 w 3164230"/>
                  <a:gd name="connsiteY6" fmla="*/ 1840146 h 2592143"/>
                  <a:gd name="connsiteX0" fmla="*/ 210501 w 3164230"/>
                  <a:gd name="connsiteY0" fmla="*/ 1840146 h 2592143"/>
                  <a:gd name="connsiteX1" fmla="*/ 243840 w 3164230"/>
                  <a:gd name="connsiteY1" fmla="*/ 989564 h 2592143"/>
                  <a:gd name="connsiteX2" fmla="*/ 2606039 w 3164230"/>
                  <a:gd name="connsiteY2" fmla="*/ 466958 h 2592143"/>
                  <a:gd name="connsiteX3" fmla="*/ 2953701 w 3164230"/>
                  <a:gd name="connsiteY3" fmla="*/ 1803952 h 2592143"/>
                  <a:gd name="connsiteX4" fmla="*/ 3164204 w 3164230"/>
                  <a:gd name="connsiteY4" fmla="*/ 1927458 h 2592143"/>
                  <a:gd name="connsiteX5" fmla="*/ 0 w 3164230"/>
                  <a:gd name="connsiteY5" fmla="*/ 1967146 h 2592143"/>
                  <a:gd name="connsiteX6" fmla="*/ 210501 w 3164230"/>
                  <a:gd name="connsiteY6" fmla="*/ 1840146 h 2592143"/>
                  <a:gd name="connsiteX0" fmla="*/ 210501 w 3164230"/>
                  <a:gd name="connsiteY0" fmla="*/ 1840146 h 2592143"/>
                  <a:gd name="connsiteX1" fmla="*/ 243840 w 3164230"/>
                  <a:gd name="connsiteY1" fmla="*/ 989564 h 2592143"/>
                  <a:gd name="connsiteX2" fmla="*/ 2606039 w 3164230"/>
                  <a:gd name="connsiteY2" fmla="*/ 466958 h 2592143"/>
                  <a:gd name="connsiteX3" fmla="*/ 2953701 w 3164230"/>
                  <a:gd name="connsiteY3" fmla="*/ 1803952 h 2592143"/>
                  <a:gd name="connsiteX4" fmla="*/ 3164204 w 3164230"/>
                  <a:gd name="connsiteY4" fmla="*/ 1927458 h 2592143"/>
                  <a:gd name="connsiteX5" fmla="*/ 0 w 3164230"/>
                  <a:gd name="connsiteY5" fmla="*/ 1967146 h 2592143"/>
                  <a:gd name="connsiteX6" fmla="*/ 210501 w 3164230"/>
                  <a:gd name="connsiteY6" fmla="*/ 1840146 h 2592143"/>
                  <a:gd name="connsiteX0" fmla="*/ 210501 w 3164230"/>
                  <a:gd name="connsiteY0" fmla="*/ 1697484 h 2449481"/>
                  <a:gd name="connsiteX1" fmla="*/ 243840 w 3164230"/>
                  <a:gd name="connsiteY1" fmla="*/ 846902 h 2449481"/>
                  <a:gd name="connsiteX2" fmla="*/ 2606039 w 3164230"/>
                  <a:gd name="connsiteY2" fmla="*/ 324296 h 2449481"/>
                  <a:gd name="connsiteX3" fmla="*/ 2953701 w 3164230"/>
                  <a:gd name="connsiteY3" fmla="*/ 1661290 h 2449481"/>
                  <a:gd name="connsiteX4" fmla="*/ 3164204 w 3164230"/>
                  <a:gd name="connsiteY4" fmla="*/ 1784796 h 2449481"/>
                  <a:gd name="connsiteX5" fmla="*/ 0 w 3164230"/>
                  <a:gd name="connsiteY5" fmla="*/ 1824484 h 2449481"/>
                  <a:gd name="connsiteX6" fmla="*/ 210501 w 3164230"/>
                  <a:gd name="connsiteY6" fmla="*/ 1697484 h 2449481"/>
                  <a:gd name="connsiteX0" fmla="*/ 210501 w 3164230"/>
                  <a:gd name="connsiteY0" fmla="*/ 1678668 h 2430665"/>
                  <a:gd name="connsiteX1" fmla="*/ 243840 w 3164230"/>
                  <a:gd name="connsiteY1" fmla="*/ 828086 h 2430665"/>
                  <a:gd name="connsiteX2" fmla="*/ 2577464 w 3164230"/>
                  <a:gd name="connsiteY2" fmla="*/ 343580 h 2430665"/>
                  <a:gd name="connsiteX3" fmla="*/ 2953701 w 3164230"/>
                  <a:gd name="connsiteY3" fmla="*/ 1642474 h 2430665"/>
                  <a:gd name="connsiteX4" fmla="*/ 3164204 w 3164230"/>
                  <a:gd name="connsiteY4" fmla="*/ 1765980 h 2430665"/>
                  <a:gd name="connsiteX5" fmla="*/ 0 w 3164230"/>
                  <a:gd name="connsiteY5" fmla="*/ 1805668 h 2430665"/>
                  <a:gd name="connsiteX6" fmla="*/ 210501 w 3164230"/>
                  <a:gd name="connsiteY6" fmla="*/ 1678668 h 2430665"/>
                  <a:gd name="connsiteX0" fmla="*/ 210501 w 3164230"/>
                  <a:gd name="connsiteY0" fmla="*/ 1664767 h 2416764"/>
                  <a:gd name="connsiteX1" fmla="*/ 243840 w 3164230"/>
                  <a:gd name="connsiteY1" fmla="*/ 814185 h 2416764"/>
                  <a:gd name="connsiteX2" fmla="*/ 2577464 w 3164230"/>
                  <a:gd name="connsiteY2" fmla="*/ 329679 h 2416764"/>
                  <a:gd name="connsiteX3" fmla="*/ 2953701 w 3164230"/>
                  <a:gd name="connsiteY3" fmla="*/ 1628573 h 2416764"/>
                  <a:gd name="connsiteX4" fmla="*/ 3164204 w 3164230"/>
                  <a:gd name="connsiteY4" fmla="*/ 1752079 h 2416764"/>
                  <a:gd name="connsiteX5" fmla="*/ 0 w 3164230"/>
                  <a:gd name="connsiteY5" fmla="*/ 1791767 h 2416764"/>
                  <a:gd name="connsiteX6" fmla="*/ 210501 w 3164230"/>
                  <a:gd name="connsiteY6" fmla="*/ 1664767 h 2416764"/>
                  <a:gd name="connsiteX0" fmla="*/ 210501 w 3164230"/>
                  <a:gd name="connsiteY0" fmla="*/ 1972853 h 2724850"/>
                  <a:gd name="connsiteX1" fmla="*/ 615315 w 3164230"/>
                  <a:gd name="connsiteY1" fmla="*/ 626971 h 2724850"/>
                  <a:gd name="connsiteX2" fmla="*/ 2577464 w 3164230"/>
                  <a:gd name="connsiteY2" fmla="*/ 637765 h 2724850"/>
                  <a:gd name="connsiteX3" fmla="*/ 2953701 w 3164230"/>
                  <a:gd name="connsiteY3" fmla="*/ 1936659 h 2724850"/>
                  <a:gd name="connsiteX4" fmla="*/ 3164204 w 3164230"/>
                  <a:gd name="connsiteY4" fmla="*/ 2060165 h 2724850"/>
                  <a:gd name="connsiteX5" fmla="*/ 0 w 3164230"/>
                  <a:gd name="connsiteY5" fmla="*/ 2099853 h 2724850"/>
                  <a:gd name="connsiteX6" fmla="*/ 210501 w 3164230"/>
                  <a:gd name="connsiteY6" fmla="*/ 1972853 h 2724850"/>
                  <a:gd name="connsiteX0" fmla="*/ 210501 w 3164230"/>
                  <a:gd name="connsiteY0" fmla="*/ 1972853 h 2724850"/>
                  <a:gd name="connsiteX1" fmla="*/ 615315 w 3164230"/>
                  <a:gd name="connsiteY1" fmla="*/ 626971 h 2724850"/>
                  <a:gd name="connsiteX2" fmla="*/ 2577464 w 3164230"/>
                  <a:gd name="connsiteY2" fmla="*/ 637765 h 2724850"/>
                  <a:gd name="connsiteX3" fmla="*/ 2953701 w 3164230"/>
                  <a:gd name="connsiteY3" fmla="*/ 1936659 h 2724850"/>
                  <a:gd name="connsiteX4" fmla="*/ 3164204 w 3164230"/>
                  <a:gd name="connsiteY4" fmla="*/ 2060165 h 2724850"/>
                  <a:gd name="connsiteX5" fmla="*/ 0 w 3164230"/>
                  <a:gd name="connsiteY5" fmla="*/ 2099853 h 2724850"/>
                  <a:gd name="connsiteX6" fmla="*/ 210501 w 3164230"/>
                  <a:gd name="connsiteY6" fmla="*/ 1972853 h 2724850"/>
                  <a:gd name="connsiteX0" fmla="*/ 210501 w 3164230"/>
                  <a:gd name="connsiteY0" fmla="*/ 1654926 h 2406923"/>
                  <a:gd name="connsiteX1" fmla="*/ 615315 w 3164230"/>
                  <a:gd name="connsiteY1" fmla="*/ 309044 h 2406923"/>
                  <a:gd name="connsiteX2" fmla="*/ 2577464 w 3164230"/>
                  <a:gd name="connsiteY2" fmla="*/ 319838 h 2406923"/>
                  <a:gd name="connsiteX3" fmla="*/ 2953701 w 3164230"/>
                  <a:gd name="connsiteY3" fmla="*/ 1618732 h 2406923"/>
                  <a:gd name="connsiteX4" fmla="*/ 3164204 w 3164230"/>
                  <a:gd name="connsiteY4" fmla="*/ 1742238 h 2406923"/>
                  <a:gd name="connsiteX5" fmla="*/ 0 w 3164230"/>
                  <a:gd name="connsiteY5" fmla="*/ 1781926 h 2406923"/>
                  <a:gd name="connsiteX6" fmla="*/ 210501 w 3164230"/>
                  <a:gd name="connsiteY6" fmla="*/ 1654926 h 2406923"/>
                  <a:gd name="connsiteX0" fmla="*/ 210501 w 3164230"/>
                  <a:gd name="connsiteY0" fmla="*/ 1654926 h 2406923"/>
                  <a:gd name="connsiteX1" fmla="*/ 615315 w 3164230"/>
                  <a:gd name="connsiteY1" fmla="*/ 309044 h 2406923"/>
                  <a:gd name="connsiteX2" fmla="*/ 2577464 w 3164230"/>
                  <a:gd name="connsiteY2" fmla="*/ 319838 h 2406923"/>
                  <a:gd name="connsiteX3" fmla="*/ 2953701 w 3164230"/>
                  <a:gd name="connsiteY3" fmla="*/ 1618732 h 2406923"/>
                  <a:gd name="connsiteX4" fmla="*/ 3164204 w 3164230"/>
                  <a:gd name="connsiteY4" fmla="*/ 1742238 h 2406923"/>
                  <a:gd name="connsiteX5" fmla="*/ 0 w 3164230"/>
                  <a:gd name="connsiteY5" fmla="*/ 1781926 h 2406923"/>
                  <a:gd name="connsiteX6" fmla="*/ 210501 w 3164230"/>
                  <a:gd name="connsiteY6" fmla="*/ 1654926 h 2406923"/>
                  <a:gd name="connsiteX0" fmla="*/ 210501 w 3164230"/>
                  <a:gd name="connsiteY0" fmla="*/ 1654926 h 2406923"/>
                  <a:gd name="connsiteX1" fmla="*/ 615315 w 3164230"/>
                  <a:gd name="connsiteY1" fmla="*/ 309044 h 2406923"/>
                  <a:gd name="connsiteX2" fmla="*/ 2577464 w 3164230"/>
                  <a:gd name="connsiteY2" fmla="*/ 319838 h 2406923"/>
                  <a:gd name="connsiteX3" fmla="*/ 2953701 w 3164230"/>
                  <a:gd name="connsiteY3" fmla="*/ 1618732 h 2406923"/>
                  <a:gd name="connsiteX4" fmla="*/ 3164204 w 3164230"/>
                  <a:gd name="connsiteY4" fmla="*/ 1742238 h 2406923"/>
                  <a:gd name="connsiteX5" fmla="*/ 0 w 3164230"/>
                  <a:gd name="connsiteY5" fmla="*/ 1781926 h 2406923"/>
                  <a:gd name="connsiteX6" fmla="*/ 210501 w 3164230"/>
                  <a:gd name="connsiteY6" fmla="*/ 1654926 h 2406923"/>
                  <a:gd name="connsiteX0" fmla="*/ 210501 w 3164230"/>
                  <a:gd name="connsiteY0" fmla="*/ 1654926 h 2406923"/>
                  <a:gd name="connsiteX1" fmla="*/ 615315 w 3164230"/>
                  <a:gd name="connsiteY1" fmla="*/ 309044 h 2406923"/>
                  <a:gd name="connsiteX2" fmla="*/ 2577464 w 3164230"/>
                  <a:gd name="connsiteY2" fmla="*/ 319838 h 2406923"/>
                  <a:gd name="connsiteX3" fmla="*/ 2953701 w 3164230"/>
                  <a:gd name="connsiteY3" fmla="*/ 1618732 h 2406923"/>
                  <a:gd name="connsiteX4" fmla="*/ 3164204 w 3164230"/>
                  <a:gd name="connsiteY4" fmla="*/ 1742238 h 2406923"/>
                  <a:gd name="connsiteX5" fmla="*/ 0 w 3164230"/>
                  <a:gd name="connsiteY5" fmla="*/ 1781926 h 2406923"/>
                  <a:gd name="connsiteX6" fmla="*/ 210501 w 3164230"/>
                  <a:gd name="connsiteY6" fmla="*/ 1654926 h 2406923"/>
                  <a:gd name="connsiteX0" fmla="*/ 210501 w 3164230"/>
                  <a:gd name="connsiteY0" fmla="*/ 1654926 h 2406923"/>
                  <a:gd name="connsiteX1" fmla="*/ 615315 w 3164230"/>
                  <a:gd name="connsiteY1" fmla="*/ 309044 h 2406923"/>
                  <a:gd name="connsiteX2" fmla="*/ 2577464 w 3164230"/>
                  <a:gd name="connsiteY2" fmla="*/ 319838 h 2406923"/>
                  <a:gd name="connsiteX3" fmla="*/ 2953701 w 3164230"/>
                  <a:gd name="connsiteY3" fmla="*/ 1618732 h 2406923"/>
                  <a:gd name="connsiteX4" fmla="*/ 3164204 w 3164230"/>
                  <a:gd name="connsiteY4" fmla="*/ 1742238 h 2406923"/>
                  <a:gd name="connsiteX5" fmla="*/ 0 w 3164230"/>
                  <a:gd name="connsiteY5" fmla="*/ 1781926 h 2406923"/>
                  <a:gd name="connsiteX6" fmla="*/ 210501 w 3164230"/>
                  <a:gd name="connsiteY6" fmla="*/ 1654926 h 24069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164230" h="2406923">
                    <a:moveTo>
                      <a:pt x="210501" y="1654926"/>
                    </a:moveTo>
                    <a:cubicBezTo>
                      <a:pt x="65245" y="1577721"/>
                      <a:pt x="49054" y="599504"/>
                      <a:pt x="615315" y="309044"/>
                    </a:cubicBezTo>
                    <a:cubicBezTo>
                      <a:pt x="1481296" y="-264308"/>
                      <a:pt x="2183764" y="93619"/>
                      <a:pt x="2577464" y="319838"/>
                    </a:cubicBezTo>
                    <a:cubicBezTo>
                      <a:pt x="3253738" y="885306"/>
                      <a:pt x="3125786" y="1730916"/>
                      <a:pt x="2953701" y="1618732"/>
                    </a:cubicBezTo>
                    <a:cubicBezTo>
                      <a:pt x="2986403" y="1720861"/>
                      <a:pt x="3166745" y="1664239"/>
                      <a:pt x="3164204" y="1742238"/>
                    </a:cubicBezTo>
                    <a:cubicBezTo>
                      <a:pt x="2754629" y="2382530"/>
                      <a:pt x="977900" y="2827559"/>
                      <a:pt x="0" y="1781926"/>
                    </a:cubicBezTo>
                    <a:cubicBezTo>
                      <a:pt x="180975" y="1591956"/>
                      <a:pt x="171449" y="1655984"/>
                      <a:pt x="210501" y="1654926"/>
                    </a:cubicBezTo>
                    <a:close/>
                  </a:path>
                </a:pathLst>
              </a:custGeom>
              <a:solidFill>
                <a:schemeClr val="bg2">
                  <a:lumMod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Rectangle 9">
                <a:extLst>
                  <a:ext uri="{FF2B5EF4-FFF2-40B4-BE49-F238E27FC236}">
                    <a16:creationId xmlns:a16="http://schemas.microsoft.com/office/drawing/2014/main" id="{3C7F752D-013D-25D2-A7F1-550CB8F61297}"/>
                  </a:ext>
                </a:extLst>
              </p:cNvPr>
              <p:cNvSpPr/>
              <p:nvPr/>
            </p:nvSpPr>
            <p:spPr>
              <a:xfrm>
                <a:off x="4622140" y="1178430"/>
                <a:ext cx="2982620" cy="2296290"/>
              </a:xfrm>
              <a:custGeom>
                <a:avLst/>
                <a:gdLst>
                  <a:gd name="connsiteX0" fmla="*/ 0 w 1611020"/>
                  <a:gd name="connsiteY0" fmla="*/ 0 h 647700"/>
                  <a:gd name="connsiteX1" fmla="*/ 1611020 w 1611020"/>
                  <a:gd name="connsiteY1" fmla="*/ 0 h 647700"/>
                  <a:gd name="connsiteX2" fmla="*/ 1611020 w 1611020"/>
                  <a:gd name="connsiteY2" fmla="*/ 647700 h 647700"/>
                  <a:gd name="connsiteX3" fmla="*/ 0 w 1611020"/>
                  <a:gd name="connsiteY3" fmla="*/ 647700 h 647700"/>
                  <a:gd name="connsiteX4" fmla="*/ 0 w 1611020"/>
                  <a:gd name="connsiteY4" fmla="*/ 0 h 647700"/>
                  <a:gd name="connsiteX0" fmla="*/ 472440 w 2083460"/>
                  <a:gd name="connsiteY0" fmla="*/ 0 h 982980"/>
                  <a:gd name="connsiteX1" fmla="*/ 2083460 w 2083460"/>
                  <a:gd name="connsiteY1" fmla="*/ 0 h 982980"/>
                  <a:gd name="connsiteX2" fmla="*/ 2083460 w 2083460"/>
                  <a:gd name="connsiteY2" fmla="*/ 647700 h 982980"/>
                  <a:gd name="connsiteX3" fmla="*/ 0 w 2083460"/>
                  <a:gd name="connsiteY3" fmla="*/ 982980 h 982980"/>
                  <a:gd name="connsiteX4" fmla="*/ 472440 w 2083460"/>
                  <a:gd name="connsiteY4" fmla="*/ 0 h 982980"/>
                  <a:gd name="connsiteX0" fmla="*/ 472440 w 2814980"/>
                  <a:gd name="connsiteY0" fmla="*/ 0 h 982980"/>
                  <a:gd name="connsiteX1" fmla="*/ 2083460 w 2814980"/>
                  <a:gd name="connsiteY1" fmla="*/ 0 h 982980"/>
                  <a:gd name="connsiteX2" fmla="*/ 2814980 w 2814980"/>
                  <a:gd name="connsiteY2" fmla="*/ 807720 h 982980"/>
                  <a:gd name="connsiteX3" fmla="*/ 0 w 2814980"/>
                  <a:gd name="connsiteY3" fmla="*/ 982980 h 982980"/>
                  <a:gd name="connsiteX4" fmla="*/ 472440 w 2814980"/>
                  <a:gd name="connsiteY4" fmla="*/ 0 h 982980"/>
                  <a:gd name="connsiteX0" fmla="*/ 518160 w 2860700"/>
                  <a:gd name="connsiteY0" fmla="*/ 0 h 807720"/>
                  <a:gd name="connsiteX1" fmla="*/ 2129180 w 2860700"/>
                  <a:gd name="connsiteY1" fmla="*/ 0 h 807720"/>
                  <a:gd name="connsiteX2" fmla="*/ 2860700 w 2860700"/>
                  <a:gd name="connsiteY2" fmla="*/ 807720 h 807720"/>
                  <a:gd name="connsiteX3" fmla="*/ 0 w 2860700"/>
                  <a:gd name="connsiteY3" fmla="*/ 807720 h 807720"/>
                  <a:gd name="connsiteX4" fmla="*/ 518160 w 2860700"/>
                  <a:gd name="connsiteY4" fmla="*/ 0 h 807720"/>
                  <a:gd name="connsiteX0" fmla="*/ 281940 w 2860700"/>
                  <a:gd name="connsiteY0" fmla="*/ 0 h 1844040"/>
                  <a:gd name="connsiteX1" fmla="*/ 2129180 w 2860700"/>
                  <a:gd name="connsiteY1" fmla="*/ 1036320 h 1844040"/>
                  <a:gd name="connsiteX2" fmla="*/ 2860700 w 2860700"/>
                  <a:gd name="connsiteY2" fmla="*/ 1844040 h 1844040"/>
                  <a:gd name="connsiteX3" fmla="*/ 0 w 2860700"/>
                  <a:gd name="connsiteY3" fmla="*/ 1844040 h 1844040"/>
                  <a:gd name="connsiteX4" fmla="*/ 281940 w 2860700"/>
                  <a:gd name="connsiteY4" fmla="*/ 0 h 1844040"/>
                  <a:gd name="connsiteX0" fmla="*/ 281940 w 2860700"/>
                  <a:gd name="connsiteY0" fmla="*/ 0 h 1844040"/>
                  <a:gd name="connsiteX1" fmla="*/ 803300 w 2860700"/>
                  <a:gd name="connsiteY1" fmla="*/ 716280 h 1844040"/>
                  <a:gd name="connsiteX2" fmla="*/ 2129180 w 2860700"/>
                  <a:gd name="connsiteY2" fmla="*/ 1036320 h 1844040"/>
                  <a:gd name="connsiteX3" fmla="*/ 2860700 w 2860700"/>
                  <a:gd name="connsiteY3" fmla="*/ 1844040 h 1844040"/>
                  <a:gd name="connsiteX4" fmla="*/ 0 w 2860700"/>
                  <a:gd name="connsiteY4" fmla="*/ 1844040 h 1844040"/>
                  <a:gd name="connsiteX5" fmla="*/ 281940 w 2860700"/>
                  <a:gd name="connsiteY5" fmla="*/ 0 h 1844040"/>
                  <a:gd name="connsiteX0" fmla="*/ 281940 w 2860700"/>
                  <a:gd name="connsiteY0" fmla="*/ 0 h 1844040"/>
                  <a:gd name="connsiteX1" fmla="*/ 803300 w 2860700"/>
                  <a:gd name="connsiteY1" fmla="*/ 716280 h 1844040"/>
                  <a:gd name="connsiteX2" fmla="*/ 2030120 w 2860700"/>
                  <a:gd name="connsiteY2" fmla="*/ 708660 h 1844040"/>
                  <a:gd name="connsiteX3" fmla="*/ 2860700 w 2860700"/>
                  <a:gd name="connsiteY3" fmla="*/ 1844040 h 1844040"/>
                  <a:gd name="connsiteX4" fmla="*/ 0 w 2860700"/>
                  <a:gd name="connsiteY4" fmla="*/ 1844040 h 1844040"/>
                  <a:gd name="connsiteX5" fmla="*/ 281940 w 2860700"/>
                  <a:gd name="connsiteY5" fmla="*/ 0 h 1844040"/>
                  <a:gd name="connsiteX0" fmla="*/ 281940 w 2860700"/>
                  <a:gd name="connsiteY0" fmla="*/ 223532 h 2067572"/>
                  <a:gd name="connsiteX1" fmla="*/ 803300 w 2860700"/>
                  <a:gd name="connsiteY1" fmla="*/ 939812 h 2067572"/>
                  <a:gd name="connsiteX2" fmla="*/ 2030120 w 2860700"/>
                  <a:gd name="connsiteY2" fmla="*/ 932192 h 2067572"/>
                  <a:gd name="connsiteX3" fmla="*/ 2578760 w 2860700"/>
                  <a:gd name="connsiteY3" fmla="*/ 2552 h 2067572"/>
                  <a:gd name="connsiteX4" fmla="*/ 2860700 w 2860700"/>
                  <a:gd name="connsiteY4" fmla="*/ 2067572 h 2067572"/>
                  <a:gd name="connsiteX5" fmla="*/ 0 w 2860700"/>
                  <a:gd name="connsiteY5" fmla="*/ 2067572 h 2067572"/>
                  <a:gd name="connsiteX6" fmla="*/ 281940 w 2860700"/>
                  <a:gd name="connsiteY6" fmla="*/ 223532 h 2067572"/>
                  <a:gd name="connsiteX0" fmla="*/ 0 w 2921660"/>
                  <a:gd name="connsiteY0" fmla="*/ 0 h 2263140"/>
                  <a:gd name="connsiteX1" fmla="*/ 864260 w 2921660"/>
                  <a:gd name="connsiteY1" fmla="*/ 1135380 h 2263140"/>
                  <a:gd name="connsiteX2" fmla="*/ 2091080 w 2921660"/>
                  <a:gd name="connsiteY2" fmla="*/ 1127760 h 2263140"/>
                  <a:gd name="connsiteX3" fmla="*/ 2639720 w 2921660"/>
                  <a:gd name="connsiteY3" fmla="*/ 198120 h 2263140"/>
                  <a:gd name="connsiteX4" fmla="*/ 2921660 w 2921660"/>
                  <a:gd name="connsiteY4" fmla="*/ 2263140 h 2263140"/>
                  <a:gd name="connsiteX5" fmla="*/ 60960 w 2921660"/>
                  <a:gd name="connsiteY5" fmla="*/ 2263140 h 2263140"/>
                  <a:gd name="connsiteX6" fmla="*/ 0 w 2921660"/>
                  <a:gd name="connsiteY6" fmla="*/ 0 h 2263140"/>
                  <a:gd name="connsiteX0" fmla="*/ 0 w 2921660"/>
                  <a:gd name="connsiteY0" fmla="*/ 0 h 2263140"/>
                  <a:gd name="connsiteX1" fmla="*/ 864260 w 2921660"/>
                  <a:gd name="connsiteY1" fmla="*/ 1135380 h 2263140"/>
                  <a:gd name="connsiteX2" fmla="*/ 2091080 w 2921660"/>
                  <a:gd name="connsiteY2" fmla="*/ 1127760 h 2263140"/>
                  <a:gd name="connsiteX3" fmla="*/ 2639720 w 2921660"/>
                  <a:gd name="connsiteY3" fmla="*/ 198120 h 2263140"/>
                  <a:gd name="connsiteX4" fmla="*/ 2921660 w 2921660"/>
                  <a:gd name="connsiteY4" fmla="*/ 2263140 h 2263140"/>
                  <a:gd name="connsiteX5" fmla="*/ 60960 w 2921660"/>
                  <a:gd name="connsiteY5" fmla="*/ 2263140 h 2263140"/>
                  <a:gd name="connsiteX6" fmla="*/ 0 w 2921660"/>
                  <a:gd name="connsiteY6" fmla="*/ 0 h 2263140"/>
                  <a:gd name="connsiteX0" fmla="*/ 0 w 2921660"/>
                  <a:gd name="connsiteY0" fmla="*/ 0 h 2263140"/>
                  <a:gd name="connsiteX1" fmla="*/ 864260 w 2921660"/>
                  <a:gd name="connsiteY1" fmla="*/ 1135380 h 2263140"/>
                  <a:gd name="connsiteX2" fmla="*/ 2091080 w 2921660"/>
                  <a:gd name="connsiteY2" fmla="*/ 1127760 h 2263140"/>
                  <a:gd name="connsiteX3" fmla="*/ 2639720 w 2921660"/>
                  <a:gd name="connsiteY3" fmla="*/ 198120 h 2263140"/>
                  <a:gd name="connsiteX4" fmla="*/ 2921660 w 2921660"/>
                  <a:gd name="connsiteY4" fmla="*/ 2263140 h 2263140"/>
                  <a:gd name="connsiteX5" fmla="*/ 60960 w 2921660"/>
                  <a:gd name="connsiteY5" fmla="*/ 2263140 h 2263140"/>
                  <a:gd name="connsiteX6" fmla="*/ 0 w 2921660"/>
                  <a:gd name="connsiteY6" fmla="*/ 0 h 2263140"/>
                  <a:gd name="connsiteX0" fmla="*/ 0 w 2921660"/>
                  <a:gd name="connsiteY0" fmla="*/ 0 h 2263140"/>
                  <a:gd name="connsiteX1" fmla="*/ 864260 w 2921660"/>
                  <a:gd name="connsiteY1" fmla="*/ 1135380 h 2263140"/>
                  <a:gd name="connsiteX2" fmla="*/ 2091080 w 2921660"/>
                  <a:gd name="connsiteY2" fmla="*/ 1127760 h 2263140"/>
                  <a:gd name="connsiteX3" fmla="*/ 2639720 w 2921660"/>
                  <a:gd name="connsiteY3" fmla="*/ 198120 h 2263140"/>
                  <a:gd name="connsiteX4" fmla="*/ 2921660 w 2921660"/>
                  <a:gd name="connsiteY4" fmla="*/ 2263140 h 2263140"/>
                  <a:gd name="connsiteX5" fmla="*/ 60960 w 2921660"/>
                  <a:gd name="connsiteY5" fmla="*/ 2263140 h 2263140"/>
                  <a:gd name="connsiteX6" fmla="*/ 0 w 2921660"/>
                  <a:gd name="connsiteY6" fmla="*/ 0 h 2263140"/>
                  <a:gd name="connsiteX0" fmla="*/ 0 w 2921660"/>
                  <a:gd name="connsiteY0" fmla="*/ 0 h 2263140"/>
                  <a:gd name="connsiteX1" fmla="*/ 864260 w 2921660"/>
                  <a:gd name="connsiteY1" fmla="*/ 1135380 h 2263140"/>
                  <a:gd name="connsiteX2" fmla="*/ 2091080 w 2921660"/>
                  <a:gd name="connsiteY2" fmla="*/ 1127760 h 2263140"/>
                  <a:gd name="connsiteX3" fmla="*/ 2639720 w 2921660"/>
                  <a:gd name="connsiteY3" fmla="*/ 198120 h 2263140"/>
                  <a:gd name="connsiteX4" fmla="*/ 2921660 w 2921660"/>
                  <a:gd name="connsiteY4" fmla="*/ 2263140 h 2263140"/>
                  <a:gd name="connsiteX5" fmla="*/ 60960 w 2921660"/>
                  <a:gd name="connsiteY5" fmla="*/ 2263140 h 2263140"/>
                  <a:gd name="connsiteX6" fmla="*/ 0 w 2921660"/>
                  <a:gd name="connsiteY6" fmla="*/ 0 h 2263140"/>
                  <a:gd name="connsiteX0" fmla="*/ 0 w 2921660"/>
                  <a:gd name="connsiteY0" fmla="*/ 0 h 2263140"/>
                  <a:gd name="connsiteX1" fmla="*/ 864260 w 2921660"/>
                  <a:gd name="connsiteY1" fmla="*/ 1135380 h 2263140"/>
                  <a:gd name="connsiteX2" fmla="*/ 2091080 w 2921660"/>
                  <a:gd name="connsiteY2" fmla="*/ 1127760 h 2263140"/>
                  <a:gd name="connsiteX3" fmla="*/ 2639720 w 2921660"/>
                  <a:gd name="connsiteY3" fmla="*/ 198120 h 2263140"/>
                  <a:gd name="connsiteX4" fmla="*/ 2921660 w 2921660"/>
                  <a:gd name="connsiteY4" fmla="*/ 2263140 h 2263140"/>
                  <a:gd name="connsiteX5" fmla="*/ 60960 w 2921660"/>
                  <a:gd name="connsiteY5" fmla="*/ 2263140 h 2263140"/>
                  <a:gd name="connsiteX6" fmla="*/ 0 w 2921660"/>
                  <a:gd name="connsiteY6" fmla="*/ 0 h 2263140"/>
                  <a:gd name="connsiteX0" fmla="*/ 0 w 2982620"/>
                  <a:gd name="connsiteY0" fmla="*/ 33150 h 2296290"/>
                  <a:gd name="connsiteX1" fmla="*/ 864260 w 2982620"/>
                  <a:gd name="connsiteY1" fmla="*/ 1168530 h 2296290"/>
                  <a:gd name="connsiteX2" fmla="*/ 2091080 w 2982620"/>
                  <a:gd name="connsiteY2" fmla="*/ 1160910 h 2296290"/>
                  <a:gd name="connsiteX3" fmla="*/ 2982620 w 2982620"/>
                  <a:gd name="connsiteY3" fmla="*/ 2670 h 2296290"/>
                  <a:gd name="connsiteX4" fmla="*/ 2921660 w 2982620"/>
                  <a:gd name="connsiteY4" fmla="*/ 2296290 h 2296290"/>
                  <a:gd name="connsiteX5" fmla="*/ 60960 w 2982620"/>
                  <a:gd name="connsiteY5" fmla="*/ 2296290 h 2296290"/>
                  <a:gd name="connsiteX6" fmla="*/ 0 w 2982620"/>
                  <a:gd name="connsiteY6" fmla="*/ 33150 h 2296290"/>
                  <a:gd name="connsiteX0" fmla="*/ 0 w 2982620"/>
                  <a:gd name="connsiteY0" fmla="*/ 33150 h 2296290"/>
                  <a:gd name="connsiteX1" fmla="*/ 864260 w 2982620"/>
                  <a:gd name="connsiteY1" fmla="*/ 1168530 h 2296290"/>
                  <a:gd name="connsiteX2" fmla="*/ 2091080 w 2982620"/>
                  <a:gd name="connsiteY2" fmla="*/ 1160910 h 2296290"/>
                  <a:gd name="connsiteX3" fmla="*/ 2982620 w 2982620"/>
                  <a:gd name="connsiteY3" fmla="*/ 2670 h 2296290"/>
                  <a:gd name="connsiteX4" fmla="*/ 2921660 w 2982620"/>
                  <a:gd name="connsiteY4" fmla="*/ 2296290 h 2296290"/>
                  <a:gd name="connsiteX5" fmla="*/ 60960 w 2982620"/>
                  <a:gd name="connsiteY5" fmla="*/ 2296290 h 2296290"/>
                  <a:gd name="connsiteX6" fmla="*/ 0 w 2982620"/>
                  <a:gd name="connsiteY6" fmla="*/ 33150 h 22962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982620" h="2296290">
                    <a:moveTo>
                      <a:pt x="0" y="33150"/>
                    </a:moveTo>
                    <a:cubicBezTo>
                      <a:pt x="242367" y="165230"/>
                      <a:pt x="786993" y="769750"/>
                      <a:pt x="864260" y="1168530"/>
                    </a:cubicBezTo>
                    <a:cubicBezTo>
                      <a:pt x="1387500" y="873890"/>
                      <a:pt x="1732940" y="998350"/>
                      <a:pt x="2091080" y="1160910"/>
                    </a:cubicBezTo>
                    <a:cubicBezTo>
                      <a:pt x="2108860" y="942470"/>
                      <a:pt x="2939440" y="-58290"/>
                      <a:pt x="2982620" y="2670"/>
                    </a:cubicBezTo>
                    <a:cubicBezTo>
                      <a:pt x="2124100" y="1033910"/>
                      <a:pt x="2941980" y="1531750"/>
                      <a:pt x="2921660" y="2296290"/>
                    </a:cubicBezTo>
                    <a:lnTo>
                      <a:pt x="60960" y="2296290"/>
                    </a:lnTo>
                    <a:cubicBezTo>
                      <a:pt x="40640" y="1541910"/>
                      <a:pt x="782320" y="990730"/>
                      <a:pt x="0" y="33150"/>
                    </a:cubicBezTo>
                    <a:close/>
                  </a:path>
                </a:pathLst>
              </a:cu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2" name="Group 81">
                <a:extLst>
                  <a:ext uri="{FF2B5EF4-FFF2-40B4-BE49-F238E27FC236}">
                    <a16:creationId xmlns:a16="http://schemas.microsoft.com/office/drawing/2014/main" id="{1F9372E8-6FD1-DE08-C3D7-232B84BF5A20}"/>
                  </a:ext>
                </a:extLst>
              </p:cNvPr>
              <p:cNvGrpSpPr/>
              <p:nvPr/>
            </p:nvGrpSpPr>
            <p:grpSpPr>
              <a:xfrm>
                <a:off x="5067301" y="3330315"/>
                <a:ext cx="706530" cy="809885"/>
                <a:chOff x="5067301" y="3330315"/>
                <a:chExt cx="706530" cy="809885"/>
              </a:xfrm>
            </p:grpSpPr>
            <p:sp>
              <p:nvSpPr>
                <p:cNvPr id="93" name="Freeform: Shape 92">
                  <a:extLst>
                    <a:ext uri="{FF2B5EF4-FFF2-40B4-BE49-F238E27FC236}">
                      <a16:creationId xmlns:a16="http://schemas.microsoft.com/office/drawing/2014/main" id="{5691E2B7-171E-8250-F5AB-38D01DD0B07E}"/>
                    </a:ext>
                  </a:extLst>
                </p:cNvPr>
                <p:cNvSpPr/>
                <p:nvPr/>
              </p:nvSpPr>
              <p:spPr>
                <a:xfrm>
                  <a:off x="5067301" y="3330315"/>
                  <a:ext cx="706530" cy="698760"/>
                </a:xfrm>
                <a:custGeom>
                  <a:avLst/>
                  <a:gdLst>
                    <a:gd name="connsiteX0" fmla="*/ 0 w 614363"/>
                    <a:gd name="connsiteY0" fmla="*/ 0 h 428625"/>
                    <a:gd name="connsiteX1" fmla="*/ 614363 w 614363"/>
                    <a:gd name="connsiteY1" fmla="*/ 428625 h 428625"/>
                    <a:gd name="connsiteX2" fmla="*/ 614363 w 614363"/>
                    <a:gd name="connsiteY2" fmla="*/ 428625 h 428625"/>
                    <a:gd name="connsiteX0" fmla="*/ 0 w 614363"/>
                    <a:gd name="connsiteY0" fmla="*/ 0 h 409575"/>
                    <a:gd name="connsiteX1" fmla="*/ 614363 w 614363"/>
                    <a:gd name="connsiteY1" fmla="*/ 409575 h 409575"/>
                    <a:gd name="connsiteX2" fmla="*/ 614363 w 614363"/>
                    <a:gd name="connsiteY2" fmla="*/ 409575 h 409575"/>
                    <a:gd name="connsiteX0" fmla="*/ 0 w 614363"/>
                    <a:gd name="connsiteY0" fmla="*/ 205010 h 614585"/>
                    <a:gd name="connsiteX1" fmla="*/ 614363 w 614363"/>
                    <a:gd name="connsiteY1" fmla="*/ 614585 h 614585"/>
                    <a:gd name="connsiteX2" fmla="*/ 614363 w 614363"/>
                    <a:gd name="connsiteY2" fmla="*/ 614585 h 614585"/>
                    <a:gd name="connsiteX0" fmla="*/ 0 w 706530"/>
                    <a:gd name="connsiteY0" fmla="*/ 289185 h 698760"/>
                    <a:gd name="connsiteX1" fmla="*/ 614363 w 706530"/>
                    <a:gd name="connsiteY1" fmla="*/ 698760 h 698760"/>
                    <a:gd name="connsiteX2" fmla="*/ 614363 w 706530"/>
                    <a:gd name="connsiteY2" fmla="*/ 698760 h 6987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706530" h="698760">
                      <a:moveTo>
                        <a:pt x="0" y="289185"/>
                      </a:moveTo>
                      <a:cubicBezTo>
                        <a:pt x="271463" y="-302953"/>
                        <a:pt x="952500" y="105035"/>
                        <a:pt x="614363" y="698760"/>
                      </a:cubicBezTo>
                      <a:lnTo>
                        <a:pt x="614363" y="698760"/>
                      </a:ln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4" name="Oval 93">
                  <a:extLst>
                    <a:ext uri="{FF2B5EF4-FFF2-40B4-BE49-F238E27FC236}">
                      <a16:creationId xmlns:a16="http://schemas.microsoft.com/office/drawing/2014/main" id="{D6CD03DE-A59E-3111-9084-CC655B4FD6F0}"/>
                    </a:ext>
                  </a:extLst>
                </p:cNvPr>
                <p:cNvSpPr/>
                <p:nvPr/>
              </p:nvSpPr>
              <p:spPr>
                <a:xfrm>
                  <a:off x="5112360" y="3429000"/>
                  <a:ext cx="615340" cy="7112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5" name="Oval 94">
                  <a:extLst>
                    <a:ext uri="{FF2B5EF4-FFF2-40B4-BE49-F238E27FC236}">
                      <a16:creationId xmlns:a16="http://schemas.microsoft.com/office/drawing/2014/main" id="{39748798-B997-48D8-35C1-DB9501404684}"/>
                    </a:ext>
                  </a:extLst>
                </p:cNvPr>
                <p:cNvSpPr/>
                <p:nvPr/>
              </p:nvSpPr>
              <p:spPr>
                <a:xfrm>
                  <a:off x="5328157" y="3713535"/>
                  <a:ext cx="331189" cy="38278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6" name="Oval 95">
                  <a:extLst>
                    <a:ext uri="{FF2B5EF4-FFF2-40B4-BE49-F238E27FC236}">
                      <a16:creationId xmlns:a16="http://schemas.microsoft.com/office/drawing/2014/main" id="{B32729EA-748F-A142-2518-E40E78B526CC}"/>
                    </a:ext>
                  </a:extLst>
                </p:cNvPr>
                <p:cNvSpPr/>
                <p:nvPr/>
              </p:nvSpPr>
              <p:spPr>
                <a:xfrm>
                  <a:off x="5410954" y="3713535"/>
                  <a:ext cx="165595" cy="19139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3" name="Group 82">
                <a:extLst>
                  <a:ext uri="{FF2B5EF4-FFF2-40B4-BE49-F238E27FC236}">
                    <a16:creationId xmlns:a16="http://schemas.microsoft.com/office/drawing/2014/main" id="{B581FC0F-6F7D-E391-41B0-1985095B7AFD}"/>
                  </a:ext>
                </a:extLst>
              </p:cNvPr>
              <p:cNvGrpSpPr/>
              <p:nvPr/>
            </p:nvGrpSpPr>
            <p:grpSpPr>
              <a:xfrm>
                <a:off x="6340694" y="3315790"/>
                <a:ext cx="706530" cy="809885"/>
                <a:chOff x="5067301" y="3330315"/>
                <a:chExt cx="706530" cy="809885"/>
              </a:xfrm>
            </p:grpSpPr>
            <p:sp>
              <p:nvSpPr>
                <p:cNvPr id="89" name="Oval 88">
                  <a:extLst>
                    <a:ext uri="{FF2B5EF4-FFF2-40B4-BE49-F238E27FC236}">
                      <a16:creationId xmlns:a16="http://schemas.microsoft.com/office/drawing/2014/main" id="{C9F385FA-E128-AD95-FC8E-7077AE9B9F06}"/>
                    </a:ext>
                  </a:extLst>
                </p:cNvPr>
                <p:cNvSpPr/>
                <p:nvPr/>
              </p:nvSpPr>
              <p:spPr>
                <a:xfrm>
                  <a:off x="5112360" y="3429000"/>
                  <a:ext cx="615340" cy="7112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0" name="Oval 89">
                  <a:extLst>
                    <a:ext uri="{FF2B5EF4-FFF2-40B4-BE49-F238E27FC236}">
                      <a16:creationId xmlns:a16="http://schemas.microsoft.com/office/drawing/2014/main" id="{22F0879F-6EAE-5965-6917-DC15A07C0F02}"/>
                    </a:ext>
                  </a:extLst>
                </p:cNvPr>
                <p:cNvSpPr/>
                <p:nvPr/>
              </p:nvSpPr>
              <p:spPr>
                <a:xfrm>
                  <a:off x="5176366" y="3729560"/>
                  <a:ext cx="331189" cy="38278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1" name="Oval 90">
                  <a:extLst>
                    <a:ext uri="{FF2B5EF4-FFF2-40B4-BE49-F238E27FC236}">
                      <a16:creationId xmlns:a16="http://schemas.microsoft.com/office/drawing/2014/main" id="{62DB85A6-3CF0-9021-928E-11C551A92D54}"/>
                    </a:ext>
                  </a:extLst>
                </p:cNvPr>
                <p:cNvSpPr/>
                <p:nvPr/>
              </p:nvSpPr>
              <p:spPr>
                <a:xfrm>
                  <a:off x="5259163" y="3729560"/>
                  <a:ext cx="165595" cy="19139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2" name="Freeform: Shape 91">
                  <a:extLst>
                    <a:ext uri="{FF2B5EF4-FFF2-40B4-BE49-F238E27FC236}">
                      <a16:creationId xmlns:a16="http://schemas.microsoft.com/office/drawing/2014/main" id="{692B3066-850A-3382-6022-1D28610FD538}"/>
                    </a:ext>
                  </a:extLst>
                </p:cNvPr>
                <p:cNvSpPr/>
                <p:nvPr/>
              </p:nvSpPr>
              <p:spPr>
                <a:xfrm flipH="1">
                  <a:off x="5067301" y="3330315"/>
                  <a:ext cx="706530" cy="698760"/>
                </a:xfrm>
                <a:custGeom>
                  <a:avLst/>
                  <a:gdLst>
                    <a:gd name="connsiteX0" fmla="*/ 0 w 614363"/>
                    <a:gd name="connsiteY0" fmla="*/ 0 h 428625"/>
                    <a:gd name="connsiteX1" fmla="*/ 614363 w 614363"/>
                    <a:gd name="connsiteY1" fmla="*/ 428625 h 428625"/>
                    <a:gd name="connsiteX2" fmla="*/ 614363 w 614363"/>
                    <a:gd name="connsiteY2" fmla="*/ 428625 h 428625"/>
                    <a:gd name="connsiteX0" fmla="*/ 0 w 614363"/>
                    <a:gd name="connsiteY0" fmla="*/ 0 h 409575"/>
                    <a:gd name="connsiteX1" fmla="*/ 614363 w 614363"/>
                    <a:gd name="connsiteY1" fmla="*/ 409575 h 409575"/>
                    <a:gd name="connsiteX2" fmla="*/ 614363 w 614363"/>
                    <a:gd name="connsiteY2" fmla="*/ 409575 h 409575"/>
                    <a:gd name="connsiteX0" fmla="*/ 0 w 614363"/>
                    <a:gd name="connsiteY0" fmla="*/ 205010 h 614585"/>
                    <a:gd name="connsiteX1" fmla="*/ 614363 w 614363"/>
                    <a:gd name="connsiteY1" fmla="*/ 614585 h 614585"/>
                    <a:gd name="connsiteX2" fmla="*/ 614363 w 614363"/>
                    <a:gd name="connsiteY2" fmla="*/ 614585 h 614585"/>
                    <a:gd name="connsiteX0" fmla="*/ 0 w 706530"/>
                    <a:gd name="connsiteY0" fmla="*/ 289185 h 698760"/>
                    <a:gd name="connsiteX1" fmla="*/ 614363 w 706530"/>
                    <a:gd name="connsiteY1" fmla="*/ 698760 h 698760"/>
                    <a:gd name="connsiteX2" fmla="*/ 614363 w 706530"/>
                    <a:gd name="connsiteY2" fmla="*/ 698760 h 6987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706530" h="698760">
                      <a:moveTo>
                        <a:pt x="0" y="289185"/>
                      </a:moveTo>
                      <a:cubicBezTo>
                        <a:pt x="271463" y="-302953"/>
                        <a:pt x="952500" y="105035"/>
                        <a:pt x="614363" y="698760"/>
                      </a:cubicBezTo>
                      <a:lnTo>
                        <a:pt x="614363" y="698760"/>
                      </a:ln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4" name="Rectangle 7">
                <a:extLst>
                  <a:ext uri="{FF2B5EF4-FFF2-40B4-BE49-F238E27FC236}">
                    <a16:creationId xmlns:a16="http://schemas.microsoft.com/office/drawing/2014/main" id="{09CEA75B-32ED-5EFE-1B2E-6817D8A815CB}"/>
                  </a:ext>
                </a:extLst>
              </p:cNvPr>
              <p:cNvSpPr/>
              <p:nvPr/>
            </p:nvSpPr>
            <p:spPr>
              <a:xfrm>
                <a:off x="4761559" y="3866299"/>
                <a:ext cx="2621280" cy="616466"/>
              </a:xfrm>
              <a:custGeom>
                <a:avLst/>
                <a:gdLst>
                  <a:gd name="connsiteX0" fmla="*/ 0 w 1727200"/>
                  <a:gd name="connsiteY0" fmla="*/ 0 h 127000"/>
                  <a:gd name="connsiteX1" fmla="*/ 1727200 w 1727200"/>
                  <a:gd name="connsiteY1" fmla="*/ 0 h 127000"/>
                  <a:gd name="connsiteX2" fmla="*/ 1727200 w 1727200"/>
                  <a:gd name="connsiteY2" fmla="*/ 127000 h 127000"/>
                  <a:gd name="connsiteX3" fmla="*/ 0 w 1727200"/>
                  <a:gd name="connsiteY3" fmla="*/ 127000 h 127000"/>
                  <a:gd name="connsiteX4" fmla="*/ 0 w 1727200"/>
                  <a:gd name="connsiteY4" fmla="*/ 0 h 127000"/>
                  <a:gd name="connsiteX0" fmla="*/ 254000 w 1727200"/>
                  <a:gd name="connsiteY0" fmla="*/ 0 h 152400"/>
                  <a:gd name="connsiteX1" fmla="*/ 1727200 w 1727200"/>
                  <a:gd name="connsiteY1" fmla="*/ 25400 h 152400"/>
                  <a:gd name="connsiteX2" fmla="*/ 1727200 w 1727200"/>
                  <a:gd name="connsiteY2" fmla="*/ 152400 h 152400"/>
                  <a:gd name="connsiteX3" fmla="*/ 0 w 1727200"/>
                  <a:gd name="connsiteY3" fmla="*/ 152400 h 152400"/>
                  <a:gd name="connsiteX4" fmla="*/ 254000 w 1727200"/>
                  <a:gd name="connsiteY4" fmla="*/ 0 h 152400"/>
                  <a:gd name="connsiteX0" fmla="*/ 254000 w 1727200"/>
                  <a:gd name="connsiteY0" fmla="*/ 25400 h 177800"/>
                  <a:gd name="connsiteX1" fmla="*/ 1397000 w 1727200"/>
                  <a:gd name="connsiteY1" fmla="*/ 0 h 177800"/>
                  <a:gd name="connsiteX2" fmla="*/ 1727200 w 1727200"/>
                  <a:gd name="connsiteY2" fmla="*/ 177800 h 177800"/>
                  <a:gd name="connsiteX3" fmla="*/ 0 w 1727200"/>
                  <a:gd name="connsiteY3" fmla="*/ 177800 h 177800"/>
                  <a:gd name="connsiteX4" fmla="*/ 254000 w 1727200"/>
                  <a:gd name="connsiteY4" fmla="*/ 25400 h 177800"/>
                  <a:gd name="connsiteX0" fmla="*/ 254000 w 2082800"/>
                  <a:gd name="connsiteY0" fmla="*/ 50800 h 203200"/>
                  <a:gd name="connsiteX1" fmla="*/ 1397000 w 2082800"/>
                  <a:gd name="connsiteY1" fmla="*/ 25400 h 203200"/>
                  <a:gd name="connsiteX2" fmla="*/ 2082800 w 2082800"/>
                  <a:gd name="connsiteY2" fmla="*/ 0 h 203200"/>
                  <a:gd name="connsiteX3" fmla="*/ 0 w 2082800"/>
                  <a:gd name="connsiteY3" fmla="*/ 203200 h 203200"/>
                  <a:gd name="connsiteX4" fmla="*/ 254000 w 2082800"/>
                  <a:gd name="connsiteY4" fmla="*/ 50800 h 203200"/>
                  <a:gd name="connsiteX0" fmla="*/ 685800 w 2514600"/>
                  <a:gd name="connsiteY0" fmla="*/ 50800 h 50800"/>
                  <a:gd name="connsiteX1" fmla="*/ 1828800 w 2514600"/>
                  <a:gd name="connsiteY1" fmla="*/ 25400 h 50800"/>
                  <a:gd name="connsiteX2" fmla="*/ 2514600 w 2514600"/>
                  <a:gd name="connsiteY2" fmla="*/ 0 h 50800"/>
                  <a:gd name="connsiteX3" fmla="*/ 0 w 2514600"/>
                  <a:gd name="connsiteY3" fmla="*/ 25400 h 50800"/>
                  <a:gd name="connsiteX4" fmla="*/ 685800 w 2514600"/>
                  <a:gd name="connsiteY4" fmla="*/ 50800 h 50800"/>
                  <a:gd name="connsiteX0" fmla="*/ 685800 w 2514600"/>
                  <a:gd name="connsiteY0" fmla="*/ 50800 h 350026"/>
                  <a:gd name="connsiteX1" fmla="*/ 1828800 w 2514600"/>
                  <a:gd name="connsiteY1" fmla="*/ 25400 h 350026"/>
                  <a:gd name="connsiteX2" fmla="*/ 2514600 w 2514600"/>
                  <a:gd name="connsiteY2" fmla="*/ 0 h 350026"/>
                  <a:gd name="connsiteX3" fmla="*/ 0 w 2514600"/>
                  <a:gd name="connsiteY3" fmla="*/ 25400 h 350026"/>
                  <a:gd name="connsiteX4" fmla="*/ 685800 w 2514600"/>
                  <a:gd name="connsiteY4" fmla="*/ 50800 h 350026"/>
                  <a:gd name="connsiteX0" fmla="*/ 685800 w 2514600"/>
                  <a:gd name="connsiteY0" fmla="*/ 50800 h 430389"/>
                  <a:gd name="connsiteX1" fmla="*/ 1828800 w 2514600"/>
                  <a:gd name="connsiteY1" fmla="*/ 25400 h 430389"/>
                  <a:gd name="connsiteX2" fmla="*/ 2514600 w 2514600"/>
                  <a:gd name="connsiteY2" fmla="*/ 0 h 430389"/>
                  <a:gd name="connsiteX3" fmla="*/ 0 w 2514600"/>
                  <a:gd name="connsiteY3" fmla="*/ 25400 h 430389"/>
                  <a:gd name="connsiteX4" fmla="*/ 685800 w 2514600"/>
                  <a:gd name="connsiteY4" fmla="*/ 50800 h 430389"/>
                  <a:gd name="connsiteX0" fmla="*/ 685800 w 2514600"/>
                  <a:gd name="connsiteY0" fmla="*/ 194888 h 574477"/>
                  <a:gd name="connsiteX1" fmla="*/ 1828800 w 2514600"/>
                  <a:gd name="connsiteY1" fmla="*/ 169488 h 574477"/>
                  <a:gd name="connsiteX2" fmla="*/ 2514600 w 2514600"/>
                  <a:gd name="connsiteY2" fmla="*/ 144088 h 574477"/>
                  <a:gd name="connsiteX3" fmla="*/ 0 w 2514600"/>
                  <a:gd name="connsiteY3" fmla="*/ 169488 h 574477"/>
                  <a:gd name="connsiteX4" fmla="*/ 685800 w 2514600"/>
                  <a:gd name="connsiteY4" fmla="*/ 194888 h 574477"/>
                  <a:gd name="connsiteX0" fmla="*/ 685800 w 2514600"/>
                  <a:gd name="connsiteY0" fmla="*/ 212306 h 591895"/>
                  <a:gd name="connsiteX1" fmla="*/ 1828800 w 2514600"/>
                  <a:gd name="connsiteY1" fmla="*/ 186906 h 591895"/>
                  <a:gd name="connsiteX2" fmla="*/ 2514600 w 2514600"/>
                  <a:gd name="connsiteY2" fmla="*/ 161506 h 591895"/>
                  <a:gd name="connsiteX3" fmla="*/ 0 w 2514600"/>
                  <a:gd name="connsiteY3" fmla="*/ 186906 h 591895"/>
                  <a:gd name="connsiteX4" fmla="*/ 685800 w 2514600"/>
                  <a:gd name="connsiteY4" fmla="*/ 212306 h 591895"/>
                  <a:gd name="connsiteX0" fmla="*/ 685800 w 2514600"/>
                  <a:gd name="connsiteY0" fmla="*/ 212306 h 591895"/>
                  <a:gd name="connsiteX1" fmla="*/ 1828800 w 2514600"/>
                  <a:gd name="connsiteY1" fmla="*/ 186906 h 591895"/>
                  <a:gd name="connsiteX2" fmla="*/ 2514600 w 2514600"/>
                  <a:gd name="connsiteY2" fmla="*/ 161506 h 591895"/>
                  <a:gd name="connsiteX3" fmla="*/ 0 w 2514600"/>
                  <a:gd name="connsiteY3" fmla="*/ 186906 h 591895"/>
                  <a:gd name="connsiteX4" fmla="*/ 685800 w 2514600"/>
                  <a:gd name="connsiteY4" fmla="*/ 212306 h 591895"/>
                  <a:gd name="connsiteX0" fmla="*/ 685800 w 2514600"/>
                  <a:gd name="connsiteY0" fmla="*/ 236877 h 616466"/>
                  <a:gd name="connsiteX1" fmla="*/ 1828800 w 2514600"/>
                  <a:gd name="connsiteY1" fmla="*/ 211477 h 616466"/>
                  <a:gd name="connsiteX2" fmla="*/ 2514600 w 2514600"/>
                  <a:gd name="connsiteY2" fmla="*/ 186077 h 616466"/>
                  <a:gd name="connsiteX3" fmla="*/ 0 w 2514600"/>
                  <a:gd name="connsiteY3" fmla="*/ 211477 h 616466"/>
                  <a:gd name="connsiteX4" fmla="*/ 685800 w 2514600"/>
                  <a:gd name="connsiteY4" fmla="*/ 236877 h 616466"/>
                  <a:gd name="connsiteX0" fmla="*/ 685800 w 2514600"/>
                  <a:gd name="connsiteY0" fmla="*/ 236877 h 616466"/>
                  <a:gd name="connsiteX1" fmla="*/ 1828800 w 2514600"/>
                  <a:gd name="connsiteY1" fmla="*/ 211477 h 616466"/>
                  <a:gd name="connsiteX2" fmla="*/ 2514600 w 2514600"/>
                  <a:gd name="connsiteY2" fmla="*/ 186077 h 616466"/>
                  <a:gd name="connsiteX3" fmla="*/ 0 w 2514600"/>
                  <a:gd name="connsiteY3" fmla="*/ 211477 h 616466"/>
                  <a:gd name="connsiteX4" fmla="*/ 685800 w 2514600"/>
                  <a:gd name="connsiteY4" fmla="*/ 236877 h 616466"/>
                  <a:gd name="connsiteX0" fmla="*/ 685800 w 2514600"/>
                  <a:gd name="connsiteY0" fmla="*/ 236877 h 616466"/>
                  <a:gd name="connsiteX1" fmla="*/ 1828800 w 2514600"/>
                  <a:gd name="connsiteY1" fmla="*/ 211477 h 616466"/>
                  <a:gd name="connsiteX2" fmla="*/ 2514600 w 2514600"/>
                  <a:gd name="connsiteY2" fmla="*/ 186077 h 616466"/>
                  <a:gd name="connsiteX3" fmla="*/ 0 w 2514600"/>
                  <a:gd name="connsiteY3" fmla="*/ 211477 h 616466"/>
                  <a:gd name="connsiteX4" fmla="*/ 685800 w 2514600"/>
                  <a:gd name="connsiteY4" fmla="*/ 236877 h 616466"/>
                  <a:gd name="connsiteX0" fmla="*/ 739140 w 2567940"/>
                  <a:gd name="connsiteY0" fmla="*/ 236877 h 616466"/>
                  <a:gd name="connsiteX1" fmla="*/ 1882140 w 2567940"/>
                  <a:gd name="connsiteY1" fmla="*/ 211477 h 616466"/>
                  <a:gd name="connsiteX2" fmla="*/ 2567940 w 2567940"/>
                  <a:gd name="connsiteY2" fmla="*/ 186077 h 616466"/>
                  <a:gd name="connsiteX3" fmla="*/ 0 w 2567940"/>
                  <a:gd name="connsiteY3" fmla="*/ 211477 h 616466"/>
                  <a:gd name="connsiteX4" fmla="*/ 739140 w 2567940"/>
                  <a:gd name="connsiteY4" fmla="*/ 236877 h 616466"/>
                  <a:gd name="connsiteX0" fmla="*/ 739140 w 2621280"/>
                  <a:gd name="connsiteY0" fmla="*/ 236877 h 616466"/>
                  <a:gd name="connsiteX1" fmla="*/ 1882140 w 2621280"/>
                  <a:gd name="connsiteY1" fmla="*/ 211477 h 616466"/>
                  <a:gd name="connsiteX2" fmla="*/ 2621280 w 2621280"/>
                  <a:gd name="connsiteY2" fmla="*/ 186077 h 616466"/>
                  <a:gd name="connsiteX3" fmla="*/ 0 w 2621280"/>
                  <a:gd name="connsiteY3" fmla="*/ 211477 h 616466"/>
                  <a:gd name="connsiteX4" fmla="*/ 739140 w 2621280"/>
                  <a:gd name="connsiteY4" fmla="*/ 236877 h 616466"/>
                  <a:gd name="connsiteX0" fmla="*/ 739140 w 2621280"/>
                  <a:gd name="connsiteY0" fmla="*/ 236877 h 616466"/>
                  <a:gd name="connsiteX1" fmla="*/ 1882140 w 2621280"/>
                  <a:gd name="connsiteY1" fmla="*/ 211477 h 616466"/>
                  <a:gd name="connsiteX2" fmla="*/ 2621280 w 2621280"/>
                  <a:gd name="connsiteY2" fmla="*/ 186077 h 616466"/>
                  <a:gd name="connsiteX3" fmla="*/ 0 w 2621280"/>
                  <a:gd name="connsiteY3" fmla="*/ 211477 h 616466"/>
                  <a:gd name="connsiteX4" fmla="*/ 739140 w 2621280"/>
                  <a:gd name="connsiteY4" fmla="*/ 236877 h 6164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21280" h="616466">
                    <a:moveTo>
                      <a:pt x="739140" y="236877"/>
                    </a:moveTo>
                    <a:cubicBezTo>
                      <a:pt x="1196340" y="-63690"/>
                      <a:pt x="1310640" y="-84856"/>
                      <a:pt x="1882140" y="211477"/>
                    </a:cubicBezTo>
                    <a:cubicBezTo>
                      <a:pt x="2034540" y="126810"/>
                      <a:pt x="2329180" y="-148356"/>
                      <a:pt x="2621280" y="186077"/>
                    </a:cubicBezTo>
                    <a:cubicBezTo>
                      <a:pt x="2278380" y="512044"/>
                      <a:pt x="1016000" y="952310"/>
                      <a:pt x="0" y="211477"/>
                    </a:cubicBezTo>
                    <a:cubicBezTo>
                      <a:pt x="152400" y="-97556"/>
                      <a:pt x="571500" y="-190"/>
                      <a:pt x="739140" y="236877"/>
                    </a:cubicBezTo>
                    <a:close/>
                  </a:path>
                </a:pathLst>
              </a:custGeom>
              <a:solidFill>
                <a:srgbClr val="FEDBB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id="{590D9845-77CD-9BC6-F181-4C6ECBDB72DD}"/>
                  </a:ext>
                </a:extLst>
              </p:cNvPr>
              <p:cNvGrpSpPr/>
              <p:nvPr/>
            </p:nvGrpSpPr>
            <p:grpSpPr>
              <a:xfrm>
                <a:off x="5829299" y="3960933"/>
                <a:ext cx="482390" cy="282035"/>
                <a:chOff x="5829299" y="3960933"/>
                <a:chExt cx="482390" cy="282035"/>
              </a:xfrm>
            </p:grpSpPr>
            <p:sp>
              <p:nvSpPr>
                <p:cNvPr id="86" name="Oval 13">
                  <a:extLst>
                    <a:ext uri="{FF2B5EF4-FFF2-40B4-BE49-F238E27FC236}">
                      <a16:creationId xmlns:a16="http://schemas.microsoft.com/office/drawing/2014/main" id="{266A19CB-22AB-B4AC-0020-9F08A6A5A302}"/>
                    </a:ext>
                  </a:extLst>
                </p:cNvPr>
                <p:cNvSpPr/>
                <p:nvPr/>
              </p:nvSpPr>
              <p:spPr>
                <a:xfrm>
                  <a:off x="5975137" y="3960933"/>
                  <a:ext cx="194125" cy="122785"/>
                </a:xfrm>
                <a:custGeom>
                  <a:avLst/>
                  <a:gdLst>
                    <a:gd name="connsiteX0" fmla="*/ 0 w 297790"/>
                    <a:gd name="connsiteY0" fmla="*/ 148895 h 297790"/>
                    <a:gd name="connsiteX1" fmla="*/ 148895 w 297790"/>
                    <a:gd name="connsiteY1" fmla="*/ 0 h 297790"/>
                    <a:gd name="connsiteX2" fmla="*/ 297790 w 297790"/>
                    <a:gd name="connsiteY2" fmla="*/ 148895 h 297790"/>
                    <a:gd name="connsiteX3" fmla="*/ 148895 w 297790"/>
                    <a:gd name="connsiteY3" fmla="*/ 297790 h 297790"/>
                    <a:gd name="connsiteX4" fmla="*/ 0 w 297790"/>
                    <a:gd name="connsiteY4" fmla="*/ 148895 h 297790"/>
                    <a:gd name="connsiteX0" fmla="*/ 0 w 301928"/>
                    <a:gd name="connsiteY0" fmla="*/ 18612 h 167507"/>
                    <a:gd name="connsiteX1" fmla="*/ 297790 w 301928"/>
                    <a:gd name="connsiteY1" fmla="*/ 18612 h 167507"/>
                    <a:gd name="connsiteX2" fmla="*/ 148895 w 301928"/>
                    <a:gd name="connsiteY2" fmla="*/ 167507 h 167507"/>
                    <a:gd name="connsiteX3" fmla="*/ 0 w 301928"/>
                    <a:gd name="connsiteY3" fmla="*/ 18612 h 167507"/>
                    <a:gd name="connsiteX0" fmla="*/ 0 w 301928"/>
                    <a:gd name="connsiteY0" fmla="*/ 41303 h 190198"/>
                    <a:gd name="connsiteX1" fmla="*/ 297790 w 301928"/>
                    <a:gd name="connsiteY1" fmla="*/ 41303 h 190198"/>
                    <a:gd name="connsiteX2" fmla="*/ 148895 w 301928"/>
                    <a:gd name="connsiteY2" fmla="*/ 190198 h 190198"/>
                    <a:gd name="connsiteX3" fmla="*/ 0 w 301928"/>
                    <a:gd name="connsiteY3" fmla="*/ 41303 h 190198"/>
                    <a:gd name="connsiteX0" fmla="*/ 0 w 287230"/>
                    <a:gd name="connsiteY0" fmla="*/ 20083 h 207915"/>
                    <a:gd name="connsiteX1" fmla="*/ 284035 w 287230"/>
                    <a:gd name="connsiteY1" fmla="*/ 58790 h 207915"/>
                    <a:gd name="connsiteX2" fmla="*/ 135140 w 287230"/>
                    <a:gd name="connsiteY2" fmla="*/ 207685 h 207915"/>
                    <a:gd name="connsiteX3" fmla="*/ 0 w 287230"/>
                    <a:gd name="connsiteY3" fmla="*/ 20083 h 207915"/>
                    <a:gd name="connsiteX0" fmla="*/ 0 w 301035"/>
                    <a:gd name="connsiteY0" fmla="*/ 36316 h 192962"/>
                    <a:gd name="connsiteX1" fmla="*/ 297790 w 301035"/>
                    <a:gd name="connsiteY1" fmla="*/ 44059 h 192962"/>
                    <a:gd name="connsiteX2" fmla="*/ 148895 w 301035"/>
                    <a:gd name="connsiteY2" fmla="*/ 192954 h 192962"/>
                    <a:gd name="connsiteX3" fmla="*/ 0 w 301035"/>
                    <a:gd name="connsiteY3" fmla="*/ 36316 h 192962"/>
                    <a:gd name="connsiteX0" fmla="*/ 0 w 280330"/>
                    <a:gd name="connsiteY0" fmla="*/ 27374 h 199581"/>
                    <a:gd name="connsiteX1" fmla="*/ 277159 w 280330"/>
                    <a:gd name="connsiteY1" fmla="*/ 50600 h 199581"/>
                    <a:gd name="connsiteX2" fmla="*/ 128264 w 280330"/>
                    <a:gd name="connsiteY2" fmla="*/ 199495 h 199581"/>
                    <a:gd name="connsiteX3" fmla="*/ 0 w 280330"/>
                    <a:gd name="connsiteY3" fmla="*/ 27374 h 1995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80330" h="199581">
                      <a:moveTo>
                        <a:pt x="0" y="27374"/>
                      </a:moveTo>
                      <a:cubicBezTo>
                        <a:pt x="24816" y="2558"/>
                        <a:pt x="224834" y="-28406"/>
                        <a:pt x="277159" y="50600"/>
                      </a:cubicBezTo>
                      <a:cubicBezTo>
                        <a:pt x="301975" y="75416"/>
                        <a:pt x="174457" y="203366"/>
                        <a:pt x="128264" y="199495"/>
                      </a:cubicBezTo>
                      <a:cubicBezTo>
                        <a:pt x="82071" y="195624"/>
                        <a:pt x="0" y="109606"/>
                        <a:pt x="0" y="27374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7" name="Freeform: Shape 86">
                  <a:extLst>
                    <a:ext uri="{FF2B5EF4-FFF2-40B4-BE49-F238E27FC236}">
                      <a16:creationId xmlns:a16="http://schemas.microsoft.com/office/drawing/2014/main" id="{5EB38602-533E-035D-8E97-B8EC5E27D2F4}"/>
                    </a:ext>
                  </a:extLst>
                </p:cNvPr>
                <p:cNvSpPr/>
                <p:nvPr/>
              </p:nvSpPr>
              <p:spPr>
                <a:xfrm>
                  <a:off x="5829299" y="4069080"/>
                  <a:ext cx="236281" cy="173888"/>
                </a:xfrm>
                <a:custGeom>
                  <a:avLst/>
                  <a:gdLst>
                    <a:gd name="connsiteX0" fmla="*/ 236220 w 257102"/>
                    <a:gd name="connsiteY0" fmla="*/ 0 h 205383"/>
                    <a:gd name="connsiteX1" fmla="*/ 251460 w 257102"/>
                    <a:gd name="connsiteY1" fmla="*/ 160020 h 205383"/>
                    <a:gd name="connsiteX2" fmla="*/ 152400 w 257102"/>
                    <a:gd name="connsiteY2" fmla="*/ 198120 h 205383"/>
                    <a:gd name="connsiteX3" fmla="*/ 0 w 257102"/>
                    <a:gd name="connsiteY3" fmla="*/ 38100 h 205383"/>
                    <a:gd name="connsiteX4" fmla="*/ 0 w 257102"/>
                    <a:gd name="connsiteY4" fmla="*/ 38100 h 205383"/>
                    <a:gd name="connsiteX0" fmla="*/ 236220 w 236220"/>
                    <a:gd name="connsiteY0" fmla="*/ 0 h 198120"/>
                    <a:gd name="connsiteX1" fmla="*/ 152400 w 236220"/>
                    <a:gd name="connsiteY1" fmla="*/ 198120 h 198120"/>
                    <a:gd name="connsiteX2" fmla="*/ 0 w 236220"/>
                    <a:gd name="connsiteY2" fmla="*/ 38100 h 198120"/>
                    <a:gd name="connsiteX3" fmla="*/ 0 w 236220"/>
                    <a:gd name="connsiteY3" fmla="*/ 38100 h 198120"/>
                    <a:gd name="connsiteX0" fmla="*/ 236220 w 236220"/>
                    <a:gd name="connsiteY0" fmla="*/ 0 h 38100"/>
                    <a:gd name="connsiteX1" fmla="*/ 0 w 236220"/>
                    <a:gd name="connsiteY1" fmla="*/ 38100 h 38100"/>
                    <a:gd name="connsiteX2" fmla="*/ 0 w 236220"/>
                    <a:gd name="connsiteY2" fmla="*/ 38100 h 38100"/>
                    <a:gd name="connsiteX0" fmla="*/ 236220 w 236286"/>
                    <a:gd name="connsiteY0" fmla="*/ 0 h 152792"/>
                    <a:gd name="connsiteX1" fmla="*/ 0 w 236286"/>
                    <a:gd name="connsiteY1" fmla="*/ 38100 h 152792"/>
                    <a:gd name="connsiteX2" fmla="*/ 0 w 236286"/>
                    <a:gd name="connsiteY2" fmla="*/ 38100 h 152792"/>
                    <a:gd name="connsiteX0" fmla="*/ 236220 w 236281"/>
                    <a:gd name="connsiteY0" fmla="*/ 0 h 173888"/>
                    <a:gd name="connsiteX1" fmla="*/ 0 w 236281"/>
                    <a:gd name="connsiteY1" fmla="*/ 38100 h 173888"/>
                    <a:gd name="connsiteX2" fmla="*/ 0 w 236281"/>
                    <a:gd name="connsiteY2" fmla="*/ 38100 h 1738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36281" h="173888">
                      <a:moveTo>
                        <a:pt x="236220" y="0"/>
                      </a:moveTo>
                      <a:cubicBezTo>
                        <a:pt x="240030" y="327025"/>
                        <a:pt x="66040" y="104775"/>
                        <a:pt x="0" y="38100"/>
                      </a:cubicBezTo>
                      <a:lnTo>
                        <a:pt x="0" y="38100"/>
                      </a:ln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Freeform: Shape 87">
                  <a:extLst>
                    <a:ext uri="{FF2B5EF4-FFF2-40B4-BE49-F238E27FC236}">
                      <a16:creationId xmlns:a16="http://schemas.microsoft.com/office/drawing/2014/main" id="{700064B4-024D-88BA-26B0-2D16182A7515}"/>
                    </a:ext>
                  </a:extLst>
                </p:cNvPr>
                <p:cNvSpPr/>
                <p:nvPr/>
              </p:nvSpPr>
              <p:spPr>
                <a:xfrm flipH="1">
                  <a:off x="6075408" y="4069080"/>
                  <a:ext cx="236281" cy="173888"/>
                </a:xfrm>
                <a:custGeom>
                  <a:avLst/>
                  <a:gdLst>
                    <a:gd name="connsiteX0" fmla="*/ 236220 w 257102"/>
                    <a:gd name="connsiteY0" fmla="*/ 0 h 205383"/>
                    <a:gd name="connsiteX1" fmla="*/ 251460 w 257102"/>
                    <a:gd name="connsiteY1" fmla="*/ 160020 h 205383"/>
                    <a:gd name="connsiteX2" fmla="*/ 152400 w 257102"/>
                    <a:gd name="connsiteY2" fmla="*/ 198120 h 205383"/>
                    <a:gd name="connsiteX3" fmla="*/ 0 w 257102"/>
                    <a:gd name="connsiteY3" fmla="*/ 38100 h 205383"/>
                    <a:gd name="connsiteX4" fmla="*/ 0 w 257102"/>
                    <a:gd name="connsiteY4" fmla="*/ 38100 h 205383"/>
                    <a:gd name="connsiteX0" fmla="*/ 236220 w 236220"/>
                    <a:gd name="connsiteY0" fmla="*/ 0 h 198120"/>
                    <a:gd name="connsiteX1" fmla="*/ 152400 w 236220"/>
                    <a:gd name="connsiteY1" fmla="*/ 198120 h 198120"/>
                    <a:gd name="connsiteX2" fmla="*/ 0 w 236220"/>
                    <a:gd name="connsiteY2" fmla="*/ 38100 h 198120"/>
                    <a:gd name="connsiteX3" fmla="*/ 0 w 236220"/>
                    <a:gd name="connsiteY3" fmla="*/ 38100 h 198120"/>
                    <a:gd name="connsiteX0" fmla="*/ 236220 w 236220"/>
                    <a:gd name="connsiteY0" fmla="*/ 0 h 38100"/>
                    <a:gd name="connsiteX1" fmla="*/ 0 w 236220"/>
                    <a:gd name="connsiteY1" fmla="*/ 38100 h 38100"/>
                    <a:gd name="connsiteX2" fmla="*/ 0 w 236220"/>
                    <a:gd name="connsiteY2" fmla="*/ 38100 h 38100"/>
                    <a:gd name="connsiteX0" fmla="*/ 236220 w 236286"/>
                    <a:gd name="connsiteY0" fmla="*/ 0 h 152792"/>
                    <a:gd name="connsiteX1" fmla="*/ 0 w 236286"/>
                    <a:gd name="connsiteY1" fmla="*/ 38100 h 152792"/>
                    <a:gd name="connsiteX2" fmla="*/ 0 w 236286"/>
                    <a:gd name="connsiteY2" fmla="*/ 38100 h 152792"/>
                    <a:gd name="connsiteX0" fmla="*/ 236220 w 236281"/>
                    <a:gd name="connsiteY0" fmla="*/ 0 h 173888"/>
                    <a:gd name="connsiteX1" fmla="*/ 0 w 236281"/>
                    <a:gd name="connsiteY1" fmla="*/ 38100 h 173888"/>
                    <a:gd name="connsiteX2" fmla="*/ 0 w 236281"/>
                    <a:gd name="connsiteY2" fmla="*/ 38100 h 1738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36281" h="173888">
                      <a:moveTo>
                        <a:pt x="236220" y="0"/>
                      </a:moveTo>
                      <a:cubicBezTo>
                        <a:pt x="240030" y="327025"/>
                        <a:pt x="66040" y="104775"/>
                        <a:pt x="0" y="38100"/>
                      </a:cubicBezTo>
                      <a:lnTo>
                        <a:pt x="0" y="38100"/>
                      </a:ln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4671A42C-2913-247B-283F-82C36F14D316}"/>
                </a:ext>
              </a:extLst>
            </p:cNvPr>
            <p:cNvSpPr/>
            <p:nvPr/>
          </p:nvSpPr>
          <p:spPr>
            <a:xfrm>
              <a:off x="6300789" y="5903119"/>
              <a:ext cx="11640" cy="61912"/>
            </a:xfrm>
            <a:custGeom>
              <a:avLst/>
              <a:gdLst>
                <a:gd name="connsiteX0" fmla="*/ 0 w 7143"/>
                <a:gd name="connsiteY0" fmla="*/ 61912 h 61912"/>
                <a:gd name="connsiteX1" fmla="*/ 7143 w 7143"/>
                <a:gd name="connsiteY1" fmla="*/ 0 h 61912"/>
                <a:gd name="connsiteX2" fmla="*/ 7143 w 7143"/>
                <a:gd name="connsiteY2" fmla="*/ 0 h 61912"/>
                <a:gd name="connsiteX0" fmla="*/ 0 w 14533"/>
                <a:gd name="connsiteY0" fmla="*/ 10000 h 10000"/>
                <a:gd name="connsiteX1" fmla="*/ 10000 w 14533"/>
                <a:gd name="connsiteY1" fmla="*/ 0 h 10000"/>
                <a:gd name="connsiteX2" fmla="*/ 10000 w 14533"/>
                <a:gd name="connsiteY2" fmla="*/ 0 h 10000"/>
                <a:gd name="connsiteX0" fmla="*/ 0 w 16296"/>
                <a:gd name="connsiteY0" fmla="*/ 10000 h 10000"/>
                <a:gd name="connsiteX1" fmla="*/ 10000 w 16296"/>
                <a:gd name="connsiteY1" fmla="*/ 0 h 10000"/>
                <a:gd name="connsiteX2" fmla="*/ 10000 w 16296"/>
                <a:gd name="connsiteY2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296" h="10000">
                  <a:moveTo>
                    <a:pt x="0" y="10000"/>
                  </a:moveTo>
                  <a:cubicBezTo>
                    <a:pt x="13333" y="6667"/>
                    <a:pt x="23335" y="4102"/>
                    <a:pt x="10000" y="0"/>
                  </a:cubicBezTo>
                  <a:lnTo>
                    <a:pt x="10000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69037B58-F63A-CD73-A5A4-68B9D70A5313}"/>
                </a:ext>
              </a:extLst>
            </p:cNvPr>
            <p:cNvSpPr/>
            <p:nvPr/>
          </p:nvSpPr>
          <p:spPr>
            <a:xfrm>
              <a:off x="6424142" y="5909482"/>
              <a:ext cx="11640" cy="61912"/>
            </a:xfrm>
            <a:custGeom>
              <a:avLst/>
              <a:gdLst>
                <a:gd name="connsiteX0" fmla="*/ 0 w 7143"/>
                <a:gd name="connsiteY0" fmla="*/ 61912 h 61912"/>
                <a:gd name="connsiteX1" fmla="*/ 7143 w 7143"/>
                <a:gd name="connsiteY1" fmla="*/ 0 h 61912"/>
                <a:gd name="connsiteX2" fmla="*/ 7143 w 7143"/>
                <a:gd name="connsiteY2" fmla="*/ 0 h 61912"/>
                <a:gd name="connsiteX0" fmla="*/ 0 w 14533"/>
                <a:gd name="connsiteY0" fmla="*/ 10000 h 10000"/>
                <a:gd name="connsiteX1" fmla="*/ 10000 w 14533"/>
                <a:gd name="connsiteY1" fmla="*/ 0 h 10000"/>
                <a:gd name="connsiteX2" fmla="*/ 10000 w 14533"/>
                <a:gd name="connsiteY2" fmla="*/ 0 h 10000"/>
                <a:gd name="connsiteX0" fmla="*/ 0 w 16296"/>
                <a:gd name="connsiteY0" fmla="*/ 10000 h 10000"/>
                <a:gd name="connsiteX1" fmla="*/ 10000 w 16296"/>
                <a:gd name="connsiteY1" fmla="*/ 0 h 10000"/>
                <a:gd name="connsiteX2" fmla="*/ 10000 w 16296"/>
                <a:gd name="connsiteY2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296" h="10000">
                  <a:moveTo>
                    <a:pt x="0" y="10000"/>
                  </a:moveTo>
                  <a:cubicBezTo>
                    <a:pt x="13333" y="6667"/>
                    <a:pt x="23335" y="4102"/>
                    <a:pt x="10000" y="0"/>
                  </a:cubicBezTo>
                  <a:lnTo>
                    <a:pt x="10000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BAAD0887-5599-7F82-02D2-52C437EA2D34}"/>
                </a:ext>
              </a:extLst>
            </p:cNvPr>
            <p:cNvSpPr/>
            <p:nvPr/>
          </p:nvSpPr>
          <p:spPr>
            <a:xfrm flipH="1">
              <a:off x="5820790" y="5909482"/>
              <a:ext cx="11640" cy="61912"/>
            </a:xfrm>
            <a:custGeom>
              <a:avLst/>
              <a:gdLst>
                <a:gd name="connsiteX0" fmla="*/ 0 w 7143"/>
                <a:gd name="connsiteY0" fmla="*/ 61912 h 61912"/>
                <a:gd name="connsiteX1" fmla="*/ 7143 w 7143"/>
                <a:gd name="connsiteY1" fmla="*/ 0 h 61912"/>
                <a:gd name="connsiteX2" fmla="*/ 7143 w 7143"/>
                <a:gd name="connsiteY2" fmla="*/ 0 h 61912"/>
                <a:gd name="connsiteX0" fmla="*/ 0 w 14533"/>
                <a:gd name="connsiteY0" fmla="*/ 10000 h 10000"/>
                <a:gd name="connsiteX1" fmla="*/ 10000 w 14533"/>
                <a:gd name="connsiteY1" fmla="*/ 0 h 10000"/>
                <a:gd name="connsiteX2" fmla="*/ 10000 w 14533"/>
                <a:gd name="connsiteY2" fmla="*/ 0 h 10000"/>
                <a:gd name="connsiteX0" fmla="*/ 0 w 16296"/>
                <a:gd name="connsiteY0" fmla="*/ 10000 h 10000"/>
                <a:gd name="connsiteX1" fmla="*/ 10000 w 16296"/>
                <a:gd name="connsiteY1" fmla="*/ 0 h 10000"/>
                <a:gd name="connsiteX2" fmla="*/ 10000 w 16296"/>
                <a:gd name="connsiteY2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296" h="10000">
                  <a:moveTo>
                    <a:pt x="0" y="10000"/>
                  </a:moveTo>
                  <a:cubicBezTo>
                    <a:pt x="13333" y="6667"/>
                    <a:pt x="23335" y="4102"/>
                    <a:pt x="10000" y="0"/>
                  </a:cubicBezTo>
                  <a:lnTo>
                    <a:pt x="10000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93C524D3-08A5-939E-0ECE-6C682CA657B5}"/>
                </a:ext>
              </a:extLst>
            </p:cNvPr>
            <p:cNvSpPr/>
            <p:nvPr/>
          </p:nvSpPr>
          <p:spPr>
            <a:xfrm flipH="1">
              <a:off x="5700962" y="5909482"/>
              <a:ext cx="11640" cy="61912"/>
            </a:xfrm>
            <a:custGeom>
              <a:avLst/>
              <a:gdLst>
                <a:gd name="connsiteX0" fmla="*/ 0 w 7143"/>
                <a:gd name="connsiteY0" fmla="*/ 61912 h 61912"/>
                <a:gd name="connsiteX1" fmla="*/ 7143 w 7143"/>
                <a:gd name="connsiteY1" fmla="*/ 0 h 61912"/>
                <a:gd name="connsiteX2" fmla="*/ 7143 w 7143"/>
                <a:gd name="connsiteY2" fmla="*/ 0 h 61912"/>
                <a:gd name="connsiteX0" fmla="*/ 0 w 14533"/>
                <a:gd name="connsiteY0" fmla="*/ 10000 h 10000"/>
                <a:gd name="connsiteX1" fmla="*/ 10000 w 14533"/>
                <a:gd name="connsiteY1" fmla="*/ 0 h 10000"/>
                <a:gd name="connsiteX2" fmla="*/ 10000 w 14533"/>
                <a:gd name="connsiteY2" fmla="*/ 0 h 10000"/>
                <a:gd name="connsiteX0" fmla="*/ 0 w 16296"/>
                <a:gd name="connsiteY0" fmla="*/ 10000 h 10000"/>
                <a:gd name="connsiteX1" fmla="*/ 10000 w 16296"/>
                <a:gd name="connsiteY1" fmla="*/ 0 h 10000"/>
                <a:gd name="connsiteX2" fmla="*/ 10000 w 16296"/>
                <a:gd name="connsiteY2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296" h="10000">
                  <a:moveTo>
                    <a:pt x="0" y="10000"/>
                  </a:moveTo>
                  <a:cubicBezTo>
                    <a:pt x="13333" y="6667"/>
                    <a:pt x="23335" y="4102"/>
                    <a:pt x="10000" y="0"/>
                  </a:cubicBezTo>
                  <a:lnTo>
                    <a:pt x="10000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ABCB9C74-A036-B725-8DE3-8BCA0234AD67}"/>
                </a:ext>
              </a:extLst>
            </p:cNvPr>
            <p:cNvSpPr/>
            <p:nvPr/>
          </p:nvSpPr>
          <p:spPr>
            <a:xfrm flipH="1">
              <a:off x="5427814" y="5888299"/>
              <a:ext cx="11640" cy="61912"/>
            </a:xfrm>
            <a:custGeom>
              <a:avLst/>
              <a:gdLst>
                <a:gd name="connsiteX0" fmla="*/ 0 w 7143"/>
                <a:gd name="connsiteY0" fmla="*/ 61912 h 61912"/>
                <a:gd name="connsiteX1" fmla="*/ 7143 w 7143"/>
                <a:gd name="connsiteY1" fmla="*/ 0 h 61912"/>
                <a:gd name="connsiteX2" fmla="*/ 7143 w 7143"/>
                <a:gd name="connsiteY2" fmla="*/ 0 h 61912"/>
                <a:gd name="connsiteX0" fmla="*/ 0 w 14533"/>
                <a:gd name="connsiteY0" fmla="*/ 10000 h 10000"/>
                <a:gd name="connsiteX1" fmla="*/ 10000 w 14533"/>
                <a:gd name="connsiteY1" fmla="*/ 0 h 10000"/>
                <a:gd name="connsiteX2" fmla="*/ 10000 w 14533"/>
                <a:gd name="connsiteY2" fmla="*/ 0 h 10000"/>
                <a:gd name="connsiteX0" fmla="*/ 0 w 16296"/>
                <a:gd name="connsiteY0" fmla="*/ 10000 h 10000"/>
                <a:gd name="connsiteX1" fmla="*/ 10000 w 16296"/>
                <a:gd name="connsiteY1" fmla="*/ 0 h 10000"/>
                <a:gd name="connsiteX2" fmla="*/ 10000 w 16296"/>
                <a:gd name="connsiteY2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296" h="10000">
                  <a:moveTo>
                    <a:pt x="0" y="10000"/>
                  </a:moveTo>
                  <a:cubicBezTo>
                    <a:pt x="13333" y="6667"/>
                    <a:pt x="23335" y="4102"/>
                    <a:pt x="10000" y="0"/>
                  </a:cubicBezTo>
                  <a:lnTo>
                    <a:pt x="10000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48903AD2-33A7-6835-4028-2985B9878E18}"/>
                </a:ext>
              </a:extLst>
            </p:cNvPr>
            <p:cNvSpPr/>
            <p:nvPr/>
          </p:nvSpPr>
          <p:spPr>
            <a:xfrm flipH="1">
              <a:off x="5552782" y="5890680"/>
              <a:ext cx="11640" cy="61912"/>
            </a:xfrm>
            <a:custGeom>
              <a:avLst/>
              <a:gdLst>
                <a:gd name="connsiteX0" fmla="*/ 0 w 7143"/>
                <a:gd name="connsiteY0" fmla="*/ 61912 h 61912"/>
                <a:gd name="connsiteX1" fmla="*/ 7143 w 7143"/>
                <a:gd name="connsiteY1" fmla="*/ 0 h 61912"/>
                <a:gd name="connsiteX2" fmla="*/ 7143 w 7143"/>
                <a:gd name="connsiteY2" fmla="*/ 0 h 61912"/>
                <a:gd name="connsiteX0" fmla="*/ 0 w 14533"/>
                <a:gd name="connsiteY0" fmla="*/ 10000 h 10000"/>
                <a:gd name="connsiteX1" fmla="*/ 10000 w 14533"/>
                <a:gd name="connsiteY1" fmla="*/ 0 h 10000"/>
                <a:gd name="connsiteX2" fmla="*/ 10000 w 14533"/>
                <a:gd name="connsiteY2" fmla="*/ 0 h 10000"/>
                <a:gd name="connsiteX0" fmla="*/ 0 w 16296"/>
                <a:gd name="connsiteY0" fmla="*/ 10000 h 10000"/>
                <a:gd name="connsiteX1" fmla="*/ 10000 w 16296"/>
                <a:gd name="connsiteY1" fmla="*/ 0 h 10000"/>
                <a:gd name="connsiteX2" fmla="*/ 10000 w 16296"/>
                <a:gd name="connsiteY2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296" h="10000">
                  <a:moveTo>
                    <a:pt x="0" y="10000"/>
                  </a:moveTo>
                  <a:cubicBezTo>
                    <a:pt x="13333" y="6667"/>
                    <a:pt x="23335" y="4102"/>
                    <a:pt x="10000" y="0"/>
                  </a:cubicBezTo>
                  <a:lnTo>
                    <a:pt x="10000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F22B6EB9-2CA9-FF79-8FD2-F6869D2C5754}"/>
                </a:ext>
              </a:extLst>
            </p:cNvPr>
            <p:cNvSpPr/>
            <p:nvPr/>
          </p:nvSpPr>
          <p:spPr>
            <a:xfrm>
              <a:off x="6581470" y="5902012"/>
              <a:ext cx="11640" cy="61912"/>
            </a:xfrm>
            <a:custGeom>
              <a:avLst/>
              <a:gdLst>
                <a:gd name="connsiteX0" fmla="*/ 0 w 7143"/>
                <a:gd name="connsiteY0" fmla="*/ 61912 h 61912"/>
                <a:gd name="connsiteX1" fmla="*/ 7143 w 7143"/>
                <a:gd name="connsiteY1" fmla="*/ 0 h 61912"/>
                <a:gd name="connsiteX2" fmla="*/ 7143 w 7143"/>
                <a:gd name="connsiteY2" fmla="*/ 0 h 61912"/>
                <a:gd name="connsiteX0" fmla="*/ 0 w 14533"/>
                <a:gd name="connsiteY0" fmla="*/ 10000 h 10000"/>
                <a:gd name="connsiteX1" fmla="*/ 10000 w 14533"/>
                <a:gd name="connsiteY1" fmla="*/ 0 h 10000"/>
                <a:gd name="connsiteX2" fmla="*/ 10000 w 14533"/>
                <a:gd name="connsiteY2" fmla="*/ 0 h 10000"/>
                <a:gd name="connsiteX0" fmla="*/ 0 w 16296"/>
                <a:gd name="connsiteY0" fmla="*/ 10000 h 10000"/>
                <a:gd name="connsiteX1" fmla="*/ 10000 w 16296"/>
                <a:gd name="connsiteY1" fmla="*/ 0 h 10000"/>
                <a:gd name="connsiteX2" fmla="*/ 10000 w 16296"/>
                <a:gd name="connsiteY2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296" h="10000">
                  <a:moveTo>
                    <a:pt x="0" y="10000"/>
                  </a:moveTo>
                  <a:cubicBezTo>
                    <a:pt x="13333" y="6667"/>
                    <a:pt x="23335" y="4102"/>
                    <a:pt x="10000" y="0"/>
                  </a:cubicBezTo>
                  <a:lnTo>
                    <a:pt x="10000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C749715A-BCFF-6D71-6C88-74BD110D4199}"/>
                </a:ext>
              </a:extLst>
            </p:cNvPr>
            <p:cNvSpPr/>
            <p:nvPr/>
          </p:nvSpPr>
          <p:spPr>
            <a:xfrm>
              <a:off x="6701217" y="5902012"/>
              <a:ext cx="11640" cy="61912"/>
            </a:xfrm>
            <a:custGeom>
              <a:avLst/>
              <a:gdLst>
                <a:gd name="connsiteX0" fmla="*/ 0 w 7143"/>
                <a:gd name="connsiteY0" fmla="*/ 61912 h 61912"/>
                <a:gd name="connsiteX1" fmla="*/ 7143 w 7143"/>
                <a:gd name="connsiteY1" fmla="*/ 0 h 61912"/>
                <a:gd name="connsiteX2" fmla="*/ 7143 w 7143"/>
                <a:gd name="connsiteY2" fmla="*/ 0 h 61912"/>
                <a:gd name="connsiteX0" fmla="*/ 0 w 14533"/>
                <a:gd name="connsiteY0" fmla="*/ 10000 h 10000"/>
                <a:gd name="connsiteX1" fmla="*/ 10000 w 14533"/>
                <a:gd name="connsiteY1" fmla="*/ 0 h 10000"/>
                <a:gd name="connsiteX2" fmla="*/ 10000 w 14533"/>
                <a:gd name="connsiteY2" fmla="*/ 0 h 10000"/>
                <a:gd name="connsiteX0" fmla="*/ 0 w 16296"/>
                <a:gd name="connsiteY0" fmla="*/ 10000 h 10000"/>
                <a:gd name="connsiteX1" fmla="*/ 10000 w 16296"/>
                <a:gd name="connsiteY1" fmla="*/ 0 h 10000"/>
                <a:gd name="connsiteX2" fmla="*/ 10000 w 16296"/>
                <a:gd name="connsiteY2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296" h="10000">
                  <a:moveTo>
                    <a:pt x="0" y="10000"/>
                  </a:moveTo>
                  <a:cubicBezTo>
                    <a:pt x="13333" y="6667"/>
                    <a:pt x="23335" y="4102"/>
                    <a:pt x="10000" y="0"/>
                  </a:cubicBezTo>
                  <a:lnTo>
                    <a:pt x="10000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4B71D663-7602-49E6-A39E-CE84A2921491}"/>
              </a:ext>
            </a:extLst>
          </p:cNvPr>
          <p:cNvGrpSpPr/>
          <p:nvPr/>
        </p:nvGrpSpPr>
        <p:grpSpPr>
          <a:xfrm>
            <a:off x="5481662" y="2689065"/>
            <a:ext cx="6493477" cy="3395820"/>
            <a:chOff x="2162629" y="1908092"/>
            <a:chExt cx="7133639" cy="3730599"/>
          </a:xfrm>
        </p:grpSpPr>
        <p:sp>
          <p:nvSpPr>
            <p:cNvPr id="7" name="Flowchart: Manual Operation 5">
              <a:extLst>
                <a:ext uri="{FF2B5EF4-FFF2-40B4-BE49-F238E27FC236}">
                  <a16:creationId xmlns:a16="http://schemas.microsoft.com/office/drawing/2014/main" id="{3ACFCEDA-4ACA-4159-9C75-FE1899748E3F}"/>
                </a:ext>
              </a:extLst>
            </p:cNvPr>
            <p:cNvSpPr/>
            <p:nvPr/>
          </p:nvSpPr>
          <p:spPr>
            <a:xfrm>
              <a:off x="2162629" y="1908092"/>
              <a:ext cx="7133639" cy="3374999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611"/>
                <a:gd name="connsiteX1" fmla="*/ 10000 w 10000"/>
                <a:gd name="connsiteY1" fmla="*/ 0 h 10611"/>
                <a:gd name="connsiteX2" fmla="*/ 8000 w 10000"/>
                <a:gd name="connsiteY2" fmla="*/ 10000 h 10611"/>
                <a:gd name="connsiteX3" fmla="*/ 4888 w 10000"/>
                <a:gd name="connsiteY3" fmla="*/ 10611 h 10611"/>
                <a:gd name="connsiteX4" fmla="*/ 2000 w 10000"/>
                <a:gd name="connsiteY4" fmla="*/ 10000 h 10611"/>
                <a:gd name="connsiteX5" fmla="*/ 0 w 10000"/>
                <a:gd name="connsiteY5" fmla="*/ 0 h 10611"/>
                <a:gd name="connsiteX0" fmla="*/ 0 w 10000"/>
                <a:gd name="connsiteY0" fmla="*/ 0 h 10611"/>
                <a:gd name="connsiteX1" fmla="*/ 4776 w 10000"/>
                <a:gd name="connsiteY1" fmla="*/ 480 h 10611"/>
                <a:gd name="connsiteX2" fmla="*/ 10000 w 10000"/>
                <a:gd name="connsiteY2" fmla="*/ 0 h 10611"/>
                <a:gd name="connsiteX3" fmla="*/ 8000 w 10000"/>
                <a:gd name="connsiteY3" fmla="*/ 10000 h 10611"/>
                <a:gd name="connsiteX4" fmla="*/ 4888 w 10000"/>
                <a:gd name="connsiteY4" fmla="*/ 10611 h 10611"/>
                <a:gd name="connsiteX5" fmla="*/ 2000 w 10000"/>
                <a:gd name="connsiteY5" fmla="*/ 10000 h 10611"/>
                <a:gd name="connsiteX6" fmla="*/ 0 w 10000"/>
                <a:gd name="connsiteY6" fmla="*/ 0 h 10611"/>
                <a:gd name="connsiteX0" fmla="*/ 0 w 10000"/>
                <a:gd name="connsiteY0" fmla="*/ 0 h 10611"/>
                <a:gd name="connsiteX1" fmla="*/ 4776 w 10000"/>
                <a:gd name="connsiteY1" fmla="*/ 480 h 10611"/>
                <a:gd name="connsiteX2" fmla="*/ 10000 w 10000"/>
                <a:gd name="connsiteY2" fmla="*/ 0 h 10611"/>
                <a:gd name="connsiteX3" fmla="*/ 9525 w 10000"/>
                <a:gd name="connsiteY3" fmla="*/ 10349 h 10611"/>
                <a:gd name="connsiteX4" fmla="*/ 4888 w 10000"/>
                <a:gd name="connsiteY4" fmla="*/ 10611 h 10611"/>
                <a:gd name="connsiteX5" fmla="*/ 2000 w 10000"/>
                <a:gd name="connsiteY5" fmla="*/ 10000 h 10611"/>
                <a:gd name="connsiteX6" fmla="*/ 0 w 10000"/>
                <a:gd name="connsiteY6" fmla="*/ 0 h 10611"/>
                <a:gd name="connsiteX0" fmla="*/ 63 w 10063"/>
                <a:gd name="connsiteY0" fmla="*/ 0 h 10611"/>
                <a:gd name="connsiteX1" fmla="*/ 4839 w 10063"/>
                <a:gd name="connsiteY1" fmla="*/ 480 h 10611"/>
                <a:gd name="connsiteX2" fmla="*/ 10063 w 10063"/>
                <a:gd name="connsiteY2" fmla="*/ 0 h 10611"/>
                <a:gd name="connsiteX3" fmla="*/ 9588 w 10063"/>
                <a:gd name="connsiteY3" fmla="*/ 10349 h 10611"/>
                <a:gd name="connsiteX4" fmla="*/ 4951 w 10063"/>
                <a:gd name="connsiteY4" fmla="*/ 10611 h 10611"/>
                <a:gd name="connsiteX5" fmla="*/ 0 w 10063"/>
                <a:gd name="connsiteY5" fmla="*/ 10218 h 10611"/>
                <a:gd name="connsiteX6" fmla="*/ 63 w 10063"/>
                <a:gd name="connsiteY6" fmla="*/ 0 h 10611"/>
                <a:gd name="connsiteX0" fmla="*/ 0 w 11435"/>
                <a:gd name="connsiteY0" fmla="*/ 0 h 10873"/>
                <a:gd name="connsiteX1" fmla="*/ 6211 w 11435"/>
                <a:gd name="connsiteY1" fmla="*/ 742 h 10873"/>
                <a:gd name="connsiteX2" fmla="*/ 11435 w 11435"/>
                <a:gd name="connsiteY2" fmla="*/ 262 h 10873"/>
                <a:gd name="connsiteX3" fmla="*/ 10960 w 11435"/>
                <a:gd name="connsiteY3" fmla="*/ 10611 h 10873"/>
                <a:gd name="connsiteX4" fmla="*/ 6323 w 11435"/>
                <a:gd name="connsiteY4" fmla="*/ 10873 h 10873"/>
                <a:gd name="connsiteX5" fmla="*/ 1372 w 11435"/>
                <a:gd name="connsiteY5" fmla="*/ 10480 h 10873"/>
                <a:gd name="connsiteX6" fmla="*/ 0 w 11435"/>
                <a:gd name="connsiteY6" fmla="*/ 0 h 10873"/>
                <a:gd name="connsiteX0" fmla="*/ 0 w 12511"/>
                <a:gd name="connsiteY0" fmla="*/ 0 h 10873"/>
                <a:gd name="connsiteX1" fmla="*/ 6211 w 12511"/>
                <a:gd name="connsiteY1" fmla="*/ 742 h 10873"/>
                <a:gd name="connsiteX2" fmla="*/ 12511 w 12511"/>
                <a:gd name="connsiteY2" fmla="*/ 0 h 10873"/>
                <a:gd name="connsiteX3" fmla="*/ 10960 w 12511"/>
                <a:gd name="connsiteY3" fmla="*/ 10611 h 10873"/>
                <a:gd name="connsiteX4" fmla="*/ 6323 w 12511"/>
                <a:gd name="connsiteY4" fmla="*/ 10873 h 10873"/>
                <a:gd name="connsiteX5" fmla="*/ 1372 w 12511"/>
                <a:gd name="connsiteY5" fmla="*/ 10480 h 10873"/>
                <a:gd name="connsiteX6" fmla="*/ 0 w 12511"/>
                <a:gd name="connsiteY6" fmla="*/ 0 h 10873"/>
                <a:gd name="connsiteX0" fmla="*/ 0 w 12511"/>
                <a:gd name="connsiteY0" fmla="*/ 0 h 10611"/>
                <a:gd name="connsiteX1" fmla="*/ 6211 w 12511"/>
                <a:gd name="connsiteY1" fmla="*/ 742 h 10611"/>
                <a:gd name="connsiteX2" fmla="*/ 12511 w 12511"/>
                <a:gd name="connsiteY2" fmla="*/ 0 h 10611"/>
                <a:gd name="connsiteX3" fmla="*/ 10960 w 12511"/>
                <a:gd name="connsiteY3" fmla="*/ 10611 h 10611"/>
                <a:gd name="connsiteX4" fmla="*/ 6323 w 12511"/>
                <a:gd name="connsiteY4" fmla="*/ 10480 h 10611"/>
                <a:gd name="connsiteX5" fmla="*/ 1372 w 12511"/>
                <a:gd name="connsiteY5" fmla="*/ 10480 h 10611"/>
                <a:gd name="connsiteX6" fmla="*/ 0 w 12511"/>
                <a:gd name="connsiteY6" fmla="*/ 0 h 10611"/>
                <a:gd name="connsiteX0" fmla="*/ 0 w 12511"/>
                <a:gd name="connsiteY0" fmla="*/ 0 h 11528"/>
                <a:gd name="connsiteX1" fmla="*/ 6211 w 12511"/>
                <a:gd name="connsiteY1" fmla="*/ 742 h 11528"/>
                <a:gd name="connsiteX2" fmla="*/ 12511 w 12511"/>
                <a:gd name="connsiteY2" fmla="*/ 0 h 11528"/>
                <a:gd name="connsiteX3" fmla="*/ 10960 w 12511"/>
                <a:gd name="connsiteY3" fmla="*/ 10611 h 11528"/>
                <a:gd name="connsiteX4" fmla="*/ 6323 w 12511"/>
                <a:gd name="connsiteY4" fmla="*/ 11528 h 11528"/>
                <a:gd name="connsiteX5" fmla="*/ 1372 w 12511"/>
                <a:gd name="connsiteY5" fmla="*/ 10480 h 11528"/>
                <a:gd name="connsiteX6" fmla="*/ 0 w 12511"/>
                <a:gd name="connsiteY6" fmla="*/ 0 h 11528"/>
                <a:gd name="connsiteX0" fmla="*/ 0 w 12511"/>
                <a:gd name="connsiteY0" fmla="*/ 0 h 11528"/>
                <a:gd name="connsiteX1" fmla="*/ 6211 w 12511"/>
                <a:gd name="connsiteY1" fmla="*/ 1179 h 11528"/>
                <a:gd name="connsiteX2" fmla="*/ 12511 w 12511"/>
                <a:gd name="connsiteY2" fmla="*/ 0 h 11528"/>
                <a:gd name="connsiteX3" fmla="*/ 10960 w 12511"/>
                <a:gd name="connsiteY3" fmla="*/ 10611 h 11528"/>
                <a:gd name="connsiteX4" fmla="*/ 6323 w 12511"/>
                <a:gd name="connsiteY4" fmla="*/ 11528 h 11528"/>
                <a:gd name="connsiteX5" fmla="*/ 1372 w 12511"/>
                <a:gd name="connsiteY5" fmla="*/ 10480 h 11528"/>
                <a:gd name="connsiteX6" fmla="*/ 0 w 12511"/>
                <a:gd name="connsiteY6" fmla="*/ 0 h 11528"/>
                <a:gd name="connsiteX0" fmla="*/ 0 w 12511"/>
                <a:gd name="connsiteY0" fmla="*/ 0 h 11528"/>
                <a:gd name="connsiteX1" fmla="*/ 6211 w 12511"/>
                <a:gd name="connsiteY1" fmla="*/ 1179 h 11528"/>
                <a:gd name="connsiteX2" fmla="*/ 12511 w 12511"/>
                <a:gd name="connsiteY2" fmla="*/ 0 h 11528"/>
                <a:gd name="connsiteX3" fmla="*/ 11229 w 12511"/>
                <a:gd name="connsiteY3" fmla="*/ 10480 h 11528"/>
                <a:gd name="connsiteX4" fmla="*/ 6323 w 12511"/>
                <a:gd name="connsiteY4" fmla="*/ 11528 h 11528"/>
                <a:gd name="connsiteX5" fmla="*/ 1372 w 12511"/>
                <a:gd name="connsiteY5" fmla="*/ 10480 h 11528"/>
                <a:gd name="connsiteX6" fmla="*/ 0 w 12511"/>
                <a:gd name="connsiteY6" fmla="*/ 0 h 11528"/>
                <a:gd name="connsiteX0" fmla="*/ 0 w 12511"/>
                <a:gd name="connsiteY0" fmla="*/ 0 h 11528"/>
                <a:gd name="connsiteX1" fmla="*/ 6211 w 12511"/>
                <a:gd name="connsiteY1" fmla="*/ 1179 h 11528"/>
                <a:gd name="connsiteX2" fmla="*/ 12511 w 12511"/>
                <a:gd name="connsiteY2" fmla="*/ 0 h 11528"/>
                <a:gd name="connsiteX3" fmla="*/ 11229 w 12511"/>
                <a:gd name="connsiteY3" fmla="*/ 10480 h 11528"/>
                <a:gd name="connsiteX4" fmla="*/ 6323 w 12511"/>
                <a:gd name="connsiteY4" fmla="*/ 11528 h 11528"/>
                <a:gd name="connsiteX5" fmla="*/ 1372 w 12511"/>
                <a:gd name="connsiteY5" fmla="*/ 10480 h 11528"/>
                <a:gd name="connsiteX6" fmla="*/ 0 w 12511"/>
                <a:gd name="connsiteY6" fmla="*/ 0 h 11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511" h="11528">
                  <a:moveTo>
                    <a:pt x="0" y="0"/>
                  </a:moveTo>
                  <a:cubicBezTo>
                    <a:pt x="1592" y="-15"/>
                    <a:pt x="4619" y="1194"/>
                    <a:pt x="6211" y="1179"/>
                  </a:cubicBezTo>
                  <a:lnTo>
                    <a:pt x="12511" y="0"/>
                  </a:lnTo>
                  <a:cubicBezTo>
                    <a:pt x="12353" y="3450"/>
                    <a:pt x="11611" y="6899"/>
                    <a:pt x="11229" y="10480"/>
                  </a:cubicBezTo>
                  <a:cubicBezTo>
                    <a:pt x="10192" y="10465"/>
                    <a:pt x="7360" y="11543"/>
                    <a:pt x="6323" y="11528"/>
                  </a:cubicBezTo>
                  <a:lnTo>
                    <a:pt x="1372" y="104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Flowchart: Manual Operation 5">
              <a:extLst>
                <a:ext uri="{FF2B5EF4-FFF2-40B4-BE49-F238E27FC236}">
                  <a16:creationId xmlns:a16="http://schemas.microsoft.com/office/drawing/2014/main" id="{BC7FA97D-C776-42AA-BC35-FA68DD2C415F}"/>
                </a:ext>
              </a:extLst>
            </p:cNvPr>
            <p:cNvSpPr/>
            <p:nvPr/>
          </p:nvSpPr>
          <p:spPr>
            <a:xfrm>
              <a:off x="2162629" y="2263692"/>
              <a:ext cx="7133639" cy="3374999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611"/>
                <a:gd name="connsiteX1" fmla="*/ 10000 w 10000"/>
                <a:gd name="connsiteY1" fmla="*/ 0 h 10611"/>
                <a:gd name="connsiteX2" fmla="*/ 8000 w 10000"/>
                <a:gd name="connsiteY2" fmla="*/ 10000 h 10611"/>
                <a:gd name="connsiteX3" fmla="*/ 4888 w 10000"/>
                <a:gd name="connsiteY3" fmla="*/ 10611 h 10611"/>
                <a:gd name="connsiteX4" fmla="*/ 2000 w 10000"/>
                <a:gd name="connsiteY4" fmla="*/ 10000 h 10611"/>
                <a:gd name="connsiteX5" fmla="*/ 0 w 10000"/>
                <a:gd name="connsiteY5" fmla="*/ 0 h 10611"/>
                <a:gd name="connsiteX0" fmla="*/ 0 w 10000"/>
                <a:gd name="connsiteY0" fmla="*/ 0 h 10611"/>
                <a:gd name="connsiteX1" fmla="*/ 4776 w 10000"/>
                <a:gd name="connsiteY1" fmla="*/ 480 h 10611"/>
                <a:gd name="connsiteX2" fmla="*/ 10000 w 10000"/>
                <a:gd name="connsiteY2" fmla="*/ 0 h 10611"/>
                <a:gd name="connsiteX3" fmla="*/ 8000 w 10000"/>
                <a:gd name="connsiteY3" fmla="*/ 10000 h 10611"/>
                <a:gd name="connsiteX4" fmla="*/ 4888 w 10000"/>
                <a:gd name="connsiteY4" fmla="*/ 10611 h 10611"/>
                <a:gd name="connsiteX5" fmla="*/ 2000 w 10000"/>
                <a:gd name="connsiteY5" fmla="*/ 10000 h 10611"/>
                <a:gd name="connsiteX6" fmla="*/ 0 w 10000"/>
                <a:gd name="connsiteY6" fmla="*/ 0 h 10611"/>
                <a:gd name="connsiteX0" fmla="*/ 0 w 10000"/>
                <a:gd name="connsiteY0" fmla="*/ 0 h 10611"/>
                <a:gd name="connsiteX1" fmla="*/ 4776 w 10000"/>
                <a:gd name="connsiteY1" fmla="*/ 480 h 10611"/>
                <a:gd name="connsiteX2" fmla="*/ 10000 w 10000"/>
                <a:gd name="connsiteY2" fmla="*/ 0 h 10611"/>
                <a:gd name="connsiteX3" fmla="*/ 9525 w 10000"/>
                <a:gd name="connsiteY3" fmla="*/ 10349 h 10611"/>
                <a:gd name="connsiteX4" fmla="*/ 4888 w 10000"/>
                <a:gd name="connsiteY4" fmla="*/ 10611 h 10611"/>
                <a:gd name="connsiteX5" fmla="*/ 2000 w 10000"/>
                <a:gd name="connsiteY5" fmla="*/ 10000 h 10611"/>
                <a:gd name="connsiteX6" fmla="*/ 0 w 10000"/>
                <a:gd name="connsiteY6" fmla="*/ 0 h 10611"/>
                <a:gd name="connsiteX0" fmla="*/ 63 w 10063"/>
                <a:gd name="connsiteY0" fmla="*/ 0 h 10611"/>
                <a:gd name="connsiteX1" fmla="*/ 4839 w 10063"/>
                <a:gd name="connsiteY1" fmla="*/ 480 h 10611"/>
                <a:gd name="connsiteX2" fmla="*/ 10063 w 10063"/>
                <a:gd name="connsiteY2" fmla="*/ 0 h 10611"/>
                <a:gd name="connsiteX3" fmla="*/ 9588 w 10063"/>
                <a:gd name="connsiteY3" fmla="*/ 10349 h 10611"/>
                <a:gd name="connsiteX4" fmla="*/ 4951 w 10063"/>
                <a:gd name="connsiteY4" fmla="*/ 10611 h 10611"/>
                <a:gd name="connsiteX5" fmla="*/ 0 w 10063"/>
                <a:gd name="connsiteY5" fmla="*/ 10218 h 10611"/>
                <a:gd name="connsiteX6" fmla="*/ 63 w 10063"/>
                <a:gd name="connsiteY6" fmla="*/ 0 h 10611"/>
                <a:gd name="connsiteX0" fmla="*/ 0 w 11435"/>
                <a:gd name="connsiteY0" fmla="*/ 0 h 10873"/>
                <a:gd name="connsiteX1" fmla="*/ 6211 w 11435"/>
                <a:gd name="connsiteY1" fmla="*/ 742 h 10873"/>
                <a:gd name="connsiteX2" fmla="*/ 11435 w 11435"/>
                <a:gd name="connsiteY2" fmla="*/ 262 h 10873"/>
                <a:gd name="connsiteX3" fmla="*/ 10960 w 11435"/>
                <a:gd name="connsiteY3" fmla="*/ 10611 h 10873"/>
                <a:gd name="connsiteX4" fmla="*/ 6323 w 11435"/>
                <a:gd name="connsiteY4" fmla="*/ 10873 h 10873"/>
                <a:gd name="connsiteX5" fmla="*/ 1372 w 11435"/>
                <a:gd name="connsiteY5" fmla="*/ 10480 h 10873"/>
                <a:gd name="connsiteX6" fmla="*/ 0 w 11435"/>
                <a:gd name="connsiteY6" fmla="*/ 0 h 10873"/>
                <a:gd name="connsiteX0" fmla="*/ 0 w 12511"/>
                <a:gd name="connsiteY0" fmla="*/ 0 h 10873"/>
                <a:gd name="connsiteX1" fmla="*/ 6211 w 12511"/>
                <a:gd name="connsiteY1" fmla="*/ 742 h 10873"/>
                <a:gd name="connsiteX2" fmla="*/ 12511 w 12511"/>
                <a:gd name="connsiteY2" fmla="*/ 0 h 10873"/>
                <a:gd name="connsiteX3" fmla="*/ 10960 w 12511"/>
                <a:gd name="connsiteY3" fmla="*/ 10611 h 10873"/>
                <a:gd name="connsiteX4" fmla="*/ 6323 w 12511"/>
                <a:gd name="connsiteY4" fmla="*/ 10873 h 10873"/>
                <a:gd name="connsiteX5" fmla="*/ 1372 w 12511"/>
                <a:gd name="connsiteY5" fmla="*/ 10480 h 10873"/>
                <a:gd name="connsiteX6" fmla="*/ 0 w 12511"/>
                <a:gd name="connsiteY6" fmla="*/ 0 h 10873"/>
                <a:gd name="connsiteX0" fmla="*/ 0 w 12511"/>
                <a:gd name="connsiteY0" fmla="*/ 0 h 10611"/>
                <a:gd name="connsiteX1" fmla="*/ 6211 w 12511"/>
                <a:gd name="connsiteY1" fmla="*/ 742 h 10611"/>
                <a:gd name="connsiteX2" fmla="*/ 12511 w 12511"/>
                <a:gd name="connsiteY2" fmla="*/ 0 h 10611"/>
                <a:gd name="connsiteX3" fmla="*/ 10960 w 12511"/>
                <a:gd name="connsiteY3" fmla="*/ 10611 h 10611"/>
                <a:gd name="connsiteX4" fmla="*/ 6323 w 12511"/>
                <a:gd name="connsiteY4" fmla="*/ 10480 h 10611"/>
                <a:gd name="connsiteX5" fmla="*/ 1372 w 12511"/>
                <a:gd name="connsiteY5" fmla="*/ 10480 h 10611"/>
                <a:gd name="connsiteX6" fmla="*/ 0 w 12511"/>
                <a:gd name="connsiteY6" fmla="*/ 0 h 10611"/>
                <a:gd name="connsiteX0" fmla="*/ 0 w 12511"/>
                <a:gd name="connsiteY0" fmla="*/ 0 h 11528"/>
                <a:gd name="connsiteX1" fmla="*/ 6211 w 12511"/>
                <a:gd name="connsiteY1" fmla="*/ 742 h 11528"/>
                <a:gd name="connsiteX2" fmla="*/ 12511 w 12511"/>
                <a:gd name="connsiteY2" fmla="*/ 0 h 11528"/>
                <a:gd name="connsiteX3" fmla="*/ 10960 w 12511"/>
                <a:gd name="connsiteY3" fmla="*/ 10611 h 11528"/>
                <a:gd name="connsiteX4" fmla="*/ 6323 w 12511"/>
                <a:gd name="connsiteY4" fmla="*/ 11528 h 11528"/>
                <a:gd name="connsiteX5" fmla="*/ 1372 w 12511"/>
                <a:gd name="connsiteY5" fmla="*/ 10480 h 11528"/>
                <a:gd name="connsiteX6" fmla="*/ 0 w 12511"/>
                <a:gd name="connsiteY6" fmla="*/ 0 h 11528"/>
                <a:gd name="connsiteX0" fmla="*/ 0 w 12511"/>
                <a:gd name="connsiteY0" fmla="*/ 0 h 11528"/>
                <a:gd name="connsiteX1" fmla="*/ 6211 w 12511"/>
                <a:gd name="connsiteY1" fmla="*/ 1179 h 11528"/>
                <a:gd name="connsiteX2" fmla="*/ 12511 w 12511"/>
                <a:gd name="connsiteY2" fmla="*/ 0 h 11528"/>
                <a:gd name="connsiteX3" fmla="*/ 10960 w 12511"/>
                <a:gd name="connsiteY3" fmla="*/ 10611 h 11528"/>
                <a:gd name="connsiteX4" fmla="*/ 6323 w 12511"/>
                <a:gd name="connsiteY4" fmla="*/ 11528 h 11528"/>
                <a:gd name="connsiteX5" fmla="*/ 1372 w 12511"/>
                <a:gd name="connsiteY5" fmla="*/ 10480 h 11528"/>
                <a:gd name="connsiteX6" fmla="*/ 0 w 12511"/>
                <a:gd name="connsiteY6" fmla="*/ 0 h 11528"/>
                <a:gd name="connsiteX0" fmla="*/ 0 w 12511"/>
                <a:gd name="connsiteY0" fmla="*/ 0 h 11528"/>
                <a:gd name="connsiteX1" fmla="*/ 6211 w 12511"/>
                <a:gd name="connsiteY1" fmla="*/ 1179 h 11528"/>
                <a:gd name="connsiteX2" fmla="*/ 12511 w 12511"/>
                <a:gd name="connsiteY2" fmla="*/ 0 h 11528"/>
                <a:gd name="connsiteX3" fmla="*/ 11229 w 12511"/>
                <a:gd name="connsiteY3" fmla="*/ 10480 h 11528"/>
                <a:gd name="connsiteX4" fmla="*/ 6323 w 12511"/>
                <a:gd name="connsiteY4" fmla="*/ 11528 h 11528"/>
                <a:gd name="connsiteX5" fmla="*/ 1372 w 12511"/>
                <a:gd name="connsiteY5" fmla="*/ 10480 h 11528"/>
                <a:gd name="connsiteX6" fmla="*/ 0 w 12511"/>
                <a:gd name="connsiteY6" fmla="*/ 0 h 11528"/>
                <a:gd name="connsiteX0" fmla="*/ 0 w 12511"/>
                <a:gd name="connsiteY0" fmla="*/ 0 h 11528"/>
                <a:gd name="connsiteX1" fmla="*/ 6211 w 12511"/>
                <a:gd name="connsiteY1" fmla="*/ 1179 h 11528"/>
                <a:gd name="connsiteX2" fmla="*/ 12511 w 12511"/>
                <a:gd name="connsiteY2" fmla="*/ 0 h 11528"/>
                <a:gd name="connsiteX3" fmla="*/ 11229 w 12511"/>
                <a:gd name="connsiteY3" fmla="*/ 10480 h 11528"/>
                <a:gd name="connsiteX4" fmla="*/ 6323 w 12511"/>
                <a:gd name="connsiteY4" fmla="*/ 11528 h 11528"/>
                <a:gd name="connsiteX5" fmla="*/ 1372 w 12511"/>
                <a:gd name="connsiteY5" fmla="*/ 10480 h 11528"/>
                <a:gd name="connsiteX6" fmla="*/ 0 w 12511"/>
                <a:gd name="connsiteY6" fmla="*/ 0 h 11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511" h="11528">
                  <a:moveTo>
                    <a:pt x="0" y="0"/>
                  </a:moveTo>
                  <a:cubicBezTo>
                    <a:pt x="1592" y="-15"/>
                    <a:pt x="4619" y="1194"/>
                    <a:pt x="6211" y="1179"/>
                  </a:cubicBezTo>
                  <a:lnTo>
                    <a:pt x="12511" y="0"/>
                  </a:lnTo>
                  <a:cubicBezTo>
                    <a:pt x="12353" y="3450"/>
                    <a:pt x="11611" y="6899"/>
                    <a:pt x="11229" y="10480"/>
                  </a:cubicBezTo>
                  <a:cubicBezTo>
                    <a:pt x="10192" y="10465"/>
                    <a:pt x="7360" y="11543"/>
                    <a:pt x="6323" y="11528"/>
                  </a:cubicBezTo>
                  <a:lnTo>
                    <a:pt x="1372" y="104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36" name="Rectangle: Rounded Corners 135">
            <a:extLst>
              <a:ext uri="{FF2B5EF4-FFF2-40B4-BE49-F238E27FC236}">
                <a16:creationId xmlns:a16="http://schemas.microsoft.com/office/drawing/2014/main" id="{EE5347CD-9F7E-4BE1-880C-8CD662D5AB18}"/>
              </a:ext>
            </a:extLst>
          </p:cNvPr>
          <p:cNvSpPr/>
          <p:nvPr/>
        </p:nvSpPr>
        <p:spPr>
          <a:xfrm>
            <a:off x="411999" y="5168013"/>
            <a:ext cx="180385" cy="61761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7" name="Rectangle: Rounded Corners 136">
            <a:extLst>
              <a:ext uri="{FF2B5EF4-FFF2-40B4-BE49-F238E27FC236}">
                <a16:creationId xmlns:a16="http://schemas.microsoft.com/office/drawing/2014/main" id="{7E3969A9-2C4D-44C0-BA16-3F303BAC08DB}"/>
              </a:ext>
            </a:extLst>
          </p:cNvPr>
          <p:cNvSpPr/>
          <p:nvPr/>
        </p:nvSpPr>
        <p:spPr>
          <a:xfrm>
            <a:off x="4736496" y="5155134"/>
            <a:ext cx="180385" cy="61761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CCD33435-7DE7-42D1-A538-A113A264465C}"/>
              </a:ext>
            </a:extLst>
          </p:cNvPr>
          <p:cNvSpPr/>
          <p:nvPr/>
        </p:nvSpPr>
        <p:spPr>
          <a:xfrm>
            <a:off x="398179" y="914718"/>
            <a:ext cx="4531620" cy="43562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F9D85A21-2A1A-43BC-9B51-1EA38526503E}"/>
              </a:ext>
            </a:extLst>
          </p:cNvPr>
          <p:cNvSpPr/>
          <p:nvPr/>
        </p:nvSpPr>
        <p:spPr>
          <a:xfrm>
            <a:off x="555967" y="1060560"/>
            <a:ext cx="4228191" cy="40645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B429DA0B-4759-44BA-BA8F-DD53DB8AEB92}"/>
              </a:ext>
            </a:extLst>
          </p:cNvPr>
          <p:cNvSpPr/>
          <p:nvPr/>
        </p:nvSpPr>
        <p:spPr>
          <a:xfrm>
            <a:off x="3462674" y="1000187"/>
            <a:ext cx="214770" cy="42397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DB3FEEEF-B7AC-49F7-8070-0BDACAF60820}"/>
              </a:ext>
            </a:extLst>
          </p:cNvPr>
          <p:cNvSpPr/>
          <p:nvPr/>
        </p:nvSpPr>
        <p:spPr>
          <a:xfrm>
            <a:off x="1822220" y="1022996"/>
            <a:ext cx="207246" cy="409120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2E4621D4-C3DF-4BAF-8ABA-ADABB4099D99}"/>
              </a:ext>
            </a:extLst>
          </p:cNvPr>
          <p:cNvSpPr/>
          <p:nvPr/>
        </p:nvSpPr>
        <p:spPr>
          <a:xfrm rot="5400000">
            <a:off x="2561434" y="414417"/>
            <a:ext cx="237349" cy="420809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50C58CC0-64C0-413C-8712-00EC09DF1585}"/>
              </a:ext>
            </a:extLst>
          </p:cNvPr>
          <p:cNvSpPr/>
          <p:nvPr/>
        </p:nvSpPr>
        <p:spPr>
          <a:xfrm>
            <a:off x="576059" y="1221743"/>
            <a:ext cx="240770" cy="11780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4D909565-4D3F-4811-A8CA-CDED6A523C73}"/>
              </a:ext>
            </a:extLst>
          </p:cNvPr>
          <p:cNvSpPr/>
          <p:nvPr/>
        </p:nvSpPr>
        <p:spPr>
          <a:xfrm>
            <a:off x="882063" y="1221743"/>
            <a:ext cx="240770" cy="1178048"/>
          </a:xfrm>
          <a:prstGeom prst="rect">
            <a:avLst/>
          </a:prstGeom>
          <a:solidFill>
            <a:srgbClr val="EB8DD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2549A8A1-64CC-4E80-9319-E34A5C0FE531}"/>
              </a:ext>
            </a:extLst>
          </p:cNvPr>
          <p:cNvSpPr/>
          <p:nvPr/>
        </p:nvSpPr>
        <p:spPr>
          <a:xfrm rot="20283488">
            <a:off x="1359156" y="1221742"/>
            <a:ext cx="240770" cy="1178048"/>
          </a:xfrm>
          <a:prstGeom prst="rect">
            <a:avLst/>
          </a:prstGeom>
          <a:solidFill>
            <a:srgbClr val="CF822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CC6D3A3E-34E5-4937-95B6-C0EA57ACFCAD}"/>
              </a:ext>
            </a:extLst>
          </p:cNvPr>
          <p:cNvSpPr/>
          <p:nvPr/>
        </p:nvSpPr>
        <p:spPr>
          <a:xfrm rot="16200000">
            <a:off x="2798223" y="1293206"/>
            <a:ext cx="237351" cy="105562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34DD1D98-FD15-4834-90B6-5A529FE51F01}"/>
              </a:ext>
            </a:extLst>
          </p:cNvPr>
          <p:cNvSpPr/>
          <p:nvPr/>
        </p:nvSpPr>
        <p:spPr>
          <a:xfrm rot="16200000">
            <a:off x="2735071" y="1055854"/>
            <a:ext cx="237351" cy="10556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F04BD4E7-B87E-4A8A-83D8-1CCC8B1AEB2E}"/>
              </a:ext>
            </a:extLst>
          </p:cNvPr>
          <p:cNvSpPr/>
          <p:nvPr/>
        </p:nvSpPr>
        <p:spPr>
          <a:xfrm rot="16200000">
            <a:off x="2794354" y="1509116"/>
            <a:ext cx="237351" cy="105562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C14A1E82-FE34-42C7-8B6D-F8D0F473B4CD}"/>
              </a:ext>
            </a:extLst>
          </p:cNvPr>
          <p:cNvSpPr/>
          <p:nvPr/>
        </p:nvSpPr>
        <p:spPr>
          <a:xfrm rot="16200000">
            <a:off x="2794354" y="1739925"/>
            <a:ext cx="237351" cy="10556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BC88EE6A-C4F9-4534-A8A1-2372EF8A0C4F}"/>
              </a:ext>
            </a:extLst>
          </p:cNvPr>
          <p:cNvSpPr/>
          <p:nvPr/>
        </p:nvSpPr>
        <p:spPr>
          <a:xfrm rot="1548409">
            <a:off x="4087761" y="1350940"/>
            <a:ext cx="237351" cy="1055624"/>
          </a:xfrm>
          <a:prstGeom prst="rect">
            <a:avLst/>
          </a:prstGeom>
          <a:solidFill>
            <a:srgbClr val="EB8DD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CCA5CF52-B210-4E23-90F4-D35F394A7CB3}"/>
              </a:ext>
            </a:extLst>
          </p:cNvPr>
          <p:cNvSpPr/>
          <p:nvPr/>
        </p:nvSpPr>
        <p:spPr>
          <a:xfrm rot="629540">
            <a:off x="4452675" y="1336672"/>
            <a:ext cx="237351" cy="105562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7E39263F-276B-4F08-BEA1-E0C9B9DDE6C8}"/>
              </a:ext>
            </a:extLst>
          </p:cNvPr>
          <p:cNvSpPr/>
          <p:nvPr/>
        </p:nvSpPr>
        <p:spPr>
          <a:xfrm>
            <a:off x="3910483" y="2778118"/>
            <a:ext cx="237351" cy="1055624"/>
          </a:xfrm>
          <a:prstGeom prst="rect">
            <a:avLst/>
          </a:prstGeom>
          <a:solidFill>
            <a:srgbClr val="FBEB0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972BE9CE-C4C2-4A45-89BD-F68F5031B391}"/>
              </a:ext>
            </a:extLst>
          </p:cNvPr>
          <p:cNvGrpSpPr/>
          <p:nvPr/>
        </p:nvGrpSpPr>
        <p:grpSpPr>
          <a:xfrm>
            <a:off x="4323577" y="3068597"/>
            <a:ext cx="343368" cy="659169"/>
            <a:chOff x="5105637" y="2772045"/>
            <a:chExt cx="195715" cy="375717"/>
          </a:xfrm>
        </p:grpSpPr>
        <p:sp>
          <p:nvSpPr>
            <p:cNvPr id="118" name="Cylinder 117">
              <a:extLst>
                <a:ext uri="{FF2B5EF4-FFF2-40B4-BE49-F238E27FC236}">
                  <a16:creationId xmlns:a16="http://schemas.microsoft.com/office/drawing/2014/main" id="{99BFDEC7-8065-49BA-91D4-A5D929005FC7}"/>
                </a:ext>
              </a:extLst>
            </p:cNvPr>
            <p:cNvSpPr/>
            <p:nvPr/>
          </p:nvSpPr>
          <p:spPr>
            <a:xfrm>
              <a:off x="5105637" y="2940559"/>
              <a:ext cx="195715" cy="207203"/>
            </a:xfrm>
            <a:prstGeom prst="can">
              <a:avLst/>
            </a:prstGeom>
            <a:solidFill>
              <a:srgbClr val="A69F97"/>
            </a:solidFill>
            <a:ln>
              <a:solidFill>
                <a:srgbClr val="745E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C51B738E-BA53-44DB-82E7-66E35934ECF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173450" y="2772045"/>
              <a:ext cx="25085" cy="20429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C6466885-1D92-4451-A7F8-77DC3E65F6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35938" y="2777881"/>
              <a:ext cx="18382" cy="19247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DB6A26F8-A407-49C5-BC76-225E9E083A2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114487" y="2799356"/>
              <a:ext cx="44733" cy="177389"/>
            </a:xfrm>
            <a:prstGeom prst="straightConnector1">
              <a:avLst/>
            </a:prstGeom>
            <a:ln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2" name="Rectangle 121">
            <a:extLst>
              <a:ext uri="{FF2B5EF4-FFF2-40B4-BE49-F238E27FC236}">
                <a16:creationId xmlns:a16="http://schemas.microsoft.com/office/drawing/2014/main" id="{0D035801-9A74-4DE5-9014-360AF5EB469B}"/>
              </a:ext>
            </a:extLst>
          </p:cNvPr>
          <p:cNvSpPr/>
          <p:nvPr/>
        </p:nvSpPr>
        <p:spPr>
          <a:xfrm>
            <a:off x="2579085" y="2688968"/>
            <a:ext cx="240770" cy="117804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403627FE-474C-4403-8979-0C4F17E5AEA9}"/>
              </a:ext>
            </a:extLst>
          </p:cNvPr>
          <p:cNvSpPr/>
          <p:nvPr/>
        </p:nvSpPr>
        <p:spPr>
          <a:xfrm>
            <a:off x="2302771" y="2675152"/>
            <a:ext cx="240770" cy="117804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684D0C77-C702-43BB-9927-2328CCC686A0}"/>
              </a:ext>
            </a:extLst>
          </p:cNvPr>
          <p:cNvSpPr/>
          <p:nvPr/>
        </p:nvSpPr>
        <p:spPr>
          <a:xfrm>
            <a:off x="2027852" y="2675152"/>
            <a:ext cx="240770" cy="1178048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B326FC6F-276C-477A-AA12-59F02FE893BB}"/>
              </a:ext>
            </a:extLst>
          </p:cNvPr>
          <p:cNvSpPr/>
          <p:nvPr/>
        </p:nvSpPr>
        <p:spPr>
          <a:xfrm rot="20391877">
            <a:off x="3026960" y="2821105"/>
            <a:ext cx="198381" cy="103285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B136F0A8-763A-4B1B-9E9A-AFF3EA0F42EE}"/>
              </a:ext>
            </a:extLst>
          </p:cNvPr>
          <p:cNvSpPr/>
          <p:nvPr/>
        </p:nvSpPr>
        <p:spPr>
          <a:xfrm rot="1108322">
            <a:off x="1491737" y="4227154"/>
            <a:ext cx="180506" cy="8831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6AAE35EC-0A78-4D31-888F-A7E85A5E4DA0}"/>
              </a:ext>
            </a:extLst>
          </p:cNvPr>
          <p:cNvSpPr/>
          <p:nvPr/>
        </p:nvSpPr>
        <p:spPr>
          <a:xfrm rot="5400000">
            <a:off x="2607791" y="4156721"/>
            <a:ext cx="294792" cy="1014663"/>
          </a:xfrm>
          <a:prstGeom prst="rect">
            <a:avLst/>
          </a:prstGeom>
          <a:solidFill>
            <a:srgbClr val="CF822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C2F94BCE-E99A-411B-A046-F8E4157908D3}"/>
              </a:ext>
            </a:extLst>
          </p:cNvPr>
          <p:cNvSpPr/>
          <p:nvPr/>
        </p:nvSpPr>
        <p:spPr>
          <a:xfrm rot="5400000">
            <a:off x="2564569" y="4459471"/>
            <a:ext cx="294792" cy="10146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827CE209-8CBA-4053-A18C-9114945F9A47}"/>
              </a:ext>
            </a:extLst>
          </p:cNvPr>
          <p:cNvSpPr/>
          <p:nvPr/>
        </p:nvSpPr>
        <p:spPr>
          <a:xfrm rot="5400000">
            <a:off x="1081401" y="2629896"/>
            <a:ext cx="294792" cy="1014663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F3F5D700-97B6-4750-8D66-16330FD7448F}"/>
              </a:ext>
            </a:extLst>
          </p:cNvPr>
          <p:cNvSpPr/>
          <p:nvPr/>
        </p:nvSpPr>
        <p:spPr>
          <a:xfrm rot="5400000">
            <a:off x="1065838" y="2905809"/>
            <a:ext cx="294792" cy="10146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7E1A9096-046C-4F34-8902-A2487C9553D1}"/>
              </a:ext>
            </a:extLst>
          </p:cNvPr>
          <p:cNvSpPr/>
          <p:nvPr/>
        </p:nvSpPr>
        <p:spPr>
          <a:xfrm rot="5400000">
            <a:off x="1065838" y="3188029"/>
            <a:ext cx="294792" cy="101466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A68AD45E-C1AA-48AB-9981-FA0788379CBF}"/>
              </a:ext>
            </a:extLst>
          </p:cNvPr>
          <p:cNvSpPr/>
          <p:nvPr/>
        </p:nvSpPr>
        <p:spPr>
          <a:xfrm>
            <a:off x="3923363" y="4319473"/>
            <a:ext cx="258289" cy="8056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1D5E060C-2C39-469E-A591-E4DEDB52092C}"/>
              </a:ext>
            </a:extLst>
          </p:cNvPr>
          <p:cNvSpPr/>
          <p:nvPr/>
        </p:nvSpPr>
        <p:spPr>
          <a:xfrm>
            <a:off x="4228026" y="4307366"/>
            <a:ext cx="258289" cy="80561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288932FA-3CC4-4DA6-A1D5-A898BF9FB79D}"/>
              </a:ext>
            </a:extLst>
          </p:cNvPr>
          <p:cNvSpPr/>
          <p:nvPr/>
        </p:nvSpPr>
        <p:spPr>
          <a:xfrm>
            <a:off x="4515752" y="4316238"/>
            <a:ext cx="258289" cy="805613"/>
          </a:xfrm>
          <a:prstGeom prst="rect">
            <a:avLst/>
          </a:prstGeom>
          <a:solidFill>
            <a:srgbClr val="EB8DD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1A44338A-5EA2-4E4A-B6B2-50312BC967C9}"/>
              </a:ext>
            </a:extLst>
          </p:cNvPr>
          <p:cNvSpPr/>
          <p:nvPr/>
        </p:nvSpPr>
        <p:spPr>
          <a:xfrm>
            <a:off x="3676549" y="2837924"/>
            <a:ext cx="223353" cy="996111"/>
          </a:xfrm>
          <a:prstGeom prst="rect">
            <a:avLst/>
          </a:prstGeom>
          <a:solidFill>
            <a:srgbClr val="CF822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EEBFB73E-02E9-4468-8683-ECE3A697B8CF}"/>
              </a:ext>
            </a:extLst>
          </p:cNvPr>
          <p:cNvSpPr/>
          <p:nvPr/>
        </p:nvSpPr>
        <p:spPr>
          <a:xfrm rot="5400000">
            <a:off x="2561434" y="1852424"/>
            <a:ext cx="237349" cy="420809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4DD68877-7F0D-4702-8B99-B6A16F4D7D63}"/>
              </a:ext>
            </a:extLst>
          </p:cNvPr>
          <p:cNvGrpSpPr/>
          <p:nvPr/>
        </p:nvGrpSpPr>
        <p:grpSpPr>
          <a:xfrm>
            <a:off x="589380" y="3993436"/>
            <a:ext cx="756974" cy="1135458"/>
            <a:chOff x="360920" y="3171908"/>
            <a:chExt cx="1345730" cy="2018591"/>
          </a:xfrm>
        </p:grpSpPr>
        <p:pic>
          <p:nvPicPr>
            <p:cNvPr id="140" name="Picture 2">
              <a:extLst>
                <a:ext uri="{FF2B5EF4-FFF2-40B4-BE49-F238E27FC236}">
                  <a16:creationId xmlns:a16="http://schemas.microsoft.com/office/drawing/2014/main" id="{45BFCE98-4660-4DFE-A51A-D76C3D8F851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920" y="3171908"/>
              <a:ext cx="1345730" cy="20185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1" name="Rectangle: Rounded Corners 197">
              <a:extLst>
                <a:ext uri="{FF2B5EF4-FFF2-40B4-BE49-F238E27FC236}">
                  <a16:creationId xmlns:a16="http://schemas.microsoft.com/office/drawing/2014/main" id="{1ED0C9C4-4D07-4449-9AEA-E2984DC7BD2B}"/>
                </a:ext>
              </a:extLst>
            </p:cNvPr>
            <p:cNvSpPr/>
            <p:nvPr/>
          </p:nvSpPr>
          <p:spPr>
            <a:xfrm>
              <a:off x="896932" y="4483952"/>
              <a:ext cx="364302" cy="604291"/>
            </a:xfrm>
            <a:custGeom>
              <a:avLst/>
              <a:gdLst>
                <a:gd name="connsiteX0" fmla="*/ 0 w 363887"/>
                <a:gd name="connsiteY0" fmla="*/ 118707 h 701256"/>
                <a:gd name="connsiteX1" fmla="*/ 118707 w 363887"/>
                <a:gd name="connsiteY1" fmla="*/ 0 h 701256"/>
                <a:gd name="connsiteX2" fmla="*/ 245180 w 363887"/>
                <a:gd name="connsiteY2" fmla="*/ 0 h 701256"/>
                <a:gd name="connsiteX3" fmla="*/ 363887 w 363887"/>
                <a:gd name="connsiteY3" fmla="*/ 118707 h 701256"/>
                <a:gd name="connsiteX4" fmla="*/ 363887 w 363887"/>
                <a:gd name="connsiteY4" fmla="*/ 582549 h 701256"/>
                <a:gd name="connsiteX5" fmla="*/ 245180 w 363887"/>
                <a:gd name="connsiteY5" fmla="*/ 701256 h 701256"/>
                <a:gd name="connsiteX6" fmla="*/ 118707 w 363887"/>
                <a:gd name="connsiteY6" fmla="*/ 701256 h 701256"/>
                <a:gd name="connsiteX7" fmla="*/ 0 w 363887"/>
                <a:gd name="connsiteY7" fmla="*/ 582549 h 701256"/>
                <a:gd name="connsiteX8" fmla="*/ 0 w 363887"/>
                <a:gd name="connsiteY8" fmla="*/ 118707 h 701256"/>
                <a:gd name="connsiteX0" fmla="*/ 0 w 363887"/>
                <a:gd name="connsiteY0" fmla="*/ 118707 h 701256"/>
                <a:gd name="connsiteX1" fmla="*/ 118707 w 363887"/>
                <a:gd name="connsiteY1" fmla="*/ 0 h 701256"/>
                <a:gd name="connsiteX2" fmla="*/ 245180 w 363887"/>
                <a:gd name="connsiteY2" fmla="*/ 0 h 701256"/>
                <a:gd name="connsiteX3" fmla="*/ 363887 w 363887"/>
                <a:gd name="connsiteY3" fmla="*/ 118707 h 701256"/>
                <a:gd name="connsiteX4" fmla="*/ 286061 w 363887"/>
                <a:gd name="connsiteY4" fmla="*/ 340915 h 701256"/>
                <a:gd name="connsiteX5" fmla="*/ 363887 w 363887"/>
                <a:gd name="connsiteY5" fmla="*/ 582549 h 701256"/>
                <a:gd name="connsiteX6" fmla="*/ 245180 w 363887"/>
                <a:gd name="connsiteY6" fmla="*/ 701256 h 701256"/>
                <a:gd name="connsiteX7" fmla="*/ 118707 w 363887"/>
                <a:gd name="connsiteY7" fmla="*/ 701256 h 701256"/>
                <a:gd name="connsiteX8" fmla="*/ 0 w 363887"/>
                <a:gd name="connsiteY8" fmla="*/ 582549 h 701256"/>
                <a:gd name="connsiteX9" fmla="*/ 0 w 363887"/>
                <a:gd name="connsiteY9" fmla="*/ 118707 h 701256"/>
                <a:gd name="connsiteX0" fmla="*/ 415 w 364302"/>
                <a:gd name="connsiteY0" fmla="*/ 118707 h 701256"/>
                <a:gd name="connsiteX1" fmla="*/ 119122 w 364302"/>
                <a:gd name="connsiteY1" fmla="*/ 0 h 701256"/>
                <a:gd name="connsiteX2" fmla="*/ 245595 w 364302"/>
                <a:gd name="connsiteY2" fmla="*/ 0 h 701256"/>
                <a:gd name="connsiteX3" fmla="*/ 364302 w 364302"/>
                <a:gd name="connsiteY3" fmla="*/ 118707 h 701256"/>
                <a:gd name="connsiteX4" fmla="*/ 286476 w 364302"/>
                <a:gd name="connsiteY4" fmla="*/ 340915 h 701256"/>
                <a:gd name="connsiteX5" fmla="*/ 364302 w 364302"/>
                <a:gd name="connsiteY5" fmla="*/ 582549 h 701256"/>
                <a:gd name="connsiteX6" fmla="*/ 245595 w 364302"/>
                <a:gd name="connsiteY6" fmla="*/ 701256 h 701256"/>
                <a:gd name="connsiteX7" fmla="*/ 119122 w 364302"/>
                <a:gd name="connsiteY7" fmla="*/ 701256 h 701256"/>
                <a:gd name="connsiteX8" fmla="*/ 415 w 364302"/>
                <a:gd name="connsiteY8" fmla="*/ 582549 h 701256"/>
                <a:gd name="connsiteX9" fmla="*/ 54248 w 364302"/>
                <a:gd name="connsiteY9" fmla="*/ 369943 h 701256"/>
                <a:gd name="connsiteX10" fmla="*/ 415 w 364302"/>
                <a:gd name="connsiteY10" fmla="*/ 118707 h 701256"/>
                <a:gd name="connsiteX0" fmla="*/ 415 w 364302"/>
                <a:gd name="connsiteY0" fmla="*/ 118707 h 701256"/>
                <a:gd name="connsiteX1" fmla="*/ 119122 w 364302"/>
                <a:gd name="connsiteY1" fmla="*/ 116114 h 701256"/>
                <a:gd name="connsiteX2" fmla="*/ 245595 w 364302"/>
                <a:gd name="connsiteY2" fmla="*/ 0 h 701256"/>
                <a:gd name="connsiteX3" fmla="*/ 364302 w 364302"/>
                <a:gd name="connsiteY3" fmla="*/ 118707 h 701256"/>
                <a:gd name="connsiteX4" fmla="*/ 286476 w 364302"/>
                <a:gd name="connsiteY4" fmla="*/ 340915 h 701256"/>
                <a:gd name="connsiteX5" fmla="*/ 364302 w 364302"/>
                <a:gd name="connsiteY5" fmla="*/ 582549 h 701256"/>
                <a:gd name="connsiteX6" fmla="*/ 245595 w 364302"/>
                <a:gd name="connsiteY6" fmla="*/ 701256 h 701256"/>
                <a:gd name="connsiteX7" fmla="*/ 119122 w 364302"/>
                <a:gd name="connsiteY7" fmla="*/ 701256 h 701256"/>
                <a:gd name="connsiteX8" fmla="*/ 415 w 364302"/>
                <a:gd name="connsiteY8" fmla="*/ 582549 h 701256"/>
                <a:gd name="connsiteX9" fmla="*/ 54248 w 364302"/>
                <a:gd name="connsiteY9" fmla="*/ 369943 h 701256"/>
                <a:gd name="connsiteX10" fmla="*/ 415 w 364302"/>
                <a:gd name="connsiteY10" fmla="*/ 118707 h 701256"/>
                <a:gd name="connsiteX0" fmla="*/ 415 w 364302"/>
                <a:gd name="connsiteY0" fmla="*/ 29826 h 612375"/>
                <a:gd name="connsiteX1" fmla="*/ 119122 w 364302"/>
                <a:gd name="connsiteY1" fmla="*/ 27233 h 612375"/>
                <a:gd name="connsiteX2" fmla="*/ 202052 w 364302"/>
                <a:gd name="connsiteY2" fmla="*/ 85290 h 612375"/>
                <a:gd name="connsiteX3" fmla="*/ 364302 w 364302"/>
                <a:gd name="connsiteY3" fmla="*/ 29826 h 612375"/>
                <a:gd name="connsiteX4" fmla="*/ 286476 w 364302"/>
                <a:gd name="connsiteY4" fmla="*/ 252034 h 612375"/>
                <a:gd name="connsiteX5" fmla="*/ 364302 w 364302"/>
                <a:gd name="connsiteY5" fmla="*/ 493668 h 612375"/>
                <a:gd name="connsiteX6" fmla="*/ 245595 w 364302"/>
                <a:gd name="connsiteY6" fmla="*/ 612375 h 612375"/>
                <a:gd name="connsiteX7" fmla="*/ 119122 w 364302"/>
                <a:gd name="connsiteY7" fmla="*/ 612375 h 612375"/>
                <a:gd name="connsiteX8" fmla="*/ 415 w 364302"/>
                <a:gd name="connsiteY8" fmla="*/ 493668 h 612375"/>
                <a:gd name="connsiteX9" fmla="*/ 54248 w 364302"/>
                <a:gd name="connsiteY9" fmla="*/ 281062 h 612375"/>
                <a:gd name="connsiteX10" fmla="*/ 415 w 364302"/>
                <a:gd name="connsiteY10" fmla="*/ 29826 h 612375"/>
                <a:gd name="connsiteX0" fmla="*/ 415 w 364302"/>
                <a:gd name="connsiteY0" fmla="*/ 29826 h 612375"/>
                <a:gd name="connsiteX1" fmla="*/ 119122 w 364302"/>
                <a:gd name="connsiteY1" fmla="*/ 27233 h 612375"/>
                <a:gd name="connsiteX2" fmla="*/ 202052 w 364302"/>
                <a:gd name="connsiteY2" fmla="*/ 128833 h 612375"/>
                <a:gd name="connsiteX3" fmla="*/ 364302 w 364302"/>
                <a:gd name="connsiteY3" fmla="*/ 29826 h 612375"/>
                <a:gd name="connsiteX4" fmla="*/ 286476 w 364302"/>
                <a:gd name="connsiteY4" fmla="*/ 252034 h 612375"/>
                <a:gd name="connsiteX5" fmla="*/ 364302 w 364302"/>
                <a:gd name="connsiteY5" fmla="*/ 493668 h 612375"/>
                <a:gd name="connsiteX6" fmla="*/ 245595 w 364302"/>
                <a:gd name="connsiteY6" fmla="*/ 612375 h 612375"/>
                <a:gd name="connsiteX7" fmla="*/ 119122 w 364302"/>
                <a:gd name="connsiteY7" fmla="*/ 612375 h 612375"/>
                <a:gd name="connsiteX8" fmla="*/ 415 w 364302"/>
                <a:gd name="connsiteY8" fmla="*/ 493668 h 612375"/>
                <a:gd name="connsiteX9" fmla="*/ 54248 w 364302"/>
                <a:gd name="connsiteY9" fmla="*/ 281062 h 612375"/>
                <a:gd name="connsiteX10" fmla="*/ 415 w 364302"/>
                <a:gd name="connsiteY10" fmla="*/ 29826 h 612375"/>
                <a:gd name="connsiteX0" fmla="*/ 415 w 364302"/>
                <a:gd name="connsiteY0" fmla="*/ 15431 h 597980"/>
                <a:gd name="connsiteX1" fmla="*/ 202052 w 364302"/>
                <a:gd name="connsiteY1" fmla="*/ 114438 h 597980"/>
                <a:gd name="connsiteX2" fmla="*/ 364302 w 364302"/>
                <a:gd name="connsiteY2" fmla="*/ 15431 h 597980"/>
                <a:gd name="connsiteX3" fmla="*/ 286476 w 364302"/>
                <a:gd name="connsiteY3" fmla="*/ 237639 h 597980"/>
                <a:gd name="connsiteX4" fmla="*/ 364302 w 364302"/>
                <a:gd name="connsiteY4" fmla="*/ 479273 h 597980"/>
                <a:gd name="connsiteX5" fmla="*/ 245595 w 364302"/>
                <a:gd name="connsiteY5" fmla="*/ 597980 h 597980"/>
                <a:gd name="connsiteX6" fmla="*/ 119122 w 364302"/>
                <a:gd name="connsiteY6" fmla="*/ 597980 h 597980"/>
                <a:gd name="connsiteX7" fmla="*/ 415 w 364302"/>
                <a:gd name="connsiteY7" fmla="*/ 479273 h 597980"/>
                <a:gd name="connsiteX8" fmla="*/ 54248 w 364302"/>
                <a:gd name="connsiteY8" fmla="*/ 266667 h 597980"/>
                <a:gd name="connsiteX9" fmla="*/ 415 w 364302"/>
                <a:gd name="connsiteY9" fmla="*/ 15431 h 597980"/>
                <a:gd name="connsiteX0" fmla="*/ 415 w 364302"/>
                <a:gd name="connsiteY0" fmla="*/ 15431 h 597980"/>
                <a:gd name="connsiteX1" fmla="*/ 158509 w 364302"/>
                <a:gd name="connsiteY1" fmla="*/ 114438 h 597980"/>
                <a:gd name="connsiteX2" fmla="*/ 364302 w 364302"/>
                <a:gd name="connsiteY2" fmla="*/ 15431 h 597980"/>
                <a:gd name="connsiteX3" fmla="*/ 286476 w 364302"/>
                <a:gd name="connsiteY3" fmla="*/ 237639 h 597980"/>
                <a:gd name="connsiteX4" fmla="*/ 364302 w 364302"/>
                <a:gd name="connsiteY4" fmla="*/ 479273 h 597980"/>
                <a:gd name="connsiteX5" fmla="*/ 245595 w 364302"/>
                <a:gd name="connsiteY5" fmla="*/ 597980 h 597980"/>
                <a:gd name="connsiteX6" fmla="*/ 119122 w 364302"/>
                <a:gd name="connsiteY6" fmla="*/ 597980 h 597980"/>
                <a:gd name="connsiteX7" fmla="*/ 415 w 364302"/>
                <a:gd name="connsiteY7" fmla="*/ 479273 h 597980"/>
                <a:gd name="connsiteX8" fmla="*/ 54248 w 364302"/>
                <a:gd name="connsiteY8" fmla="*/ 266667 h 597980"/>
                <a:gd name="connsiteX9" fmla="*/ 415 w 364302"/>
                <a:gd name="connsiteY9" fmla="*/ 15431 h 597980"/>
                <a:gd name="connsiteX0" fmla="*/ 415 w 364302"/>
                <a:gd name="connsiteY0" fmla="*/ 21742 h 604291"/>
                <a:gd name="connsiteX1" fmla="*/ 158509 w 364302"/>
                <a:gd name="connsiteY1" fmla="*/ 59789 h 604291"/>
                <a:gd name="connsiteX2" fmla="*/ 364302 w 364302"/>
                <a:gd name="connsiteY2" fmla="*/ 21742 h 604291"/>
                <a:gd name="connsiteX3" fmla="*/ 286476 w 364302"/>
                <a:gd name="connsiteY3" fmla="*/ 243950 h 604291"/>
                <a:gd name="connsiteX4" fmla="*/ 364302 w 364302"/>
                <a:gd name="connsiteY4" fmla="*/ 485584 h 604291"/>
                <a:gd name="connsiteX5" fmla="*/ 245595 w 364302"/>
                <a:gd name="connsiteY5" fmla="*/ 604291 h 604291"/>
                <a:gd name="connsiteX6" fmla="*/ 119122 w 364302"/>
                <a:gd name="connsiteY6" fmla="*/ 604291 h 604291"/>
                <a:gd name="connsiteX7" fmla="*/ 415 w 364302"/>
                <a:gd name="connsiteY7" fmla="*/ 485584 h 604291"/>
                <a:gd name="connsiteX8" fmla="*/ 54248 w 364302"/>
                <a:gd name="connsiteY8" fmla="*/ 272978 h 604291"/>
                <a:gd name="connsiteX9" fmla="*/ 415 w 364302"/>
                <a:gd name="connsiteY9" fmla="*/ 21742 h 604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64302" h="604291">
                  <a:moveTo>
                    <a:pt x="415" y="21742"/>
                  </a:moveTo>
                  <a:cubicBezTo>
                    <a:pt x="25049" y="-3629"/>
                    <a:pt x="97861" y="59789"/>
                    <a:pt x="158509" y="59789"/>
                  </a:cubicBezTo>
                  <a:cubicBezTo>
                    <a:pt x="224069" y="59789"/>
                    <a:pt x="364302" y="-43818"/>
                    <a:pt x="364302" y="21742"/>
                  </a:cubicBezTo>
                  <a:cubicBezTo>
                    <a:pt x="362551" y="95811"/>
                    <a:pt x="288227" y="169881"/>
                    <a:pt x="286476" y="243950"/>
                  </a:cubicBezTo>
                  <a:cubicBezTo>
                    <a:pt x="288227" y="324495"/>
                    <a:pt x="362551" y="405039"/>
                    <a:pt x="364302" y="485584"/>
                  </a:cubicBezTo>
                  <a:cubicBezTo>
                    <a:pt x="364302" y="551144"/>
                    <a:pt x="311155" y="604291"/>
                    <a:pt x="245595" y="604291"/>
                  </a:cubicBezTo>
                  <a:lnTo>
                    <a:pt x="119122" y="604291"/>
                  </a:lnTo>
                  <a:cubicBezTo>
                    <a:pt x="53562" y="604291"/>
                    <a:pt x="415" y="551144"/>
                    <a:pt x="415" y="485584"/>
                  </a:cubicBezTo>
                  <a:cubicBezTo>
                    <a:pt x="-5831" y="414715"/>
                    <a:pt x="60494" y="343847"/>
                    <a:pt x="54248" y="272978"/>
                  </a:cubicBezTo>
                  <a:lnTo>
                    <a:pt x="415" y="21742"/>
                  </a:lnTo>
                  <a:close/>
                </a:path>
              </a:pathLst>
            </a:custGeom>
            <a:solidFill>
              <a:srgbClr val="B18B7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3F6C6809-367B-A226-74E3-5E471888BF69}"/>
              </a:ext>
            </a:extLst>
          </p:cNvPr>
          <p:cNvGrpSpPr/>
          <p:nvPr/>
        </p:nvGrpSpPr>
        <p:grpSpPr>
          <a:xfrm flipH="1">
            <a:off x="6524163" y="3486260"/>
            <a:ext cx="2108592" cy="2355584"/>
            <a:chOff x="4182121" y="76928"/>
            <a:chExt cx="6051502" cy="6760348"/>
          </a:xfrm>
        </p:grpSpPr>
        <p:sp>
          <p:nvSpPr>
            <p:cNvPr id="3" name="Rectangle 89">
              <a:extLst>
                <a:ext uri="{FF2B5EF4-FFF2-40B4-BE49-F238E27FC236}">
                  <a16:creationId xmlns:a16="http://schemas.microsoft.com/office/drawing/2014/main" id="{069142A1-3EF6-7E3B-750B-F503CCC00864}"/>
                </a:ext>
              </a:extLst>
            </p:cNvPr>
            <p:cNvSpPr/>
            <p:nvPr/>
          </p:nvSpPr>
          <p:spPr>
            <a:xfrm>
              <a:off x="9148277" y="4046953"/>
              <a:ext cx="1085346" cy="1330331"/>
            </a:xfrm>
            <a:custGeom>
              <a:avLst/>
              <a:gdLst>
                <a:gd name="connsiteX0" fmla="*/ 0 w 828245"/>
                <a:gd name="connsiteY0" fmla="*/ 0 h 618420"/>
                <a:gd name="connsiteX1" fmla="*/ 828245 w 828245"/>
                <a:gd name="connsiteY1" fmla="*/ 0 h 618420"/>
                <a:gd name="connsiteX2" fmla="*/ 828245 w 828245"/>
                <a:gd name="connsiteY2" fmla="*/ 618420 h 618420"/>
                <a:gd name="connsiteX3" fmla="*/ 0 w 828245"/>
                <a:gd name="connsiteY3" fmla="*/ 618420 h 618420"/>
                <a:gd name="connsiteX4" fmla="*/ 0 w 828245"/>
                <a:gd name="connsiteY4" fmla="*/ 0 h 618420"/>
                <a:gd name="connsiteX0" fmla="*/ 0 w 828245"/>
                <a:gd name="connsiteY0" fmla="*/ 618420 h 618420"/>
                <a:gd name="connsiteX1" fmla="*/ 828245 w 828245"/>
                <a:gd name="connsiteY1" fmla="*/ 0 h 618420"/>
                <a:gd name="connsiteX2" fmla="*/ 828245 w 828245"/>
                <a:gd name="connsiteY2" fmla="*/ 618420 h 618420"/>
                <a:gd name="connsiteX3" fmla="*/ 0 w 828245"/>
                <a:gd name="connsiteY3" fmla="*/ 618420 h 618420"/>
                <a:gd name="connsiteX0" fmla="*/ 222633 w 1050878"/>
                <a:gd name="connsiteY0" fmla="*/ 604772 h 604772"/>
                <a:gd name="connsiteX1" fmla="*/ 0 w 1050878"/>
                <a:gd name="connsiteY1" fmla="*/ 0 h 604772"/>
                <a:gd name="connsiteX2" fmla="*/ 1050878 w 1050878"/>
                <a:gd name="connsiteY2" fmla="*/ 604772 h 604772"/>
                <a:gd name="connsiteX3" fmla="*/ 222633 w 1050878"/>
                <a:gd name="connsiteY3" fmla="*/ 604772 h 604772"/>
                <a:gd name="connsiteX0" fmla="*/ 222633 w 222633"/>
                <a:gd name="connsiteY0" fmla="*/ 604772 h 604772"/>
                <a:gd name="connsiteX1" fmla="*/ 0 w 222633"/>
                <a:gd name="connsiteY1" fmla="*/ 0 h 604772"/>
                <a:gd name="connsiteX2" fmla="*/ 222633 w 222633"/>
                <a:gd name="connsiteY2" fmla="*/ 604772 h 604772"/>
                <a:gd name="connsiteX0" fmla="*/ 318168 w 318168"/>
                <a:gd name="connsiteY0" fmla="*/ 741250 h 741250"/>
                <a:gd name="connsiteX1" fmla="*/ 0 w 318168"/>
                <a:gd name="connsiteY1" fmla="*/ 0 h 741250"/>
                <a:gd name="connsiteX2" fmla="*/ 318168 w 318168"/>
                <a:gd name="connsiteY2" fmla="*/ 741250 h 741250"/>
                <a:gd name="connsiteX0" fmla="*/ 318168 w 1101827"/>
                <a:gd name="connsiteY0" fmla="*/ 741250 h 741250"/>
                <a:gd name="connsiteX1" fmla="*/ 0 w 1101827"/>
                <a:gd name="connsiteY1" fmla="*/ 0 h 741250"/>
                <a:gd name="connsiteX2" fmla="*/ 318168 w 1101827"/>
                <a:gd name="connsiteY2" fmla="*/ 741250 h 741250"/>
                <a:gd name="connsiteX0" fmla="*/ 127100 w 956340"/>
                <a:gd name="connsiteY0" fmla="*/ 513587 h 513587"/>
                <a:gd name="connsiteX1" fmla="*/ 0 w 956340"/>
                <a:gd name="connsiteY1" fmla="*/ 31644 h 513587"/>
                <a:gd name="connsiteX2" fmla="*/ 127100 w 956340"/>
                <a:gd name="connsiteY2" fmla="*/ 513587 h 513587"/>
                <a:gd name="connsiteX0" fmla="*/ 127100 w 1066403"/>
                <a:gd name="connsiteY0" fmla="*/ 1301512 h 1301512"/>
                <a:gd name="connsiteX1" fmla="*/ 0 w 1066403"/>
                <a:gd name="connsiteY1" fmla="*/ 819569 h 1301512"/>
                <a:gd name="connsiteX2" fmla="*/ 127100 w 1066403"/>
                <a:gd name="connsiteY2" fmla="*/ 1301512 h 1301512"/>
                <a:gd name="connsiteX0" fmla="*/ 154396 w 1085346"/>
                <a:gd name="connsiteY0" fmla="*/ 1330331 h 1330331"/>
                <a:gd name="connsiteX1" fmla="*/ 0 w 1085346"/>
                <a:gd name="connsiteY1" fmla="*/ 807445 h 1330331"/>
                <a:gd name="connsiteX2" fmla="*/ 154396 w 1085346"/>
                <a:gd name="connsiteY2" fmla="*/ 1330331 h 1330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85346" h="1330331">
                  <a:moveTo>
                    <a:pt x="154396" y="1330331"/>
                  </a:moveTo>
                  <a:lnTo>
                    <a:pt x="0" y="807445"/>
                  </a:lnTo>
                  <a:cubicBezTo>
                    <a:pt x="570080" y="-828863"/>
                    <a:pt x="2040913" y="373565"/>
                    <a:pt x="154396" y="1330331"/>
                  </a:cubicBezTo>
                  <a:close/>
                </a:path>
              </a:pathLst>
            </a:custGeom>
            <a:gradFill>
              <a:gsLst>
                <a:gs pos="0">
                  <a:srgbClr val="452069"/>
                </a:gs>
                <a:gs pos="100000">
                  <a:srgbClr val="42458A"/>
                </a:gs>
              </a:gsLst>
              <a:lin ang="5400000" scaled="1"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4A369ADF-FFBB-C693-5739-B75C41E4B5A2}"/>
                </a:ext>
              </a:extLst>
            </p:cNvPr>
            <p:cNvGrpSpPr/>
            <p:nvPr/>
          </p:nvGrpSpPr>
          <p:grpSpPr>
            <a:xfrm>
              <a:off x="5095533" y="5946709"/>
              <a:ext cx="1006206" cy="890567"/>
              <a:chOff x="4754542" y="5870030"/>
              <a:chExt cx="1006206" cy="890567"/>
            </a:xfrm>
          </p:grpSpPr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71FB7F9E-1DB2-890B-666E-442764717DD6}"/>
                  </a:ext>
                </a:extLst>
              </p:cNvPr>
              <p:cNvSpPr/>
              <p:nvPr/>
            </p:nvSpPr>
            <p:spPr>
              <a:xfrm rot="18674978">
                <a:off x="4812841" y="5812690"/>
                <a:ext cx="890567" cy="1005247"/>
              </a:xfrm>
              <a:custGeom>
                <a:avLst/>
                <a:gdLst>
                  <a:gd name="connsiteX0" fmla="*/ 889576 w 890567"/>
                  <a:gd name="connsiteY0" fmla="*/ 403423 h 1005247"/>
                  <a:gd name="connsiteX1" fmla="*/ 890567 w 890567"/>
                  <a:gd name="connsiteY1" fmla="*/ 429599 h 1005247"/>
                  <a:gd name="connsiteX2" fmla="*/ 787223 w 890567"/>
                  <a:gd name="connsiteY2" fmla="*/ 974300 h 1005247"/>
                  <a:gd name="connsiteX3" fmla="*/ 773135 w 890567"/>
                  <a:gd name="connsiteY3" fmla="*/ 1005247 h 1005247"/>
                  <a:gd name="connsiteX4" fmla="*/ 703845 w 890567"/>
                  <a:gd name="connsiteY4" fmla="*/ 929468 h 1005247"/>
                  <a:gd name="connsiteX5" fmla="*/ 847000 w 890567"/>
                  <a:gd name="connsiteY5" fmla="*/ 448378 h 1005247"/>
                  <a:gd name="connsiteX6" fmla="*/ 889576 w 890567"/>
                  <a:gd name="connsiteY6" fmla="*/ 403423 h 10052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90567" h="1005247">
                    <a:moveTo>
                      <a:pt x="889576" y="403423"/>
                    </a:moveTo>
                    <a:lnTo>
                      <a:pt x="890567" y="429599"/>
                    </a:lnTo>
                    <a:cubicBezTo>
                      <a:pt x="890567" y="626825"/>
                      <a:pt x="853130" y="812380"/>
                      <a:pt x="787223" y="974300"/>
                    </a:cubicBezTo>
                    <a:lnTo>
                      <a:pt x="773135" y="1005247"/>
                    </a:lnTo>
                    <a:lnTo>
                      <a:pt x="703845" y="929468"/>
                    </a:lnTo>
                    <a:cubicBezTo>
                      <a:pt x="288450" y="1007161"/>
                      <a:pt x="-719825" y="-817483"/>
                      <a:pt x="847000" y="448378"/>
                    </a:cubicBezTo>
                    <a:lnTo>
                      <a:pt x="889576" y="403423"/>
                    </a:lnTo>
                    <a:close/>
                  </a:path>
                </a:pathLst>
              </a:custGeom>
              <a:solidFill>
                <a:srgbClr val="42458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DDF3D0C8-D1F4-1F35-C295-6B697AB63890}"/>
                  </a:ext>
                </a:extLst>
              </p:cNvPr>
              <p:cNvGrpSpPr/>
              <p:nvPr/>
            </p:nvGrpSpPr>
            <p:grpSpPr>
              <a:xfrm>
                <a:off x="4754542" y="6107295"/>
                <a:ext cx="518573" cy="419842"/>
                <a:chOff x="6978783" y="6499397"/>
                <a:chExt cx="518573" cy="419842"/>
              </a:xfrm>
            </p:grpSpPr>
            <p:sp>
              <p:nvSpPr>
                <p:cNvPr id="55" name="Freeform: Shape 54">
                  <a:extLst>
                    <a:ext uri="{FF2B5EF4-FFF2-40B4-BE49-F238E27FC236}">
                      <a16:creationId xmlns:a16="http://schemas.microsoft.com/office/drawing/2014/main" id="{2C5FDD49-D106-F434-00D1-F9F2336E6183}"/>
                    </a:ext>
                  </a:extLst>
                </p:cNvPr>
                <p:cNvSpPr/>
                <p:nvPr/>
              </p:nvSpPr>
              <p:spPr>
                <a:xfrm rot="17542130">
                  <a:off x="7276814" y="6698697"/>
                  <a:ext cx="334951" cy="106133"/>
                </a:xfrm>
                <a:custGeom>
                  <a:avLst/>
                  <a:gdLst>
                    <a:gd name="connsiteX0" fmla="*/ 0 w 393700"/>
                    <a:gd name="connsiteY0" fmla="*/ 0 h 101600"/>
                    <a:gd name="connsiteX1" fmla="*/ 393700 w 393700"/>
                    <a:gd name="connsiteY1" fmla="*/ 101600 h 101600"/>
                    <a:gd name="connsiteX2" fmla="*/ 393700 w 393700"/>
                    <a:gd name="connsiteY2" fmla="*/ 101600 h 101600"/>
                    <a:gd name="connsiteX0" fmla="*/ 0 w 401320"/>
                    <a:gd name="connsiteY0" fmla="*/ 0 h 78740"/>
                    <a:gd name="connsiteX1" fmla="*/ 401320 w 401320"/>
                    <a:gd name="connsiteY1" fmla="*/ 78740 h 78740"/>
                    <a:gd name="connsiteX2" fmla="*/ 401320 w 401320"/>
                    <a:gd name="connsiteY2" fmla="*/ 78740 h 78740"/>
                    <a:gd name="connsiteX0" fmla="*/ 0 w 401320"/>
                    <a:gd name="connsiteY0" fmla="*/ 1441 h 80181"/>
                    <a:gd name="connsiteX1" fmla="*/ 401320 w 401320"/>
                    <a:gd name="connsiteY1" fmla="*/ 80181 h 80181"/>
                    <a:gd name="connsiteX2" fmla="*/ 401320 w 401320"/>
                    <a:gd name="connsiteY2" fmla="*/ 80181 h 80181"/>
                    <a:gd name="connsiteX0" fmla="*/ 0 w 401320"/>
                    <a:gd name="connsiteY0" fmla="*/ 2043 h 80783"/>
                    <a:gd name="connsiteX1" fmla="*/ 401320 w 401320"/>
                    <a:gd name="connsiteY1" fmla="*/ 80783 h 80783"/>
                    <a:gd name="connsiteX2" fmla="*/ 401320 w 401320"/>
                    <a:gd name="connsiteY2" fmla="*/ 80783 h 80783"/>
                    <a:gd name="connsiteX0" fmla="*/ 0 w 401320"/>
                    <a:gd name="connsiteY0" fmla="*/ 2043 h 80783"/>
                    <a:gd name="connsiteX1" fmla="*/ 401320 w 401320"/>
                    <a:gd name="connsiteY1" fmla="*/ 80783 h 80783"/>
                    <a:gd name="connsiteX2" fmla="*/ 401320 w 401320"/>
                    <a:gd name="connsiteY2" fmla="*/ 19823 h 80783"/>
                    <a:gd name="connsiteX0" fmla="*/ 0 w 401320"/>
                    <a:gd name="connsiteY0" fmla="*/ 2043 h 80783"/>
                    <a:gd name="connsiteX1" fmla="*/ 401320 w 401320"/>
                    <a:gd name="connsiteY1" fmla="*/ 80783 h 80783"/>
                    <a:gd name="connsiteX0" fmla="*/ 0 w 401320"/>
                    <a:gd name="connsiteY0" fmla="*/ 5730 h 46370"/>
                    <a:gd name="connsiteX1" fmla="*/ 401320 w 401320"/>
                    <a:gd name="connsiteY1" fmla="*/ 46370 h 46370"/>
                    <a:gd name="connsiteX0" fmla="*/ 0 w 359039"/>
                    <a:gd name="connsiteY0" fmla="*/ 3255 h 61294"/>
                    <a:gd name="connsiteX1" fmla="*/ 359039 w 359039"/>
                    <a:gd name="connsiteY1" fmla="*/ 61294 h 61294"/>
                    <a:gd name="connsiteX0" fmla="*/ 0 w 334951"/>
                    <a:gd name="connsiteY0" fmla="*/ 6575 h 43627"/>
                    <a:gd name="connsiteX1" fmla="*/ 334951 w 334951"/>
                    <a:gd name="connsiteY1" fmla="*/ 43627 h 43627"/>
                    <a:gd name="connsiteX0" fmla="*/ 0 w 334951"/>
                    <a:gd name="connsiteY0" fmla="*/ 61832 h 98884"/>
                    <a:gd name="connsiteX1" fmla="*/ 334951 w 334951"/>
                    <a:gd name="connsiteY1" fmla="*/ 98884 h 98884"/>
                    <a:gd name="connsiteX0" fmla="*/ 0 w 334951"/>
                    <a:gd name="connsiteY0" fmla="*/ 69081 h 106133"/>
                    <a:gd name="connsiteX1" fmla="*/ 334951 w 334951"/>
                    <a:gd name="connsiteY1" fmla="*/ 106133 h 1061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34951" h="106133">
                      <a:moveTo>
                        <a:pt x="0" y="69081"/>
                      </a:moveTo>
                      <a:cubicBezTo>
                        <a:pt x="200846" y="-67103"/>
                        <a:pt x="224757" y="26722"/>
                        <a:pt x="334951" y="106133"/>
                      </a:cubicBezTo>
                    </a:path>
                  </a:pathLst>
                </a:custGeom>
                <a:solidFill>
                  <a:srgbClr val="42458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Freeform: Shape 55">
                  <a:extLst>
                    <a:ext uri="{FF2B5EF4-FFF2-40B4-BE49-F238E27FC236}">
                      <a16:creationId xmlns:a16="http://schemas.microsoft.com/office/drawing/2014/main" id="{731A31C8-6739-B0C3-570C-6F9238557B83}"/>
                    </a:ext>
                  </a:extLst>
                </p:cNvPr>
                <p:cNvSpPr/>
                <p:nvPr/>
              </p:nvSpPr>
              <p:spPr>
                <a:xfrm rot="17542130">
                  <a:off x="7043860" y="6666396"/>
                  <a:ext cx="334951" cy="106133"/>
                </a:xfrm>
                <a:custGeom>
                  <a:avLst/>
                  <a:gdLst>
                    <a:gd name="connsiteX0" fmla="*/ 0 w 393700"/>
                    <a:gd name="connsiteY0" fmla="*/ 0 h 101600"/>
                    <a:gd name="connsiteX1" fmla="*/ 393700 w 393700"/>
                    <a:gd name="connsiteY1" fmla="*/ 101600 h 101600"/>
                    <a:gd name="connsiteX2" fmla="*/ 393700 w 393700"/>
                    <a:gd name="connsiteY2" fmla="*/ 101600 h 101600"/>
                    <a:gd name="connsiteX0" fmla="*/ 0 w 401320"/>
                    <a:gd name="connsiteY0" fmla="*/ 0 h 78740"/>
                    <a:gd name="connsiteX1" fmla="*/ 401320 w 401320"/>
                    <a:gd name="connsiteY1" fmla="*/ 78740 h 78740"/>
                    <a:gd name="connsiteX2" fmla="*/ 401320 w 401320"/>
                    <a:gd name="connsiteY2" fmla="*/ 78740 h 78740"/>
                    <a:gd name="connsiteX0" fmla="*/ 0 w 401320"/>
                    <a:gd name="connsiteY0" fmla="*/ 1441 h 80181"/>
                    <a:gd name="connsiteX1" fmla="*/ 401320 w 401320"/>
                    <a:gd name="connsiteY1" fmla="*/ 80181 h 80181"/>
                    <a:gd name="connsiteX2" fmla="*/ 401320 w 401320"/>
                    <a:gd name="connsiteY2" fmla="*/ 80181 h 80181"/>
                    <a:gd name="connsiteX0" fmla="*/ 0 w 401320"/>
                    <a:gd name="connsiteY0" fmla="*/ 2043 h 80783"/>
                    <a:gd name="connsiteX1" fmla="*/ 401320 w 401320"/>
                    <a:gd name="connsiteY1" fmla="*/ 80783 h 80783"/>
                    <a:gd name="connsiteX2" fmla="*/ 401320 w 401320"/>
                    <a:gd name="connsiteY2" fmla="*/ 80783 h 80783"/>
                    <a:gd name="connsiteX0" fmla="*/ 0 w 401320"/>
                    <a:gd name="connsiteY0" fmla="*/ 2043 h 80783"/>
                    <a:gd name="connsiteX1" fmla="*/ 401320 w 401320"/>
                    <a:gd name="connsiteY1" fmla="*/ 80783 h 80783"/>
                    <a:gd name="connsiteX2" fmla="*/ 401320 w 401320"/>
                    <a:gd name="connsiteY2" fmla="*/ 19823 h 80783"/>
                    <a:gd name="connsiteX0" fmla="*/ 0 w 401320"/>
                    <a:gd name="connsiteY0" fmla="*/ 2043 h 80783"/>
                    <a:gd name="connsiteX1" fmla="*/ 401320 w 401320"/>
                    <a:gd name="connsiteY1" fmla="*/ 80783 h 80783"/>
                    <a:gd name="connsiteX0" fmla="*/ 0 w 401320"/>
                    <a:gd name="connsiteY0" fmla="*/ 5730 h 46370"/>
                    <a:gd name="connsiteX1" fmla="*/ 401320 w 401320"/>
                    <a:gd name="connsiteY1" fmla="*/ 46370 h 46370"/>
                    <a:gd name="connsiteX0" fmla="*/ 0 w 359039"/>
                    <a:gd name="connsiteY0" fmla="*/ 3255 h 61294"/>
                    <a:gd name="connsiteX1" fmla="*/ 359039 w 359039"/>
                    <a:gd name="connsiteY1" fmla="*/ 61294 h 61294"/>
                    <a:gd name="connsiteX0" fmla="*/ 0 w 334951"/>
                    <a:gd name="connsiteY0" fmla="*/ 6575 h 43627"/>
                    <a:gd name="connsiteX1" fmla="*/ 334951 w 334951"/>
                    <a:gd name="connsiteY1" fmla="*/ 43627 h 43627"/>
                    <a:gd name="connsiteX0" fmla="*/ 0 w 334951"/>
                    <a:gd name="connsiteY0" fmla="*/ 61832 h 98884"/>
                    <a:gd name="connsiteX1" fmla="*/ 334951 w 334951"/>
                    <a:gd name="connsiteY1" fmla="*/ 98884 h 98884"/>
                    <a:gd name="connsiteX0" fmla="*/ 0 w 334951"/>
                    <a:gd name="connsiteY0" fmla="*/ 69081 h 106133"/>
                    <a:gd name="connsiteX1" fmla="*/ 334951 w 334951"/>
                    <a:gd name="connsiteY1" fmla="*/ 106133 h 1061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34951" h="106133">
                      <a:moveTo>
                        <a:pt x="0" y="69081"/>
                      </a:moveTo>
                      <a:cubicBezTo>
                        <a:pt x="200846" y="-67103"/>
                        <a:pt x="224757" y="26722"/>
                        <a:pt x="334951" y="106133"/>
                      </a:cubicBezTo>
                    </a:path>
                  </a:pathLst>
                </a:custGeom>
                <a:solidFill>
                  <a:srgbClr val="42458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" name="Freeform: Shape 56">
                  <a:extLst>
                    <a:ext uri="{FF2B5EF4-FFF2-40B4-BE49-F238E27FC236}">
                      <a16:creationId xmlns:a16="http://schemas.microsoft.com/office/drawing/2014/main" id="{C783E54A-6E14-A9BB-FC78-BF92DB0195C7}"/>
                    </a:ext>
                  </a:extLst>
                </p:cNvPr>
                <p:cNvSpPr/>
                <p:nvPr/>
              </p:nvSpPr>
              <p:spPr>
                <a:xfrm rot="17542130">
                  <a:off x="6864374" y="6613806"/>
                  <a:ext cx="334951" cy="106133"/>
                </a:xfrm>
                <a:custGeom>
                  <a:avLst/>
                  <a:gdLst>
                    <a:gd name="connsiteX0" fmla="*/ 0 w 393700"/>
                    <a:gd name="connsiteY0" fmla="*/ 0 h 101600"/>
                    <a:gd name="connsiteX1" fmla="*/ 393700 w 393700"/>
                    <a:gd name="connsiteY1" fmla="*/ 101600 h 101600"/>
                    <a:gd name="connsiteX2" fmla="*/ 393700 w 393700"/>
                    <a:gd name="connsiteY2" fmla="*/ 101600 h 101600"/>
                    <a:gd name="connsiteX0" fmla="*/ 0 w 401320"/>
                    <a:gd name="connsiteY0" fmla="*/ 0 h 78740"/>
                    <a:gd name="connsiteX1" fmla="*/ 401320 w 401320"/>
                    <a:gd name="connsiteY1" fmla="*/ 78740 h 78740"/>
                    <a:gd name="connsiteX2" fmla="*/ 401320 w 401320"/>
                    <a:gd name="connsiteY2" fmla="*/ 78740 h 78740"/>
                    <a:gd name="connsiteX0" fmla="*/ 0 w 401320"/>
                    <a:gd name="connsiteY0" fmla="*/ 1441 h 80181"/>
                    <a:gd name="connsiteX1" fmla="*/ 401320 w 401320"/>
                    <a:gd name="connsiteY1" fmla="*/ 80181 h 80181"/>
                    <a:gd name="connsiteX2" fmla="*/ 401320 w 401320"/>
                    <a:gd name="connsiteY2" fmla="*/ 80181 h 80181"/>
                    <a:gd name="connsiteX0" fmla="*/ 0 w 401320"/>
                    <a:gd name="connsiteY0" fmla="*/ 2043 h 80783"/>
                    <a:gd name="connsiteX1" fmla="*/ 401320 w 401320"/>
                    <a:gd name="connsiteY1" fmla="*/ 80783 h 80783"/>
                    <a:gd name="connsiteX2" fmla="*/ 401320 w 401320"/>
                    <a:gd name="connsiteY2" fmla="*/ 80783 h 80783"/>
                    <a:gd name="connsiteX0" fmla="*/ 0 w 401320"/>
                    <a:gd name="connsiteY0" fmla="*/ 2043 h 80783"/>
                    <a:gd name="connsiteX1" fmla="*/ 401320 w 401320"/>
                    <a:gd name="connsiteY1" fmla="*/ 80783 h 80783"/>
                    <a:gd name="connsiteX2" fmla="*/ 401320 w 401320"/>
                    <a:gd name="connsiteY2" fmla="*/ 19823 h 80783"/>
                    <a:gd name="connsiteX0" fmla="*/ 0 w 401320"/>
                    <a:gd name="connsiteY0" fmla="*/ 2043 h 80783"/>
                    <a:gd name="connsiteX1" fmla="*/ 401320 w 401320"/>
                    <a:gd name="connsiteY1" fmla="*/ 80783 h 80783"/>
                    <a:gd name="connsiteX0" fmla="*/ 0 w 401320"/>
                    <a:gd name="connsiteY0" fmla="*/ 5730 h 46370"/>
                    <a:gd name="connsiteX1" fmla="*/ 401320 w 401320"/>
                    <a:gd name="connsiteY1" fmla="*/ 46370 h 46370"/>
                    <a:gd name="connsiteX0" fmla="*/ 0 w 359039"/>
                    <a:gd name="connsiteY0" fmla="*/ 3255 h 61294"/>
                    <a:gd name="connsiteX1" fmla="*/ 359039 w 359039"/>
                    <a:gd name="connsiteY1" fmla="*/ 61294 h 61294"/>
                    <a:gd name="connsiteX0" fmla="*/ 0 w 334951"/>
                    <a:gd name="connsiteY0" fmla="*/ 6575 h 43627"/>
                    <a:gd name="connsiteX1" fmla="*/ 334951 w 334951"/>
                    <a:gd name="connsiteY1" fmla="*/ 43627 h 43627"/>
                    <a:gd name="connsiteX0" fmla="*/ 0 w 334951"/>
                    <a:gd name="connsiteY0" fmla="*/ 61832 h 98884"/>
                    <a:gd name="connsiteX1" fmla="*/ 334951 w 334951"/>
                    <a:gd name="connsiteY1" fmla="*/ 98884 h 98884"/>
                    <a:gd name="connsiteX0" fmla="*/ 0 w 334951"/>
                    <a:gd name="connsiteY0" fmla="*/ 69081 h 106133"/>
                    <a:gd name="connsiteX1" fmla="*/ 334951 w 334951"/>
                    <a:gd name="connsiteY1" fmla="*/ 106133 h 1061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34951" h="106133">
                      <a:moveTo>
                        <a:pt x="0" y="69081"/>
                      </a:moveTo>
                      <a:cubicBezTo>
                        <a:pt x="200846" y="-67103"/>
                        <a:pt x="224757" y="26722"/>
                        <a:pt x="334951" y="106133"/>
                      </a:cubicBezTo>
                    </a:path>
                  </a:pathLst>
                </a:custGeom>
                <a:solidFill>
                  <a:srgbClr val="42458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4BC3813-6B5D-68A9-B5B6-76B3FF0B3C8A}"/>
                </a:ext>
              </a:extLst>
            </p:cNvPr>
            <p:cNvGrpSpPr/>
            <p:nvPr/>
          </p:nvGrpSpPr>
          <p:grpSpPr>
            <a:xfrm>
              <a:off x="6370578" y="76928"/>
              <a:ext cx="2118793" cy="1469608"/>
              <a:chOff x="6378249" y="68515"/>
              <a:chExt cx="2118793" cy="1469608"/>
            </a:xfrm>
          </p:grpSpPr>
          <p:sp>
            <p:nvSpPr>
              <p:cNvPr id="48" name="Rectangle 2">
                <a:extLst>
                  <a:ext uri="{FF2B5EF4-FFF2-40B4-BE49-F238E27FC236}">
                    <a16:creationId xmlns:a16="http://schemas.microsoft.com/office/drawing/2014/main" id="{ECC0C8C9-F698-B55A-44F8-4B85A43099E5}"/>
                  </a:ext>
                </a:extLst>
              </p:cNvPr>
              <p:cNvSpPr/>
              <p:nvPr/>
            </p:nvSpPr>
            <p:spPr>
              <a:xfrm>
                <a:off x="7495086" y="150581"/>
                <a:ext cx="1001956" cy="1387542"/>
              </a:xfrm>
              <a:custGeom>
                <a:avLst/>
                <a:gdLst>
                  <a:gd name="connsiteX0" fmla="*/ 0 w 721786"/>
                  <a:gd name="connsiteY0" fmla="*/ 0 h 694041"/>
                  <a:gd name="connsiteX1" fmla="*/ 721786 w 721786"/>
                  <a:gd name="connsiteY1" fmla="*/ 0 h 694041"/>
                  <a:gd name="connsiteX2" fmla="*/ 721786 w 721786"/>
                  <a:gd name="connsiteY2" fmla="*/ 694041 h 694041"/>
                  <a:gd name="connsiteX3" fmla="*/ 0 w 721786"/>
                  <a:gd name="connsiteY3" fmla="*/ 694041 h 694041"/>
                  <a:gd name="connsiteX4" fmla="*/ 0 w 721786"/>
                  <a:gd name="connsiteY4" fmla="*/ 0 h 694041"/>
                  <a:gd name="connsiteX0" fmla="*/ 215900 w 937686"/>
                  <a:gd name="connsiteY0" fmla="*/ 0 h 694041"/>
                  <a:gd name="connsiteX1" fmla="*/ 937686 w 937686"/>
                  <a:gd name="connsiteY1" fmla="*/ 0 h 694041"/>
                  <a:gd name="connsiteX2" fmla="*/ 937686 w 937686"/>
                  <a:gd name="connsiteY2" fmla="*/ 694041 h 694041"/>
                  <a:gd name="connsiteX3" fmla="*/ 0 w 937686"/>
                  <a:gd name="connsiteY3" fmla="*/ 59041 h 694041"/>
                  <a:gd name="connsiteX4" fmla="*/ 215900 w 937686"/>
                  <a:gd name="connsiteY4" fmla="*/ 0 h 694041"/>
                  <a:gd name="connsiteX0" fmla="*/ 215900 w 975786"/>
                  <a:gd name="connsiteY0" fmla="*/ 0 h 840091"/>
                  <a:gd name="connsiteX1" fmla="*/ 937686 w 975786"/>
                  <a:gd name="connsiteY1" fmla="*/ 0 h 840091"/>
                  <a:gd name="connsiteX2" fmla="*/ 975786 w 975786"/>
                  <a:gd name="connsiteY2" fmla="*/ 840091 h 840091"/>
                  <a:gd name="connsiteX3" fmla="*/ 0 w 975786"/>
                  <a:gd name="connsiteY3" fmla="*/ 59041 h 840091"/>
                  <a:gd name="connsiteX4" fmla="*/ 215900 w 975786"/>
                  <a:gd name="connsiteY4" fmla="*/ 0 h 840091"/>
                  <a:gd name="connsiteX0" fmla="*/ 0 w 975786"/>
                  <a:gd name="connsiteY0" fmla="*/ 59041 h 840091"/>
                  <a:gd name="connsiteX1" fmla="*/ 937686 w 975786"/>
                  <a:gd name="connsiteY1" fmla="*/ 0 h 840091"/>
                  <a:gd name="connsiteX2" fmla="*/ 975786 w 975786"/>
                  <a:gd name="connsiteY2" fmla="*/ 840091 h 840091"/>
                  <a:gd name="connsiteX3" fmla="*/ 0 w 975786"/>
                  <a:gd name="connsiteY3" fmla="*/ 59041 h 840091"/>
                  <a:gd name="connsiteX0" fmla="*/ 0 w 975786"/>
                  <a:gd name="connsiteY0" fmla="*/ 0 h 781050"/>
                  <a:gd name="connsiteX1" fmla="*/ 975786 w 975786"/>
                  <a:gd name="connsiteY1" fmla="*/ 781050 h 781050"/>
                  <a:gd name="connsiteX2" fmla="*/ 0 w 975786"/>
                  <a:gd name="connsiteY2" fmla="*/ 0 h 781050"/>
                  <a:gd name="connsiteX0" fmla="*/ 0 w 990625"/>
                  <a:gd name="connsiteY0" fmla="*/ 154060 h 935110"/>
                  <a:gd name="connsiteX1" fmla="*/ 975786 w 990625"/>
                  <a:gd name="connsiteY1" fmla="*/ 935110 h 935110"/>
                  <a:gd name="connsiteX2" fmla="*/ 0 w 990625"/>
                  <a:gd name="connsiteY2" fmla="*/ 154060 h 935110"/>
                  <a:gd name="connsiteX0" fmla="*/ 0 w 990625"/>
                  <a:gd name="connsiteY0" fmla="*/ 154060 h 935110"/>
                  <a:gd name="connsiteX1" fmla="*/ 975786 w 990625"/>
                  <a:gd name="connsiteY1" fmla="*/ 935110 h 935110"/>
                  <a:gd name="connsiteX2" fmla="*/ 0 w 990625"/>
                  <a:gd name="connsiteY2" fmla="*/ 154060 h 935110"/>
                  <a:gd name="connsiteX0" fmla="*/ 0 w 1005034"/>
                  <a:gd name="connsiteY0" fmla="*/ 619198 h 1400248"/>
                  <a:gd name="connsiteX1" fmla="*/ 975786 w 1005034"/>
                  <a:gd name="connsiteY1" fmla="*/ 1400248 h 1400248"/>
                  <a:gd name="connsiteX2" fmla="*/ 0 w 1005034"/>
                  <a:gd name="connsiteY2" fmla="*/ 619198 h 1400248"/>
                  <a:gd name="connsiteX0" fmla="*/ 0 w 1011288"/>
                  <a:gd name="connsiteY0" fmla="*/ 627057 h 1408107"/>
                  <a:gd name="connsiteX1" fmla="*/ 975786 w 1011288"/>
                  <a:gd name="connsiteY1" fmla="*/ 1408107 h 1408107"/>
                  <a:gd name="connsiteX2" fmla="*/ 0 w 1011288"/>
                  <a:gd name="connsiteY2" fmla="*/ 627057 h 1408107"/>
                  <a:gd name="connsiteX0" fmla="*/ 0 w 1017610"/>
                  <a:gd name="connsiteY0" fmla="*/ 616350 h 1397400"/>
                  <a:gd name="connsiteX1" fmla="*/ 975786 w 1017610"/>
                  <a:gd name="connsiteY1" fmla="*/ 1397400 h 1397400"/>
                  <a:gd name="connsiteX2" fmla="*/ 0 w 1017610"/>
                  <a:gd name="connsiteY2" fmla="*/ 616350 h 1397400"/>
                  <a:gd name="connsiteX0" fmla="*/ 0 w 1001956"/>
                  <a:gd name="connsiteY0" fmla="*/ 606492 h 1387542"/>
                  <a:gd name="connsiteX1" fmla="*/ 975786 w 1001956"/>
                  <a:gd name="connsiteY1" fmla="*/ 1387542 h 1387542"/>
                  <a:gd name="connsiteX2" fmla="*/ 0 w 1001956"/>
                  <a:gd name="connsiteY2" fmla="*/ 606492 h 13875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1956" h="1387542">
                    <a:moveTo>
                      <a:pt x="0" y="606492"/>
                    </a:moveTo>
                    <a:cubicBezTo>
                      <a:pt x="884062" y="-307908"/>
                      <a:pt x="1082324" y="-295208"/>
                      <a:pt x="975786" y="1387542"/>
                    </a:cubicBezTo>
                    <a:cubicBezTo>
                      <a:pt x="650524" y="1127192"/>
                      <a:pt x="217312" y="904942"/>
                      <a:pt x="0" y="606492"/>
                    </a:cubicBezTo>
                    <a:close/>
                  </a:path>
                </a:pathLst>
              </a:custGeom>
              <a:solidFill>
                <a:srgbClr val="42458A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2">
                <a:extLst>
                  <a:ext uri="{FF2B5EF4-FFF2-40B4-BE49-F238E27FC236}">
                    <a16:creationId xmlns:a16="http://schemas.microsoft.com/office/drawing/2014/main" id="{7E3C9366-6200-33E4-DC65-A36F81A6F525}"/>
                  </a:ext>
                </a:extLst>
              </p:cNvPr>
              <p:cNvSpPr/>
              <p:nvPr/>
            </p:nvSpPr>
            <p:spPr>
              <a:xfrm>
                <a:off x="7794013" y="188630"/>
                <a:ext cx="606340" cy="1135139"/>
              </a:xfrm>
              <a:custGeom>
                <a:avLst/>
                <a:gdLst>
                  <a:gd name="connsiteX0" fmla="*/ 0 w 721786"/>
                  <a:gd name="connsiteY0" fmla="*/ 0 h 694041"/>
                  <a:gd name="connsiteX1" fmla="*/ 721786 w 721786"/>
                  <a:gd name="connsiteY1" fmla="*/ 0 h 694041"/>
                  <a:gd name="connsiteX2" fmla="*/ 721786 w 721786"/>
                  <a:gd name="connsiteY2" fmla="*/ 694041 h 694041"/>
                  <a:gd name="connsiteX3" fmla="*/ 0 w 721786"/>
                  <a:gd name="connsiteY3" fmla="*/ 694041 h 694041"/>
                  <a:gd name="connsiteX4" fmla="*/ 0 w 721786"/>
                  <a:gd name="connsiteY4" fmla="*/ 0 h 694041"/>
                  <a:gd name="connsiteX0" fmla="*/ 215900 w 937686"/>
                  <a:gd name="connsiteY0" fmla="*/ 0 h 694041"/>
                  <a:gd name="connsiteX1" fmla="*/ 937686 w 937686"/>
                  <a:gd name="connsiteY1" fmla="*/ 0 h 694041"/>
                  <a:gd name="connsiteX2" fmla="*/ 937686 w 937686"/>
                  <a:gd name="connsiteY2" fmla="*/ 694041 h 694041"/>
                  <a:gd name="connsiteX3" fmla="*/ 0 w 937686"/>
                  <a:gd name="connsiteY3" fmla="*/ 59041 h 694041"/>
                  <a:gd name="connsiteX4" fmla="*/ 215900 w 937686"/>
                  <a:gd name="connsiteY4" fmla="*/ 0 h 694041"/>
                  <a:gd name="connsiteX0" fmla="*/ 215900 w 975786"/>
                  <a:gd name="connsiteY0" fmla="*/ 0 h 840091"/>
                  <a:gd name="connsiteX1" fmla="*/ 937686 w 975786"/>
                  <a:gd name="connsiteY1" fmla="*/ 0 h 840091"/>
                  <a:gd name="connsiteX2" fmla="*/ 975786 w 975786"/>
                  <a:gd name="connsiteY2" fmla="*/ 840091 h 840091"/>
                  <a:gd name="connsiteX3" fmla="*/ 0 w 975786"/>
                  <a:gd name="connsiteY3" fmla="*/ 59041 h 840091"/>
                  <a:gd name="connsiteX4" fmla="*/ 215900 w 975786"/>
                  <a:gd name="connsiteY4" fmla="*/ 0 h 840091"/>
                  <a:gd name="connsiteX0" fmla="*/ 0 w 975786"/>
                  <a:gd name="connsiteY0" fmla="*/ 59041 h 840091"/>
                  <a:gd name="connsiteX1" fmla="*/ 937686 w 975786"/>
                  <a:gd name="connsiteY1" fmla="*/ 0 h 840091"/>
                  <a:gd name="connsiteX2" fmla="*/ 975786 w 975786"/>
                  <a:gd name="connsiteY2" fmla="*/ 840091 h 840091"/>
                  <a:gd name="connsiteX3" fmla="*/ 0 w 975786"/>
                  <a:gd name="connsiteY3" fmla="*/ 59041 h 840091"/>
                  <a:gd name="connsiteX0" fmla="*/ 0 w 975786"/>
                  <a:gd name="connsiteY0" fmla="*/ 0 h 781050"/>
                  <a:gd name="connsiteX1" fmla="*/ 975786 w 975786"/>
                  <a:gd name="connsiteY1" fmla="*/ 781050 h 781050"/>
                  <a:gd name="connsiteX2" fmla="*/ 0 w 975786"/>
                  <a:gd name="connsiteY2" fmla="*/ 0 h 781050"/>
                  <a:gd name="connsiteX0" fmla="*/ 0 w 990625"/>
                  <a:gd name="connsiteY0" fmla="*/ 154060 h 935110"/>
                  <a:gd name="connsiteX1" fmla="*/ 975786 w 990625"/>
                  <a:gd name="connsiteY1" fmla="*/ 935110 h 935110"/>
                  <a:gd name="connsiteX2" fmla="*/ 0 w 990625"/>
                  <a:gd name="connsiteY2" fmla="*/ 154060 h 935110"/>
                  <a:gd name="connsiteX0" fmla="*/ 0 w 990625"/>
                  <a:gd name="connsiteY0" fmla="*/ 154060 h 935110"/>
                  <a:gd name="connsiteX1" fmla="*/ 975786 w 990625"/>
                  <a:gd name="connsiteY1" fmla="*/ 935110 h 935110"/>
                  <a:gd name="connsiteX2" fmla="*/ 0 w 990625"/>
                  <a:gd name="connsiteY2" fmla="*/ 154060 h 935110"/>
                  <a:gd name="connsiteX0" fmla="*/ 0 w 1005034"/>
                  <a:gd name="connsiteY0" fmla="*/ 619198 h 1400248"/>
                  <a:gd name="connsiteX1" fmla="*/ 975786 w 1005034"/>
                  <a:gd name="connsiteY1" fmla="*/ 1400248 h 1400248"/>
                  <a:gd name="connsiteX2" fmla="*/ 0 w 1005034"/>
                  <a:gd name="connsiteY2" fmla="*/ 619198 h 1400248"/>
                  <a:gd name="connsiteX0" fmla="*/ 0 w 1011288"/>
                  <a:gd name="connsiteY0" fmla="*/ 627057 h 1408107"/>
                  <a:gd name="connsiteX1" fmla="*/ 975786 w 1011288"/>
                  <a:gd name="connsiteY1" fmla="*/ 1408107 h 1408107"/>
                  <a:gd name="connsiteX2" fmla="*/ 0 w 1011288"/>
                  <a:gd name="connsiteY2" fmla="*/ 627057 h 1408107"/>
                  <a:gd name="connsiteX0" fmla="*/ 0 w 1017610"/>
                  <a:gd name="connsiteY0" fmla="*/ 616350 h 1397400"/>
                  <a:gd name="connsiteX1" fmla="*/ 975786 w 1017610"/>
                  <a:gd name="connsiteY1" fmla="*/ 1397400 h 1397400"/>
                  <a:gd name="connsiteX2" fmla="*/ 0 w 1017610"/>
                  <a:gd name="connsiteY2" fmla="*/ 616350 h 1397400"/>
                  <a:gd name="connsiteX0" fmla="*/ 0 w 1001956"/>
                  <a:gd name="connsiteY0" fmla="*/ 606492 h 1387542"/>
                  <a:gd name="connsiteX1" fmla="*/ 975786 w 1001956"/>
                  <a:gd name="connsiteY1" fmla="*/ 1387542 h 1387542"/>
                  <a:gd name="connsiteX2" fmla="*/ 0 w 1001956"/>
                  <a:gd name="connsiteY2" fmla="*/ 606492 h 1387542"/>
                  <a:gd name="connsiteX0" fmla="*/ 0 w 954547"/>
                  <a:gd name="connsiteY0" fmla="*/ 626560 h 1356300"/>
                  <a:gd name="connsiteX1" fmla="*/ 924476 w 954547"/>
                  <a:gd name="connsiteY1" fmla="*/ 1356300 h 1356300"/>
                  <a:gd name="connsiteX2" fmla="*/ 0 w 954547"/>
                  <a:gd name="connsiteY2" fmla="*/ 626560 h 1356300"/>
                  <a:gd name="connsiteX0" fmla="*/ 0 w 802670"/>
                  <a:gd name="connsiteY0" fmla="*/ 643168 h 1331860"/>
                  <a:gd name="connsiteX1" fmla="*/ 750023 w 802670"/>
                  <a:gd name="connsiteY1" fmla="*/ 1331860 h 1331860"/>
                  <a:gd name="connsiteX2" fmla="*/ 0 w 802670"/>
                  <a:gd name="connsiteY2" fmla="*/ 643168 h 1331860"/>
                  <a:gd name="connsiteX0" fmla="*/ 0 w 844102"/>
                  <a:gd name="connsiteY0" fmla="*/ 1129836 h 1818528"/>
                  <a:gd name="connsiteX1" fmla="*/ 750023 w 844102"/>
                  <a:gd name="connsiteY1" fmla="*/ 1818528 h 1818528"/>
                  <a:gd name="connsiteX2" fmla="*/ 0 w 844102"/>
                  <a:gd name="connsiteY2" fmla="*/ 1129836 h 1818528"/>
                  <a:gd name="connsiteX0" fmla="*/ 0 w 966668"/>
                  <a:gd name="connsiteY0" fmla="*/ 1144263 h 1832955"/>
                  <a:gd name="connsiteX1" fmla="*/ 750023 w 966668"/>
                  <a:gd name="connsiteY1" fmla="*/ 1832955 h 1832955"/>
                  <a:gd name="connsiteX2" fmla="*/ 0 w 966668"/>
                  <a:gd name="connsiteY2" fmla="*/ 1144263 h 1832955"/>
                  <a:gd name="connsiteX0" fmla="*/ 0 w 916637"/>
                  <a:gd name="connsiteY0" fmla="*/ 1113123 h 1801815"/>
                  <a:gd name="connsiteX1" fmla="*/ 750023 w 916637"/>
                  <a:gd name="connsiteY1" fmla="*/ 1801815 h 1801815"/>
                  <a:gd name="connsiteX2" fmla="*/ 0 w 916637"/>
                  <a:gd name="connsiteY2" fmla="*/ 1113123 h 1801815"/>
                  <a:gd name="connsiteX0" fmla="*/ 0 w 979876"/>
                  <a:gd name="connsiteY0" fmla="*/ 1145753 h 1834445"/>
                  <a:gd name="connsiteX1" fmla="*/ 750023 w 979876"/>
                  <a:gd name="connsiteY1" fmla="*/ 1834445 h 1834445"/>
                  <a:gd name="connsiteX2" fmla="*/ 0 w 979876"/>
                  <a:gd name="connsiteY2" fmla="*/ 1145753 h 1834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79876" h="1834445">
                    <a:moveTo>
                      <a:pt x="0" y="1145753"/>
                    </a:moveTo>
                    <a:cubicBezTo>
                      <a:pt x="843014" y="-835887"/>
                      <a:pt x="1277301" y="-12497"/>
                      <a:pt x="750023" y="1834445"/>
                    </a:cubicBezTo>
                    <a:cubicBezTo>
                      <a:pt x="424761" y="1574095"/>
                      <a:pt x="217312" y="1444203"/>
                      <a:pt x="0" y="1145753"/>
                    </a:cubicBezTo>
                    <a:close/>
                  </a:path>
                </a:pathLst>
              </a:custGeom>
              <a:solidFill>
                <a:srgbClr val="F4E0C7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0" name="Rectangle 5">
                <a:extLst>
                  <a:ext uri="{FF2B5EF4-FFF2-40B4-BE49-F238E27FC236}">
                    <a16:creationId xmlns:a16="http://schemas.microsoft.com/office/drawing/2014/main" id="{65261B83-D140-5C31-F9C1-F469AF8B448B}"/>
                  </a:ext>
                </a:extLst>
              </p:cNvPr>
              <p:cNvSpPr/>
              <p:nvPr/>
            </p:nvSpPr>
            <p:spPr>
              <a:xfrm>
                <a:off x="6378249" y="68515"/>
                <a:ext cx="995932" cy="858528"/>
              </a:xfrm>
              <a:custGeom>
                <a:avLst/>
                <a:gdLst>
                  <a:gd name="connsiteX0" fmla="*/ 0 w 1001956"/>
                  <a:gd name="connsiteY0" fmla="*/ 0 h 593667"/>
                  <a:gd name="connsiteX1" fmla="*/ 1001956 w 1001956"/>
                  <a:gd name="connsiteY1" fmla="*/ 0 h 593667"/>
                  <a:gd name="connsiteX2" fmla="*/ 1001956 w 1001956"/>
                  <a:gd name="connsiteY2" fmla="*/ 593667 h 593667"/>
                  <a:gd name="connsiteX3" fmla="*/ 0 w 1001956"/>
                  <a:gd name="connsiteY3" fmla="*/ 593667 h 593667"/>
                  <a:gd name="connsiteX4" fmla="*/ 0 w 1001956"/>
                  <a:gd name="connsiteY4" fmla="*/ 0 h 593667"/>
                  <a:gd name="connsiteX0" fmla="*/ 0 w 1001956"/>
                  <a:gd name="connsiteY0" fmla="*/ 0 h 593667"/>
                  <a:gd name="connsiteX1" fmla="*/ 1001956 w 1001956"/>
                  <a:gd name="connsiteY1" fmla="*/ 0 h 593667"/>
                  <a:gd name="connsiteX2" fmla="*/ 1001956 w 1001956"/>
                  <a:gd name="connsiteY2" fmla="*/ 593667 h 593667"/>
                  <a:gd name="connsiteX3" fmla="*/ 133350 w 1001956"/>
                  <a:gd name="connsiteY3" fmla="*/ 441267 h 593667"/>
                  <a:gd name="connsiteX4" fmla="*/ 0 w 1001956"/>
                  <a:gd name="connsiteY4" fmla="*/ 0 h 593667"/>
                  <a:gd name="connsiteX0" fmla="*/ 0 w 1059106"/>
                  <a:gd name="connsiteY0" fmla="*/ 0 h 441267"/>
                  <a:gd name="connsiteX1" fmla="*/ 1001956 w 1059106"/>
                  <a:gd name="connsiteY1" fmla="*/ 0 h 441267"/>
                  <a:gd name="connsiteX2" fmla="*/ 1059106 w 1059106"/>
                  <a:gd name="connsiteY2" fmla="*/ 307917 h 441267"/>
                  <a:gd name="connsiteX3" fmla="*/ 133350 w 1059106"/>
                  <a:gd name="connsiteY3" fmla="*/ 441267 h 441267"/>
                  <a:gd name="connsiteX4" fmla="*/ 0 w 1059106"/>
                  <a:gd name="connsiteY4" fmla="*/ 0 h 441267"/>
                  <a:gd name="connsiteX0" fmla="*/ 0 w 925756"/>
                  <a:gd name="connsiteY0" fmla="*/ 441267 h 441267"/>
                  <a:gd name="connsiteX1" fmla="*/ 868606 w 925756"/>
                  <a:gd name="connsiteY1" fmla="*/ 0 h 441267"/>
                  <a:gd name="connsiteX2" fmla="*/ 925756 w 925756"/>
                  <a:gd name="connsiteY2" fmla="*/ 307917 h 441267"/>
                  <a:gd name="connsiteX3" fmla="*/ 0 w 925756"/>
                  <a:gd name="connsiteY3" fmla="*/ 441267 h 441267"/>
                  <a:gd name="connsiteX0" fmla="*/ 0 w 925756"/>
                  <a:gd name="connsiteY0" fmla="*/ 133350 h 133350"/>
                  <a:gd name="connsiteX1" fmla="*/ 925756 w 925756"/>
                  <a:gd name="connsiteY1" fmla="*/ 0 h 133350"/>
                  <a:gd name="connsiteX2" fmla="*/ 0 w 925756"/>
                  <a:gd name="connsiteY2" fmla="*/ 133350 h 133350"/>
                  <a:gd name="connsiteX0" fmla="*/ 25473 w 951229"/>
                  <a:gd name="connsiteY0" fmla="*/ 841154 h 841154"/>
                  <a:gd name="connsiteX1" fmla="*/ 951229 w 951229"/>
                  <a:gd name="connsiteY1" fmla="*/ 707804 h 841154"/>
                  <a:gd name="connsiteX2" fmla="*/ 25473 w 951229"/>
                  <a:gd name="connsiteY2" fmla="*/ 841154 h 841154"/>
                  <a:gd name="connsiteX0" fmla="*/ 24720 w 979051"/>
                  <a:gd name="connsiteY0" fmla="*/ 849123 h 849123"/>
                  <a:gd name="connsiteX1" fmla="*/ 979051 w 979051"/>
                  <a:gd name="connsiteY1" fmla="*/ 687198 h 849123"/>
                  <a:gd name="connsiteX2" fmla="*/ 24720 w 979051"/>
                  <a:gd name="connsiteY2" fmla="*/ 849123 h 849123"/>
                  <a:gd name="connsiteX0" fmla="*/ 24720 w 979051"/>
                  <a:gd name="connsiteY0" fmla="*/ 849123 h 849123"/>
                  <a:gd name="connsiteX1" fmla="*/ 979051 w 979051"/>
                  <a:gd name="connsiteY1" fmla="*/ 687198 h 849123"/>
                  <a:gd name="connsiteX2" fmla="*/ 24720 w 979051"/>
                  <a:gd name="connsiteY2" fmla="*/ 849123 h 849123"/>
                  <a:gd name="connsiteX0" fmla="*/ 23593 w 977924"/>
                  <a:gd name="connsiteY0" fmla="*/ 879431 h 879431"/>
                  <a:gd name="connsiteX1" fmla="*/ 977924 w 977924"/>
                  <a:gd name="connsiteY1" fmla="*/ 717506 h 879431"/>
                  <a:gd name="connsiteX2" fmla="*/ 23593 w 977924"/>
                  <a:gd name="connsiteY2" fmla="*/ 879431 h 879431"/>
                  <a:gd name="connsiteX0" fmla="*/ 35930 w 990261"/>
                  <a:gd name="connsiteY0" fmla="*/ 812102 h 812102"/>
                  <a:gd name="connsiteX1" fmla="*/ 990261 w 990261"/>
                  <a:gd name="connsiteY1" fmla="*/ 650177 h 812102"/>
                  <a:gd name="connsiteX2" fmla="*/ 35930 w 990261"/>
                  <a:gd name="connsiteY2" fmla="*/ 812102 h 812102"/>
                  <a:gd name="connsiteX0" fmla="*/ 35930 w 990261"/>
                  <a:gd name="connsiteY0" fmla="*/ 812102 h 812102"/>
                  <a:gd name="connsiteX1" fmla="*/ 990261 w 990261"/>
                  <a:gd name="connsiteY1" fmla="*/ 650177 h 812102"/>
                  <a:gd name="connsiteX2" fmla="*/ 35930 w 990261"/>
                  <a:gd name="connsiteY2" fmla="*/ 812102 h 812102"/>
                  <a:gd name="connsiteX0" fmla="*/ 41601 w 995932"/>
                  <a:gd name="connsiteY0" fmla="*/ 858528 h 858528"/>
                  <a:gd name="connsiteX1" fmla="*/ 995932 w 995932"/>
                  <a:gd name="connsiteY1" fmla="*/ 696603 h 858528"/>
                  <a:gd name="connsiteX2" fmla="*/ 41601 w 995932"/>
                  <a:gd name="connsiteY2" fmla="*/ 858528 h 8585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95932" h="858528">
                    <a:moveTo>
                      <a:pt x="41601" y="858528"/>
                    </a:moveTo>
                    <a:cubicBezTo>
                      <a:pt x="340661" y="818841"/>
                      <a:pt x="687347" y="836303"/>
                      <a:pt x="995932" y="696603"/>
                    </a:cubicBezTo>
                    <a:cubicBezTo>
                      <a:pt x="577809" y="441016"/>
                      <a:pt x="-186389" y="-824222"/>
                      <a:pt x="41601" y="858528"/>
                    </a:cubicBezTo>
                    <a:close/>
                  </a:path>
                </a:pathLst>
              </a:custGeom>
              <a:solidFill>
                <a:srgbClr val="42458A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3A46F0EB-EDCE-3496-B1D8-DEA45C5D0A96}"/>
                  </a:ext>
                </a:extLst>
              </p:cNvPr>
              <p:cNvSpPr/>
              <p:nvPr/>
            </p:nvSpPr>
            <p:spPr>
              <a:xfrm>
                <a:off x="6388090" y="80808"/>
                <a:ext cx="362169" cy="845412"/>
              </a:xfrm>
              <a:custGeom>
                <a:avLst/>
                <a:gdLst>
                  <a:gd name="connsiteX0" fmla="*/ 94838 w 362169"/>
                  <a:gd name="connsiteY0" fmla="*/ 0 h 845412"/>
                  <a:gd name="connsiteX1" fmla="*/ 104052 w 362169"/>
                  <a:gd name="connsiteY1" fmla="*/ 5312 h 845412"/>
                  <a:gd name="connsiteX2" fmla="*/ 362169 w 362169"/>
                  <a:gd name="connsiteY2" fmla="*/ 728466 h 845412"/>
                  <a:gd name="connsiteX3" fmla="*/ 357434 w 362169"/>
                  <a:gd name="connsiteY3" fmla="*/ 815700 h 845412"/>
                  <a:gd name="connsiteX4" fmla="*/ 273487 w 362169"/>
                  <a:gd name="connsiteY4" fmla="*/ 823014 h 845412"/>
                  <a:gd name="connsiteX5" fmla="*/ 41602 w 362169"/>
                  <a:gd name="connsiteY5" fmla="*/ 845412 h 845412"/>
                  <a:gd name="connsiteX6" fmla="*/ 77701 w 362169"/>
                  <a:gd name="connsiteY6" fmla="*/ 10725 h 845412"/>
                  <a:gd name="connsiteX7" fmla="*/ 94838 w 362169"/>
                  <a:gd name="connsiteY7" fmla="*/ 0 h 8454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62169" h="845412">
                    <a:moveTo>
                      <a:pt x="94838" y="0"/>
                    </a:moveTo>
                    <a:lnTo>
                      <a:pt x="104052" y="5312"/>
                    </a:lnTo>
                    <a:cubicBezTo>
                      <a:pt x="255737" y="124455"/>
                      <a:pt x="362169" y="403379"/>
                      <a:pt x="362169" y="728466"/>
                    </a:cubicBezTo>
                    <a:lnTo>
                      <a:pt x="357434" y="815700"/>
                    </a:lnTo>
                    <a:lnTo>
                      <a:pt x="273487" y="823014"/>
                    </a:lnTo>
                    <a:cubicBezTo>
                      <a:pt x="194109" y="829140"/>
                      <a:pt x="116367" y="835490"/>
                      <a:pt x="41602" y="845412"/>
                    </a:cubicBezTo>
                    <a:cubicBezTo>
                      <a:pt x="-29645" y="319553"/>
                      <a:pt x="-3998" y="81583"/>
                      <a:pt x="77701" y="10725"/>
                    </a:cubicBezTo>
                    <a:lnTo>
                      <a:pt x="94838" y="0"/>
                    </a:lnTo>
                    <a:close/>
                  </a:path>
                </a:pathLst>
              </a:custGeom>
              <a:solidFill>
                <a:srgbClr val="F4E0C7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1B78C1E-4281-4805-94FC-F0A3FAA49670}"/>
                </a:ext>
              </a:extLst>
            </p:cNvPr>
            <p:cNvGrpSpPr/>
            <p:nvPr/>
          </p:nvGrpSpPr>
          <p:grpSpPr>
            <a:xfrm>
              <a:off x="4182121" y="2579427"/>
              <a:ext cx="5355177" cy="4069569"/>
              <a:chOff x="4182121" y="2579427"/>
              <a:chExt cx="5355177" cy="4069569"/>
            </a:xfrm>
            <a:solidFill>
              <a:srgbClr val="F4E0C7"/>
            </a:solidFill>
          </p:grpSpPr>
          <p:sp>
            <p:nvSpPr>
              <p:cNvPr id="46" name="Rectangle 40">
                <a:extLst>
                  <a:ext uri="{FF2B5EF4-FFF2-40B4-BE49-F238E27FC236}">
                    <a16:creationId xmlns:a16="http://schemas.microsoft.com/office/drawing/2014/main" id="{1B63989A-32BC-0607-6E85-2ECA6B48E118}"/>
                  </a:ext>
                </a:extLst>
              </p:cNvPr>
              <p:cNvSpPr/>
              <p:nvPr/>
            </p:nvSpPr>
            <p:spPr>
              <a:xfrm>
                <a:off x="4182121" y="2579427"/>
                <a:ext cx="5355177" cy="4069569"/>
              </a:xfrm>
              <a:custGeom>
                <a:avLst/>
                <a:gdLst>
                  <a:gd name="connsiteX0" fmla="*/ 0 w 2450111"/>
                  <a:gd name="connsiteY0" fmla="*/ 0 h 3149839"/>
                  <a:gd name="connsiteX1" fmla="*/ 2450111 w 2450111"/>
                  <a:gd name="connsiteY1" fmla="*/ 0 h 3149839"/>
                  <a:gd name="connsiteX2" fmla="*/ 2450111 w 2450111"/>
                  <a:gd name="connsiteY2" fmla="*/ 3149839 h 3149839"/>
                  <a:gd name="connsiteX3" fmla="*/ 0 w 2450111"/>
                  <a:gd name="connsiteY3" fmla="*/ 3149839 h 3149839"/>
                  <a:gd name="connsiteX4" fmla="*/ 0 w 2450111"/>
                  <a:gd name="connsiteY4" fmla="*/ 0 h 3149839"/>
                  <a:gd name="connsiteX0" fmla="*/ 0 w 2491054"/>
                  <a:gd name="connsiteY0" fmla="*/ 0 h 3313613"/>
                  <a:gd name="connsiteX1" fmla="*/ 2491054 w 2491054"/>
                  <a:gd name="connsiteY1" fmla="*/ 163774 h 3313613"/>
                  <a:gd name="connsiteX2" fmla="*/ 2491054 w 2491054"/>
                  <a:gd name="connsiteY2" fmla="*/ 3313613 h 3313613"/>
                  <a:gd name="connsiteX3" fmla="*/ 40943 w 2491054"/>
                  <a:gd name="connsiteY3" fmla="*/ 3313613 h 3313613"/>
                  <a:gd name="connsiteX4" fmla="*/ 0 w 2491054"/>
                  <a:gd name="connsiteY4" fmla="*/ 0 h 3313613"/>
                  <a:gd name="connsiteX0" fmla="*/ 0 w 2491054"/>
                  <a:gd name="connsiteY0" fmla="*/ 0 h 3313613"/>
                  <a:gd name="connsiteX1" fmla="*/ 2450110 w 2491054"/>
                  <a:gd name="connsiteY1" fmla="*/ 13649 h 3313613"/>
                  <a:gd name="connsiteX2" fmla="*/ 2491054 w 2491054"/>
                  <a:gd name="connsiteY2" fmla="*/ 3313613 h 3313613"/>
                  <a:gd name="connsiteX3" fmla="*/ 40943 w 2491054"/>
                  <a:gd name="connsiteY3" fmla="*/ 3313613 h 3313613"/>
                  <a:gd name="connsiteX4" fmla="*/ 0 w 2491054"/>
                  <a:gd name="connsiteY4" fmla="*/ 0 h 3313613"/>
                  <a:gd name="connsiteX0" fmla="*/ 0 w 2933970"/>
                  <a:gd name="connsiteY0" fmla="*/ 0 h 3313613"/>
                  <a:gd name="connsiteX1" fmla="*/ 2450110 w 2933970"/>
                  <a:gd name="connsiteY1" fmla="*/ 13649 h 3313613"/>
                  <a:gd name="connsiteX2" fmla="*/ 2933970 w 2933970"/>
                  <a:gd name="connsiteY2" fmla="*/ 1419368 h 3313613"/>
                  <a:gd name="connsiteX3" fmla="*/ 2491054 w 2933970"/>
                  <a:gd name="connsiteY3" fmla="*/ 3313613 h 3313613"/>
                  <a:gd name="connsiteX4" fmla="*/ 40943 w 2933970"/>
                  <a:gd name="connsiteY4" fmla="*/ 3313613 h 3313613"/>
                  <a:gd name="connsiteX5" fmla="*/ 0 w 2933970"/>
                  <a:gd name="connsiteY5" fmla="*/ 0 h 3313613"/>
                  <a:gd name="connsiteX0" fmla="*/ 955343 w 3889313"/>
                  <a:gd name="connsiteY0" fmla="*/ 0 h 3668454"/>
                  <a:gd name="connsiteX1" fmla="*/ 3405453 w 3889313"/>
                  <a:gd name="connsiteY1" fmla="*/ 13649 h 3668454"/>
                  <a:gd name="connsiteX2" fmla="*/ 3889313 w 3889313"/>
                  <a:gd name="connsiteY2" fmla="*/ 1419368 h 3668454"/>
                  <a:gd name="connsiteX3" fmla="*/ 3446397 w 3889313"/>
                  <a:gd name="connsiteY3" fmla="*/ 3313613 h 3668454"/>
                  <a:gd name="connsiteX4" fmla="*/ 0 w 3889313"/>
                  <a:gd name="connsiteY4" fmla="*/ 3668454 h 3668454"/>
                  <a:gd name="connsiteX5" fmla="*/ 955343 w 3889313"/>
                  <a:gd name="connsiteY5" fmla="*/ 0 h 3668454"/>
                  <a:gd name="connsiteX0" fmla="*/ 1763828 w 4697798"/>
                  <a:gd name="connsiteY0" fmla="*/ 0 h 3668454"/>
                  <a:gd name="connsiteX1" fmla="*/ 4213938 w 4697798"/>
                  <a:gd name="connsiteY1" fmla="*/ 13649 h 3668454"/>
                  <a:gd name="connsiteX2" fmla="*/ 4697798 w 4697798"/>
                  <a:gd name="connsiteY2" fmla="*/ 1419368 h 3668454"/>
                  <a:gd name="connsiteX3" fmla="*/ 4254882 w 4697798"/>
                  <a:gd name="connsiteY3" fmla="*/ 3313613 h 3668454"/>
                  <a:gd name="connsiteX4" fmla="*/ 808485 w 4697798"/>
                  <a:gd name="connsiteY4" fmla="*/ 3668454 h 3668454"/>
                  <a:gd name="connsiteX5" fmla="*/ 1763828 w 4697798"/>
                  <a:gd name="connsiteY5" fmla="*/ 0 h 3668454"/>
                  <a:gd name="connsiteX0" fmla="*/ 1675262 w 4609232"/>
                  <a:gd name="connsiteY0" fmla="*/ 0 h 3654807"/>
                  <a:gd name="connsiteX1" fmla="*/ 4125372 w 4609232"/>
                  <a:gd name="connsiteY1" fmla="*/ 13649 h 3654807"/>
                  <a:gd name="connsiteX2" fmla="*/ 4609232 w 4609232"/>
                  <a:gd name="connsiteY2" fmla="*/ 1419368 h 3654807"/>
                  <a:gd name="connsiteX3" fmla="*/ 4166316 w 4609232"/>
                  <a:gd name="connsiteY3" fmla="*/ 3313613 h 3654807"/>
                  <a:gd name="connsiteX4" fmla="*/ 829101 w 4609232"/>
                  <a:gd name="connsiteY4" fmla="*/ 3654807 h 3654807"/>
                  <a:gd name="connsiteX5" fmla="*/ 1675262 w 4609232"/>
                  <a:gd name="connsiteY5" fmla="*/ 0 h 3654807"/>
                  <a:gd name="connsiteX0" fmla="*/ 1722909 w 4656879"/>
                  <a:gd name="connsiteY0" fmla="*/ 0 h 3654807"/>
                  <a:gd name="connsiteX1" fmla="*/ 4173019 w 4656879"/>
                  <a:gd name="connsiteY1" fmla="*/ 13649 h 3654807"/>
                  <a:gd name="connsiteX2" fmla="*/ 4656879 w 4656879"/>
                  <a:gd name="connsiteY2" fmla="*/ 1419368 h 3654807"/>
                  <a:gd name="connsiteX3" fmla="*/ 4213963 w 4656879"/>
                  <a:gd name="connsiteY3" fmla="*/ 3313613 h 3654807"/>
                  <a:gd name="connsiteX4" fmla="*/ 876748 w 4656879"/>
                  <a:gd name="connsiteY4" fmla="*/ 3654807 h 3654807"/>
                  <a:gd name="connsiteX5" fmla="*/ 1722909 w 4656879"/>
                  <a:gd name="connsiteY5" fmla="*/ 0 h 3654807"/>
                  <a:gd name="connsiteX0" fmla="*/ 1725277 w 4659247"/>
                  <a:gd name="connsiteY0" fmla="*/ 0 h 3654807"/>
                  <a:gd name="connsiteX1" fmla="*/ 4175387 w 4659247"/>
                  <a:gd name="connsiteY1" fmla="*/ 13649 h 3654807"/>
                  <a:gd name="connsiteX2" fmla="*/ 4659247 w 4659247"/>
                  <a:gd name="connsiteY2" fmla="*/ 1419368 h 3654807"/>
                  <a:gd name="connsiteX3" fmla="*/ 4216331 w 4659247"/>
                  <a:gd name="connsiteY3" fmla="*/ 3313613 h 3654807"/>
                  <a:gd name="connsiteX4" fmla="*/ 879116 w 4659247"/>
                  <a:gd name="connsiteY4" fmla="*/ 3654807 h 3654807"/>
                  <a:gd name="connsiteX5" fmla="*/ 1725277 w 4659247"/>
                  <a:gd name="connsiteY5" fmla="*/ 0 h 3654807"/>
                  <a:gd name="connsiteX0" fmla="*/ 1727656 w 4661626"/>
                  <a:gd name="connsiteY0" fmla="*/ 0 h 3654807"/>
                  <a:gd name="connsiteX1" fmla="*/ 4177766 w 4661626"/>
                  <a:gd name="connsiteY1" fmla="*/ 13649 h 3654807"/>
                  <a:gd name="connsiteX2" fmla="*/ 4661626 w 4661626"/>
                  <a:gd name="connsiteY2" fmla="*/ 1419368 h 3654807"/>
                  <a:gd name="connsiteX3" fmla="*/ 4218710 w 4661626"/>
                  <a:gd name="connsiteY3" fmla="*/ 3313613 h 3654807"/>
                  <a:gd name="connsiteX4" fmla="*/ 881495 w 4661626"/>
                  <a:gd name="connsiteY4" fmla="*/ 3654807 h 3654807"/>
                  <a:gd name="connsiteX5" fmla="*/ 1727656 w 4661626"/>
                  <a:gd name="connsiteY5" fmla="*/ 0 h 3654807"/>
                  <a:gd name="connsiteX0" fmla="*/ 1727656 w 4661626"/>
                  <a:gd name="connsiteY0" fmla="*/ 13647 h 3668454"/>
                  <a:gd name="connsiteX1" fmla="*/ 4068584 w 4661626"/>
                  <a:gd name="connsiteY1" fmla="*/ 0 h 3668454"/>
                  <a:gd name="connsiteX2" fmla="*/ 4661626 w 4661626"/>
                  <a:gd name="connsiteY2" fmla="*/ 1433015 h 3668454"/>
                  <a:gd name="connsiteX3" fmla="*/ 4218710 w 4661626"/>
                  <a:gd name="connsiteY3" fmla="*/ 3327260 h 3668454"/>
                  <a:gd name="connsiteX4" fmla="*/ 881495 w 4661626"/>
                  <a:gd name="connsiteY4" fmla="*/ 3668454 h 3668454"/>
                  <a:gd name="connsiteX5" fmla="*/ 1727656 w 4661626"/>
                  <a:gd name="connsiteY5" fmla="*/ 13647 h 3668454"/>
                  <a:gd name="connsiteX0" fmla="*/ 1727656 w 4661626"/>
                  <a:gd name="connsiteY0" fmla="*/ 13647 h 3668454"/>
                  <a:gd name="connsiteX1" fmla="*/ 4068584 w 4661626"/>
                  <a:gd name="connsiteY1" fmla="*/ 0 h 3668454"/>
                  <a:gd name="connsiteX2" fmla="*/ 4661626 w 4661626"/>
                  <a:gd name="connsiteY2" fmla="*/ 1433015 h 3668454"/>
                  <a:gd name="connsiteX3" fmla="*/ 4218710 w 4661626"/>
                  <a:gd name="connsiteY3" fmla="*/ 3327260 h 3668454"/>
                  <a:gd name="connsiteX4" fmla="*/ 881495 w 4661626"/>
                  <a:gd name="connsiteY4" fmla="*/ 3668454 h 3668454"/>
                  <a:gd name="connsiteX5" fmla="*/ 1727656 w 4661626"/>
                  <a:gd name="connsiteY5" fmla="*/ 13647 h 3668454"/>
                  <a:gd name="connsiteX0" fmla="*/ 1727656 w 4661626"/>
                  <a:gd name="connsiteY0" fmla="*/ 13647 h 4067489"/>
                  <a:gd name="connsiteX1" fmla="*/ 4068584 w 4661626"/>
                  <a:gd name="connsiteY1" fmla="*/ 0 h 4067489"/>
                  <a:gd name="connsiteX2" fmla="*/ 4661626 w 4661626"/>
                  <a:gd name="connsiteY2" fmla="*/ 1433015 h 4067489"/>
                  <a:gd name="connsiteX3" fmla="*/ 3957453 w 4661626"/>
                  <a:gd name="connsiteY3" fmla="*/ 4067489 h 4067489"/>
                  <a:gd name="connsiteX4" fmla="*/ 881495 w 4661626"/>
                  <a:gd name="connsiteY4" fmla="*/ 3668454 h 4067489"/>
                  <a:gd name="connsiteX5" fmla="*/ 1727656 w 4661626"/>
                  <a:gd name="connsiteY5" fmla="*/ 13647 h 4067489"/>
                  <a:gd name="connsiteX0" fmla="*/ 1727656 w 5048025"/>
                  <a:gd name="connsiteY0" fmla="*/ 13647 h 4067489"/>
                  <a:gd name="connsiteX1" fmla="*/ 4068584 w 5048025"/>
                  <a:gd name="connsiteY1" fmla="*/ 0 h 4067489"/>
                  <a:gd name="connsiteX2" fmla="*/ 4661626 w 5048025"/>
                  <a:gd name="connsiteY2" fmla="*/ 1433015 h 4067489"/>
                  <a:gd name="connsiteX3" fmla="*/ 3957453 w 5048025"/>
                  <a:gd name="connsiteY3" fmla="*/ 4067489 h 4067489"/>
                  <a:gd name="connsiteX4" fmla="*/ 881495 w 5048025"/>
                  <a:gd name="connsiteY4" fmla="*/ 3668454 h 4067489"/>
                  <a:gd name="connsiteX5" fmla="*/ 1727656 w 5048025"/>
                  <a:gd name="connsiteY5" fmla="*/ 13647 h 4067489"/>
                  <a:gd name="connsiteX0" fmla="*/ 1727656 w 5332999"/>
                  <a:gd name="connsiteY0" fmla="*/ 13647 h 4067489"/>
                  <a:gd name="connsiteX1" fmla="*/ 4068584 w 5332999"/>
                  <a:gd name="connsiteY1" fmla="*/ 0 h 4067489"/>
                  <a:gd name="connsiteX2" fmla="*/ 4661626 w 5332999"/>
                  <a:gd name="connsiteY2" fmla="*/ 1433015 h 4067489"/>
                  <a:gd name="connsiteX3" fmla="*/ 3957453 w 5332999"/>
                  <a:gd name="connsiteY3" fmla="*/ 4067489 h 4067489"/>
                  <a:gd name="connsiteX4" fmla="*/ 881495 w 5332999"/>
                  <a:gd name="connsiteY4" fmla="*/ 3668454 h 4067489"/>
                  <a:gd name="connsiteX5" fmla="*/ 1727656 w 5332999"/>
                  <a:gd name="connsiteY5" fmla="*/ 13647 h 4067489"/>
                  <a:gd name="connsiteX0" fmla="*/ 1727656 w 5355177"/>
                  <a:gd name="connsiteY0" fmla="*/ 13647 h 4067489"/>
                  <a:gd name="connsiteX1" fmla="*/ 4068584 w 5355177"/>
                  <a:gd name="connsiteY1" fmla="*/ 0 h 4067489"/>
                  <a:gd name="connsiteX2" fmla="*/ 4661626 w 5355177"/>
                  <a:gd name="connsiteY2" fmla="*/ 1433015 h 4067489"/>
                  <a:gd name="connsiteX3" fmla="*/ 3957453 w 5355177"/>
                  <a:gd name="connsiteY3" fmla="*/ 4067489 h 4067489"/>
                  <a:gd name="connsiteX4" fmla="*/ 881495 w 5355177"/>
                  <a:gd name="connsiteY4" fmla="*/ 3668454 h 4067489"/>
                  <a:gd name="connsiteX5" fmla="*/ 1727656 w 5355177"/>
                  <a:gd name="connsiteY5" fmla="*/ 13647 h 4067489"/>
                  <a:gd name="connsiteX0" fmla="*/ 1727656 w 5355177"/>
                  <a:gd name="connsiteY0" fmla="*/ 13647 h 4069193"/>
                  <a:gd name="connsiteX1" fmla="*/ 4068584 w 5355177"/>
                  <a:gd name="connsiteY1" fmla="*/ 0 h 4069193"/>
                  <a:gd name="connsiteX2" fmla="*/ 4661626 w 5355177"/>
                  <a:gd name="connsiteY2" fmla="*/ 1433015 h 4069193"/>
                  <a:gd name="connsiteX3" fmla="*/ 3957453 w 5355177"/>
                  <a:gd name="connsiteY3" fmla="*/ 4067489 h 4069193"/>
                  <a:gd name="connsiteX4" fmla="*/ 881495 w 5355177"/>
                  <a:gd name="connsiteY4" fmla="*/ 3668454 h 4069193"/>
                  <a:gd name="connsiteX5" fmla="*/ 1727656 w 5355177"/>
                  <a:gd name="connsiteY5" fmla="*/ 13647 h 4069193"/>
                  <a:gd name="connsiteX0" fmla="*/ 1727656 w 5355177"/>
                  <a:gd name="connsiteY0" fmla="*/ 13647 h 4069569"/>
                  <a:gd name="connsiteX1" fmla="*/ 4068584 w 5355177"/>
                  <a:gd name="connsiteY1" fmla="*/ 0 h 4069569"/>
                  <a:gd name="connsiteX2" fmla="*/ 4661626 w 5355177"/>
                  <a:gd name="connsiteY2" fmla="*/ 1433015 h 4069569"/>
                  <a:gd name="connsiteX3" fmla="*/ 3957453 w 5355177"/>
                  <a:gd name="connsiteY3" fmla="*/ 4067489 h 4069569"/>
                  <a:gd name="connsiteX4" fmla="*/ 881495 w 5355177"/>
                  <a:gd name="connsiteY4" fmla="*/ 3668454 h 4069569"/>
                  <a:gd name="connsiteX5" fmla="*/ 1727656 w 5355177"/>
                  <a:gd name="connsiteY5" fmla="*/ 13647 h 406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355177" h="4069569">
                    <a:moveTo>
                      <a:pt x="1727656" y="13647"/>
                    </a:moveTo>
                    <a:lnTo>
                      <a:pt x="4068584" y="0"/>
                    </a:lnTo>
                    <a:cubicBezTo>
                      <a:pt x="4302659" y="213814"/>
                      <a:pt x="4659563" y="973541"/>
                      <a:pt x="4661626" y="1433015"/>
                    </a:cubicBezTo>
                    <a:cubicBezTo>
                      <a:pt x="5283245" y="1933802"/>
                      <a:pt x="6122577" y="3653788"/>
                      <a:pt x="3957453" y="4067489"/>
                    </a:cubicBezTo>
                    <a:cubicBezTo>
                      <a:pt x="2467677" y="4094134"/>
                      <a:pt x="1906814" y="3859524"/>
                      <a:pt x="881495" y="3668454"/>
                    </a:cubicBezTo>
                    <a:cubicBezTo>
                      <a:pt x="-1379484" y="1790545"/>
                      <a:pt x="1381912" y="308418"/>
                      <a:pt x="1727656" y="13647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EFBE2929-3DF4-D982-76CA-5D51761AA498}"/>
                  </a:ext>
                </a:extLst>
              </p:cNvPr>
              <p:cNvSpPr/>
              <p:nvPr/>
            </p:nvSpPr>
            <p:spPr>
              <a:xfrm>
                <a:off x="4852622" y="2861984"/>
                <a:ext cx="1220581" cy="3542055"/>
              </a:xfrm>
              <a:custGeom>
                <a:avLst/>
                <a:gdLst>
                  <a:gd name="connsiteX0" fmla="*/ 362857 w 362857"/>
                  <a:gd name="connsiteY0" fmla="*/ 0 h 3512457"/>
                  <a:gd name="connsiteX1" fmla="*/ 0 w 362857"/>
                  <a:gd name="connsiteY1" fmla="*/ 3512457 h 3512457"/>
                  <a:gd name="connsiteX2" fmla="*/ 0 w 362857"/>
                  <a:gd name="connsiteY2" fmla="*/ 3512457 h 3512457"/>
                  <a:gd name="connsiteX3" fmla="*/ 0 w 362857"/>
                  <a:gd name="connsiteY3" fmla="*/ 3512457 h 3512457"/>
                  <a:gd name="connsiteX0" fmla="*/ 767572 w 767572"/>
                  <a:gd name="connsiteY0" fmla="*/ 0 h 3512457"/>
                  <a:gd name="connsiteX1" fmla="*/ 404715 w 767572"/>
                  <a:gd name="connsiteY1" fmla="*/ 3512457 h 3512457"/>
                  <a:gd name="connsiteX2" fmla="*/ 404715 w 767572"/>
                  <a:gd name="connsiteY2" fmla="*/ 3512457 h 3512457"/>
                  <a:gd name="connsiteX3" fmla="*/ 404715 w 767572"/>
                  <a:gd name="connsiteY3" fmla="*/ 3512457 h 3512457"/>
                  <a:gd name="connsiteX0" fmla="*/ 1208639 w 1208639"/>
                  <a:gd name="connsiteY0" fmla="*/ 0 h 3512457"/>
                  <a:gd name="connsiteX1" fmla="*/ 845782 w 1208639"/>
                  <a:gd name="connsiteY1" fmla="*/ 3512457 h 3512457"/>
                  <a:gd name="connsiteX2" fmla="*/ 845782 w 1208639"/>
                  <a:gd name="connsiteY2" fmla="*/ 3512457 h 3512457"/>
                  <a:gd name="connsiteX3" fmla="*/ 845782 w 1208639"/>
                  <a:gd name="connsiteY3" fmla="*/ 3512457 h 3512457"/>
                  <a:gd name="connsiteX0" fmla="*/ 1208639 w 1208639"/>
                  <a:gd name="connsiteY0" fmla="*/ 0 h 3512457"/>
                  <a:gd name="connsiteX1" fmla="*/ 845782 w 1208639"/>
                  <a:gd name="connsiteY1" fmla="*/ 3512457 h 3512457"/>
                  <a:gd name="connsiteX2" fmla="*/ 845782 w 1208639"/>
                  <a:gd name="connsiteY2" fmla="*/ 3512457 h 3512457"/>
                  <a:gd name="connsiteX3" fmla="*/ 961896 w 1208639"/>
                  <a:gd name="connsiteY3" fmla="*/ 3512457 h 3512457"/>
                  <a:gd name="connsiteX0" fmla="*/ 1208639 w 1208639"/>
                  <a:gd name="connsiteY0" fmla="*/ 0 h 3512457"/>
                  <a:gd name="connsiteX1" fmla="*/ 845782 w 1208639"/>
                  <a:gd name="connsiteY1" fmla="*/ 3512457 h 3512457"/>
                  <a:gd name="connsiteX2" fmla="*/ 845782 w 1208639"/>
                  <a:gd name="connsiteY2" fmla="*/ 3512457 h 3512457"/>
                  <a:gd name="connsiteX0" fmla="*/ 1208639 w 1208639"/>
                  <a:gd name="connsiteY0" fmla="*/ 0 h 3512457"/>
                  <a:gd name="connsiteX1" fmla="*/ 845782 w 1208639"/>
                  <a:gd name="connsiteY1" fmla="*/ 3512457 h 3512457"/>
                  <a:gd name="connsiteX2" fmla="*/ 972782 w 1208639"/>
                  <a:gd name="connsiteY2" fmla="*/ 3512457 h 3512457"/>
                  <a:gd name="connsiteX0" fmla="*/ 1208639 w 1208639"/>
                  <a:gd name="connsiteY0" fmla="*/ 0 h 3512457"/>
                  <a:gd name="connsiteX1" fmla="*/ 845782 w 1208639"/>
                  <a:gd name="connsiteY1" fmla="*/ 3512457 h 3512457"/>
                  <a:gd name="connsiteX0" fmla="*/ 1161127 w 1161127"/>
                  <a:gd name="connsiteY0" fmla="*/ 0 h 3487057"/>
                  <a:gd name="connsiteX1" fmla="*/ 887170 w 1161127"/>
                  <a:gd name="connsiteY1" fmla="*/ 3487057 h 3487057"/>
                  <a:gd name="connsiteX0" fmla="*/ 1220581 w 1220581"/>
                  <a:gd name="connsiteY0" fmla="*/ 0 h 3487057"/>
                  <a:gd name="connsiteX1" fmla="*/ 946624 w 1220581"/>
                  <a:gd name="connsiteY1" fmla="*/ 3487057 h 3487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20581" h="3487057">
                    <a:moveTo>
                      <a:pt x="1220581" y="0"/>
                    </a:moveTo>
                    <a:cubicBezTo>
                      <a:pt x="-337285" y="517677"/>
                      <a:pt x="-376595" y="2876852"/>
                      <a:pt x="946624" y="348705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087B98F-429B-F7FF-26B6-9D22AB9A6DF7}"/>
                </a:ext>
              </a:extLst>
            </p:cNvPr>
            <p:cNvGrpSpPr/>
            <p:nvPr/>
          </p:nvGrpSpPr>
          <p:grpSpPr>
            <a:xfrm>
              <a:off x="6708427" y="3260817"/>
              <a:ext cx="2847750" cy="3542055"/>
              <a:chOff x="6656281" y="3235657"/>
              <a:chExt cx="2847750" cy="3542055"/>
            </a:xfrm>
            <a:solidFill>
              <a:srgbClr val="42458A"/>
            </a:solidFill>
          </p:grpSpPr>
          <p:sp>
            <p:nvSpPr>
              <p:cNvPr id="40" name="Rectangle 43">
                <a:extLst>
                  <a:ext uri="{FF2B5EF4-FFF2-40B4-BE49-F238E27FC236}">
                    <a16:creationId xmlns:a16="http://schemas.microsoft.com/office/drawing/2014/main" id="{E2F6566C-3E6D-A295-C4CB-F9E1076066A5}"/>
                  </a:ext>
                </a:extLst>
              </p:cNvPr>
              <p:cNvSpPr/>
              <p:nvPr/>
            </p:nvSpPr>
            <p:spPr>
              <a:xfrm>
                <a:off x="6656281" y="3235657"/>
                <a:ext cx="2847750" cy="3542055"/>
              </a:xfrm>
              <a:custGeom>
                <a:avLst/>
                <a:gdLst>
                  <a:gd name="connsiteX0" fmla="*/ 0 w 540366"/>
                  <a:gd name="connsiteY0" fmla="*/ 0 h 1009934"/>
                  <a:gd name="connsiteX1" fmla="*/ 540366 w 540366"/>
                  <a:gd name="connsiteY1" fmla="*/ 0 h 1009934"/>
                  <a:gd name="connsiteX2" fmla="*/ 540366 w 540366"/>
                  <a:gd name="connsiteY2" fmla="*/ 1009934 h 1009934"/>
                  <a:gd name="connsiteX3" fmla="*/ 0 w 540366"/>
                  <a:gd name="connsiteY3" fmla="*/ 1009934 h 1009934"/>
                  <a:gd name="connsiteX4" fmla="*/ 0 w 540366"/>
                  <a:gd name="connsiteY4" fmla="*/ 0 h 1009934"/>
                  <a:gd name="connsiteX0" fmla="*/ 0 w 540366"/>
                  <a:gd name="connsiteY0" fmla="*/ 381000 h 1390934"/>
                  <a:gd name="connsiteX1" fmla="*/ 387966 w 540366"/>
                  <a:gd name="connsiteY1" fmla="*/ 0 h 1390934"/>
                  <a:gd name="connsiteX2" fmla="*/ 540366 w 540366"/>
                  <a:gd name="connsiteY2" fmla="*/ 1390934 h 1390934"/>
                  <a:gd name="connsiteX3" fmla="*/ 0 w 540366"/>
                  <a:gd name="connsiteY3" fmla="*/ 1390934 h 1390934"/>
                  <a:gd name="connsiteX4" fmla="*/ 0 w 540366"/>
                  <a:gd name="connsiteY4" fmla="*/ 381000 h 1390934"/>
                  <a:gd name="connsiteX0" fmla="*/ 0 w 635616"/>
                  <a:gd name="connsiteY0" fmla="*/ 381000 h 1390934"/>
                  <a:gd name="connsiteX1" fmla="*/ 387966 w 635616"/>
                  <a:gd name="connsiteY1" fmla="*/ 0 h 1390934"/>
                  <a:gd name="connsiteX2" fmla="*/ 635616 w 635616"/>
                  <a:gd name="connsiteY2" fmla="*/ 800384 h 1390934"/>
                  <a:gd name="connsiteX3" fmla="*/ 0 w 635616"/>
                  <a:gd name="connsiteY3" fmla="*/ 1390934 h 1390934"/>
                  <a:gd name="connsiteX4" fmla="*/ 0 w 635616"/>
                  <a:gd name="connsiteY4" fmla="*/ 381000 h 1390934"/>
                  <a:gd name="connsiteX0" fmla="*/ 657225 w 1292841"/>
                  <a:gd name="connsiteY0" fmla="*/ 381000 h 2981609"/>
                  <a:gd name="connsiteX1" fmla="*/ 1045191 w 1292841"/>
                  <a:gd name="connsiteY1" fmla="*/ 0 h 2981609"/>
                  <a:gd name="connsiteX2" fmla="*/ 1292841 w 1292841"/>
                  <a:gd name="connsiteY2" fmla="*/ 800384 h 2981609"/>
                  <a:gd name="connsiteX3" fmla="*/ 0 w 1292841"/>
                  <a:gd name="connsiteY3" fmla="*/ 2981609 h 2981609"/>
                  <a:gd name="connsiteX4" fmla="*/ 657225 w 1292841"/>
                  <a:gd name="connsiteY4" fmla="*/ 381000 h 2981609"/>
                  <a:gd name="connsiteX0" fmla="*/ 609600 w 1292841"/>
                  <a:gd name="connsiteY0" fmla="*/ 1752600 h 2981609"/>
                  <a:gd name="connsiteX1" fmla="*/ 1045191 w 1292841"/>
                  <a:gd name="connsiteY1" fmla="*/ 0 h 2981609"/>
                  <a:gd name="connsiteX2" fmla="*/ 1292841 w 1292841"/>
                  <a:gd name="connsiteY2" fmla="*/ 800384 h 2981609"/>
                  <a:gd name="connsiteX3" fmla="*/ 0 w 1292841"/>
                  <a:gd name="connsiteY3" fmla="*/ 2981609 h 2981609"/>
                  <a:gd name="connsiteX4" fmla="*/ 609600 w 1292841"/>
                  <a:gd name="connsiteY4" fmla="*/ 1752600 h 2981609"/>
                  <a:gd name="connsiteX0" fmla="*/ 609600 w 1862041"/>
                  <a:gd name="connsiteY0" fmla="*/ 1752600 h 2981609"/>
                  <a:gd name="connsiteX1" fmla="*/ 1045191 w 1862041"/>
                  <a:gd name="connsiteY1" fmla="*/ 0 h 2981609"/>
                  <a:gd name="connsiteX2" fmla="*/ 1292841 w 1862041"/>
                  <a:gd name="connsiteY2" fmla="*/ 800384 h 2981609"/>
                  <a:gd name="connsiteX3" fmla="*/ 0 w 1862041"/>
                  <a:gd name="connsiteY3" fmla="*/ 2981609 h 2981609"/>
                  <a:gd name="connsiteX4" fmla="*/ 609600 w 1862041"/>
                  <a:gd name="connsiteY4" fmla="*/ 1752600 h 2981609"/>
                  <a:gd name="connsiteX0" fmla="*/ 609600 w 1862041"/>
                  <a:gd name="connsiteY0" fmla="*/ 1752600 h 2981609"/>
                  <a:gd name="connsiteX1" fmla="*/ 1045191 w 1862041"/>
                  <a:gd name="connsiteY1" fmla="*/ 0 h 2981609"/>
                  <a:gd name="connsiteX2" fmla="*/ 1292841 w 1862041"/>
                  <a:gd name="connsiteY2" fmla="*/ 800384 h 2981609"/>
                  <a:gd name="connsiteX3" fmla="*/ 0 w 1862041"/>
                  <a:gd name="connsiteY3" fmla="*/ 2981609 h 2981609"/>
                  <a:gd name="connsiteX4" fmla="*/ 609600 w 1862041"/>
                  <a:gd name="connsiteY4" fmla="*/ 1752600 h 2981609"/>
                  <a:gd name="connsiteX0" fmla="*/ 609600 w 1862041"/>
                  <a:gd name="connsiteY0" fmla="*/ 1752600 h 2981609"/>
                  <a:gd name="connsiteX1" fmla="*/ 1045191 w 1862041"/>
                  <a:gd name="connsiteY1" fmla="*/ 0 h 2981609"/>
                  <a:gd name="connsiteX2" fmla="*/ 1292841 w 1862041"/>
                  <a:gd name="connsiteY2" fmla="*/ 800384 h 2981609"/>
                  <a:gd name="connsiteX3" fmla="*/ 0 w 1862041"/>
                  <a:gd name="connsiteY3" fmla="*/ 2981609 h 2981609"/>
                  <a:gd name="connsiteX4" fmla="*/ 609600 w 1862041"/>
                  <a:gd name="connsiteY4" fmla="*/ 1752600 h 2981609"/>
                  <a:gd name="connsiteX0" fmla="*/ 847725 w 1862041"/>
                  <a:gd name="connsiteY0" fmla="*/ 1981200 h 2981609"/>
                  <a:gd name="connsiteX1" fmla="*/ 1045191 w 1862041"/>
                  <a:gd name="connsiteY1" fmla="*/ 0 h 2981609"/>
                  <a:gd name="connsiteX2" fmla="*/ 1292841 w 1862041"/>
                  <a:gd name="connsiteY2" fmla="*/ 800384 h 2981609"/>
                  <a:gd name="connsiteX3" fmla="*/ 0 w 1862041"/>
                  <a:gd name="connsiteY3" fmla="*/ 2981609 h 2981609"/>
                  <a:gd name="connsiteX4" fmla="*/ 847725 w 1862041"/>
                  <a:gd name="connsiteY4" fmla="*/ 1981200 h 2981609"/>
                  <a:gd name="connsiteX0" fmla="*/ 847725 w 1862041"/>
                  <a:gd name="connsiteY0" fmla="*/ 1981200 h 2981609"/>
                  <a:gd name="connsiteX1" fmla="*/ 1045191 w 1862041"/>
                  <a:gd name="connsiteY1" fmla="*/ 0 h 2981609"/>
                  <a:gd name="connsiteX2" fmla="*/ 1292841 w 1862041"/>
                  <a:gd name="connsiteY2" fmla="*/ 800384 h 2981609"/>
                  <a:gd name="connsiteX3" fmla="*/ 0 w 1862041"/>
                  <a:gd name="connsiteY3" fmla="*/ 2981609 h 2981609"/>
                  <a:gd name="connsiteX4" fmla="*/ 847725 w 1862041"/>
                  <a:gd name="connsiteY4" fmla="*/ 1981200 h 2981609"/>
                  <a:gd name="connsiteX0" fmla="*/ 847725 w 1862041"/>
                  <a:gd name="connsiteY0" fmla="*/ 1981200 h 2981609"/>
                  <a:gd name="connsiteX1" fmla="*/ 1045191 w 1862041"/>
                  <a:gd name="connsiteY1" fmla="*/ 0 h 2981609"/>
                  <a:gd name="connsiteX2" fmla="*/ 1292841 w 1862041"/>
                  <a:gd name="connsiteY2" fmla="*/ 800384 h 2981609"/>
                  <a:gd name="connsiteX3" fmla="*/ 0 w 1862041"/>
                  <a:gd name="connsiteY3" fmla="*/ 2981609 h 2981609"/>
                  <a:gd name="connsiteX4" fmla="*/ 847725 w 1862041"/>
                  <a:gd name="connsiteY4" fmla="*/ 1981200 h 2981609"/>
                  <a:gd name="connsiteX0" fmla="*/ 847725 w 1847001"/>
                  <a:gd name="connsiteY0" fmla="*/ 1981200 h 3002846"/>
                  <a:gd name="connsiteX1" fmla="*/ 1045191 w 1847001"/>
                  <a:gd name="connsiteY1" fmla="*/ 0 h 3002846"/>
                  <a:gd name="connsiteX2" fmla="*/ 1292841 w 1847001"/>
                  <a:gd name="connsiteY2" fmla="*/ 800384 h 3002846"/>
                  <a:gd name="connsiteX3" fmla="*/ 0 w 1847001"/>
                  <a:gd name="connsiteY3" fmla="*/ 2981609 h 3002846"/>
                  <a:gd name="connsiteX4" fmla="*/ 847725 w 1847001"/>
                  <a:gd name="connsiteY4" fmla="*/ 1981200 h 3002846"/>
                  <a:gd name="connsiteX0" fmla="*/ 861180 w 1860456"/>
                  <a:gd name="connsiteY0" fmla="*/ 1981200 h 3002846"/>
                  <a:gd name="connsiteX1" fmla="*/ 1058646 w 1860456"/>
                  <a:gd name="connsiteY1" fmla="*/ 0 h 3002846"/>
                  <a:gd name="connsiteX2" fmla="*/ 1306296 w 1860456"/>
                  <a:gd name="connsiteY2" fmla="*/ 800384 h 3002846"/>
                  <a:gd name="connsiteX3" fmla="*/ 13455 w 1860456"/>
                  <a:gd name="connsiteY3" fmla="*/ 2981609 h 3002846"/>
                  <a:gd name="connsiteX4" fmla="*/ 861180 w 1860456"/>
                  <a:gd name="connsiteY4" fmla="*/ 1981200 h 3002846"/>
                  <a:gd name="connsiteX0" fmla="*/ 861342 w 1860618"/>
                  <a:gd name="connsiteY0" fmla="*/ 1981200 h 3002846"/>
                  <a:gd name="connsiteX1" fmla="*/ 1058808 w 1860618"/>
                  <a:gd name="connsiteY1" fmla="*/ 0 h 3002846"/>
                  <a:gd name="connsiteX2" fmla="*/ 1306458 w 1860618"/>
                  <a:gd name="connsiteY2" fmla="*/ 800384 h 3002846"/>
                  <a:gd name="connsiteX3" fmla="*/ 13617 w 1860618"/>
                  <a:gd name="connsiteY3" fmla="*/ 2981609 h 3002846"/>
                  <a:gd name="connsiteX4" fmla="*/ 861342 w 1860618"/>
                  <a:gd name="connsiteY4" fmla="*/ 1981200 h 3002846"/>
                  <a:gd name="connsiteX0" fmla="*/ 876201 w 1321317"/>
                  <a:gd name="connsiteY0" fmla="*/ 1981200 h 3518532"/>
                  <a:gd name="connsiteX1" fmla="*/ 1073667 w 1321317"/>
                  <a:gd name="connsiteY1" fmla="*/ 0 h 3518532"/>
                  <a:gd name="connsiteX2" fmla="*/ 1321317 w 1321317"/>
                  <a:gd name="connsiteY2" fmla="*/ 800384 h 3518532"/>
                  <a:gd name="connsiteX3" fmla="*/ 295793 w 1321317"/>
                  <a:gd name="connsiteY3" fmla="*/ 3406442 h 3518532"/>
                  <a:gd name="connsiteX4" fmla="*/ 28476 w 1321317"/>
                  <a:gd name="connsiteY4" fmla="*/ 2981609 h 3518532"/>
                  <a:gd name="connsiteX5" fmla="*/ 876201 w 1321317"/>
                  <a:gd name="connsiteY5" fmla="*/ 1981200 h 3518532"/>
                  <a:gd name="connsiteX0" fmla="*/ 1709227 w 2154343"/>
                  <a:gd name="connsiteY0" fmla="*/ 1981200 h 3559152"/>
                  <a:gd name="connsiteX1" fmla="*/ 1906693 w 2154343"/>
                  <a:gd name="connsiteY1" fmla="*/ 0 h 3559152"/>
                  <a:gd name="connsiteX2" fmla="*/ 2154343 w 2154343"/>
                  <a:gd name="connsiteY2" fmla="*/ 800384 h 3559152"/>
                  <a:gd name="connsiteX3" fmla="*/ 1128819 w 2154343"/>
                  <a:gd name="connsiteY3" fmla="*/ 3406442 h 3559152"/>
                  <a:gd name="connsiteX4" fmla="*/ 861502 w 2154343"/>
                  <a:gd name="connsiteY4" fmla="*/ 2981609 h 3559152"/>
                  <a:gd name="connsiteX5" fmla="*/ 1709227 w 2154343"/>
                  <a:gd name="connsiteY5" fmla="*/ 1981200 h 3559152"/>
                  <a:gd name="connsiteX0" fmla="*/ 1709227 w 2154343"/>
                  <a:gd name="connsiteY0" fmla="*/ 1981200 h 3542055"/>
                  <a:gd name="connsiteX1" fmla="*/ 1906693 w 2154343"/>
                  <a:gd name="connsiteY1" fmla="*/ 0 h 3542055"/>
                  <a:gd name="connsiteX2" fmla="*/ 2154343 w 2154343"/>
                  <a:gd name="connsiteY2" fmla="*/ 800384 h 3542055"/>
                  <a:gd name="connsiteX3" fmla="*/ 1128819 w 2154343"/>
                  <a:gd name="connsiteY3" fmla="*/ 3406442 h 3542055"/>
                  <a:gd name="connsiteX4" fmla="*/ 861502 w 2154343"/>
                  <a:gd name="connsiteY4" fmla="*/ 2981609 h 3542055"/>
                  <a:gd name="connsiteX5" fmla="*/ 1709227 w 2154343"/>
                  <a:gd name="connsiteY5" fmla="*/ 1981200 h 3542055"/>
                  <a:gd name="connsiteX0" fmla="*/ 1709227 w 2446761"/>
                  <a:gd name="connsiteY0" fmla="*/ 1981200 h 3542055"/>
                  <a:gd name="connsiteX1" fmla="*/ 1906693 w 2446761"/>
                  <a:gd name="connsiteY1" fmla="*/ 0 h 3542055"/>
                  <a:gd name="connsiteX2" fmla="*/ 2154343 w 2446761"/>
                  <a:gd name="connsiteY2" fmla="*/ 800384 h 3542055"/>
                  <a:gd name="connsiteX3" fmla="*/ 1128819 w 2446761"/>
                  <a:gd name="connsiteY3" fmla="*/ 3406442 h 3542055"/>
                  <a:gd name="connsiteX4" fmla="*/ 861502 w 2446761"/>
                  <a:gd name="connsiteY4" fmla="*/ 2981609 h 3542055"/>
                  <a:gd name="connsiteX5" fmla="*/ 1709227 w 2446761"/>
                  <a:gd name="connsiteY5" fmla="*/ 1981200 h 3542055"/>
                  <a:gd name="connsiteX0" fmla="*/ 1709227 w 2847750"/>
                  <a:gd name="connsiteY0" fmla="*/ 1981200 h 3542055"/>
                  <a:gd name="connsiteX1" fmla="*/ 1906693 w 2847750"/>
                  <a:gd name="connsiteY1" fmla="*/ 0 h 3542055"/>
                  <a:gd name="connsiteX2" fmla="*/ 2154343 w 2847750"/>
                  <a:gd name="connsiteY2" fmla="*/ 800384 h 3542055"/>
                  <a:gd name="connsiteX3" fmla="*/ 1128819 w 2847750"/>
                  <a:gd name="connsiteY3" fmla="*/ 3406442 h 3542055"/>
                  <a:gd name="connsiteX4" fmla="*/ 861502 w 2847750"/>
                  <a:gd name="connsiteY4" fmla="*/ 2981609 h 3542055"/>
                  <a:gd name="connsiteX5" fmla="*/ 1709227 w 2847750"/>
                  <a:gd name="connsiteY5" fmla="*/ 1981200 h 35420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847750" h="3542055">
                    <a:moveTo>
                      <a:pt x="1709227" y="1981200"/>
                    </a:moveTo>
                    <a:cubicBezTo>
                      <a:pt x="2127474" y="1130300"/>
                      <a:pt x="1840871" y="660400"/>
                      <a:pt x="1906693" y="0"/>
                    </a:cubicBezTo>
                    <a:cubicBezTo>
                      <a:pt x="2094018" y="76295"/>
                      <a:pt x="2147993" y="581214"/>
                      <a:pt x="2154343" y="800384"/>
                    </a:cubicBezTo>
                    <a:cubicBezTo>
                      <a:pt x="3070331" y="1397758"/>
                      <a:pt x="3388993" y="3423905"/>
                      <a:pt x="1128819" y="3406442"/>
                    </a:cubicBezTo>
                    <a:cubicBezTo>
                      <a:pt x="913346" y="3769980"/>
                      <a:pt x="-1123299" y="3324983"/>
                      <a:pt x="861502" y="2981609"/>
                    </a:cubicBezTo>
                    <a:cubicBezTo>
                      <a:pt x="744027" y="2190939"/>
                      <a:pt x="1417127" y="2076545"/>
                      <a:pt x="1709227" y="1981200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E94A55B4-E97B-332F-24EC-DD2BF73E4D62}"/>
                  </a:ext>
                </a:extLst>
              </p:cNvPr>
              <p:cNvSpPr/>
              <p:nvPr/>
            </p:nvSpPr>
            <p:spPr>
              <a:xfrm>
                <a:off x="8348980" y="5215116"/>
                <a:ext cx="401320" cy="80783"/>
              </a:xfrm>
              <a:custGeom>
                <a:avLst/>
                <a:gdLst>
                  <a:gd name="connsiteX0" fmla="*/ 0 w 393700"/>
                  <a:gd name="connsiteY0" fmla="*/ 0 h 101600"/>
                  <a:gd name="connsiteX1" fmla="*/ 393700 w 393700"/>
                  <a:gd name="connsiteY1" fmla="*/ 101600 h 101600"/>
                  <a:gd name="connsiteX2" fmla="*/ 393700 w 393700"/>
                  <a:gd name="connsiteY2" fmla="*/ 101600 h 101600"/>
                  <a:gd name="connsiteX0" fmla="*/ 0 w 401320"/>
                  <a:gd name="connsiteY0" fmla="*/ 0 h 78740"/>
                  <a:gd name="connsiteX1" fmla="*/ 401320 w 401320"/>
                  <a:gd name="connsiteY1" fmla="*/ 78740 h 78740"/>
                  <a:gd name="connsiteX2" fmla="*/ 401320 w 401320"/>
                  <a:gd name="connsiteY2" fmla="*/ 78740 h 78740"/>
                  <a:gd name="connsiteX0" fmla="*/ 0 w 401320"/>
                  <a:gd name="connsiteY0" fmla="*/ 1441 h 80181"/>
                  <a:gd name="connsiteX1" fmla="*/ 401320 w 401320"/>
                  <a:gd name="connsiteY1" fmla="*/ 80181 h 80181"/>
                  <a:gd name="connsiteX2" fmla="*/ 401320 w 401320"/>
                  <a:gd name="connsiteY2" fmla="*/ 80181 h 80181"/>
                  <a:gd name="connsiteX0" fmla="*/ 0 w 401320"/>
                  <a:gd name="connsiteY0" fmla="*/ 2043 h 80783"/>
                  <a:gd name="connsiteX1" fmla="*/ 401320 w 401320"/>
                  <a:gd name="connsiteY1" fmla="*/ 80783 h 80783"/>
                  <a:gd name="connsiteX2" fmla="*/ 401320 w 401320"/>
                  <a:gd name="connsiteY2" fmla="*/ 80783 h 807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01320" h="80783">
                    <a:moveTo>
                      <a:pt x="0" y="2043"/>
                    </a:moveTo>
                    <a:cubicBezTo>
                      <a:pt x="149013" y="-9810"/>
                      <a:pt x="267547" y="31676"/>
                      <a:pt x="401320" y="80783"/>
                    </a:cubicBezTo>
                    <a:lnTo>
                      <a:pt x="401320" y="80783"/>
                    </a:ln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EEDB9445-10FF-4E6A-D7E2-7621CB77146A}"/>
                  </a:ext>
                </a:extLst>
              </p:cNvPr>
              <p:cNvSpPr/>
              <p:nvPr/>
            </p:nvSpPr>
            <p:spPr>
              <a:xfrm>
                <a:off x="7516672" y="6204522"/>
                <a:ext cx="401320" cy="46370"/>
              </a:xfrm>
              <a:custGeom>
                <a:avLst/>
                <a:gdLst>
                  <a:gd name="connsiteX0" fmla="*/ 0 w 393700"/>
                  <a:gd name="connsiteY0" fmla="*/ 0 h 101600"/>
                  <a:gd name="connsiteX1" fmla="*/ 393700 w 393700"/>
                  <a:gd name="connsiteY1" fmla="*/ 101600 h 101600"/>
                  <a:gd name="connsiteX2" fmla="*/ 393700 w 393700"/>
                  <a:gd name="connsiteY2" fmla="*/ 101600 h 101600"/>
                  <a:gd name="connsiteX0" fmla="*/ 0 w 401320"/>
                  <a:gd name="connsiteY0" fmla="*/ 0 h 78740"/>
                  <a:gd name="connsiteX1" fmla="*/ 401320 w 401320"/>
                  <a:gd name="connsiteY1" fmla="*/ 78740 h 78740"/>
                  <a:gd name="connsiteX2" fmla="*/ 401320 w 401320"/>
                  <a:gd name="connsiteY2" fmla="*/ 78740 h 78740"/>
                  <a:gd name="connsiteX0" fmla="*/ 0 w 401320"/>
                  <a:gd name="connsiteY0" fmla="*/ 1441 h 80181"/>
                  <a:gd name="connsiteX1" fmla="*/ 401320 w 401320"/>
                  <a:gd name="connsiteY1" fmla="*/ 80181 h 80181"/>
                  <a:gd name="connsiteX2" fmla="*/ 401320 w 401320"/>
                  <a:gd name="connsiteY2" fmla="*/ 80181 h 80181"/>
                  <a:gd name="connsiteX0" fmla="*/ 0 w 401320"/>
                  <a:gd name="connsiteY0" fmla="*/ 2043 h 80783"/>
                  <a:gd name="connsiteX1" fmla="*/ 401320 w 401320"/>
                  <a:gd name="connsiteY1" fmla="*/ 80783 h 80783"/>
                  <a:gd name="connsiteX2" fmla="*/ 401320 w 401320"/>
                  <a:gd name="connsiteY2" fmla="*/ 80783 h 80783"/>
                  <a:gd name="connsiteX0" fmla="*/ 0 w 401320"/>
                  <a:gd name="connsiteY0" fmla="*/ 2043 h 80783"/>
                  <a:gd name="connsiteX1" fmla="*/ 401320 w 401320"/>
                  <a:gd name="connsiteY1" fmla="*/ 80783 h 80783"/>
                  <a:gd name="connsiteX2" fmla="*/ 401320 w 401320"/>
                  <a:gd name="connsiteY2" fmla="*/ 19823 h 80783"/>
                  <a:gd name="connsiteX0" fmla="*/ 0 w 401320"/>
                  <a:gd name="connsiteY0" fmla="*/ 2043 h 80783"/>
                  <a:gd name="connsiteX1" fmla="*/ 401320 w 401320"/>
                  <a:gd name="connsiteY1" fmla="*/ 80783 h 80783"/>
                  <a:gd name="connsiteX0" fmla="*/ 0 w 401320"/>
                  <a:gd name="connsiteY0" fmla="*/ 5730 h 46370"/>
                  <a:gd name="connsiteX1" fmla="*/ 401320 w 401320"/>
                  <a:gd name="connsiteY1" fmla="*/ 46370 h 46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01320" h="46370">
                    <a:moveTo>
                      <a:pt x="0" y="5730"/>
                    </a:moveTo>
                    <a:cubicBezTo>
                      <a:pt x="149013" y="-6123"/>
                      <a:pt x="267547" y="-2737"/>
                      <a:pt x="401320" y="46370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C8ABAE5F-D109-4B09-16EE-F9C846654FD9}"/>
                  </a:ext>
                </a:extLst>
              </p:cNvPr>
              <p:cNvSpPr/>
              <p:nvPr/>
            </p:nvSpPr>
            <p:spPr>
              <a:xfrm rot="17542130">
                <a:off x="7124414" y="6546297"/>
                <a:ext cx="334951" cy="106133"/>
              </a:xfrm>
              <a:custGeom>
                <a:avLst/>
                <a:gdLst>
                  <a:gd name="connsiteX0" fmla="*/ 0 w 393700"/>
                  <a:gd name="connsiteY0" fmla="*/ 0 h 101600"/>
                  <a:gd name="connsiteX1" fmla="*/ 393700 w 393700"/>
                  <a:gd name="connsiteY1" fmla="*/ 101600 h 101600"/>
                  <a:gd name="connsiteX2" fmla="*/ 393700 w 393700"/>
                  <a:gd name="connsiteY2" fmla="*/ 101600 h 101600"/>
                  <a:gd name="connsiteX0" fmla="*/ 0 w 401320"/>
                  <a:gd name="connsiteY0" fmla="*/ 0 h 78740"/>
                  <a:gd name="connsiteX1" fmla="*/ 401320 w 401320"/>
                  <a:gd name="connsiteY1" fmla="*/ 78740 h 78740"/>
                  <a:gd name="connsiteX2" fmla="*/ 401320 w 401320"/>
                  <a:gd name="connsiteY2" fmla="*/ 78740 h 78740"/>
                  <a:gd name="connsiteX0" fmla="*/ 0 w 401320"/>
                  <a:gd name="connsiteY0" fmla="*/ 1441 h 80181"/>
                  <a:gd name="connsiteX1" fmla="*/ 401320 w 401320"/>
                  <a:gd name="connsiteY1" fmla="*/ 80181 h 80181"/>
                  <a:gd name="connsiteX2" fmla="*/ 401320 w 401320"/>
                  <a:gd name="connsiteY2" fmla="*/ 80181 h 80181"/>
                  <a:gd name="connsiteX0" fmla="*/ 0 w 401320"/>
                  <a:gd name="connsiteY0" fmla="*/ 2043 h 80783"/>
                  <a:gd name="connsiteX1" fmla="*/ 401320 w 401320"/>
                  <a:gd name="connsiteY1" fmla="*/ 80783 h 80783"/>
                  <a:gd name="connsiteX2" fmla="*/ 401320 w 401320"/>
                  <a:gd name="connsiteY2" fmla="*/ 80783 h 80783"/>
                  <a:gd name="connsiteX0" fmla="*/ 0 w 401320"/>
                  <a:gd name="connsiteY0" fmla="*/ 2043 h 80783"/>
                  <a:gd name="connsiteX1" fmla="*/ 401320 w 401320"/>
                  <a:gd name="connsiteY1" fmla="*/ 80783 h 80783"/>
                  <a:gd name="connsiteX2" fmla="*/ 401320 w 401320"/>
                  <a:gd name="connsiteY2" fmla="*/ 19823 h 80783"/>
                  <a:gd name="connsiteX0" fmla="*/ 0 w 401320"/>
                  <a:gd name="connsiteY0" fmla="*/ 2043 h 80783"/>
                  <a:gd name="connsiteX1" fmla="*/ 401320 w 401320"/>
                  <a:gd name="connsiteY1" fmla="*/ 80783 h 80783"/>
                  <a:gd name="connsiteX0" fmla="*/ 0 w 401320"/>
                  <a:gd name="connsiteY0" fmla="*/ 5730 h 46370"/>
                  <a:gd name="connsiteX1" fmla="*/ 401320 w 401320"/>
                  <a:gd name="connsiteY1" fmla="*/ 46370 h 46370"/>
                  <a:gd name="connsiteX0" fmla="*/ 0 w 359039"/>
                  <a:gd name="connsiteY0" fmla="*/ 3255 h 61294"/>
                  <a:gd name="connsiteX1" fmla="*/ 359039 w 359039"/>
                  <a:gd name="connsiteY1" fmla="*/ 61294 h 61294"/>
                  <a:gd name="connsiteX0" fmla="*/ 0 w 334951"/>
                  <a:gd name="connsiteY0" fmla="*/ 6575 h 43627"/>
                  <a:gd name="connsiteX1" fmla="*/ 334951 w 334951"/>
                  <a:gd name="connsiteY1" fmla="*/ 43627 h 43627"/>
                  <a:gd name="connsiteX0" fmla="*/ 0 w 334951"/>
                  <a:gd name="connsiteY0" fmla="*/ 61832 h 98884"/>
                  <a:gd name="connsiteX1" fmla="*/ 334951 w 334951"/>
                  <a:gd name="connsiteY1" fmla="*/ 98884 h 98884"/>
                  <a:gd name="connsiteX0" fmla="*/ 0 w 334951"/>
                  <a:gd name="connsiteY0" fmla="*/ 69081 h 106133"/>
                  <a:gd name="connsiteX1" fmla="*/ 334951 w 334951"/>
                  <a:gd name="connsiteY1" fmla="*/ 106133 h 106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4951" h="106133">
                    <a:moveTo>
                      <a:pt x="0" y="69081"/>
                    </a:moveTo>
                    <a:cubicBezTo>
                      <a:pt x="200846" y="-67103"/>
                      <a:pt x="224757" y="26722"/>
                      <a:pt x="334951" y="106133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2E772800-02CC-B94B-37E8-9FF51139735B}"/>
                  </a:ext>
                </a:extLst>
              </p:cNvPr>
              <p:cNvSpPr/>
              <p:nvPr/>
            </p:nvSpPr>
            <p:spPr>
              <a:xfrm rot="17542130">
                <a:off x="6891460" y="6513996"/>
                <a:ext cx="334951" cy="106133"/>
              </a:xfrm>
              <a:custGeom>
                <a:avLst/>
                <a:gdLst>
                  <a:gd name="connsiteX0" fmla="*/ 0 w 393700"/>
                  <a:gd name="connsiteY0" fmla="*/ 0 h 101600"/>
                  <a:gd name="connsiteX1" fmla="*/ 393700 w 393700"/>
                  <a:gd name="connsiteY1" fmla="*/ 101600 h 101600"/>
                  <a:gd name="connsiteX2" fmla="*/ 393700 w 393700"/>
                  <a:gd name="connsiteY2" fmla="*/ 101600 h 101600"/>
                  <a:gd name="connsiteX0" fmla="*/ 0 w 401320"/>
                  <a:gd name="connsiteY0" fmla="*/ 0 h 78740"/>
                  <a:gd name="connsiteX1" fmla="*/ 401320 w 401320"/>
                  <a:gd name="connsiteY1" fmla="*/ 78740 h 78740"/>
                  <a:gd name="connsiteX2" fmla="*/ 401320 w 401320"/>
                  <a:gd name="connsiteY2" fmla="*/ 78740 h 78740"/>
                  <a:gd name="connsiteX0" fmla="*/ 0 w 401320"/>
                  <a:gd name="connsiteY0" fmla="*/ 1441 h 80181"/>
                  <a:gd name="connsiteX1" fmla="*/ 401320 w 401320"/>
                  <a:gd name="connsiteY1" fmla="*/ 80181 h 80181"/>
                  <a:gd name="connsiteX2" fmla="*/ 401320 w 401320"/>
                  <a:gd name="connsiteY2" fmla="*/ 80181 h 80181"/>
                  <a:gd name="connsiteX0" fmla="*/ 0 w 401320"/>
                  <a:gd name="connsiteY0" fmla="*/ 2043 h 80783"/>
                  <a:gd name="connsiteX1" fmla="*/ 401320 w 401320"/>
                  <a:gd name="connsiteY1" fmla="*/ 80783 h 80783"/>
                  <a:gd name="connsiteX2" fmla="*/ 401320 w 401320"/>
                  <a:gd name="connsiteY2" fmla="*/ 80783 h 80783"/>
                  <a:gd name="connsiteX0" fmla="*/ 0 w 401320"/>
                  <a:gd name="connsiteY0" fmla="*/ 2043 h 80783"/>
                  <a:gd name="connsiteX1" fmla="*/ 401320 w 401320"/>
                  <a:gd name="connsiteY1" fmla="*/ 80783 h 80783"/>
                  <a:gd name="connsiteX2" fmla="*/ 401320 w 401320"/>
                  <a:gd name="connsiteY2" fmla="*/ 19823 h 80783"/>
                  <a:gd name="connsiteX0" fmla="*/ 0 w 401320"/>
                  <a:gd name="connsiteY0" fmla="*/ 2043 h 80783"/>
                  <a:gd name="connsiteX1" fmla="*/ 401320 w 401320"/>
                  <a:gd name="connsiteY1" fmla="*/ 80783 h 80783"/>
                  <a:gd name="connsiteX0" fmla="*/ 0 w 401320"/>
                  <a:gd name="connsiteY0" fmla="*/ 5730 h 46370"/>
                  <a:gd name="connsiteX1" fmla="*/ 401320 w 401320"/>
                  <a:gd name="connsiteY1" fmla="*/ 46370 h 46370"/>
                  <a:gd name="connsiteX0" fmla="*/ 0 w 359039"/>
                  <a:gd name="connsiteY0" fmla="*/ 3255 h 61294"/>
                  <a:gd name="connsiteX1" fmla="*/ 359039 w 359039"/>
                  <a:gd name="connsiteY1" fmla="*/ 61294 h 61294"/>
                  <a:gd name="connsiteX0" fmla="*/ 0 w 334951"/>
                  <a:gd name="connsiteY0" fmla="*/ 6575 h 43627"/>
                  <a:gd name="connsiteX1" fmla="*/ 334951 w 334951"/>
                  <a:gd name="connsiteY1" fmla="*/ 43627 h 43627"/>
                  <a:gd name="connsiteX0" fmla="*/ 0 w 334951"/>
                  <a:gd name="connsiteY0" fmla="*/ 61832 h 98884"/>
                  <a:gd name="connsiteX1" fmla="*/ 334951 w 334951"/>
                  <a:gd name="connsiteY1" fmla="*/ 98884 h 98884"/>
                  <a:gd name="connsiteX0" fmla="*/ 0 w 334951"/>
                  <a:gd name="connsiteY0" fmla="*/ 69081 h 106133"/>
                  <a:gd name="connsiteX1" fmla="*/ 334951 w 334951"/>
                  <a:gd name="connsiteY1" fmla="*/ 106133 h 106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4951" h="106133">
                    <a:moveTo>
                      <a:pt x="0" y="69081"/>
                    </a:moveTo>
                    <a:cubicBezTo>
                      <a:pt x="200846" y="-67103"/>
                      <a:pt x="224757" y="26722"/>
                      <a:pt x="334951" y="106133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CBA3FE72-4946-DE51-DBCB-3AD73DC7D6C1}"/>
                  </a:ext>
                </a:extLst>
              </p:cNvPr>
              <p:cNvSpPr/>
              <p:nvPr/>
            </p:nvSpPr>
            <p:spPr>
              <a:xfrm rot="17542130">
                <a:off x="6711975" y="6478416"/>
                <a:ext cx="334951" cy="106133"/>
              </a:xfrm>
              <a:custGeom>
                <a:avLst/>
                <a:gdLst>
                  <a:gd name="connsiteX0" fmla="*/ 0 w 393700"/>
                  <a:gd name="connsiteY0" fmla="*/ 0 h 101600"/>
                  <a:gd name="connsiteX1" fmla="*/ 393700 w 393700"/>
                  <a:gd name="connsiteY1" fmla="*/ 101600 h 101600"/>
                  <a:gd name="connsiteX2" fmla="*/ 393700 w 393700"/>
                  <a:gd name="connsiteY2" fmla="*/ 101600 h 101600"/>
                  <a:gd name="connsiteX0" fmla="*/ 0 w 401320"/>
                  <a:gd name="connsiteY0" fmla="*/ 0 h 78740"/>
                  <a:gd name="connsiteX1" fmla="*/ 401320 w 401320"/>
                  <a:gd name="connsiteY1" fmla="*/ 78740 h 78740"/>
                  <a:gd name="connsiteX2" fmla="*/ 401320 w 401320"/>
                  <a:gd name="connsiteY2" fmla="*/ 78740 h 78740"/>
                  <a:gd name="connsiteX0" fmla="*/ 0 w 401320"/>
                  <a:gd name="connsiteY0" fmla="*/ 1441 h 80181"/>
                  <a:gd name="connsiteX1" fmla="*/ 401320 w 401320"/>
                  <a:gd name="connsiteY1" fmla="*/ 80181 h 80181"/>
                  <a:gd name="connsiteX2" fmla="*/ 401320 w 401320"/>
                  <a:gd name="connsiteY2" fmla="*/ 80181 h 80181"/>
                  <a:gd name="connsiteX0" fmla="*/ 0 w 401320"/>
                  <a:gd name="connsiteY0" fmla="*/ 2043 h 80783"/>
                  <a:gd name="connsiteX1" fmla="*/ 401320 w 401320"/>
                  <a:gd name="connsiteY1" fmla="*/ 80783 h 80783"/>
                  <a:gd name="connsiteX2" fmla="*/ 401320 w 401320"/>
                  <a:gd name="connsiteY2" fmla="*/ 80783 h 80783"/>
                  <a:gd name="connsiteX0" fmla="*/ 0 w 401320"/>
                  <a:gd name="connsiteY0" fmla="*/ 2043 h 80783"/>
                  <a:gd name="connsiteX1" fmla="*/ 401320 w 401320"/>
                  <a:gd name="connsiteY1" fmla="*/ 80783 h 80783"/>
                  <a:gd name="connsiteX2" fmla="*/ 401320 w 401320"/>
                  <a:gd name="connsiteY2" fmla="*/ 19823 h 80783"/>
                  <a:gd name="connsiteX0" fmla="*/ 0 w 401320"/>
                  <a:gd name="connsiteY0" fmla="*/ 2043 h 80783"/>
                  <a:gd name="connsiteX1" fmla="*/ 401320 w 401320"/>
                  <a:gd name="connsiteY1" fmla="*/ 80783 h 80783"/>
                  <a:gd name="connsiteX0" fmla="*/ 0 w 401320"/>
                  <a:gd name="connsiteY0" fmla="*/ 5730 h 46370"/>
                  <a:gd name="connsiteX1" fmla="*/ 401320 w 401320"/>
                  <a:gd name="connsiteY1" fmla="*/ 46370 h 46370"/>
                  <a:gd name="connsiteX0" fmla="*/ 0 w 359039"/>
                  <a:gd name="connsiteY0" fmla="*/ 3255 h 61294"/>
                  <a:gd name="connsiteX1" fmla="*/ 359039 w 359039"/>
                  <a:gd name="connsiteY1" fmla="*/ 61294 h 61294"/>
                  <a:gd name="connsiteX0" fmla="*/ 0 w 334951"/>
                  <a:gd name="connsiteY0" fmla="*/ 6575 h 43627"/>
                  <a:gd name="connsiteX1" fmla="*/ 334951 w 334951"/>
                  <a:gd name="connsiteY1" fmla="*/ 43627 h 43627"/>
                  <a:gd name="connsiteX0" fmla="*/ 0 w 334951"/>
                  <a:gd name="connsiteY0" fmla="*/ 61832 h 98884"/>
                  <a:gd name="connsiteX1" fmla="*/ 334951 w 334951"/>
                  <a:gd name="connsiteY1" fmla="*/ 98884 h 98884"/>
                  <a:gd name="connsiteX0" fmla="*/ 0 w 334951"/>
                  <a:gd name="connsiteY0" fmla="*/ 69081 h 106133"/>
                  <a:gd name="connsiteX1" fmla="*/ 334951 w 334951"/>
                  <a:gd name="connsiteY1" fmla="*/ 106133 h 106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4951" h="106133">
                    <a:moveTo>
                      <a:pt x="0" y="69081"/>
                    </a:moveTo>
                    <a:cubicBezTo>
                      <a:pt x="200846" y="-67103"/>
                      <a:pt x="224757" y="26722"/>
                      <a:pt x="334951" y="106133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3CDAA7B3-510E-8A98-0198-056D9C46AB41}"/>
                </a:ext>
              </a:extLst>
            </p:cNvPr>
            <p:cNvGrpSpPr/>
            <p:nvPr/>
          </p:nvGrpSpPr>
          <p:grpSpPr>
            <a:xfrm>
              <a:off x="6732995" y="4853928"/>
              <a:ext cx="851156" cy="634689"/>
              <a:chOff x="6732995" y="4853928"/>
              <a:chExt cx="851156" cy="634689"/>
            </a:xfrm>
            <a:solidFill>
              <a:srgbClr val="F4E0C7"/>
            </a:solidFill>
          </p:grpSpPr>
          <p:sp>
            <p:nvSpPr>
              <p:cNvPr id="37" name="Rectangle 49">
                <a:extLst>
                  <a:ext uri="{FF2B5EF4-FFF2-40B4-BE49-F238E27FC236}">
                    <a16:creationId xmlns:a16="http://schemas.microsoft.com/office/drawing/2014/main" id="{E2C2392C-0788-2573-01C3-665AF77ABF33}"/>
                  </a:ext>
                </a:extLst>
              </p:cNvPr>
              <p:cNvSpPr/>
              <p:nvPr/>
            </p:nvSpPr>
            <p:spPr>
              <a:xfrm>
                <a:off x="6732995" y="4853928"/>
                <a:ext cx="851156" cy="634689"/>
              </a:xfrm>
              <a:custGeom>
                <a:avLst/>
                <a:gdLst>
                  <a:gd name="connsiteX0" fmla="*/ 0 w 621982"/>
                  <a:gd name="connsiteY0" fmla="*/ 0 h 202272"/>
                  <a:gd name="connsiteX1" fmla="*/ 621982 w 621982"/>
                  <a:gd name="connsiteY1" fmla="*/ 0 h 202272"/>
                  <a:gd name="connsiteX2" fmla="*/ 621982 w 621982"/>
                  <a:gd name="connsiteY2" fmla="*/ 202272 h 202272"/>
                  <a:gd name="connsiteX3" fmla="*/ 0 w 621982"/>
                  <a:gd name="connsiteY3" fmla="*/ 202272 h 202272"/>
                  <a:gd name="connsiteX4" fmla="*/ 0 w 621982"/>
                  <a:gd name="connsiteY4" fmla="*/ 0 h 202272"/>
                  <a:gd name="connsiteX0" fmla="*/ 0 w 621982"/>
                  <a:gd name="connsiteY0" fmla="*/ 0 h 484212"/>
                  <a:gd name="connsiteX1" fmla="*/ 621982 w 621982"/>
                  <a:gd name="connsiteY1" fmla="*/ 0 h 484212"/>
                  <a:gd name="connsiteX2" fmla="*/ 621982 w 621982"/>
                  <a:gd name="connsiteY2" fmla="*/ 202272 h 484212"/>
                  <a:gd name="connsiteX3" fmla="*/ 7620 w 621982"/>
                  <a:gd name="connsiteY3" fmla="*/ 484212 h 484212"/>
                  <a:gd name="connsiteX4" fmla="*/ 0 w 621982"/>
                  <a:gd name="connsiteY4" fmla="*/ 0 h 484212"/>
                  <a:gd name="connsiteX0" fmla="*/ 0 w 621982"/>
                  <a:gd name="connsiteY0" fmla="*/ 0 h 579133"/>
                  <a:gd name="connsiteX1" fmla="*/ 621982 w 621982"/>
                  <a:gd name="connsiteY1" fmla="*/ 0 h 579133"/>
                  <a:gd name="connsiteX2" fmla="*/ 621982 w 621982"/>
                  <a:gd name="connsiteY2" fmla="*/ 202272 h 579133"/>
                  <a:gd name="connsiteX3" fmla="*/ 385762 w 621982"/>
                  <a:gd name="connsiteY3" fmla="*/ 579133 h 579133"/>
                  <a:gd name="connsiteX4" fmla="*/ 7620 w 621982"/>
                  <a:gd name="connsiteY4" fmla="*/ 484212 h 579133"/>
                  <a:gd name="connsiteX5" fmla="*/ 0 w 621982"/>
                  <a:gd name="connsiteY5" fmla="*/ 0 h 579133"/>
                  <a:gd name="connsiteX0" fmla="*/ 0 w 621982"/>
                  <a:gd name="connsiteY0" fmla="*/ 0 h 579133"/>
                  <a:gd name="connsiteX1" fmla="*/ 621982 w 621982"/>
                  <a:gd name="connsiteY1" fmla="*/ 0 h 579133"/>
                  <a:gd name="connsiteX2" fmla="*/ 385762 w 621982"/>
                  <a:gd name="connsiteY2" fmla="*/ 579133 h 579133"/>
                  <a:gd name="connsiteX3" fmla="*/ 7620 w 621982"/>
                  <a:gd name="connsiteY3" fmla="*/ 484212 h 579133"/>
                  <a:gd name="connsiteX4" fmla="*/ 0 w 621982"/>
                  <a:gd name="connsiteY4" fmla="*/ 0 h 579133"/>
                  <a:gd name="connsiteX0" fmla="*/ 0 w 492442"/>
                  <a:gd name="connsiteY0" fmla="*/ 0 h 579133"/>
                  <a:gd name="connsiteX1" fmla="*/ 492442 w 492442"/>
                  <a:gd name="connsiteY1" fmla="*/ 45720 h 579133"/>
                  <a:gd name="connsiteX2" fmla="*/ 385762 w 492442"/>
                  <a:gd name="connsiteY2" fmla="*/ 579133 h 579133"/>
                  <a:gd name="connsiteX3" fmla="*/ 7620 w 492442"/>
                  <a:gd name="connsiteY3" fmla="*/ 484212 h 579133"/>
                  <a:gd name="connsiteX4" fmla="*/ 0 w 492442"/>
                  <a:gd name="connsiteY4" fmla="*/ 0 h 579133"/>
                  <a:gd name="connsiteX0" fmla="*/ 0 w 730913"/>
                  <a:gd name="connsiteY0" fmla="*/ 0 h 583491"/>
                  <a:gd name="connsiteX1" fmla="*/ 492442 w 730913"/>
                  <a:gd name="connsiteY1" fmla="*/ 45720 h 583491"/>
                  <a:gd name="connsiteX2" fmla="*/ 385762 w 730913"/>
                  <a:gd name="connsiteY2" fmla="*/ 579133 h 583491"/>
                  <a:gd name="connsiteX3" fmla="*/ 7620 w 730913"/>
                  <a:gd name="connsiteY3" fmla="*/ 484212 h 583491"/>
                  <a:gd name="connsiteX4" fmla="*/ 0 w 730913"/>
                  <a:gd name="connsiteY4" fmla="*/ 0 h 583491"/>
                  <a:gd name="connsiteX0" fmla="*/ 0 w 730913"/>
                  <a:gd name="connsiteY0" fmla="*/ 0 h 626126"/>
                  <a:gd name="connsiteX1" fmla="*/ 492442 w 730913"/>
                  <a:gd name="connsiteY1" fmla="*/ 45720 h 626126"/>
                  <a:gd name="connsiteX2" fmla="*/ 385762 w 730913"/>
                  <a:gd name="connsiteY2" fmla="*/ 579133 h 626126"/>
                  <a:gd name="connsiteX3" fmla="*/ 7620 w 730913"/>
                  <a:gd name="connsiteY3" fmla="*/ 484212 h 626126"/>
                  <a:gd name="connsiteX4" fmla="*/ 0 w 730913"/>
                  <a:gd name="connsiteY4" fmla="*/ 0 h 626126"/>
                  <a:gd name="connsiteX0" fmla="*/ 0 w 730913"/>
                  <a:gd name="connsiteY0" fmla="*/ 0 h 634689"/>
                  <a:gd name="connsiteX1" fmla="*/ 492442 w 730913"/>
                  <a:gd name="connsiteY1" fmla="*/ 45720 h 634689"/>
                  <a:gd name="connsiteX2" fmla="*/ 385762 w 730913"/>
                  <a:gd name="connsiteY2" fmla="*/ 579133 h 634689"/>
                  <a:gd name="connsiteX3" fmla="*/ 7620 w 730913"/>
                  <a:gd name="connsiteY3" fmla="*/ 484212 h 634689"/>
                  <a:gd name="connsiteX4" fmla="*/ 0 w 730913"/>
                  <a:gd name="connsiteY4" fmla="*/ 0 h 634689"/>
                  <a:gd name="connsiteX0" fmla="*/ 120243 w 851156"/>
                  <a:gd name="connsiteY0" fmla="*/ 0 h 634689"/>
                  <a:gd name="connsiteX1" fmla="*/ 612685 w 851156"/>
                  <a:gd name="connsiteY1" fmla="*/ 45720 h 634689"/>
                  <a:gd name="connsiteX2" fmla="*/ 506005 w 851156"/>
                  <a:gd name="connsiteY2" fmla="*/ 579133 h 634689"/>
                  <a:gd name="connsiteX3" fmla="*/ 127863 w 851156"/>
                  <a:gd name="connsiteY3" fmla="*/ 484212 h 634689"/>
                  <a:gd name="connsiteX4" fmla="*/ 120243 w 851156"/>
                  <a:gd name="connsiteY4" fmla="*/ 0 h 6346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1156" h="634689">
                    <a:moveTo>
                      <a:pt x="120243" y="0"/>
                    </a:moveTo>
                    <a:lnTo>
                      <a:pt x="612685" y="45720"/>
                    </a:lnTo>
                    <a:cubicBezTo>
                      <a:pt x="577125" y="223524"/>
                      <a:pt x="1234985" y="629929"/>
                      <a:pt x="506005" y="579133"/>
                    </a:cubicBezTo>
                    <a:cubicBezTo>
                      <a:pt x="318998" y="715133"/>
                      <a:pt x="208190" y="569192"/>
                      <a:pt x="127863" y="484212"/>
                    </a:cubicBezTo>
                    <a:cubicBezTo>
                      <a:pt x="-156617" y="231368"/>
                      <a:pt x="122783" y="161404"/>
                      <a:pt x="120243" y="0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FD2C20BF-0282-977E-ED6D-C8B983F2D97B}"/>
                  </a:ext>
                </a:extLst>
              </p:cNvPr>
              <p:cNvSpPr/>
              <p:nvPr/>
            </p:nvSpPr>
            <p:spPr>
              <a:xfrm>
                <a:off x="6861714" y="5143500"/>
                <a:ext cx="34385" cy="205740"/>
              </a:xfrm>
              <a:custGeom>
                <a:avLst/>
                <a:gdLst>
                  <a:gd name="connsiteX0" fmla="*/ 22860 w 22860"/>
                  <a:gd name="connsiteY0" fmla="*/ 0 h 205740"/>
                  <a:gd name="connsiteX1" fmla="*/ 0 w 22860"/>
                  <a:gd name="connsiteY1" fmla="*/ 205740 h 205740"/>
                  <a:gd name="connsiteX2" fmla="*/ 0 w 22860"/>
                  <a:gd name="connsiteY2" fmla="*/ 205740 h 205740"/>
                  <a:gd name="connsiteX0" fmla="*/ 29304 w 29304"/>
                  <a:gd name="connsiteY0" fmla="*/ 0 h 205740"/>
                  <a:gd name="connsiteX1" fmla="*/ 6444 w 29304"/>
                  <a:gd name="connsiteY1" fmla="*/ 205740 h 205740"/>
                  <a:gd name="connsiteX2" fmla="*/ 6444 w 29304"/>
                  <a:gd name="connsiteY2" fmla="*/ 205740 h 205740"/>
                  <a:gd name="connsiteX0" fmla="*/ 34385 w 34385"/>
                  <a:gd name="connsiteY0" fmla="*/ 0 h 205740"/>
                  <a:gd name="connsiteX1" fmla="*/ 11525 w 34385"/>
                  <a:gd name="connsiteY1" fmla="*/ 205740 h 205740"/>
                  <a:gd name="connsiteX2" fmla="*/ 11525 w 34385"/>
                  <a:gd name="connsiteY2" fmla="*/ 205740 h 205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4385" h="205740">
                    <a:moveTo>
                      <a:pt x="34385" y="0"/>
                    </a:moveTo>
                    <a:cubicBezTo>
                      <a:pt x="-1810" y="68580"/>
                      <a:pt x="-9430" y="122873"/>
                      <a:pt x="11525" y="205740"/>
                    </a:cubicBezTo>
                    <a:lnTo>
                      <a:pt x="11525" y="205740"/>
                    </a:ln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39BB79B9-7B3E-CF47-DC2B-425081A98280}"/>
                  </a:ext>
                </a:extLst>
              </p:cNvPr>
              <p:cNvSpPr/>
              <p:nvPr/>
            </p:nvSpPr>
            <p:spPr>
              <a:xfrm rot="19483736">
                <a:off x="7177008" y="5241225"/>
                <a:ext cx="34385" cy="205740"/>
              </a:xfrm>
              <a:custGeom>
                <a:avLst/>
                <a:gdLst>
                  <a:gd name="connsiteX0" fmla="*/ 22860 w 22860"/>
                  <a:gd name="connsiteY0" fmla="*/ 0 h 205740"/>
                  <a:gd name="connsiteX1" fmla="*/ 0 w 22860"/>
                  <a:gd name="connsiteY1" fmla="*/ 205740 h 205740"/>
                  <a:gd name="connsiteX2" fmla="*/ 0 w 22860"/>
                  <a:gd name="connsiteY2" fmla="*/ 205740 h 205740"/>
                  <a:gd name="connsiteX0" fmla="*/ 29304 w 29304"/>
                  <a:gd name="connsiteY0" fmla="*/ 0 h 205740"/>
                  <a:gd name="connsiteX1" fmla="*/ 6444 w 29304"/>
                  <a:gd name="connsiteY1" fmla="*/ 205740 h 205740"/>
                  <a:gd name="connsiteX2" fmla="*/ 6444 w 29304"/>
                  <a:gd name="connsiteY2" fmla="*/ 205740 h 205740"/>
                  <a:gd name="connsiteX0" fmla="*/ 34385 w 34385"/>
                  <a:gd name="connsiteY0" fmla="*/ 0 h 205740"/>
                  <a:gd name="connsiteX1" fmla="*/ 11525 w 34385"/>
                  <a:gd name="connsiteY1" fmla="*/ 205740 h 205740"/>
                  <a:gd name="connsiteX2" fmla="*/ 11525 w 34385"/>
                  <a:gd name="connsiteY2" fmla="*/ 205740 h 205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4385" h="205740">
                    <a:moveTo>
                      <a:pt x="34385" y="0"/>
                    </a:moveTo>
                    <a:cubicBezTo>
                      <a:pt x="-1810" y="68580"/>
                      <a:pt x="-9430" y="122873"/>
                      <a:pt x="11525" y="205740"/>
                    </a:cubicBezTo>
                    <a:lnTo>
                      <a:pt x="11525" y="205740"/>
                    </a:ln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 42">
              <a:extLst>
                <a:ext uri="{FF2B5EF4-FFF2-40B4-BE49-F238E27FC236}">
                  <a16:creationId xmlns:a16="http://schemas.microsoft.com/office/drawing/2014/main" id="{9C99BE32-4911-F0C6-5381-03FAC511D41A}"/>
                </a:ext>
              </a:extLst>
            </p:cNvPr>
            <p:cNvSpPr/>
            <p:nvPr/>
          </p:nvSpPr>
          <p:spPr>
            <a:xfrm>
              <a:off x="6701426" y="2633370"/>
              <a:ext cx="1978172" cy="2552923"/>
            </a:xfrm>
            <a:custGeom>
              <a:avLst/>
              <a:gdLst>
                <a:gd name="connsiteX0" fmla="*/ 0 w 647700"/>
                <a:gd name="connsiteY0" fmla="*/ 0 h 1321633"/>
                <a:gd name="connsiteX1" fmla="*/ 647700 w 647700"/>
                <a:gd name="connsiteY1" fmla="*/ 0 h 1321633"/>
                <a:gd name="connsiteX2" fmla="*/ 647700 w 647700"/>
                <a:gd name="connsiteY2" fmla="*/ 1321633 h 1321633"/>
                <a:gd name="connsiteX3" fmla="*/ 0 w 647700"/>
                <a:gd name="connsiteY3" fmla="*/ 1321633 h 1321633"/>
                <a:gd name="connsiteX4" fmla="*/ 0 w 647700"/>
                <a:gd name="connsiteY4" fmla="*/ 0 h 1321633"/>
                <a:gd name="connsiteX0" fmla="*/ 304800 w 952500"/>
                <a:gd name="connsiteY0" fmla="*/ 0 h 1321633"/>
                <a:gd name="connsiteX1" fmla="*/ 952500 w 952500"/>
                <a:gd name="connsiteY1" fmla="*/ 0 h 1321633"/>
                <a:gd name="connsiteX2" fmla="*/ 952500 w 952500"/>
                <a:gd name="connsiteY2" fmla="*/ 1321633 h 1321633"/>
                <a:gd name="connsiteX3" fmla="*/ 0 w 952500"/>
                <a:gd name="connsiteY3" fmla="*/ 742513 h 1321633"/>
                <a:gd name="connsiteX4" fmla="*/ 304800 w 952500"/>
                <a:gd name="connsiteY4" fmla="*/ 0 h 1321633"/>
                <a:gd name="connsiteX0" fmla="*/ 304800 w 1478280"/>
                <a:gd name="connsiteY0" fmla="*/ 0 h 742513"/>
                <a:gd name="connsiteX1" fmla="*/ 952500 w 1478280"/>
                <a:gd name="connsiteY1" fmla="*/ 0 h 742513"/>
                <a:gd name="connsiteX2" fmla="*/ 1478280 w 1478280"/>
                <a:gd name="connsiteY2" fmla="*/ 536773 h 742513"/>
                <a:gd name="connsiteX3" fmla="*/ 0 w 1478280"/>
                <a:gd name="connsiteY3" fmla="*/ 742513 h 742513"/>
                <a:gd name="connsiteX4" fmla="*/ 304800 w 1478280"/>
                <a:gd name="connsiteY4" fmla="*/ 0 h 742513"/>
                <a:gd name="connsiteX0" fmla="*/ 304800 w 1478280"/>
                <a:gd name="connsiteY0" fmla="*/ 0 h 1680408"/>
                <a:gd name="connsiteX1" fmla="*/ 952500 w 1478280"/>
                <a:gd name="connsiteY1" fmla="*/ 0 h 1680408"/>
                <a:gd name="connsiteX2" fmla="*/ 1478280 w 1478280"/>
                <a:gd name="connsiteY2" fmla="*/ 536773 h 1680408"/>
                <a:gd name="connsiteX3" fmla="*/ 0 w 1478280"/>
                <a:gd name="connsiteY3" fmla="*/ 742513 h 1680408"/>
                <a:gd name="connsiteX4" fmla="*/ 304800 w 1478280"/>
                <a:gd name="connsiteY4" fmla="*/ 0 h 1680408"/>
                <a:gd name="connsiteX0" fmla="*/ 817466 w 1990946"/>
                <a:gd name="connsiteY0" fmla="*/ 0 h 2244436"/>
                <a:gd name="connsiteX1" fmla="*/ 1465166 w 1990946"/>
                <a:gd name="connsiteY1" fmla="*/ 0 h 2244436"/>
                <a:gd name="connsiteX2" fmla="*/ 1990946 w 1990946"/>
                <a:gd name="connsiteY2" fmla="*/ 536773 h 2244436"/>
                <a:gd name="connsiteX3" fmla="*/ 512666 w 1990946"/>
                <a:gd name="connsiteY3" fmla="*/ 742513 h 2244436"/>
                <a:gd name="connsiteX4" fmla="*/ 817466 w 1990946"/>
                <a:gd name="connsiteY4" fmla="*/ 0 h 2244436"/>
                <a:gd name="connsiteX0" fmla="*/ 804275 w 1978172"/>
                <a:gd name="connsiteY0" fmla="*/ 0 h 2248123"/>
                <a:gd name="connsiteX1" fmla="*/ 1451975 w 1978172"/>
                <a:gd name="connsiteY1" fmla="*/ 0 h 2248123"/>
                <a:gd name="connsiteX2" fmla="*/ 1977755 w 1978172"/>
                <a:gd name="connsiteY2" fmla="*/ 536773 h 2248123"/>
                <a:gd name="connsiteX3" fmla="*/ 499475 w 1978172"/>
                <a:gd name="connsiteY3" fmla="*/ 742513 h 2248123"/>
                <a:gd name="connsiteX4" fmla="*/ 804275 w 1978172"/>
                <a:gd name="connsiteY4" fmla="*/ 0 h 2248123"/>
                <a:gd name="connsiteX0" fmla="*/ 804275 w 1978172"/>
                <a:gd name="connsiteY0" fmla="*/ 209550 h 2457673"/>
                <a:gd name="connsiteX1" fmla="*/ 1451975 w 1978172"/>
                <a:gd name="connsiteY1" fmla="*/ 0 h 2457673"/>
                <a:gd name="connsiteX2" fmla="*/ 1977755 w 1978172"/>
                <a:gd name="connsiteY2" fmla="*/ 746323 h 2457673"/>
                <a:gd name="connsiteX3" fmla="*/ 499475 w 1978172"/>
                <a:gd name="connsiteY3" fmla="*/ 952063 h 2457673"/>
                <a:gd name="connsiteX4" fmla="*/ 804275 w 1978172"/>
                <a:gd name="connsiteY4" fmla="*/ 209550 h 2457673"/>
                <a:gd name="connsiteX0" fmla="*/ 804275 w 1978172"/>
                <a:gd name="connsiteY0" fmla="*/ 304800 h 2552923"/>
                <a:gd name="connsiteX1" fmla="*/ 1594850 w 1978172"/>
                <a:gd name="connsiteY1" fmla="*/ 0 h 2552923"/>
                <a:gd name="connsiteX2" fmla="*/ 1977755 w 1978172"/>
                <a:gd name="connsiteY2" fmla="*/ 841573 h 2552923"/>
                <a:gd name="connsiteX3" fmla="*/ 499475 w 1978172"/>
                <a:gd name="connsiteY3" fmla="*/ 1047313 h 2552923"/>
                <a:gd name="connsiteX4" fmla="*/ 804275 w 1978172"/>
                <a:gd name="connsiteY4" fmla="*/ 304800 h 2552923"/>
                <a:gd name="connsiteX0" fmla="*/ 804275 w 1978172"/>
                <a:gd name="connsiteY0" fmla="*/ 304800 h 2552923"/>
                <a:gd name="connsiteX1" fmla="*/ 1594850 w 1978172"/>
                <a:gd name="connsiteY1" fmla="*/ 0 h 2552923"/>
                <a:gd name="connsiteX2" fmla="*/ 1977755 w 1978172"/>
                <a:gd name="connsiteY2" fmla="*/ 841573 h 2552923"/>
                <a:gd name="connsiteX3" fmla="*/ 499475 w 1978172"/>
                <a:gd name="connsiteY3" fmla="*/ 1047313 h 2552923"/>
                <a:gd name="connsiteX4" fmla="*/ 804275 w 1978172"/>
                <a:gd name="connsiteY4" fmla="*/ 304800 h 2552923"/>
                <a:gd name="connsiteX0" fmla="*/ 804275 w 1978172"/>
                <a:gd name="connsiteY0" fmla="*/ 304800 h 2552923"/>
                <a:gd name="connsiteX1" fmla="*/ 1594850 w 1978172"/>
                <a:gd name="connsiteY1" fmla="*/ 0 h 2552923"/>
                <a:gd name="connsiteX2" fmla="*/ 1977755 w 1978172"/>
                <a:gd name="connsiteY2" fmla="*/ 841573 h 2552923"/>
                <a:gd name="connsiteX3" fmla="*/ 499475 w 1978172"/>
                <a:gd name="connsiteY3" fmla="*/ 1047313 h 2552923"/>
                <a:gd name="connsiteX4" fmla="*/ 804275 w 1978172"/>
                <a:gd name="connsiteY4" fmla="*/ 304800 h 2552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8172" h="2552923">
                  <a:moveTo>
                    <a:pt x="804275" y="304800"/>
                  </a:moveTo>
                  <a:lnTo>
                    <a:pt x="1594850" y="0"/>
                  </a:lnTo>
                  <a:cubicBezTo>
                    <a:pt x="1874885" y="356724"/>
                    <a:pt x="1983470" y="665824"/>
                    <a:pt x="1977755" y="841573"/>
                  </a:cubicBezTo>
                  <a:cubicBezTo>
                    <a:pt x="2020300" y="3335218"/>
                    <a:pt x="-1209945" y="2838013"/>
                    <a:pt x="499475" y="1047313"/>
                  </a:cubicBezTo>
                  <a:lnTo>
                    <a:pt x="804275" y="304800"/>
                  </a:lnTo>
                  <a:close/>
                </a:path>
              </a:pathLst>
            </a:custGeom>
            <a:solidFill>
              <a:srgbClr val="42458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CE5BABD-4063-9010-77AE-E5E17B5D7D05}"/>
                </a:ext>
              </a:extLst>
            </p:cNvPr>
            <p:cNvSpPr/>
            <p:nvPr/>
          </p:nvSpPr>
          <p:spPr>
            <a:xfrm rot="1546519">
              <a:off x="7572838" y="630996"/>
              <a:ext cx="261871" cy="264008"/>
            </a:xfrm>
            <a:prstGeom prst="ellipse">
              <a:avLst/>
            </a:prstGeom>
            <a:solidFill>
              <a:srgbClr val="42458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3E026671-009C-BDF7-1D33-049D0698F46C}"/>
                </a:ext>
              </a:extLst>
            </p:cNvPr>
            <p:cNvGrpSpPr/>
            <p:nvPr/>
          </p:nvGrpSpPr>
          <p:grpSpPr>
            <a:xfrm>
              <a:off x="5215276" y="546986"/>
              <a:ext cx="3447193" cy="2459035"/>
              <a:chOff x="5215276" y="546986"/>
              <a:chExt cx="3447193" cy="2459035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2518E678-A2D6-8DF9-F4BB-DDCAF562C402}"/>
                  </a:ext>
                </a:extLst>
              </p:cNvPr>
              <p:cNvGrpSpPr/>
              <p:nvPr/>
            </p:nvGrpSpPr>
            <p:grpSpPr>
              <a:xfrm>
                <a:off x="5215276" y="546986"/>
                <a:ext cx="3447193" cy="2459035"/>
                <a:chOff x="5215276" y="546986"/>
                <a:chExt cx="3447193" cy="2459035"/>
              </a:xfrm>
            </p:grpSpPr>
            <p:sp>
              <p:nvSpPr>
                <p:cNvPr id="16" name="Rectangle 14">
                  <a:extLst>
                    <a:ext uri="{FF2B5EF4-FFF2-40B4-BE49-F238E27FC236}">
                      <a16:creationId xmlns:a16="http://schemas.microsoft.com/office/drawing/2014/main" id="{FDE8115C-66E9-8224-227E-EAA7FB3C3E02}"/>
                    </a:ext>
                  </a:extLst>
                </p:cNvPr>
                <p:cNvSpPr/>
                <p:nvPr/>
              </p:nvSpPr>
              <p:spPr>
                <a:xfrm>
                  <a:off x="5543882" y="546986"/>
                  <a:ext cx="3079510" cy="2285705"/>
                </a:xfrm>
                <a:custGeom>
                  <a:avLst/>
                  <a:gdLst>
                    <a:gd name="connsiteX0" fmla="*/ 0 w 2656840"/>
                    <a:gd name="connsiteY0" fmla="*/ 0 h 1387542"/>
                    <a:gd name="connsiteX1" fmla="*/ 2656840 w 2656840"/>
                    <a:gd name="connsiteY1" fmla="*/ 0 h 1387542"/>
                    <a:gd name="connsiteX2" fmla="*/ 2656840 w 2656840"/>
                    <a:gd name="connsiteY2" fmla="*/ 1387542 h 1387542"/>
                    <a:gd name="connsiteX3" fmla="*/ 0 w 2656840"/>
                    <a:gd name="connsiteY3" fmla="*/ 1387542 h 1387542"/>
                    <a:gd name="connsiteX4" fmla="*/ 0 w 2656840"/>
                    <a:gd name="connsiteY4" fmla="*/ 0 h 1387542"/>
                    <a:gd name="connsiteX0" fmla="*/ 0 w 2656840"/>
                    <a:gd name="connsiteY0" fmla="*/ 0 h 2009842"/>
                    <a:gd name="connsiteX1" fmla="*/ 2656840 w 2656840"/>
                    <a:gd name="connsiteY1" fmla="*/ 0 h 2009842"/>
                    <a:gd name="connsiteX2" fmla="*/ 2644140 w 2656840"/>
                    <a:gd name="connsiteY2" fmla="*/ 2009842 h 2009842"/>
                    <a:gd name="connsiteX3" fmla="*/ 0 w 2656840"/>
                    <a:gd name="connsiteY3" fmla="*/ 1387542 h 2009842"/>
                    <a:gd name="connsiteX4" fmla="*/ 0 w 2656840"/>
                    <a:gd name="connsiteY4" fmla="*/ 0 h 2009842"/>
                    <a:gd name="connsiteX0" fmla="*/ 0 w 2656840"/>
                    <a:gd name="connsiteY0" fmla="*/ 1387542 h 2009842"/>
                    <a:gd name="connsiteX1" fmla="*/ 2656840 w 2656840"/>
                    <a:gd name="connsiteY1" fmla="*/ 0 h 2009842"/>
                    <a:gd name="connsiteX2" fmla="*/ 2644140 w 2656840"/>
                    <a:gd name="connsiteY2" fmla="*/ 2009842 h 2009842"/>
                    <a:gd name="connsiteX3" fmla="*/ 0 w 2656840"/>
                    <a:gd name="connsiteY3" fmla="*/ 1387542 h 2009842"/>
                    <a:gd name="connsiteX0" fmla="*/ 0 w 2644140"/>
                    <a:gd name="connsiteY0" fmla="*/ 0 h 622300"/>
                    <a:gd name="connsiteX1" fmla="*/ 2644140 w 2644140"/>
                    <a:gd name="connsiteY1" fmla="*/ 622300 h 622300"/>
                    <a:gd name="connsiteX2" fmla="*/ 0 w 2644140"/>
                    <a:gd name="connsiteY2" fmla="*/ 0 h 622300"/>
                    <a:gd name="connsiteX0" fmla="*/ 0 w 2644140"/>
                    <a:gd name="connsiteY0" fmla="*/ 0 h 622300"/>
                    <a:gd name="connsiteX1" fmla="*/ 2644140 w 2644140"/>
                    <a:gd name="connsiteY1" fmla="*/ 622300 h 622300"/>
                    <a:gd name="connsiteX2" fmla="*/ 0 w 2644140"/>
                    <a:gd name="connsiteY2" fmla="*/ 0 h 622300"/>
                    <a:gd name="connsiteX0" fmla="*/ 0 w 2644140"/>
                    <a:gd name="connsiteY0" fmla="*/ 290801 h 913101"/>
                    <a:gd name="connsiteX1" fmla="*/ 2644140 w 2644140"/>
                    <a:gd name="connsiteY1" fmla="*/ 913101 h 913101"/>
                    <a:gd name="connsiteX2" fmla="*/ 0 w 2644140"/>
                    <a:gd name="connsiteY2" fmla="*/ 290801 h 913101"/>
                    <a:gd name="connsiteX0" fmla="*/ 0 w 2644140"/>
                    <a:gd name="connsiteY0" fmla="*/ 263651 h 885951"/>
                    <a:gd name="connsiteX1" fmla="*/ 2644140 w 2644140"/>
                    <a:gd name="connsiteY1" fmla="*/ 885951 h 885951"/>
                    <a:gd name="connsiteX2" fmla="*/ 0 w 2644140"/>
                    <a:gd name="connsiteY2" fmla="*/ 263651 h 885951"/>
                    <a:gd name="connsiteX0" fmla="*/ 0 w 2644140"/>
                    <a:gd name="connsiteY0" fmla="*/ 263651 h 885951"/>
                    <a:gd name="connsiteX1" fmla="*/ 2644140 w 2644140"/>
                    <a:gd name="connsiteY1" fmla="*/ 885951 h 885951"/>
                    <a:gd name="connsiteX2" fmla="*/ 0 w 2644140"/>
                    <a:gd name="connsiteY2" fmla="*/ 263651 h 885951"/>
                    <a:gd name="connsiteX0" fmla="*/ 0 w 2644140"/>
                    <a:gd name="connsiteY0" fmla="*/ 773202 h 1395502"/>
                    <a:gd name="connsiteX1" fmla="*/ 2644140 w 2644140"/>
                    <a:gd name="connsiteY1" fmla="*/ 1395502 h 1395502"/>
                    <a:gd name="connsiteX2" fmla="*/ 0 w 2644140"/>
                    <a:gd name="connsiteY2" fmla="*/ 773202 h 1395502"/>
                    <a:gd name="connsiteX0" fmla="*/ 386416 w 3030556"/>
                    <a:gd name="connsiteY0" fmla="*/ 773202 h 1418085"/>
                    <a:gd name="connsiteX1" fmla="*/ 3030556 w 3030556"/>
                    <a:gd name="connsiteY1" fmla="*/ 1395502 h 1418085"/>
                    <a:gd name="connsiteX2" fmla="*/ 386416 w 3030556"/>
                    <a:gd name="connsiteY2" fmla="*/ 773202 h 1418085"/>
                    <a:gd name="connsiteX0" fmla="*/ 370495 w 3014635"/>
                    <a:gd name="connsiteY0" fmla="*/ 773202 h 2235442"/>
                    <a:gd name="connsiteX1" fmla="*/ 3014635 w 3014635"/>
                    <a:gd name="connsiteY1" fmla="*/ 1395502 h 2235442"/>
                    <a:gd name="connsiteX2" fmla="*/ 370495 w 3014635"/>
                    <a:gd name="connsiteY2" fmla="*/ 773202 h 2235442"/>
                    <a:gd name="connsiteX0" fmla="*/ 366697 w 3010837"/>
                    <a:gd name="connsiteY0" fmla="*/ 773202 h 2263562"/>
                    <a:gd name="connsiteX1" fmla="*/ 3010837 w 3010837"/>
                    <a:gd name="connsiteY1" fmla="*/ 1395502 h 2263562"/>
                    <a:gd name="connsiteX2" fmla="*/ 366697 w 3010837"/>
                    <a:gd name="connsiteY2" fmla="*/ 773202 h 2263562"/>
                    <a:gd name="connsiteX0" fmla="*/ 421467 w 3065607"/>
                    <a:gd name="connsiteY0" fmla="*/ 773202 h 2305234"/>
                    <a:gd name="connsiteX1" fmla="*/ 3065607 w 3065607"/>
                    <a:gd name="connsiteY1" fmla="*/ 1395502 h 2305234"/>
                    <a:gd name="connsiteX2" fmla="*/ 421467 w 3065607"/>
                    <a:gd name="connsiteY2" fmla="*/ 773202 h 2305234"/>
                    <a:gd name="connsiteX0" fmla="*/ 444682 w 3088822"/>
                    <a:gd name="connsiteY0" fmla="*/ 773202 h 2282500"/>
                    <a:gd name="connsiteX1" fmla="*/ 3088822 w 3088822"/>
                    <a:gd name="connsiteY1" fmla="*/ 1395502 h 2282500"/>
                    <a:gd name="connsiteX2" fmla="*/ 444682 w 3088822"/>
                    <a:gd name="connsiteY2" fmla="*/ 773202 h 2282500"/>
                    <a:gd name="connsiteX0" fmla="*/ 421468 w 3065608"/>
                    <a:gd name="connsiteY0" fmla="*/ 773202 h 2285705"/>
                    <a:gd name="connsiteX1" fmla="*/ 3065608 w 3065608"/>
                    <a:gd name="connsiteY1" fmla="*/ 1395502 h 2285705"/>
                    <a:gd name="connsiteX2" fmla="*/ 421468 w 3065608"/>
                    <a:gd name="connsiteY2" fmla="*/ 773202 h 2285705"/>
                    <a:gd name="connsiteX0" fmla="*/ 435370 w 3079510"/>
                    <a:gd name="connsiteY0" fmla="*/ 773202 h 2285705"/>
                    <a:gd name="connsiteX1" fmla="*/ 3079510 w 3079510"/>
                    <a:gd name="connsiteY1" fmla="*/ 1395502 h 2285705"/>
                    <a:gd name="connsiteX2" fmla="*/ 435370 w 3079510"/>
                    <a:gd name="connsiteY2" fmla="*/ 773202 h 22857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079510" h="2285705">
                      <a:moveTo>
                        <a:pt x="435370" y="773202"/>
                      </a:moveTo>
                      <a:cubicBezTo>
                        <a:pt x="796050" y="-390965"/>
                        <a:pt x="2541030" y="-285131"/>
                        <a:pt x="3079510" y="1395502"/>
                      </a:cubicBezTo>
                      <a:cubicBezTo>
                        <a:pt x="2452130" y="3156569"/>
                        <a:pt x="-1248650" y="1958535"/>
                        <a:pt x="435370" y="773202"/>
                      </a:cubicBezTo>
                      <a:close/>
                    </a:path>
                  </a:pathLst>
                </a:custGeom>
                <a:solidFill>
                  <a:srgbClr val="42458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Oval 25">
                  <a:extLst>
                    <a:ext uri="{FF2B5EF4-FFF2-40B4-BE49-F238E27FC236}">
                      <a16:creationId xmlns:a16="http://schemas.microsoft.com/office/drawing/2014/main" id="{329C6FE1-25EF-1617-F97D-AD31571DEE7D}"/>
                    </a:ext>
                  </a:extLst>
                </p:cNvPr>
                <p:cNvSpPr/>
                <p:nvPr/>
              </p:nvSpPr>
              <p:spPr>
                <a:xfrm rot="1331110">
                  <a:off x="6283215" y="1088273"/>
                  <a:ext cx="257818" cy="449288"/>
                </a:xfrm>
                <a:custGeom>
                  <a:avLst/>
                  <a:gdLst>
                    <a:gd name="connsiteX0" fmla="*/ 0 w 254310"/>
                    <a:gd name="connsiteY0" fmla="*/ 228274 h 456548"/>
                    <a:gd name="connsiteX1" fmla="*/ 127155 w 254310"/>
                    <a:gd name="connsiteY1" fmla="*/ 0 h 456548"/>
                    <a:gd name="connsiteX2" fmla="*/ 254310 w 254310"/>
                    <a:gd name="connsiteY2" fmla="*/ 228274 h 456548"/>
                    <a:gd name="connsiteX3" fmla="*/ 127155 w 254310"/>
                    <a:gd name="connsiteY3" fmla="*/ 456548 h 456548"/>
                    <a:gd name="connsiteX4" fmla="*/ 0 w 254310"/>
                    <a:gd name="connsiteY4" fmla="*/ 228274 h 456548"/>
                    <a:gd name="connsiteX0" fmla="*/ 1699 w 256009"/>
                    <a:gd name="connsiteY0" fmla="*/ 229729 h 458003"/>
                    <a:gd name="connsiteX1" fmla="*/ 81971 w 256009"/>
                    <a:gd name="connsiteY1" fmla="*/ 0 h 458003"/>
                    <a:gd name="connsiteX2" fmla="*/ 256009 w 256009"/>
                    <a:gd name="connsiteY2" fmla="*/ 229729 h 458003"/>
                    <a:gd name="connsiteX3" fmla="*/ 128854 w 256009"/>
                    <a:gd name="connsiteY3" fmla="*/ 458003 h 458003"/>
                    <a:gd name="connsiteX4" fmla="*/ 1699 w 256009"/>
                    <a:gd name="connsiteY4" fmla="*/ 229729 h 458003"/>
                    <a:gd name="connsiteX0" fmla="*/ 3082 w 257392"/>
                    <a:gd name="connsiteY0" fmla="*/ 229729 h 468450"/>
                    <a:gd name="connsiteX1" fmla="*/ 83354 w 257392"/>
                    <a:gd name="connsiteY1" fmla="*/ 0 h 468450"/>
                    <a:gd name="connsiteX2" fmla="*/ 257392 w 257392"/>
                    <a:gd name="connsiteY2" fmla="*/ 229729 h 468450"/>
                    <a:gd name="connsiteX3" fmla="*/ 155070 w 257392"/>
                    <a:gd name="connsiteY3" fmla="*/ 468450 h 468450"/>
                    <a:gd name="connsiteX4" fmla="*/ 3082 w 257392"/>
                    <a:gd name="connsiteY4" fmla="*/ 229729 h 468450"/>
                    <a:gd name="connsiteX0" fmla="*/ 1417 w 155332"/>
                    <a:gd name="connsiteY0" fmla="*/ 235107 h 478670"/>
                    <a:gd name="connsiteX1" fmla="*/ 81689 w 155332"/>
                    <a:gd name="connsiteY1" fmla="*/ 5378 h 478670"/>
                    <a:gd name="connsiteX2" fmla="*/ 153405 w 155332"/>
                    <a:gd name="connsiteY2" fmla="*/ 473828 h 478670"/>
                    <a:gd name="connsiteX3" fmla="*/ 1417 w 155332"/>
                    <a:gd name="connsiteY3" fmla="*/ 235107 h 478670"/>
                    <a:gd name="connsiteX0" fmla="*/ 1417 w 185660"/>
                    <a:gd name="connsiteY0" fmla="*/ 235107 h 485793"/>
                    <a:gd name="connsiteX1" fmla="*/ 81689 w 185660"/>
                    <a:gd name="connsiteY1" fmla="*/ 5378 h 485793"/>
                    <a:gd name="connsiteX2" fmla="*/ 153405 w 185660"/>
                    <a:gd name="connsiteY2" fmla="*/ 473828 h 485793"/>
                    <a:gd name="connsiteX3" fmla="*/ 1417 w 185660"/>
                    <a:gd name="connsiteY3" fmla="*/ 235107 h 485793"/>
                    <a:gd name="connsiteX0" fmla="*/ 193 w 152333"/>
                    <a:gd name="connsiteY0" fmla="*/ 235047 h 512395"/>
                    <a:gd name="connsiteX1" fmla="*/ 80465 w 152333"/>
                    <a:gd name="connsiteY1" fmla="*/ 5318 h 512395"/>
                    <a:gd name="connsiteX2" fmla="*/ 152181 w 152333"/>
                    <a:gd name="connsiteY2" fmla="*/ 473768 h 512395"/>
                    <a:gd name="connsiteX3" fmla="*/ 60953 w 152333"/>
                    <a:gd name="connsiteY3" fmla="*/ 457924 h 512395"/>
                    <a:gd name="connsiteX4" fmla="*/ 193 w 152333"/>
                    <a:gd name="connsiteY4" fmla="*/ 235047 h 512395"/>
                    <a:gd name="connsiteX0" fmla="*/ 150 w 83586"/>
                    <a:gd name="connsiteY0" fmla="*/ 234461 h 462477"/>
                    <a:gd name="connsiteX1" fmla="*/ 80422 w 83586"/>
                    <a:gd name="connsiteY1" fmla="*/ 4732 h 462477"/>
                    <a:gd name="connsiteX2" fmla="*/ 60910 w 83586"/>
                    <a:gd name="connsiteY2" fmla="*/ 457338 h 462477"/>
                    <a:gd name="connsiteX3" fmla="*/ 150 w 83586"/>
                    <a:gd name="connsiteY3" fmla="*/ 234461 h 462477"/>
                    <a:gd name="connsiteX0" fmla="*/ 583 w 128681"/>
                    <a:gd name="connsiteY0" fmla="*/ 234236 h 456630"/>
                    <a:gd name="connsiteX1" fmla="*/ 80855 w 128681"/>
                    <a:gd name="connsiteY1" fmla="*/ 4507 h 456630"/>
                    <a:gd name="connsiteX2" fmla="*/ 125866 w 128681"/>
                    <a:gd name="connsiteY2" fmla="*/ 451374 h 456630"/>
                    <a:gd name="connsiteX3" fmla="*/ 583 w 128681"/>
                    <a:gd name="connsiteY3" fmla="*/ 234236 h 456630"/>
                    <a:gd name="connsiteX0" fmla="*/ 45011 w 45011"/>
                    <a:gd name="connsiteY0" fmla="*/ 446867 h 446867"/>
                    <a:gd name="connsiteX1" fmla="*/ 0 w 45011"/>
                    <a:gd name="connsiteY1" fmla="*/ 0 h 446867"/>
                    <a:gd name="connsiteX2" fmla="*/ 45011 w 45011"/>
                    <a:gd name="connsiteY2" fmla="*/ 446867 h 446867"/>
                    <a:gd name="connsiteX0" fmla="*/ 103481 w 138388"/>
                    <a:gd name="connsiteY0" fmla="*/ 449639 h 449639"/>
                    <a:gd name="connsiteX1" fmla="*/ 58470 w 138388"/>
                    <a:gd name="connsiteY1" fmla="*/ 2772 h 449639"/>
                    <a:gd name="connsiteX2" fmla="*/ 103481 w 138388"/>
                    <a:gd name="connsiteY2" fmla="*/ 449639 h 449639"/>
                    <a:gd name="connsiteX0" fmla="*/ 125225 w 200959"/>
                    <a:gd name="connsiteY0" fmla="*/ 448771 h 449288"/>
                    <a:gd name="connsiteX1" fmla="*/ 80214 w 200959"/>
                    <a:gd name="connsiteY1" fmla="*/ 1904 h 449288"/>
                    <a:gd name="connsiteX2" fmla="*/ 125225 w 200959"/>
                    <a:gd name="connsiteY2" fmla="*/ 448771 h 449288"/>
                    <a:gd name="connsiteX0" fmla="*/ 125225 w 257818"/>
                    <a:gd name="connsiteY0" fmla="*/ 448771 h 449288"/>
                    <a:gd name="connsiteX1" fmla="*/ 80214 w 257818"/>
                    <a:gd name="connsiteY1" fmla="*/ 1904 h 449288"/>
                    <a:gd name="connsiteX2" fmla="*/ 125225 w 257818"/>
                    <a:gd name="connsiteY2" fmla="*/ 448771 h 4492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57818" h="449288">
                      <a:moveTo>
                        <a:pt x="125225" y="448771"/>
                      </a:moveTo>
                      <a:cubicBezTo>
                        <a:pt x="14061" y="467609"/>
                        <a:pt x="-67868" y="-34655"/>
                        <a:pt x="80214" y="1904"/>
                      </a:cubicBezTo>
                      <a:cubicBezTo>
                        <a:pt x="228296" y="38463"/>
                        <a:pt x="370014" y="442303"/>
                        <a:pt x="125225" y="44877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ABEF4AA3-A49D-F621-D733-2A467FFFDFF4}"/>
                    </a:ext>
                  </a:extLst>
                </p:cNvPr>
                <p:cNvSpPr/>
                <p:nvPr/>
              </p:nvSpPr>
              <p:spPr>
                <a:xfrm rot="1331110">
                  <a:off x="6351623" y="1143939"/>
                  <a:ext cx="174006" cy="415535"/>
                </a:xfrm>
                <a:custGeom>
                  <a:avLst/>
                  <a:gdLst>
                    <a:gd name="connsiteX0" fmla="*/ 46980 w 174006"/>
                    <a:gd name="connsiteY0" fmla="*/ 0 h 415535"/>
                    <a:gd name="connsiteX1" fmla="*/ 50891 w 174006"/>
                    <a:gd name="connsiteY1" fmla="*/ 2685 h 415535"/>
                    <a:gd name="connsiteX2" fmla="*/ 82873 w 174006"/>
                    <a:gd name="connsiteY2" fmla="*/ 414436 h 415535"/>
                    <a:gd name="connsiteX3" fmla="*/ 74857 w 174006"/>
                    <a:gd name="connsiteY3" fmla="*/ 415535 h 415535"/>
                    <a:gd name="connsiteX4" fmla="*/ 67102 w 174006"/>
                    <a:gd name="connsiteY4" fmla="*/ 406124 h 415535"/>
                    <a:gd name="connsiteX5" fmla="*/ 35073 w 174006"/>
                    <a:gd name="connsiteY5" fmla="*/ 6111 h 415535"/>
                    <a:gd name="connsiteX6" fmla="*/ 46980 w 174006"/>
                    <a:gd name="connsiteY6" fmla="*/ 0 h 4155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74006" h="415535">
                      <a:moveTo>
                        <a:pt x="46980" y="0"/>
                      </a:moveTo>
                      <a:lnTo>
                        <a:pt x="50891" y="2685"/>
                      </a:lnTo>
                      <a:cubicBezTo>
                        <a:pt x="165090" y="97285"/>
                        <a:pt x="243717" y="371250"/>
                        <a:pt x="82873" y="414436"/>
                      </a:cubicBezTo>
                      <a:lnTo>
                        <a:pt x="74857" y="415535"/>
                      </a:lnTo>
                      <a:lnTo>
                        <a:pt x="67102" y="406124"/>
                      </a:lnTo>
                      <a:cubicBezTo>
                        <a:pt x="3067" y="310347"/>
                        <a:pt x="-29357" y="62201"/>
                        <a:pt x="35073" y="6111"/>
                      </a:cubicBezTo>
                      <a:lnTo>
                        <a:pt x="4698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Oval 25">
                  <a:extLst>
                    <a:ext uri="{FF2B5EF4-FFF2-40B4-BE49-F238E27FC236}">
                      <a16:creationId xmlns:a16="http://schemas.microsoft.com/office/drawing/2014/main" id="{8CACF25E-E6F9-E602-451D-52DD133D46A9}"/>
                    </a:ext>
                  </a:extLst>
                </p:cNvPr>
                <p:cNvSpPr/>
                <p:nvPr/>
              </p:nvSpPr>
              <p:spPr>
                <a:xfrm rot="1331110">
                  <a:off x="7140710" y="1120998"/>
                  <a:ext cx="321715" cy="560638"/>
                </a:xfrm>
                <a:custGeom>
                  <a:avLst/>
                  <a:gdLst>
                    <a:gd name="connsiteX0" fmla="*/ 0 w 254310"/>
                    <a:gd name="connsiteY0" fmla="*/ 228274 h 456548"/>
                    <a:gd name="connsiteX1" fmla="*/ 127155 w 254310"/>
                    <a:gd name="connsiteY1" fmla="*/ 0 h 456548"/>
                    <a:gd name="connsiteX2" fmla="*/ 254310 w 254310"/>
                    <a:gd name="connsiteY2" fmla="*/ 228274 h 456548"/>
                    <a:gd name="connsiteX3" fmla="*/ 127155 w 254310"/>
                    <a:gd name="connsiteY3" fmla="*/ 456548 h 456548"/>
                    <a:gd name="connsiteX4" fmla="*/ 0 w 254310"/>
                    <a:gd name="connsiteY4" fmla="*/ 228274 h 456548"/>
                    <a:gd name="connsiteX0" fmla="*/ 1699 w 256009"/>
                    <a:gd name="connsiteY0" fmla="*/ 229729 h 458003"/>
                    <a:gd name="connsiteX1" fmla="*/ 81971 w 256009"/>
                    <a:gd name="connsiteY1" fmla="*/ 0 h 458003"/>
                    <a:gd name="connsiteX2" fmla="*/ 256009 w 256009"/>
                    <a:gd name="connsiteY2" fmla="*/ 229729 h 458003"/>
                    <a:gd name="connsiteX3" fmla="*/ 128854 w 256009"/>
                    <a:gd name="connsiteY3" fmla="*/ 458003 h 458003"/>
                    <a:gd name="connsiteX4" fmla="*/ 1699 w 256009"/>
                    <a:gd name="connsiteY4" fmla="*/ 229729 h 458003"/>
                    <a:gd name="connsiteX0" fmla="*/ 3082 w 257392"/>
                    <a:gd name="connsiteY0" fmla="*/ 229729 h 468450"/>
                    <a:gd name="connsiteX1" fmla="*/ 83354 w 257392"/>
                    <a:gd name="connsiteY1" fmla="*/ 0 h 468450"/>
                    <a:gd name="connsiteX2" fmla="*/ 257392 w 257392"/>
                    <a:gd name="connsiteY2" fmla="*/ 229729 h 468450"/>
                    <a:gd name="connsiteX3" fmla="*/ 155070 w 257392"/>
                    <a:gd name="connsiteY3" fmla="*/ 468450 h 468450"/>
                    <a:gd name="connsiteX4" fmla="*/ 3082 w 257392"/>
                    <a:gd name="connsiteY4" fmla="*/ 229729 h 468450"/>
                    <a:gd name="connsiteX0" fmla="*/ 1417 w 155332"/>
                    <a:gd name="connsiteY0" fmla="*/ 235107 h 478670"/>
                    <a:gd name="connsiteX1" fmla="*/ 81689 w 155332"/>
                    <a:gd name="connsiteY1" fmla="*/ 5378 h 478670"/>
                    <a:gd name="connsiteX2" fmla="*/ 153405 w 155332"/>
                    <a:gd name="connsiteY2" fmla="*/ 473828 h 478670"/>
                    <a:gd name="connsiteX3" fmla="*/ 1417 w 155332"/>
                    <a:gd name="connsiteY3" fmla="*/ 235107 h 478670"/>
                    <a:gd name="connsiteX0" fmla="*/ 1417 w 185660"/>
                    <a:gd name="connsiteY0" fmla="*/ 235107 h 485793"/>
                    <a:gd name="connsiteX1" fmla="*/ 81689 w 185660"/>
                    <a:gd name="connsiteY1" fmla="*/ 5378 h 485793"/>
                    <a:gd name="connsiteX2" fmla="*/ 153405 w 185660"/>
                    <a:gd name="connsiteY2" fmla="*/ 473828 h 485793"/>
                    <a:gd name="connsiteX3" fmla="*/ 1417 w 185660"/>
                    <a:gd name="connsiteY3" fmla="*/ 235107 h 485793"/>
                    <a:gd name="connsiteX0" fmla="*/ 193 w 152333"/>
                    <a:gd name="connsiteY0" fmla="*/ 235047 h 512395"/>
                    <a:gd name="connsiteX1" fmla="*/ 80465 w 152333"/>
                    <a:gd name="connsiteY1" fmla="*/ 5318 h 512395"/>
                    <a:gd name="connsiteX2" fmla="*/ 152181 w 152333"/>
                    <a:gd name="connsiteY2" fmla="*/ 473768 h 512395"/>
                    <a:gd name="connsiteX3" fmla="*/ 60953 w 152333"/>
                    <a:gd name="connsiteY3" fmla="*/ 457924 h 512395"/>
                    <a:gd name="connsiteX4" fmla="*/ 193 w 152333"/>
                    <a:gd name="connsiteY4" fmla="*/ 235047 h 512395"/>
                    <a:gd name="connsiteX0" fmla="*/ 150 w 83586"/>
                    <a:gd name="connsiteY0" fmla="*/ 234461 h 462477"/>
                    <a:gd name="connsiteX1" fmla="*/ 80422 w 83586"/>
                    <a:gd name="connsiteY1" fmla="*/ 4732 h 462477"/>
                    <a:gd name="connsiteX2" fmla="*/ 60910 w 83586"/>
                    <a:gd name="connsiteY2" fmla="*/ 457338 h 462477"/>
                    <a:gd name="connsiteX3" fmla="*/ 150 w 83586"/>
                    <a:gd name="connsiteY3" fmla="*/ 234461 h 462477"/>
                    <a:gd name="connsiteX0" fmla="*/ 583 w 128681"/>
                    <a:gd name="connsiteY0" fmla="*/ 234236 h 456630"/>
                    <a:gd name="connsiteX1" fmla="*/ 80855 w 128681"/>
                    <a:gd name="connsiteY1" fmla="*/ 4507 h 456630"/>
                    <a:gd name="connsiteX2" fmla="*/ 125866 w 128681"/>
                    <a:gd name="connsiteY2" fmla="*/ 451374 h 456630"/>
                    <a:gd name="connsiteX3" fmla="*/ 583 w 128681"/>
                    <a:gd name="connsiteY3" fmla="*/ 234236 h 456630"/>
                    <a:gd name="connsiteX0" fmla="*/ 45011 w 45011"/>
                    <a:gd name="connsiteY0" fmla="*/ 446867 h 446867"/>
                    <a:gd name="connsiteX1" fmla="*/ 0 w 45011"/>
                    <a:gd name="connsiteY1" fmla="*/ 0 h 446867"/>
                    <a:gd name="connsiteX2" fmla="*/ 45011 w 45011"/>
                    <a:gd name="connsiteY2" fmla="*/ 446867 h 446867"/>
                    <a:gd name="connsiteX0" fmla="*/ 103481 w 138388"/>
                    <a:gd name="connsiteY0" fmla="*/ 449639 h 449639"/>
                    <a:gd name="connsiteX1" fmla="*/ 58470 w 138388"/>
                    <a:gd name="connsiteY1" fmla="*/ 2772 h 449639"/>
                    <a:gd name="connsiteX2" fmla="*/ 103481 w 138388"/>
                    <a:gd name="connsiteY2" fmla="*/ 449639 h 449639"/>
                    <a:gd name="connsiteX0" fmla="*/ 125225 w 200959"/>
                    <a:gd name="connsiteY0" fmla="*/ 448771 h 449288"/>
                    <a:gd name="connsiteX1" fmla="*/ 80214 w 200959"/>
                    <a:gd name="connsiteY1" fmla="*/ 1904 h 449288"/>
                    <a:gd name="connsiteX2" fmla="*/ 125225 w 200959"/>
                    <a:gd name="connsiteY2" fmla="*/ 448771 h 449288"/>
                    <a:gd name="connsiteX0" fmla="*/ 125225 w 257818"/>
                    <a:gd name="connsiteY0" fmla="*/ 448771 h 449288"/>
                    <a:gd name="connsiteX1" fmla="*/ 80214 w 257818"/>
                    <a:gd name="connsiteY1" fmla="*/ 1904 h 449288"/>
                    <a:gd name="connsiteX2" fmla="*/ 125225 w 257818"/>
                    <a:gd name="connsiteY2" fmla="*/ 448771 h 4492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57818" h="449288">
                      <a:moveTo>
                        <a:pt x="125225" y="448771"/>
                      </a:moveTo>
                      <a:cubicBezTo>
                        <a:pt x="14061" y="467609"/>
                        <a:pt x="-67868" y="-34655"/>
                        <a:pt x="80214" y="1904"/>
                      </a:cubicBezTo>
                      <a:cubicBezTo>
                        <a:pt x="228296" y="38463"/>
                        <a:pt x="370014" y="442303"/>
                        <a:pt x="125225" y="44877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A7F97457-45FC-8881-B6F0-A0F6DCC98FA3}"/>
                    </a:ext>
                  </a:extLst>
                </p:cNvPr>
                <p:cNvSpPr/>
                <p:nvPr/>
              </p:nvSpPr>
              <p:spPr>
                <a:xfrm rot="1331110">
                  <a:off x="7234087" y="1181303"/>
                  <a:ext cx="217131" cy="518520"/>
                </a:xfrm>
                <a:custGeom>
                  <a:avLst/>
                  <a:gdLst>
                    <a:gd name="connsiteX0" fmla="*/ 46980 w 174006"/>
                    <a:gd name="connsiteY0" fmla="*/ 0 h 415535"/>
                    <a:gd name="connsiteX1" fmla="*/ 50891 w 174006"/>
                    <a:gd name="connsiteY1" fmla="*/ 2685 h 415535"/>
                    <a:gd name="connsiteX2" fmla="*/ 82873 w 174006"/>
                    <a:gd name="connsiteY2" fmla="*/ 414436 h 415535"/>
                    <a:gd name="connsiteX3" fmla="*/ 74857 w 174006"/>
                    <a:gd name="connsiteY3" fmla="*/ 415535 h 415535"/>
                    <a:gd name="connsiteX4" fmla="*/ 67102 w 174006"/>
                    <a:gd name="connsiteY4" fmla="*/ 406124 h 415535"/>
                    <a:gd name="connsiteX5" fmla="*/ 35073 w 174006"/>
                    <a:gd name="connsiteY5" fmla="*/ 6111 h 415535"/>
                    <a:gd name="connsiteX6" fmla="*/ 46980 w 174006"/>
                    <a:gd name="connsiteY6" fmla="*/ 0 h 4155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74006" h="415535">
                      <a:moveTo>
                        <a:pt x="46980" y="0"/>
                      </a:moveTo>
                      <a:lnTo>
                        <a:pt x="50891" y="2685"/>
                      </a:lnTo>
                      <a:cubicBezTo>
                        <a:pt x="165090" y="97285"/>
                        <a:pt x="243717" y="371250"/>
                        <a:pt x="82873" y="414436"/>
                      </a:cubicBezTo>
                      <a:lnTo>
                        <a:pt x="74857" y="415535"/>
                      </a:lnTo>
                      <a:lnTo>
                        <a:pt x="67102" y="406124"/>
                      </a:lnTo>
                      <a:cubicBezTo>
                        <a:pt x="3067" y="310347"/>
                        <a:pt x="-29357" y="62201"/>
                        <a:pt x="35073" y="6111"/>
                      </a:cubicBezTo>
                      <a:lnTo>
                        <a:pt x="4698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6E340DA1-DD38-987E-E312-5B5B579B0224}"/>
                    </a:ext>
                  </a:extLst>
                </p:cNvPr>
                <p:cNvSpPr/>
                <p:nvPr/>
              </p:nvSpPr>
              <p:spPr>
                <a:xfrm>
                  <a:off x="5543882" y="1340716"/>
                  <a:ext cx="3079510" cy="1482565"/>
                </a:xfrm>
                <a:custGeom>
                  <a:avLst/>
                  <a:gdLst>
                    <a:gd name="connsiteX0" fmla="*/ 394941 w 3079510"/>
                    <a:gd name="connsiteY0" fmla="*/ 0 h 1482565"/>
                    <a:gd name="connsiteX1" fmla="*/ 455156 w 3079510"/>
                    <a:gd name="connsiteY1" fmla="*/ 10587 h 1482565"/>
                    <a:gd name="connsiteX2" fmla="*/ 2918763 w 3079510"/>
                    <a:gd name="connsiteY2" fmla="*/ 566361 h 1482565"/>
                    <a:gd name="connsiteX3" fmla="*/ 3074922 w 3079510"/>
                    <a:gd name="connsiteY3" fmla="*/ 579351 h 1482565"/>
                    <a:gd name="connsiteX4" fmla="*/ 3079510 w 3079510"/>
                    <a:gd name="connsiteY4" fmla="*/ 592361 h 1482565"/>
                    <a:gd name="connsiteX5" fmla="*/ 360343 w 3079510"/>
                    <a:gd name="connsiteY5" fmla="*/ 25621 h 1482565"/>
                    <a:gd name="connsiteX6" fmla="*/ 394941 w 3079510"/>
                    <a:gd name="connsiteY6" fmla="*/ 0 h 1482565"/>
                    <a:gd name="connsiteX0" fmla="*/ 394941 w 3079510"/>
                    <a:gd name="connsiteY0" fmla="*/ 0 h 1482565"/>
                    <a:gd name="connsiteX1" fmla="*/ 455156 w 3079510"/>
                    <a:gd name="connsiteY1" fmla="*/ 10587 h 1482565"/>
                    <a:gd name="connsiteX2" fmla="*/ 914068 w 3079510"/>
                    <a:gd name="connsiteY2" fmla="*/ 249959 h 1482565"/>
                    <a:gd name="connsiteX3" fmla="*/ 2918763 w 3079510"/>
                    <a:gd name="connsiteY3" fmla="*/ 566361 h 1482565"/>
                    <a:gd name="connsiteX4" fmla="*/ 3074922 w 3079510"/>
                    <a:gd name="connsiteY4" fmla="*/ 579351 h 1482565"/>
                    <a:gd name="connsiteX5" fmla="*/ 3079510 w 3079510"/>
                    <a:gd name="connsiteY5" fmla="*/ 592361 h 1482565"/>
                    <a:gd name="connsiteX6" fmla="*/ 360343 w 3079510"/>
                    <a:gd name="connsiteY6" fmla="*/ 25621 h 1482565"/>
                    <a:gd name="connsiteX7" fmla="*/ 394941 w 3079510"/>
                    <a:gd name="connsiteY7" fmla="*/ 0 h 1482565"/>
                    <a:gd name="connsiteX0" fmla="*/ 394941 w 3079510"/>
                    <a:gd name="connsiteY0" fmla="*/ 0 h 1482565"/>
                    <a:gd name="connsiteX1" fmla="*/ 455156 w 3079510"/>
                    <a:gd name="connsiteY1" fmla="*/ 10587 h 1482565"/>
                    <a:gd name="connsiteX2" fmla="*/ 914068 w 3079510"/>
                    <a:gd name="connsiteY2" fmla="*/ 249959 h 1482565"/>
                    <a:gd name="connsiteX3" fmla="*/ 2918763 w 3079510"/>
                    <a:gd name="connsiteY3" fmla="*/ 566361 h 1482565"/>
                    <a:gd name="connsiteX4" fmla="*/ 3074922 w 3079510"/>
                    <a:gd name="connsiteY4" fmla="*/ 579351 h 1482565"/>
                    <a:gd name="connsiteX5" fmla="*/ 3079510 w 3079510"/>
                    <a:gd name="connsiteY5" fmla="*/ 592361 h 1482565"/>
                    <a:gd name="connsiteX6" fmla="*/ 360343 w 3079510"/>
                    <a:gd name="connsiteY6" fmla="*/ 25621 h 1482565"/>
                    <a:gd name="connsiteX7" fmla="*/ 394941 w 3079510"/>
                    <a:gd name="connsiteY7" fmla="*/ 0 h 1482565"/>
                    <a:gd name="connsiteX0" fmla="*/ 394941 w 3079510"/>
                    <a:gd name="connsiteY0" fmla="*/ 0 h 1482565"/>
                    <a:gd name="connsiteX1" fmla="*/ 455156 w 3079510"/>
                    <a:gd name="connsiteY1" fmla="*/ 10587 h 1482565"/>
                    <a:gd name="connsiteX2" fmla="*/ 914068 w 3079510"/>
                    <a:gd name="connsiteY2" fmla="*/ 249959 h 1482565"/>
                    <a:gd name="connsiteX3" fmla="*/ 2918763 w 3079510"/>
                    <a:gd name="connsiteY3" fmla="*/ 566361 h 1482565"/>
                    <a:gd name="connsiteX4" fmla="*/ 3074922 w 3079510"/>
                    <a:gd name="connsiteY4" fmla="*/ 579351 h 1482565"/>
                    <a:gd name="connsiteX5" fmla="*/ 3079510 w 3079510"/>
                    <a:gd name="connsiteY5" fmla="*/ 592361 h 1482565"/>
                    <a:gd name="connsiteX6" fmla="*/ 360343 w 3079510"/>
                    <a:gd name="connsiteY6" fmla="*/ 25621 h 1482565"/>
                    <a:gd name="connsiteX7" fmla="*/ 394941 w 3079510"/>
                    <a:gd name="connsiteY7" fmla="*/ 0 h 1482565"/>
                    <a:gd name="connsiteX0" fmla="*/ 394941 w 3079510"/>
                    <a:gd name="connsiteY0" fmla="*/ 0 h 1482565"/>
                    <a:gd name="connsiteX1" fmla="*/ 455156 w 3079510"/>
                    <a:gd name="connsiteY1" fmla="*/ 10587 h 1482565"/>
                    <a:gd name="connsiteX2" fmla="*/ 914068 w 3079510"/>
                    <a:gd name="connsiteY2" fmla="*/ 249959 h 1482565"/>
                    <a:gd name="connsiteX3" fmla="*/ 2918763 w 3079510"/>
                    <a:gd name="connsiteY3" fmla="*/ 566361 h 1482565"/>
                    <a:gd name="connsiteX4" fmla="*/ 3074922 w 3079510"/>
                    <a:gd name="connsiteY4" fmla="*/ 579351 h 1482565"/>
                    <a:gd name="connsiteX5" fmla="*/ 3079510 w 3079510"/>
                    <a:gd name="connsiteY5" fmla="*/ 592361 h 1482565"/>
                    <a:gd name="connsiteX6" fmla="*/ 360343 w 3079510"/>
                    <a:gd name="connsiteY6" fmla="*/ 25621 h 1482565"/>
                    <a:gd name="connsiteX7" fmla="*/ 394941 w 3079510"/>
                    <a:gd name="connsiteY7" fmla="*/ 0 h 1482565"/>
                    <a:gd name="connsiteX0" fmla="*/ 394941 w 3079510"/>
                    <a:gd name="connsiteY0" fmla="*/ 0 h 1482565"/>
                    <a:gd name="connsiteX1" fmla="*/ 455156 w 3079510"/>
                    <a:gd name="connsiteY1" fmla="*/ 10587 h 1482565"/>
                    <a:gd name="connsiteX2" fmla="*/ 914068 w 3079510"/>
                    <a:gd name="connsiteY2" fmla="*/ 249959 h 1482565"/>
                    <a:gd name="connsiteX3" fmla="*/ 2918763 w 3079510"/>
                    <a:gd name="connsiteY3" fmla="*/ 566361 h 1482565"/>
                    <a:gd name="connsiteX4" fmla="*/ 3074922 w 3079510"/>
                    <a:gd name="connsiteY4" fmla="*/ 579351 h 1482565"/>
                    <a:gd name="connsiteX5" fmla="*/ 3079510 w 3079510"/>
                    <a:gd name="connsiteY5" fmla="*/ 592361 h 1482565"/>
                    <a:gd name="connsiteX6" fmla="*/ 360343 w 3079510"/>
                    <a:gd name="connsiteY6" fmla="*/ 25621 h 1482565"/>
                    <a:gd name="connsiteX7" fmla="*/ 394941 w 3079510"/>
                    <a:gd name="connsiteY7" fmla="*/ 0 h 14825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079510" h="1482565">
                      <a:moveTo>
                        <a:pt x="394941" y="0"/>
                      </a:moveTo>
                      <a:lnTo>
                        <a:pt x="455156" y="10587"/>
                      </a:lnTo>
                      <a:cubicBezTo>
                        <a:pt x="554377" y="26847"/>
                        <a:pt x="598717" y="147805"/>
                        <a:pt x="914068" y="249959"/>
                      </a:cubicBezTo>
                      <a:cubicBezTo>
                        <a:pt x="1324669" y="342588"/>
                        <a:pt x="2050621" y="117762"/>
                        <a:pt x="2918763" y="566361"/>
                      </a:cubicBezTo>
                      <a:lnTo>
                        <a:pt x="3074922" y="579351"/>
                      </a:lnTo>
                      <a:lnTo>
                        <a:pt x="3079510" y="592361"/>
                      </a:lnTo>
                      <a:cubicBezTo>
                        <a:pt x="2461933" y="2325912"/>
                        <a:pt x="-1133751" y="1192110"/>
                        <a:pt x="360343" y="25621"/>
                      </a:cubicBezTo>
                      <a:lnTo>
                        <a:pt x="394941" y="0"/>
                      </a:lnTo>
                      <a:close/>
                    </a:path>
                  </a:pathLst>
                </a:custGeom>
                <a:solidFill>
                  <a:srgbClr val="F4E0C7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id="{F1312C69-CFBC-C0F7-2CAD-4C5B6F8ECE4C}"/>
                    </a:ext>
                  </a:extLst>
                </p:cNvPr>
                <p:cNvSpPr/>
                <p:nvPr/>
              </p:nvSpPr>
              <p:spPr>
                <a:xfrm>
                  <a:off x="6919394" y="588786"/>
                  <a:ext cx="444500" cy="279400"/>
                </a:xfrm>
                <a:custGeom>
                  <a:avLst/>
                  <a:gdLst>
                    <a:gd name="connsiteX0" fmla="*/ 444500 w 444500"/>
                    <a:gd name="connsiteY0" fmla="*/ 0 h 279400"/>
                    <a:gd name="connsiteX1" fmla="*/ 0 w 444500"/>
                    <a:gd name="connsiteY1" fmla="*/ 279400 h 279400"/>
                    <a:gd name="connsiteX2" fmla="*/ 0 w 444500"/>
                    <a:gd name="connsiteY2" fmla="*/ 279400 h 279400"/>
                    <a:gd name="connsiteX0" fmla="*/ 444500 w 444500"/>
                    <a:gd name="connsiteY0" fmla="*/ 0 h 279400"/>
                    <a:gd name="connsiteX1" fmla="*/ 0 w 444500"/>
                    <a:gd name="connsiteY1" fmla="*/ 279400 h 279400"/>
                    <a:gd name="connsiteX2" fmla="*/ 0 w 444500"/>
                    <a:gd name="connsiteY2" fmla="*/ 279400 h 279400"/>
                    <a:gd name="connsiteX0" fmla="*/ 444500 w 444500"/>
                    <a:gd name="connsiteY0" fmla="*/ 0 h 279400"/>
                    <a:gd name="connsiteX1" fmla="*/ 0 w 444500"/>
                    <a:gd name="connsiteY1" fmla="*/ 279400 h 279400"/>
                    <a:gd name="connsiteX2" fmla="*/ 0 w 444500"/>
                    <a:gd name="connsiteY2" fmla="*/ 279400 h 279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44500" h="279400">
                      <a:moveTo>
                        <a:pt x="444500" y="0"/>
                      </a:moveTo>
                      <a:cubicBezTo>
                        <a:pt x="283633" y="42333"/>
                        <a:pt x="97367" y="71967"/>
                        <a:pt x="0" y="279400"/>
                      </a:cubicBezTo>
                      <a:lnTo>
                        <a:pt x="0" y="279400"/>
                      </a:ln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Freeform: Shape 22">
                  <a:extLst>
                    <a:ext uri="{FF2B5EF4-FFF2-40B4-BE49-F238E27FC236}">
                      <a16:creationId xmlns:a16="http://schemas.microsoft.com/office/drawing/2014/main" id="{E08EC2C2-5A33-333A-2665-67C14ED72499}"/>
                    </a:ext>
                  </a:extLst>
                </p:cNvPr>
                <p:cNvSpPr/>
                <p:nvPr/>
              </p:nvSpPr>
              <p:spPr>
                <a:xfrm>
                  <a:off x="6656656" y="548206"/>
                  <a:ext cx="444500" cy="279400"/>
                </a:xfrm>
                <a:custGeom>
                  <a:avLst/>
                  <a:gdLst>
                    <a:gd name="connsiteX0" fmla="*/ 444500 w 444500"/>
                    <a:gd name="connsiteY0" fmla="*/ 0 h 279400"/>
                    <a:gd name="connsiteX1" fmla="*/ 0 w 444500"/>
                    <a:gd name="connsiteY1" fmla="*/ 279400 h 279400"/>
                    <a:gd name="connsiteX2" fmla="*/ 0 w 444500"/>
                    <a:gd name="connsiteY2" fmla="*/ 279400 h 279400"/>
                    <a:gd name="connsiteX0" fmla="*/ 444500 w 444500"/>
                    <a:gd name="connsiteY0" fmla="*/ 0 h 279400"/>
                    <a:gd name="connsiteX1" fmla="*/ 0 w 444500"/>
                    <a:gd name="connsiteY1" fmla="*/ 279400 h 279400"/>
                    <a:gd name="connsiteX2" fmla="*/ 0 w 444500"/>
                    <a:gd name="connsiteY2" fmla="*/ 279400 h 279400"/>
                    <a:gd name="connsiteX0" fmla="*/ 444500 w 444500"/>
                    <a:gd name="connsiteY0" fmla="*/ 0 h 279400"/>
                    <a:gd name="connsiteX1" fmla="*/ 0 w 444500"/>
                    <a:gd name="connsiteY1" fmla="*/ 279400 h 279400"/>
                    <a:gd name="connsiteX2" fmla="*/ 0 w 444500"/>
                    <a:gd name="connsiteY2" fmla="*/ 279400 h 279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44500" h="279400">
                      <a:moveTo>
                        <a:pt x="444500" y="0"/>
                      </a:moveTo>
                      <a:cubicBezTo>
                        <a:pt x="283633" y="42333"/>
                        <a:pt x="97367" y="71967"/>
                        <a:pt x="0" y="279400"/>
                      </a:cubicBezTo>
                      <a:lnTo>
                        <a:pt x="0" y="279400"/>
                      </a:ln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Freeform: Shape 23">
                  <a:extLst>
                    <a:ext uri="{FF2B5EF4-FFF2-40B4-BE49-F238E27FC236}">
                      <a16:creationId xmlns:a16="http://schemas.microsoft.com/office/drawing/2014/main" id="{0CA31BAE-30BE-5FDA-F983-D028196BBE44}"/>
                    </a:ext>
                  </a:extLst>
                </p:cNvPr>
                <p:cNvSpPr/>
                <p:nvPr/>
              </p:nvSpPr>
              <p:spPr>
                <a:xfrm rot="3624423">
                  <a:off x="7113271" y="816702"/>
                  <a:ext cx="197650" cy="172339"/>
                </a:xfrm>
                <a:custGeom>
                  <a:avLst/>
                  <a:gdLst>
                    <a:gd name="connsiteX0" fmla="*/ 444500 w 444500"/>
                    <a:gd name="connsiteY0" fmla="*/ 0 h 279400"/>
                    <a:gd name="connsiteX1" fmla="*/ 0 w 444500"/>
                    <a:gd name="connsiteY1" fmla="*/ 279400 h 279400"/>
                    <a:gd name="connsiteX2" fmla="*/ 0 w 444500"/>
                    <a:gd name="connsiteY2" fmla="*/ 279400 h 279400"/>
                    <a:gd name="connsiteX0" fmla="*/ 444500 w 444500"/>
                    <a:gd name="connsiteY0" fmla="*/ 0 h 279400"/>
                    <a:gd name="connsiteX1" fmla="*/ 0 w 444500"/>
                    <a:gd name="connsiteY1" fmla="*/ 279400 h 279400"/>
                    <a:gd name="connsiteX2" fmla="*/ 0 w 444500"/>
                    <a:gd name="connsiteY2" fmla="*/ 279400 h 279400"/>
                    <a:gd name="connsiteX0" fmla="*/ 444500 w 444500"/>
                    <a:gd name="connsiteY0" fmla="*/ 0 h 279400"/>
                    <a:gd name="connsiteX1" fmla="*/ 0 w 444500"/>
                    <a:gd name="connsiteY1" fmla="*/ 279400 h 279400"/>
                    <a:gd name="connsiteX2" fmla="*/ 0 w 444500"/>
                    <a:gd name="connsiteY2" fmla="*/ 279400 h 279400"/>
                    <a:gd name="connsiteX0" fmla="*/ 487489 w 487489"/>
                    <a:gd name="connsiteY0" fmla="*/ 0 h 379396"/>
                    <a:gd name="connsiteX1" fmla="*/ 42989 w 487489"/>
                    <a:gd name="connsiteY1" fmla="*/ 279400 h 379396"/>
                    <a:gd name="connsiteX2" fmla="*/ 0 w 487489"/>
                    <a:gd name="connsiteY2" fmla="*/ 379395 h 379396"/>
                    <a:gd name="connsiteX0" fmla="*/ 487489 w 487489"/>
                    <a:gd name="connsiteY0" fmla="*/ 0 h 379396"/>
                    <a:gd name="connsiteX1" fmla="*/ 0 w 487489"/>
                    <a:gd name="connsiteY1" fmla="*/ 379395 h 379396"/>
                    <a:gd name="connsiteX0" fmla="*/ 430421 w 430420"/>
                    <a:gd name="connsiteY0" fmla="*/ 0 h 364268"/>
                    <a:gd name="connsiteX1" fmla="*/ 0 w 430420"/>
                    <a:gd name="connsiteY1" fmla="*/ 364267 h 364268"/>
                    <a:gd name="connsiteX0" fmla="*/ 430421 w 430420"/>
                    <a:gd name="connsiteY0" fmla="*/ 0 h 364268"/>
                    <a:gd name="connsiteX1" fmla="*/ 0 w 430420"/>
                    <a:gd name="connsiteY1" fmla="*/ 364267 h 364268"/>
                    <a:gd name="connsiteX0" fmla="*/ 435606 w 435605"/>
                    <a:gd name="connsiteY0" fmla="*/ 0 h 364268"/>
                    <a:gd name="connsiteX1" fmla="*/ 5185 w 435605"/>
                    <a:gd name="connsiteY1" fmla="*/ 364267 h 364268"/>
                    <a:gd name="connsiteX0" fmla="*/ 434283 w 434282"/>
                    <a:gd name="connsiteY0" fmla="*/ 0 h 364268"/>
                    <a:gd name="connsiteX1" fmla="*/ 3862 w 434282"/>
                    <a:gd name="connsiteY1" fmla="*/ 364267 h 3642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434282" h="364268">
                      <a:moveTo>
                        <a:pt x="434283" y="0"/>
                      </a:moveTo>
                      <a:cubicBezTo>
                        <a:pt x="53403" y="7160"/>
                        <a:pt x="-19222" y="90109"/>
                        <a:pt x="3862" y="364267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Freeform: Shape 24">
                  <a:extLst>
                    <a:ext uri="{FF2B5EF4-FFF2-40B4-BE49-F238E27FC236}">
                      <a16:creationId xmlns:a16="http://schemas.microsoft.com/office/drawing/2014/main" id="{F2DC35C9-0ECF-10B1-2DA3-3DA0154A98C5}"/>
                    </a:ext>
                  </a:extLst>
                </p:cNvPr>
                <p:cNvSpPr/>
                <p:nvPr/>
              </p:nvSpPr>
              <p:spPr>
                <a:xfrm rot="1427930">
                  <a:off x="6257600" y="826658"/>
                  <a:ext cx="196714" cy="172339"/>
                </a:xfrm>
                <a:custGeom>
                  <a:avLst/>
                  <a:gdLst>
                    <a:gd name="connsiteX0" fmla="*/ 444500 w 444500"/>
                    <a:gd name="connsiteY0" fmla="*/ 0 h 279400"/>
                    <a:gd name="connsiteX1" fmla="*/ 0 w 444500"/>
                    <a:gd name="connsiteY1" fmla="*/ 279400 h 279400"/>
                    <a:gd name="connsiteX2" fmla="*/ 0 w 444500"/>
                    <a:gd name="connsiteY2" fmla="*/ 279400 h 279400"/>
                    <a:gd name="connsiteX0" fmla="*/ 444500 w 444500"/>
                    <a:gd name="connsiteY0" fmla="*/ 0 h 279400"/>
                    <a:gd name="connsiteX1" fmla="*/ 0 w 444500"/>
                    <a:gd name="connsiteY1" fmla="*/ 279400 h 279400"/>
                    <a:gd name="connsiteX2" fmla="*/ 0 w 444500"/>
                    <a:gd name="connsiteY2" fmla="*/ 279400 h 279400"/>
                    <a:gd name="connsiteX0" fmla="*/ 444500 w 444500"/>
                    <a:gd name="connsiteY0" fmla="*/ 0 h 279400"/>
                    <a:gd name="connsiteX1" fmla="*/ 0 w 444500"/>
                    <a:gd name="connsiteY1" fmla="*/ 279400 h 279400"/>
                    <a:gd name="connsiteX2" fmla="*/ 0 w 444500"/>
                    <a:gd name="connsiteY2" fmla="*/ 279400 h 279400"/>
                    <a:gd name="connsiteX0" fmla="*/ 487489 w 487489"/>
                    <a:gd name="connsiteY0" fmla="*/ 0 h 379396"/>
                    <a:gd name="connsiteX1" fmla="*/ 42989 w 487489"/>
                    <a:gd name="connsiteY1" fmla="*/ 279400 h 379396"/>
                    <a:gd name="connsiteX2" fmla="*/ 0 w 487489"/>
                    <a:gd name="connsiteY2" fmla="*/ 379395 h 379396"/>
                    <a:gd name="connsiteX0" fmla="*/ 487489 w 487489"/>
                    <a:gd name="connsiteY0" fmla="*/ 0 h 379396"/>
                    <a:gd name="connsiteX1" fmla="*/ 0 w 487489"/>
                    <a:gd name="connsiteY1" fmla="*/ 379395 h 379396"/>
                    <a:gd name="connsiteX0" fmla="*/ 430421 w 430420"/>
                    <a:gd name="connsiteY0" fmla="*/ 0 h 364268"/>
                    <a:gd name="connsiteX1" fmla="*/ 0 w 430420"/>
                    <a:gd name="connsiteY1" fmla="*/ 364267 h 364268"/>
                    <a:gd name="connsiteX0" fmla="*/ 430421 w 430420"/>
                    <a:gd name="connsiteY0" fmla="*/ 0 h 364268"/>
                    <a:gd name="connsiteX1" fmla="*/ 0 w 430420"/>
                    <a:gd name="connsiteY1" fmla="*/ 364267 h 364268"/>
                    <a:gd name="connsiteX0" fmla="*/ 435606 w 435605"/>
                    <a:gd name="connsiteY0" fmla="*/ 0 h 364268"/>
                    <a:gd name="connsiteX1" fmla="*/ 5185 w 435605"/>
                    <a:gd name="connsiteY1" fmla="*/ 364267 h 364268"/>
                    <a:gd name="connsiteX0" fmla="*/ 434283 w 434282"/>
                    <a:gd name="connsiteY0" fmla="*/ 0 h 364268"/>
                    <a:gd name="connsiteX1" fmla="*/ 3862 w 434282"/>
                    <a:gd name="connsiteY1" fmla="*/ 364267 h 364268"/>
                    <a:gd name="connsiteX0" fmla="*/ 432226 w 432225"/>
                    <a:gd name="connsiteY0" fmla="*/ 0 h 364268"/>
                    <a:gd name="connsiteX1" fmla="*/ 1805 w 432225"/>
                    <a:gd name="connsiteY1" fmla="*/ 364267 h 3642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432225" h="364268">
                      <a:moveTo>
                        <a:pt x="432226" y="0"/>
                      </a:moveTo>
                      <a:cubicBezTo>
                        <a:pt x="180122" y="55208"/>
                        <a:pt x="-21279" y="90109"/>
                        <a:pt x="1805" y="364267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Freeform: Shape 25">
                  <a:extLst>
                    <a:ext uri="{FF2B5EF4-FFF2-40B4-BE49-F238E27FC236}">
                      <a16:creationId xmlns:a16="http://schemas.microsoft.com/office/drawing/2014/main" id="{E8CC1BD1-96E3-31D0-EABA-1C9EC0116F4D}"/>
                    </a:ext>
                  </a:extLst>
                </p:cNvPr>
                <p:cNvSpPr/>
                <p:nvPr/>
              </p:nvSpPr>
              <p:spPr>
                <a:xfrm>
                  <a:off x="5959274" y="1642886"/>
                  <a:ext cx="421940" cy="392685"/>
                </a:xfrm>
                <a:custGeom>
                  <a:avLst/>
                  <a:gdLst>
                    <a:gd name="connsiteX0" fmla="*/ 419100 w 471451"/>
                    <a:gd name="connsiteY0" fmla="*/ 0 h 276120"/>
                    <a:gd name="connsiteX1" fmla="*/ 434340 w 471451"/>
                    <a:gd name="connsiteY1" fmla="*/ 251460 h 276120"/>
                    <a:gd name="connsiteX2" fmla="*/ 0 w 471451"/>
                    <a:gd name="connsiteY2" fmla="*/ 266700 h 276120"/>
                    <a:gd name="connsiteX3" fmla="*/ 0 w 471451"/>
                    <a:gd name="connsiteY3" fmla="*/ 266700 h 276120"/>
                    <a:gd name="connsiteX0" fmla="*/ 419100 w 419100"/>
                    <a:gd name="connsiteY0" fmla="*/ 0 h 266700"/>
                    <a:gd name="connsiteX1" fmla="*/ 0 w 419100"/>
                    <a:gd name="connsiteY1" fmla="*/ 266700 h 266700"/>
                    <a:gd name="connsiteX2" fmla="*/ 0 w 419100"/>
                    <a:gd name="connsiteY2" fmla="*/ 266700 h 266700"/>
                    <a:gd name="connsiteX0" fmla="*/ 419100 w 421878"/>
                    <a:gd name="connsiteY0" fmla="*/ 0 h 273445"/>
                    <a:gd name="connsiteX1" fmla="*/ 0 w 421878"/>
                    <a:gd name="connsiteY1" fmla="*/ 266700 h 273445"/>
                    <a:gd name="connsiteX2" fmla="*/ 0 w 421878"/>
                    <a:gd name="connsiteY2" fmla="*/ 266700 h 273445"/>
                    <a:gd name="connsiteX0" fmla="*/ 419100 w 421940"/>
                    <a:gd name="connsiteY0" fmla="*/ 0 h 392685"/>
                    <a:gd name="connsiteX1" fmla="*/ 0 w 421940"/>
                    <a:gd name="connsiteY1" fmla="*/ 266700 h 392685"/>
                    <a:gd name="connsiteX2" fmla="*/ 0 w 421940"/>
                    <a:gd name="connsiteY2" fmla="*/ 266700 h 3926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21940" h="392685">
                      <a:moveTo>
                        <a:pt x="419100" y="0"/>
                      </a:moveTo>
                      <a:cubicBezTo>
                        <a:pt x="454660" y="462280"/>
                        <a:pt x="147320" y="467360"/>
                        <a:pt x="0" y="266700"/>
                      </a:cubicBezTo>
                      <a:lnTo>
                        <a:pt x="0" y="266700"/>
                      </a:ln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Freeform: Shape 26">
                  <a:extLst>
                    <a:ext uri="{FF2B5EF4-FFF2-40B4-BE49-F238E27FC236}">
                      <a16:creationId xmlns:a16="http://schemas.microsoft.com/office/drawing/2014/main" id="{79C15D7B-7D47-76CF-3EB8-11B41A347471}"/>
                    </a:ext>
                  </a:extLst>
                </p:cNvPr>
                <p:cNvSpPr/>
                <p:nvPr/>
              </p:nvSpPr>
              <p:spPr>
                <a:xfrm flipH="1">
                  <a:off x="6380266" y="1625298"/>
                  <a:ext cx="541394" cy="506732"/>
                </a:xfrm>
                <a:custGeom>
                  <a:avLst/>
                  <a:gdLst>
                    <a:gd name="connsiteX0" fmla="*/ 419100 w 471451"/>
                    <a:gd name="connsiteY0" fmla="*/ 0 h 276120"/>
                    <a:gd name="connsiteX1" fmla="*/ 434340 w 471451"/>
                    <a:gd name="connsiteY1" fmla="*/ 251460 h 276120"/>
                    <a:gd name="connsiteX2" fmla="*/ 0 w 471451"/>
                    <a:gd name="connsiteY2" fmla="*/ 266700 h 276120"/>
                    <a:gd name="connsiteX3" fmla="*/ 0 w 471451"/>
                    <a:gd name="connsiteY3" fmla="*/ 266700 h 276120"/>
                    <a:gd name="connsiteX0" fmla="*/ 419100 w 419100"/>
                    <a:gd name="connsiteY0" fmla="*/ 0 h 266700"/>
                    <a:gd name="connsiteX1" fmla="*/ 0 w 419100"/>
                    <a:gd name="connsiteY1" fmla="*/ 266700 h 266700"/>
                    <a:gd name="connsiteX2" fmla="*/ 0 w 419100"/>
                    <a:gd name="connsiteY2" fmla="*/ 266700 h 266700"/>
                    <a:gd name="connsiteX0" fmla="*/ 419100 w 421878"/>
                    <a:gd name="connsiteY0" fmla="*/ 0 h 273445"/>
                    <a:gd name="connsiteX1" fmla="*/ 0 w 421878"/>
                    <a:gd name="connsiteY1" fmla="*/ 266700 h 273445"/>
                    <a:gd name="connsiteX2" fmla="*/ 0 w 421878"/>
                    <a:gd name="connsiteY2" fmla="*/ 266700 h 273445"/>
                    <a:gd name="connsiteX0" fmla="*/ 419100 w 421940"/>
                    <a:gd name="connsiteY0" fmla="*/ 0 h 392685"/>
                    <a:gd name="connsiteX1" fmla="*/ 0 w 421940"/>
                    <a:gd name="connsiteY1" fmla="*/ 266700 h 392685"/>
                    <a:gd name="connsiteX2" fmla="*/ 0 w 421940"/>
                    <a:gd name="connsiteY2" fmla="*/ 266700 h 392685"/>
                    <a:gd name="connsiteX0" fmla="*/ 419100 w 421940"/>
                    <a:gd name="connsiteY0" fmla="*/ 0 h 392685"/>
                    <a:gd name="connsiteX1" fmla="*/ 0 w 421940"/>
                    <a:gd name="connsiteY1" fmla="*/ 266700 h 392685"/>
                    <a:gd name="connsiteX2" fmla="*/ 12110 w 421940"/>
                    <a:gd name="connsiteY2" fmla="*/ 339226 h 392685"/>
                    <a:gd name="connsiteX0" fmla="*/ 419100 w 421940"/>
                    <a:gd name="connsiteY0" fmla="*/ 0 h 392685"/>
                    <a:gd name="connsiteX1" fmla="*/ 0 w 421940"/>
                    <a:gd name="connsiteY1" fmla="*/ 266700 h 392685"/>
                    <a:gd name="connsiteX0" fmla="*/ 405856 w 408812"/>
                    <a:gd name="connsiteY0" fmla="*/ 0 h 441405"/>
                    <a:gd name="connsiteX1" fmla="*/ 0 w 408812"/>
                    <a:gd name="connsiteY1" fmla="*/ 336754 h 441405"/>
                    <a:gd name="connsiteX0" fmla="*/ 428561 w 431323"/>
                    <a:gd name="connsiteY0" fmla="*/ 0 h 485109"/>
                    <a:gd name="connsiteX1" fmla="*/ 0 w 431323"/>
                    <a:gd name="connsiteY1" fmla="*/ 394445 h 485109"/>
                    <a:gd name="connsiteX0" fmla="*/ 428561 w 431092"/>
                    <a:gd name="connsiteY0" fmla="*/ 0 h 446124"/>
                    <a:gd name="connsiteX1" fmla="*/ 0 w 431092"/>
                    <a:gd name="connsiteY1" fmla="*/ 394445 h 446124"/>
                    <a:gd name="connsiteX0" fmla="*/ 428561 w 430185"/>
                    <a:gd name="connsiteY0" fmla="*/ 0 h 438457"/>
                    <a:gd name="connsiteX1" fmla="*/ 0 w 430185"/>
                    <a:gd name="connsiteY1" fmla="*/ 394445 h 4384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430185" h="438457">
                      <a:moveTo>
                        <a:pt x="428561" y="0"/>
                      </a:moveTo>
                      <a:cubicBezTo>
                        <a:pt x="456552" y="414891"/>
                        <a:pt x="115154" y="506507"/>
                        <a:pt x="0" y="394445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Freeform: Shape 27">
                  <a:extLst>
                    <a:ext uri="{FF2B5EF4-FFF2-40B4-BE49-F238E27FC236}">
                      <a16:creationId xmlns:a16="http://schemas.microsoft.com/office/drawing/2014/main" id="{BEF5FE20-F64B-2532-33A8-0DF9C425CC3C}"/>
                    </a:ext>
                  </a:extLst>
                </p:cNvPr>
                <p:cNvSpPr/>
                <p:nvPr/>
              </p:nvSpPr>
              <p:spPr>
                <a:xfrm>
                  <a:off x="6800332" y="1584834"/>
                  <a:ext cx="1862137" cy="348565"/>
                </a:xfrm>
                <a:custGeom>
                  <a:avLst/>
                  <a:gdLst>
                    <a:gd name="connsiteX0" fmla="*/ 0 w 1862137"/>
                    <a:gd name="connsiteY0" fmla="*/ 0 h 200025"/>
                    <a:gd name="connsiteX1" fmla="*/ 1862137 w 1862137"/>
                    <a:gd name="connsiteY1" fmla="*/ 200025 h 200025"/>
                    <a:gd name="connsiteX2" fmla="*/ 1862137 w 1862137"/>
                    <a:gd name="connsiteY2" fmla="*/ 200025 h 200025"/>
                    <a:gd name="connsiteX0" fmla="*/ 0 w 1862137"/>
                    <a:gd name="connsiteY0" fmla="*/ 120900 h 320925"/>
                    <a:gd name="connsiteX1" fmla="*/ 1862137 w 1862137"/>
                    <a:gd name="connsiteY1" fmla="*/ 320925 h 320925"/>
                    <a:gd name="connsiteX2" fmla="*/ 1862137 w 1862137"/>
                    <a:gd name="connsiteY2" fmla="*/ 320925 h 320925"/>
                    <a:gd name="connsiteX0" fmla="*/ 0 w 1862137"/>
                    <a:gd name="connsiteY0" fmla="*/ 148540 h 348565"/>
                    <a:gd name="connsiteX1" fmla="*/ 1862137 w 1862137"/>
                    <a:gd name="connsiteY1" fmla="*/ 348565 h 348565"/>
                    <a:gd name="connsiteX2" fmla="*/ 1862137 w 1862137"/>
                    <a:gd name="connsiteY2" fmla="*/ 348565 h 3485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62137" h="348565">
                      <a:moveTo>
                        <a:pt x="0" y="148540"/>
                      </a:moveTo>
                      <a:cubicBezTo>
                        <a:pt x="868362" y="-189597"/>
                        <a:pt x="1374775" y="124727"/>
                        <a:pt x="1862137" y="348565"/>
                      </a:cubicBezTo>
                      <a:lnTo>
                        <a:pt x="1862137" y="348565"/>
                      </a:ln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Freeform: Shape 28">
                  <a:extLst>
                    <a:ext uri="{FF2B5EF4-FFF2-40B4-BE49-F238E27FC236}">
                      <a16:creationId xmlns:a16="http://schemas.microsoft.com/office/drawing/2014/main" id="{18CBF97E-5F40-D409-0738-AC7FB83FCFF7}"/>
                    </a:ext>
                  </a:extLst>
                </p:cNvPr>
                <p:cNvSpPr/>
                <p:nvPr/>
              </p:nvSpPr>
              <p:spPr>
                <a:xfrm>
                  <a:off x="6886058" y="1815989"/>
                  <a:ext cx="1757362" cy="393635"/>
                </a:xfrm>
                <a:custGeom>
                  <a:avLst/>
                  <a:gdLst>
                    <a:gd name="connsiteX0" fmla="*/ 0 w 1766887"/>
                    <a:gd name="connsiteY0" fmla="*/ 0 h 414338"/>
                    <a:gd name="connsiteX1" fmla="*/ 1766887 w 1766887"/>
                    <a:gd name="connsiteY1" fmla="*/ 414338 h 414338"/>
                    <a:gd name="connsiteX2" fmla="*/ 1766887 w 1766887"/>
                    <a:gd name="connsiteY2" fmla="*/ 414338 h 414338"/>
                    <a:gd name="connsiteX0" fmla="*/ 0 w 1766887"/>
                    <a:gd name="connsiteY0" fmla="*/ 1878 h 416216"/>
                    <a:gd name="connsiteX1" fmla="*/ 1766887 w 1766887"/>
                    <a:gd name="connsiteY1" fmla="*/ 416216 h 416216"/>
                    <a:gd name="connsiteX2" fmla="*/ 1766887 w 1766887"/>
                    <a:gd name="connsiteY2" fmla="*/ 416216 h 416216"/>
                    <a:gd name="connsiteX0" fmla="*/ 0 w 1766887"/>
                    <a:gd name="connsiteY0" fmla="*/ 2782 h 417120"/>
                    <a:gd name="connsiteX1" fmla="*/ 1766887 w 1766887"/>
                    <a:gd name="connsiteY1" fmla="*/ 417120 h 417120"/>
                    <a:gd name="connsiteX2" fmla="*/ 1766887 w 1766887"/>
                    <a:gd name="connsiteY2" fmla="*/ 417120 h 417120"/>
                    <a:gd name="connsiteX0" fmla="*/ 0 w 1757362"/>
                    <a:gd name="connsiteY0" fmla="*/ 3109 h 393635"/>
                    <a:gd name="connsiteX1" fmla="*/ 1757362 w 1757362"/>
                    <a:gd name="connsiteY1" fmla="*/ 393635 h 393635"/>
                    <a:gd name="connsiteX2" fmla="*/ 1757362 w 1757362"/>
                    <a:gd name="connsiteY2" fmla="*/ 393635 h 3936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757362" h="393635">
                      <a:moveTo>
                        <a:pt x="0" y="3109"/>
                      </a:moveTo>
                      <a:cubicBezTo>
                        <a:pt x="1274762" y="-25465"/>
                        <a:pt x="1244600" y="145984"/>
                        <a:pt x="1757362" y="393635"/>
                      </a:cubicBezTo>
                      <a:lnTo>
                        <a:pt x="1757362" y="393635"/>
                      </a:ln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Freeform: Shape 29">
                  <a:extLst>
                    <a:ext uri="{FF2B5EF4-FFF2-40B4-BE49-F238E27FC236}">
                      <a16:creationId xmlns:a16="http://schemas.microsoft.com/office/drawing/2014/main" id="{AF4FB56A-7FE8-2BE3-B65F-1B28B8B1EEAD}"/>
                    </a:ext>
                  </a:extLst>
                </p:cNvPr>
                <p:cNvSpPr/>
                <p:nvPr/>
              </p:nvSpPr>
              <p:spPr>
                <a:xfrm>
                  <a:off x="6838215" y="1895564"/>
                  <a:ext cx="1509712" cy="519114"/>
                </a:xfrm>
                <a:custGeom>
                  <a:avLst/>
                  <a:gdLst>
                    <a:gd name="connsiteX0" fmla="*/ 0 w 1766887"/>
                    <a:gd name="connsiteY0" fmla="*/ 0 h 414338"/>
                    <a:gd name="connsiteX1" fmla="*/ 1766887 w 1766887"/>
                    <a:gd name="connsiteY1" fmla="*/ 414338 h 414338"/>
                    <a:gd name="connsiteX2" fmla="*/ 1766887 w 1766887"/>
                    <a:gd name="connsiteY2" fmla="*/ 414338 h 414338"/>
                    <a:gd name="connsiteX0" fmla="*/ 0 w 1766887"/>
                    <a:gd name="connsiteY0" fmla="*/ 1878 h 416216"/>
                    <a:gd name="connsiteX1" fmla="*/ 1766887 w 1766887"/>
                    <a:gd name="connsiteY1" fmla="*/ 416216 h 416216"/>
                    <a:gd name="connsiteX2" fmla="*/ 1766887 w 1766887"/>
                    <a:gd name="connsiteY2" fmla="*/ 416216 h 416216"/>
                    <a:gd name="connsiteX0" fmla="*/ 0 w 1766887"/>
                    <a:gd name="connsiteY0" fmla="*/ 2782 h 417120"/>
                    <a:gd name="connsiteX1" fmla="*/ 1766887 w 1766887"/>
                    <a:gd name="connsiteY1" fmla="*/ 417120 h 417120"/>
                    <a:gd name="connsiteX2" fmla="*/ 1766887 w 1766887"/>
                    <a:gd name="connsiteY2" fmla="*/ 417120 h 417120"/>
                    <a:gd name="connsiteX0" fmla="*/ 0 w 1757362"/>
                    <a:gd name="connsiteY0" fmla="*/ 3109 h 393635"/>
                    <a:gd name="connsiteX1" fmla="*/ 1757362 w 1757362"/>
                    <a:gd name="connsiteY1" fmla="*/ 393635 h 393635"/>
                    <a:gd name="connsiteX2" fmla="*/ 1757362 w 1757362"/>
                    <a:gd name="connsiteY2" fmla="*/ 393635 h 393635"/>
                    <a:gd name="connsiteX0" fmla="*/ 0 w 1757362"/>
                    <a:gd name="connsiteY0" fmla="*/ 3109 h 522223"/>
                    <a:gd name="connsiteX1" fmla="*/ 1757362 w 1757362"/>
                    <a:gd name="connsiteY1" fmla="*/ 393635 h 522223"/>
                    <a:gd name="connsiteX2" fmla="*/ 1509712 w 1757362"/>
                    <a:gd name="connsiteY2" fmla="*/ 522223 h 522223"/>
                    <a:gd name="connsiteX0" fmla="*/ 0 w 1509712"/>
                    <a:gd name="connsiteY0" fmla="*/ 0 h 519114"/>
                    <a:gd name="connsiteX1" fmla="*/ 1509712 w 1509712"/>
                    <a:gd name="connsiteY1" fmla="*/ 519114 h 519114"/>
                    <a:gd name="connsiteX0" fmla="*/ 0 w 1509712"/>
                    <a:gd name="connsiteY0" fmla="*/ 0 h 519114"/>
                    <a:gd name="connsiteX1" fmla="*/ 1509712 w 1509712"/>
                    <a:gd name="connsiteY1" fmla="*/ 519114 h 519114"/>
                    <a:gd name="connsiteX0" fmla="*/ 0 w 1509712"/>
                    <a:gd name="connsiteY0" fmla="*/ 0 h 519114"/>
                    <a:gd name="connsiteX1" fmla="*/ 1509712 w 1509712"/>
                    <a:gd name="connsiteY1" fmla="*/ 519114 h 5191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509712" h="519114">
                      <a:moveTo>
                        <a:pt x="0" y="0"/>
                      </a:moveTo>
                      <a:cubicBezTo>
                        <a:pt x="655637" y="111125"/>
                        <a:pt x="1239837" y="274638"/>
                        <a:pt x="1509712" y="519114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Freeform: Shape 30">
                  <a:extLst>
                    <a:ext uri="{FF2B5EF4-FFF2-40B4-BE49-F238E27FC236}">
                      <a16:creationId xmlns:a16="http://schemas.microsoft.com/office/drawing/2014/main" id="{8AF122ED-B9D0-DA53-8FA8-E146A50925D1}"/>
                    </a:ext>
                  </a:extLst>
                </p:cNvPr>
                <p:cNvSpPr/>
                <p:nvPr/>
              </p:nvSpPr>
              <p:spPr>
                <a:xfrm>
                  <a:off x="5752372" y="1481661"/>
                  <a:ext cx="323849" cy="138114"/>
                </a:xfrm>
                <a:custGeom>
                  <a:avLst/>
                  <a:gdLst>
                    <a:gd name="connsiteX0" fmla="*/ 0 w 1766887"/>
                    <a:gd name="connsiteY0" fmla="*/ 0 h 414338"/>
                    <a:gd name="connsiteX1" fmla="*/ 1766887 w 1766887"/>
                    <a:gd name="connsiteY1" fmla="*/ 414338 h 414338"/>
                    <a:gd name="connsiteX2" fmla="*/ 1766887 w 1766887"/>
                    <a:gd name="connsiteY2" fmla="*/ 414338 h 414338"/>
                    <a:gd name="connsiteX0" fmla="*/ 0 w 1766887"/>
                    <a:gd name="connsiteY0" fmla="*/ 1878 h 416216"/>
                    <a:gd name="connsiteX1" fmla="*/ 1766887 w 1766887"/>
                    <a:gd name="connsiteY1" fmla="*/ 416216 h 416216"/>
                    <a:gd name="connsiteX2" fmla="*/ 1766887 w 1766887"/>
                    <a:gd name="connsiteY2" fmla="*/ 416216 h 416216"/>
                    <a:gd name="connsiteX0" fmla="*/ 0 w 1766887"/>
                    <a:gd name="connsiteY0" fmla="*/ 2782 h 417120"/>
                    <a:gd name="connsiteX1" fmla="*/ 1766887 w 1766887"/>
                    <a:gd name="connsiteY1" fmla="*/ 417120 h 417120"/>
                    <a:gd name="connsiteX2" fmla="*/ 1766887 w 1766887"/>
                    <a:gd name="connsiteY2" fmla="*/ 417120 h 417120"/>
                    <a:gd name="connsiteX0" fmla="*/ 0 w 1757362"/>
                    <a:gd name="connsiteY0" fmla="*/ 3109 h 393635"/>
                    <a:gd name="connsiteX1" fmla="*/ 1757362 w 1757362"/>
                    <a:gd name="connsiteY1" fmla="*/ 393635 h 393635"/>
                    <a:gd name="connsiteX2" fmla="*/ 1757362 w 1757362"/>
                    <a:gd name="connsiteY2" fmla="*/ 393635 h 393635"/>
                    <a:gd name="connsiteX0" fmla="*/ 0 w 1757362"/>
                    <a:gd name="connsiteY0" fmla="*/ 3109 h 522223"/>
                    <a:gd name="connsiteX1" fmla="*/ 1757362 w 1757362"/>
                    <a:gd name="connsiteY1" fmla="*/ 393635 h 522223"/>
                    <a:gd name="connsiteX2" fmla="*/ 1509712 w 1757362"/>
                    <a:gd name="connsiteY2" fmla="*/ 522223 h 522223"/>
                    <a:gd name="connsiteX0" fmla="*/ 0 w 1509712"/>
                    <a:gd name="connsiteY0" fmla="*/ 0 h 519114"/>
                    <a:gd name="connsiteX1" fmla="*/ 1509712 w 1509712"/>
                    <a:gd name="connsiteY1" fmla="*/ 519114 h 519114"/>
                    <a:gd name="connsiteX0" fmla="*/ 0 w 1509712"/>
                    <a:gd name="connsiteY0" fmla="*/ 0 h 519114"/>
                    <a:gd name="connsiteX1" fmla="*/ 1509712 w 1509712"/>
                    <a:gd name="connsiteY1" fmla="*/ 519114 h 519114"/>
                    <a:gd name="connsiteX0" fmla="*/ 0 w 1509712"/>
                    <a:gd name="connsiteY0" fmla="*/ 0 h 519114"/>
                    <a:gd name="connsiteX1" fmla="*/ 1509712 w 1509712"/>
                    <a:gd name="connsiteY1" fmla="*/ 519114 h 519114"/>
                    <a:gd name="connsiteX0" fmla="*/ 0 w 323849"/>
                    <a:gd name="connsiteY0" fmla="*/ 0 h 138114"/>
                    <a:gd name="connsiteX1" fmla="*/ 323849 w 323849"/>
                    <a:gd name="connsiteY1" fmla="*/ 138114 h 138114"/>
                    <a:gd name="connsiteX0" fmla="*/ 0 w 385868"/>
                    <a:gd name="connsiteY0" fmla="*/ 0 h 138114"/>
                    <a:gd name="connsiteX1" fmla="*/ 323849 w 385868"/>
                    <a:gd name="connsiteY1" fmla="*/ 138114 h 138114"/>
                    <a:gd name="connsiteX0" fmla="*/ 0 w 323849"/>
                    <a:gd name="connsiteY0" fmla="*/ 0 h 138114"/>
                    <a:gd name="connsiteX1" fmla="*/ 323849 w 323849"/>
                    <a:gd name="connsiteY1" fmla="*/ 138114 h 1381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23849" h="138114">
                      <a:moveTo>
                        <a:pt x="0" y="0"/>
                      </a:moveTo>
                      <a:cubicBezTo>
                        <a:pt x="265112" y="58737"/>
                        <a:pt x="263524" y="74613"/>
                        <a:pt x="323849" y="138114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Freeform: Shape 31">
                  <a:extLst>
                    <a:ext uri="{FF2B5EF4-FFF2-40B4-BE49-F238E27FC236}">
                      <a16:creationId xmlns:a16="http://schemas.microsoft.com/office/drawing/2014/main" id="{AC5A437F-6AF2-6178-393B-A5864C008284}"/>
                    </a:ext>
                  </a:extLst>
                </p:cNvPr>
                <p:cNvSpPr/>
                <p:nvPr/>
              </p:nvSpPr>
              <p:spPr>
                <a:xfrm>
                  <a:off x="5274422" y="1582290"/>
                  <a:ext cx="742949" cy="104730"/>
                </a:xfrm>
                <a:custGeom>
                  <a:avLst/>
                  <a:gdLst>
                    <a:gd name="connsiteX0" fmla="*/ 0 w 1766887"/>
                    <a:gd name="connsiteY0" fmla="*/ 0 h 414338"/>
                    <a:gd name="connsiteX1" fmla="*/ 1766887 w 1766887"/>
                    <a:gd name="connsiteY1" fmla="*/ 414338 h 414338"/>
                    <a:gd name="connsiteX2" fmla="*/ 1766887 w 1766887"/>
                    <a:gd name="connsiteY2" fmla="*/ 414338 h 414338"/>
                    <a:gd name="connsiteX0" fmla="*/ 0 w 1766887"/>
                    <a:gd name="connsiteY0" fmla="*/ 1878 h 416216"/>
                    <a:gd name="connsiteX1" fmla="*/ 1766887 w 1766887"/>
                    <a:gd name="connsiteY1" fmla="*/ 416216 h 416216"/>
                    <a:gd name="connsiteX2" fmla="*/ 1766887 w 1766887"/>
                    <a:gd name="connsiteY2" fmla="*/ 416216 h 416216"/>
                    <a:gd name="connsiteX0" fmla="*/ 0 w 1766887"/>
                    <a:gd name="connsiteY0" fmla="*/ 2782 h 417120"/>
                    <a:gd name="connsiteX1" fmla="*/ 1766887 w 1766887"/>
                    <a:gd name="connsiteY1" fmla="*/ 417120 h 417120"/>
                    <a:gd name="connsiteX2" fmla="*/ 1766887 w 1766887"/>
                    <a:gd name="connsiteY2" fmla="*/ 417120 h 417120"/>
                    <a:gd name="connsiteX0" fmla="*/ 0 w 1757362"/>
                    <a:gd name="connsiteY0" fmla="*/ 3109 h 393635"/>
                    <a:gd name="connsiteX1" fmla="*/ 1757362 w 1757362"/>
                    <a:gd name="connsiteY1" fmla="*/ 393635 h 393635"/>
                    <a:gd name="connsiteX2" fmla="*/ 1757362 w 1757362"/>
                    <a:gd name="connsiteY2" fmla="*/ 393635 h 393635"/>
                    <a:gd name="connsiteX0" fmla="*/ 0 w 1757362"/>
                    <a:gd name="connsiteY0" fmla="*/ 3109 h 522223"/>
                    <a:gd name="connsiteX1" fmla="*/ 1757362 w 1757362"/>
                    <a:gd name="connsiteY1" fmla="*/ 393635 h 522223"/>
                    <a:gd name="connsiteX2" fmla="*/ 1509712 w 1757362"/>
                    <a:gd name="connsiteY2" fmla="*/ 522223 h 522223"/>
                    <a:gd name="connsiteX0" fmla="*/ 0 w 1509712"/>
                    <a:gd name="connsiteY0" fmla="*/ 0 h 519114"/>
                    <a:gd name="connsiteX1" fmla="*/ 1509712 w 1509712"/>
                    <a:gd name="connsiteY1" fmla="*/ 519114 h 519114"/>
                    <a:gd name="connsiteX0" fmla="*/ 0 w 1509712"/>
                    <a:gd name="connsiteY0" fmla="*/ 0 h 519114"/>
                    <a:gd name="connsiteX1" fmla="*/ 1509712 w 1509712"/>
                    <a:gd name="connsiteY1" fmla="*/ 519114 h 519114"/>
                    <a:gd name="connsiteX0" fmla="*/ 0 w 1509712"/>
                    <a:gd name="connsiteY0" fmla="*/ 0 h 519114"/>
                    <a:gd name="connsiteX1" fmla="*/ 1509712 w 1509712"/>
                    <a:gd name="connsiteY1" fmla="*/ 519114 h 519114"/>
                    <a:gd name="connsiteX0" fmla="*/ 0 w 323849"/>
                    <a:gd name="connsiteY0" fmla="*/ 0 h 138114"/>
                    <a:gd name="connsiteX1" fmla="*/ 323849 w 323849"/>
                    <a:gd name="connsiteY1" fmla="*/ 138114 h 138114"/>
                    <a:gd name="connsiteX0" fmla="*/ 0 w 385868"/>
                    <a:gd name="connsiteY0" fmla="*/ 0 h 138114"/>
                    <a:gd name="connsiteX1" fmla="*/ 323849 w 385868"/>
                    <a:gd name="connsiteY1" fmla="*/ 138114 h 138114"/>
                    <a:gd name="connsiteX0" fmla="*/ 0 w 323849"/>
                    <a:gd name="connsiteY0" fmla="*/ 0 h 138114"/>
                    <a:gd name="connsiteX1" fmla="*/ 323849 w 323849"/>
                    <a:gd name="connsiteY1" fmla="*/ 138114 h 138114"/>
                    <a:gd name="connsiteX0" fmla="*/ 0 w 333374"/>
                    <a:gd name="connsiteY0" fmla="*/ 0 h 114302"/>
                    <a:gd name="connsiteX1" fmla="*/ 333374 w 333374"/>
                    <a:gd name="connsiteY1" fmla="*/ 114302 h 114302"/>
                    <a:gd name="connsiteX0" fmla="*/ 0 w 742949"/>
                    <a:gd name="connsiteY0" fmla="*/ 0 h 85727"/>
                    <a:gd name="connsiteX1" fmla="*/ 742949 w 742949"/>
                    <a:gd name="connsiteY1" fmla="*/ 85727 h 85727"/>
                    <a:gd name="connsiteX0" fmla="*/ 0 w 742949"/>
                    <a:gd name="connsiteY0" fmla="*/ 19003 h 104730"/>
                    <a:gd name="connsiteX1" fmla="*/ 742949 w 742949"/>
                    <a:gd name="connsiteY1" fmla="*/ 104730 h 1047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742949" h="104730">
                      <a:moveTo>
                        <a:pt x="0" y="19003"/>
                      </a:moveTo>
                      <a:cubicBezTo>
                        <a:pt x="231775" y="-36560"/>
                        <a:pt x="682624" y="41229"/>
                        <a:pt x="742949" y="104730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Freeform: Shape 32">
                  <a:extLst>
                    <a:ext uri="{FF2B5EF4-FFF2-40B4-BE49-F238E27FC236}">
                      <a16:creationId xmlns:a16="http://schemas.microsoft.com/office/drawing/2014/main" id="{C655B1DC-DC33-E271-F54B-934097A80A41}"/>
                    </a:ext>
                  </a:extLst>
                </p:cNvPr>
                <p:cNvSpPr/>
                <p:nvPr/>
              </p:nvSpPr>
              <p:spPr>
                <a:xfrm rot="20644035">
                  <a:off x="5215276" y="1799940"/>
                  <a:ext cx="824043" cy="103412"/>
                </a:xfrm>
                <a:custGeom>
                  <a:avLst/>
                  <a:gdLst>
                    <a:gd name="connsiteX0" fmla="*/ 0 w 1766887"/>
                    <a:gd name="connsiteY0" fmla="*/ 0 h 414338"/>
                    <a:gd name="connsiteX1" fmla="*/ 1766887 w 1766887"/>
                    <a:gd name="connsiteY1" fmla="*/ 414338 h 414338"/>
                    <a:gd name="connsiteX2" fmla="*/ 1766887 w 1766887"/>
                    <a:gd name="connsiteY2" fmla="*/ 414338 h 414338"/>
                    <a:gd name="connsiteX0" fmla="*/ 0 w 1766887"/>
                    <a:gd name="connsiteY0" fmla="*/ 1878 h 416216"/>
                    <a:gd name="connsiteX1" fmla="*/ 1766887 w 1766887"/>
                    <a:gd name="connsiteY1" fmla="*/ 416216 h 416216"/>
                    <a:gd name="connsiteX2" fmla="*/ 1766887 w 1766887"/>
                    <a:gd name="connsiteY2" fmla="*/ 416216 h 416216"/>
                    <a:gd name="connsiteX0" fmla="*/ 0 w 1766887"/>
                    <a:gd name="connsiteY0" fmla="*/ 2782 h 417120"/>
                    <a:gd name="connsiteX1" fmla="*/ 1766887 w 1766887"/>
                    <a:gd name="connsiteY1" fmla="*/ 417120 h 417120"/>
                    <a:gd name="connsiteX2" fmla="*/ 1766887 w 1766887"/>
                    <a:gd name="connsiteY2" fmla="*/ 417120 h 417120"/>
                    <a:gd name="connsiteX0" fmla="*/ 0 w 1757362"/>
                    <a:gd name="connsiteY0" fmla="*/ 3109 h 393635"/>
                    <a:gd name="connsiteX1" fmla="*/ 1757362 w 1757362"/>
                    <a:gd name="connsiteY1" fmla="*/ 393635 h 393635"/>
                    <a:gd name="connsiteX2" fmla="*/ 1757362 w 1757362"/>
                    <a:gd name="connsiteY2" fmla="*/ 393635 h 393635"/>
                    <a:gd name="connsiteX0" fmla="*/ 0 w 1757362"/>
                    <a:gd name="connsiteY0" fmla="*/ 3109 h 522223"/>
                    <a:gd name="connsiteX1" fmla="*/ 1757362 w 1757362"/>
                    <a:gd name="connsiteY1" fmla="*/ 393635 h 522223"/>
                    <a:gd name="connsiteX2" fmla="*/ 1509712 w 1757362"/>
                    <a:gd name="connsiteY2" fmla="*/ 522223 h 522223"/>
                    <a:gd name="connsiteX0" fmla="*/ 0 w 1509712"/>
                    <a:gd name="connsiteY0" fmla="*/ 0 h 519114"/>
                    <a:gd name="connsiteX1" fmla="*/ 1509712 w 1509712"/>
                    <a:gd name="connsiteY1" fmla="*/ 519114 h 519114"/>
                    <a:gd name="connsiteX0" fmla="*/ 0 w 1509712"/>
                    <a:gd name="connsiteY0" fmla="*/ 0 h 519114"/>
                    <a:gd name="connsiteX1" fmla="*/ 1509712 w 1509712"/>
                    <a:gd name="connsiteY1" fmla="*/ 519114 h 519114"/>
                    <a:gd name="connsiteX0" fmla="*/ 0 w 1509712"/>
                    <a:gd name="connsiteY0" fmla="*/ 0 h 519114"/>
                    <a:gd name="connsiteX1" fmla="*/ 1509712 w 1509712"/>
                    <a:gd name="connsiteY1" fmla="*/ 519114 h 519114"/>
                    <a:gd name="connsiteX0" fmla="*/ 0 w 323849"/>
                    <a:gd name="connsiteY0" fmla="*/ 0 h 138114"/>
                    <a:gd name="connsiteX1" fmla="*/ 323849 w 323849"/>
                    <a:gd name="connsiteY1" fmla="*/ 138114 h 138114"/>
                    <a:gd name="connsiteX0" fmla="*/ 0 w 385868"/>
                    <a:gd name="connsiteY0" fmla="*/ 0 h 138114"/>
                    <a:gd name="connsiteX1" fmla="*/ 323849 w 385868"/>
                    <a:gd name="connsiteY1" fmla="*/ 138114 h 138114"/>
                    <a:gd name="connsiteX0" fmla="*/ 0 w 323849"/>
                    <a:gd name="connsiteY0" fmla="*/ 0 h 138114"/>
                    <a:gd name="connsiteX1" fmla="*/ 323849 w 323849"/>
                    <a:gd name="connsiteY1" fmla="*/ 138114 h 138114"/>
                    <a:gd name="connsiteX0" fmla="*/ 0 w 333374"/>
                    <a:gd name="connsiteY0" fmla="*/ 0 h 114302"/>
                    <a:gd name="connsiteX1" fmla="*/ 333374 w 333374"/>
                    <a:gd name="connsiteY1" fmla="*/ 114302 h 114302"/>
                    <a:gd name="connsiteX0" fmla="*/ 0 w 742949"/>
                    <a:gd name="connsiteY0" fmla="*/ 0 h 85727"/>
                    <a:gd name="connsiteX1" fmla="*/ 742949 w 742949"/>
                    <a:gd name="connsiteY1" fmla="*/ 85727 h 85727"/>
                    <a:gd name="connsiteX0" fmla="*/ 0 w 742949"/>
                    <a:gd name="connsiteY0" fmla="*/ 19003 h 104730"/>
                    <a:gd name="connsiteX1" fmla="*/ 742949 w 742949"/>
                    <a:gd name="connsiteY1" fmla="*/ 104730 h 104730"/>
                    <a:gd name="connsiteX0" fmla="*/ 0 w 824043"/>
                    <a:gd name="connsiteY0" fmla="*/ 59571 h 59571"/>
                    <a:gd name="connsiteX1" fmla="*/ 824043 w 824043"/>
                    <a:gd name="connsiteY1" fmla="*/ 34723 h 59571"/>
                    <a:gd name="connsiteX0" fmla="*/ 0 w 824043"/>
                    <a:gd name="connsiteY0" fmla="*/ 103412 h 103412"/>
                    <a:gd name="connsiteX1" fmla="*/ 824043 w 824043"/>
                    <a:gd name="connsiteY1" fmla="*/ 78564 h 1034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824043" h="103412">
                      <a:moveTo>
                        <a:pt x="0" y="103412"/>
                      </a:moveTo>
                      <a:cubicBezTo>
                        <a:pt x="280812" y="-71876"/>
                        <a:pt x="763718" y="15063"/>
                        <a:pt x="824043" y="78564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Rectangle 38">
                  <a:extLst>
                    <a:ext uri="{FF2B5EF4-FFF2-40B4-BE49-F238E27FC236}">
                      <a16:creationId xmlns:a16="http://schemas.microsoft.com/office/drawing/2014/main" id="{C30F612E-5470-EE31-B6F7-227459F49660}"/>
                    </a:ext>
                  </a:extLst>
                </p:cNvPr>
                <p:cNvSpPr/>
                <p:nvPr/>
              </p:nvSpPr>
              <p:spPr>
                <a:xfrm>
                  <a:off x="5897816" y="2504542"/>
                  <a:ext cx="2379409" cy="501479"/>
                </a:xfrm>
                <a:custGeom>
                  <a:avLst/>
                  <a:gdLst>
                    <a:gd name="connsiteX0" fmla="*/ 0 w 1751858"/>
                    <a:gd name="connsiteY0" fmla="*/ 0 h 210758"/>
                    <a:gd name="connsiteX1" fmla="*/ 1751858 w 1751858"/>
                    <a:gd name="connsiteY1" fmla="*/ 0 h 210758"/>
                    <a:gd name="connsiteX2" fmla="*/ 1751858 w 1751858"/>
                    <a:gd name="connsiteY2" fmla="*/ 210758 h 210758"/>
                    <a:gd name="connsiteX3" fmla="*/ 0 w 1751858"/>
                    <a:gd name="connsiteY3" fmla="*/ 210758 h 210758"/>
                    <a:gd name="connsiteX4" fmla="*/ 0 w 1751858"/>
                    <a:gd name="connsiteY4" fmla="*/ 0 h 210758"/>
                    <a:gd name="connsiteX0" fmla="*/ 0 w 2376698"/>
                    <a:gd name="connsiteY0" fmla="*/ 0 h 210758"/>
                    <a:gd name="connsiteX1" fmla="*/ 1751858 w 2376698"/>
                    <a:gd name="connsiteY1" fmla="*/ 0 h 210758"/>
                    <a:gd name="connsiteX2" fmla="*/ 2376698 w 2376698"/>
                    <a:gd name="connsiteY2" fmla="*/ 119318 h 210758"/>
                    <a:gd name="connsiteX3" fmla="*/ 0 w 2376698"/>
                    <a:gd name="connsiteY3" fmla="*/ 210758 h 210758"/>
                    <a:gd name="connsiteX4" fmla="*/ 0 w 2376698"/>
                    <a:gd name="connsiteY4" fmla="*/ 0 h 210758"/>
                    <a:gd name="connsiteX0" fmla="*/ 0 w 2376698"/>
                    <a:gd name="connsiteY0" fmla="*/ 0 h 210758"/>
                    <a:gd name="connsiteX1" fmla="*/ 2292878 w 2376698"/>
                    <a:gd name="connsiteY1" fmla="*/ 45720 h 210758"/>
                    <a:gd name="connsiteX2" fmla="*/ 2376698 w 2376698"/>
                    <a:gd name="connsiteY2" fmla="*/ 119318 h 210758"/>
                    <a:gd name="connsiteX3" fmla="*/ 0 w 2376698"/>
                    <a:gd name="connsiteY3" fmla="*/ 210758 h 210758"/>
                    <a:gd name="connsiteX4" fmla="*/ 0 w 2376698"/>
                    <a:gd name="connsiteY4" fmla="*/ 0 h 210758"/>
                    <a:gd name="connsiteX0" fmla="*/ 38100 w 2414798"/>
                    <a:gd name="connsiteY0" fmla="*/ 0 h 119318"/>
                    <a:gd name="connsiteX1" fmla="*/ 2330978 w 2414798"/>
                    <a:gd name="connsiteY1" fmla="*/ 45720 h 119318"/>
                    <a:gd name="connsiteX2" fmla="*/ 2414798 w 2414798"/>
                    <a:gd name="connsiteY2" fmla="*/ 119318 h 119318"/>
                    <a:gd name="connsiteX3" fmla="*/ 0 w 2414798"/>
                    <a:gd name="connsiteY3" fmla="*/ 104078 h 119318"/>
                    <a:gd name="connsiteX4" fmla="*/ 38100 w 2414798"/>
                    <a:gd name="connsiteY4" fmla="*/ 0 h 119318"/>
                    <a:gd name="connsiteX0" fmla="*/ 38100 w 2414798"/>
                    <a:gd name="connsiteY0" fmla="*/ 0 h 424145"/>
                    <a:gd name="connsiteX1" fmla="*/ 2330978 w 2414798"/>
                    <a:gd name="connsiteY1" fmla="*/ 45720 h 424145"/>
                    <a:gd name="connsiteX2" fmla="*/ 2414798 w 2414798"/>
                    <a:gd name="connsiteY2" fmla="*/ 119318 h 424145"/>
                    <a:gd name="connsiteX3" fmla="*/ 0 w 2414798"/>
                    <a:gd name="connsiteY3" fmla="*/ 104078 h 424145"/>
                    <a:gd name="connsiteX4" fmla="*/ 38100 w 2414798"/>
                    <a:gd name="connsiteY4" fmla="*/ 0 h 424145"/>
                    <a:gd name="connsiteX0" fmla="*/ 38100 w 2414798"/>
                    <a:gd name="connsiteY0" fmla="*/ 0 h 502179"/>
                    <a:gd name="connsiteX1" fmla="*/ 2330978 w 2414798"/>
                    <a:gd name="connsiteY1" fmla="*/ 45720 h 502179"/>
                    <a:gd name="connsiteX2" fmla="*/ 2414798 w 2414798"/>
                    <a:gd name="connsiteY2" fmla="*/ 119318 h 502179"/>
                    <a:gd name="connsiteX3" fmla="*/ 0 w 2414798"/>
                    <a:gd name="connsiteY3" fmla="*/ 104078 h 502179"/>
                    <a:gd name="connsiteX4" fmla="*/ 38100 w 2414798"/>
                    <a:gd name="connsiteY4" fmla="*/ 0 h 502179"/>
                    <a:gd name="connsiteX0" fmla="*/ 38100 w 2414798"/>
                    <a:gd name="connsiteY0" fmla="*/ 0 h 502179"/>
                    <a:gd name="connsiteX1" fmla="*/ 2330978 w 2414798"/>
                    <a:gd name="connsiteY1" fmla="*/ 45720 h 502179"/>
                    <a:gd name="connsiteX2" fmla="*/ 2414798 w 2414798"/>
                    <a:gd name="connsiteY2" fmla="*/ 119318 h 502179"/>
                    <a:gd name="connsiteX3" fmla="*/ 0 w 2414798"/>
                    <a:gd name="connsiteY3" fmla="*/ 104078 h 502179"/>
                    <a:gd name="connsiteX4" fmla="*/ 38100 w 2414798"/>
                    <a:gd name="connsiteY4" fmla="*/ 0 h 502179"/>
                    <a:gd name="connsiteX0" fmla="*/ 38100 w 2414798"/>
                    <a:gd name="connsiteY0" fmla="*/ 0 h 502179"/>
                    <a:gd name="connsiteX1" fmla="*/ 2330978 w 2414798"/>
                    <a:gd name="connsiteY1" fmla="*/ 45720 h 502179"/>
                    <a:gd name="connsiteX2" fmla="*/ 2414798 w 2414798"/>
                    <a:gd name="connsiteY2" fmla="*/ 119318 h 502179"/>
                    <a:gd name="connsiteX3" fmla="*/ 0 w 2414798"/>
                    <a:gd name="connsiteY3" fmla="*/ 104078 h 502179"/>
                    <a:gd name="connsiteX4" fmla="*/ 38100 w 2414798"/>
                    <a:gd name="connsiteY4" fmla="*/ 0 h 502179"/>
                    <a:gd name="connsiteX0" fmla="*/ 38100 w 2414798"/>
                    <a:gd name="connsiteY0" fmla="*/ 0 h 502179"/>
                    <a:gd name="connsiteX1" fmla="*/ 2323358 w 2414798"/>
                    <a:gd name="connsiteY1" fmla="*/ 15240 h 502179"/>
                    <a:gd name="connsiteX2" fmla="*/ 2414798 w 2414798"/>
                    <a:gd name="connsiteY2" fmla="*/ 119318 h 502179"/>
                    <a:gd name="connsiteX3" fmla="*/ 0 w 2414798"/>
                    <a:gd name="connsiteY3" fmla="*/ 104078 h 502179"/>
                    <a:gd name="connsiteX4" fmla="*/ 38100 w 2414798"/>
                    <a:gd name="connsiteY4" fmla="*/ 0 h 502179"/>
                    <a:gd name="connsiteX0" fmla="*/ 38100 w 2414798"/>
                    <a:gd name="connsiteY0" fmla="*/ 6985 h 509164"/>
                    <a:gd name="connsiteX1" fmla="*/ 2367808 w 2414798"/>
                    <a:gd name="connsiteY1" fmla="*/ 0 h 509164"/>
                    <a:gd name="connsiteX2" fmla="*/ 2414798 w 2414798"/>
                    <a:gd name="connsiteY2" fmla="*/ 126303 h 509164"/>
                    <a:gd name="connsiteX3" fmla="*/ 0 w 2414798"/>
                    <a:gd name="connsiteY3" fmla="*/ 111063 h 509164"/>
                    <a:gd name="connsiteX4" fmla="*/ 38100 w 2414798"/>
                    <a:gd name="connsiteY4" fmla="*/ 6985 h 509164"/>
                    <a:gd name="connsiteX0" fmla="*/ 38100 w 2416328"/>
                    <a:gd name="connsiteY0" fmla="*/ 7556 h 509735"/>
                    <a:gd name="connsiteX1" fmla="*/ 2367808 w 2416328"/>
                    <a:gd name="connsiteY1" fmla="*/ 571 h 509735"/>
                    <a:gd name="connsiteX2" fmla="*/ 2414798 w 2416328"/>
                    <a:gd name="connsiteY2" fmla="*/ 126874 h 509735"/>
                    <a:gd name="connsiteX3" fmla="*/ 0 w 2416328"/>
                    <a:gd name="connsiteY3" fmla="*/ 111634 h 509735"/>
                    <a:gd name="connsiteX4" fmla="*/ 38100 w 2416328"/>
                    <a:gd name="connsiteY4" fmla="*/ 7556 h 509735"/>
                    <a:gd name="connsiteX0" fmla="*/ 38100 w 2431684"/>
                    <a:gd name="connsiteY0" fmla="*/ 7479 h 509658"/>
                    <a:gd name="connsiteX1" fmla="*/ 2367808 w 2431684"/>
                    <a:gd name="connsiteY1" fmla="*/ 494 h 509658"/>
                    <a:gd name="connsiteX2" fmla="*/ 2414798 w 2431684"/>
                    <a:gd name="connsiteY2" fmla="*/ 126797 h 509658"/>
                    <a:gd name="connsiteX3" fmla="*/ 0 w 2431684"/>
                    <a:gd name="connsiteY3" fmla="*/ 111557 h 509658"/>
                    <a:gd name="connsiteX4" fmla="*/ 38100 w 2431684"/>
                    <a:gd name="connsiteY4" fmla="*/ 7479 h 509658"/>
                    <a:gd name="connsiteX0" fmla="*/ 38100 w 2423710"/>
                    <a:gd name="connsiteY0" fmla="*/ 7466 h 509645"/>
                    <a:gd name="connsiteX1" fmla="*/ 2367808 w 2423710"/>
                    <a:gd name="connsiteY1" fmla="*/ 481 h 509645"/>
                    <a:gd name="connsiteX2" fmla="*/ 2414798 w 2423710"/>
                    <a:gd name="connsiteY2" fmla="*/ 126784 h 509645"/>
                    <a:gd name="connsiteX3" fmla="*/ 0 w 2423710"/>
                    <a:gd name="connsiteY3" fmla="*/ 111544 h 509645"/>
                    <a:gd name="connsiteX4" fmla="*/ 38100 w 2423710"/>
                    <a:gd name="connsiteY4" fmla="*/ 7466 h 509645"/>
                    <a:gd name="connsiteX0" fmla="*/ 38100 w 2418186"/>
                    <a:gd name="connsiteY0" fmla="*/ 7024 h 509203"/>
                    <a:gd name="connsiteX1" fmla="*/ 2367808 w 2418186"/>
                    <a:gd name="connsiteY1" fmla="*/ 39 h 509203"/>
                    <a:gd name="connsiteX2" fmla="*/ 2414798 w 2418186"/>
                    <a:gd name="connsiteY2" fmla="*/ 126342 h 509203"/>
                    <a:gd name="connsiteX3" fmla="*/ 0 w 2418186"/>
                    <a:gd name="connsiteY3" fmla="*/ 111102 h 509203"/>
                    <a:gd name="connsiteX4" fmla="*/ 38100 w 2418186"/>
                    <a:gd name="connsiteY4" fmla="*/ 7024 h 509203"/>
                    <a:gd name="connsiteX0" fmla="*/ 31750 w 2411836"/>
                    <a:gd name="connsiteY0" fmla="*/ 7024 h 515233"/>
                    <a:gd name="connsiteX1" fmla="*/ 2361458 w 2411836"/>
                    <a:gd name="connsiteY1" fmla="*/ 39 h 515233"/>
                    <a:gd name="connsiteX2" fmla="*/ 2408448 w 2411836"/>
                    <a:gd name="connsiteY2" fmla="*/ 126342 h 515233"/>
                    <a:gd name="connsiteX3" fmla="*/ 0 w 2411836"/>
                    <a:gd name="connsiteY3" fmla="*/ 120627 h 515233"/>
                    <a:gd name="connsiteX4" fmla="*/ 31750 w 2411836"/>
                    <a:gd name="connsiteY4" fmla="*/ 7024 h 515233"/>
                    <a:gd name="connsiteX0" fmla="*/ 37595 w 2417681"/>
                    <a:gd name="connsiteY0" fmla="*/ 7024 h 515233"/>
                    <a:gd name="connsiteX1" fmla="*/ 2367303 w 2417681"/>
                    <a:gd name="connsiteY1" fmla="*/ 39 h 515233"/>
                    <a:gd name="connsiteX2" fmla="*/ 2414293 w 2417681"/>
                    <a:gd name="connsiteY2" fmla="*/ 126342 h 515233"/>
                    <a:gd name="connsiteX3" fmla="*/ 5845 w 2417681"/>
                    <a:gd name="connsiteY3" fmla="*/ 120627 h 515233"/>
                    <a:gd name="connsiteX4" fmla="*/ 37595 w 2417681"/>
                    <a:gd name="connsiteY4" fmla="*/ 7024 h 515233"/>
                    <a:gd name="connsiteX0" fmla="*/ 16480 w 2396566"/>
                    <a:gd name="connsiteY0" fmla="*/ 7024 h 527445"/>
                    <a:gd name="connsiteX1" fmla="*/ 2346188 w 2396566"/>
                    <a:gd name="connsiteY1" fmla="*/ 39 h 527445"/>
                    <a:gd name="connsiteX2" fmla="*/ 2393178 w 2396566"/>
                    <a:gd name="connsiteY2" fmla="*/ 126342 h 527445"/>
                    <a:gd name="connsiteX3" fmla="*/ 10130 w 2396566"/>
                    <a:gd name="connsiteY3" fmla="*/ 139677 h 527445"/>
                    <a:gd name="connsiteX4" fmla="*/ 16480 w 2396566"/>
                    <a:gd name="connsiteY4" fmla="*/ 7024 h 527445"/>
                    <a:gd name="connsiteX0" fmla="*/ 16480 w 2396566"/>
                    <a:gd name="connsiteY0" fmla="*/ 7024 h 501479"/>
                    <a:gd name="connsiteX1" fmla="*/ 2346188 w 2396566"/>
                    <a:gd name="connsiteY1" fmla="*/ 39 h 501479"/>
                    <a:gd name="connsiteX2" fmla="*/ 2393178 w 2396566"/>
                    <a:gd name="connsiteY2" fmla="*/ 126342 h 501479"/>
                    <a:gd name="connsiteX3" fmla="*/ 10130 w 2396566"/>
                    <a:gd name="connsiteY3" fmla="*/ 139677 h 501479"/>
                    <a:gd name="connsiteX4" fmla="*/ 16480 w 2396566"/>
                    <a:gd name="connsiteY4" fmla="*/ 7024 h 5014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96566" h="501479">
                      <a:moveTo>
                        <a:pt x="16480" y="7024"/>
                      </a:moveTo>
                      <a:cubicBezTo>
                        <a:pt x="910313" y="578524"/>
                        <a:pt x="1962895" y="198159"/>
                        <a:pt x="2346188" y="39"/>
                      </a:cubicBezTo>
                      <a:cubicBezTo>
                        <a:pt x="2409476" y="-2310"/>
                        <a:pt x="2396565" y="103291"/>
                        <a:pt x="2393178" y="126342"/>
                      </a:cubicBezTo>
                      <a:cubicBezTo>
                        <a:pt x="1992105" y="418442"/>
                        <a:pt x="836018" y="793092"/>
                        <a:pt x="10130" y="139677"/>
                      </a:cubicBezTo>
                      <a:cubicBezTo>
                        <a:pt x="-11037" y="60534"/>
                        <a:pt x="5897" y="44892"/>
                        <a:pt x="16480" y="7024"/>
                      </a:cubicBezTo>
                      <a:close/>
                    </a:path>
                  </a:pathLst>
                </a:custGeom>
                <a:solidFill>
                  <a:srgbClr val="452069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Rectangle 19">
                  <a:extLst>
                    <a:ext uri="{FF2B5EF4-FFF2-40B4-BE49-F238E27FC236}">
                      <a16:creationId xmlns:a16="http://schemas.microsoft.com/office/drawing/2014/main" id="{51DD0052-6C5F-0FBA-6E63-3B02A9DD8E26}"/>
                    </a:ext>
                  </a:extLst>
                </p:cNvPr>
                <p:cNvSpPr/>
                <p:nvPr/>
              </p:nvSpPr>
              <p:spPr>
                <a:xfrm>
                  <a:off x="6279322" y="1513410"/>
                  <a:ext cx="338957" cy="215900"/>
                </a:xfrm>
                <a:custGeom>
                  <a:avLst/>
                  <a:gdLst>
                    <a:gd name="connsiteX0" fmla="*/ 0 w 719957"/>
                    <a:gd name="connsiteY0" fmla="*/ 0 h 520700"/>
                    <a:gd name="connsiteX1" fmla="*/ 719957 w 719957"/>
                    <a:gd name="connsiteY1" fmla="*/ 0 h 520700"/>
                    <a:gd name="connsiteX2" fmla="*/ 719957 w 719957"/>
                    <a:gd name="connsiteY2" fmla="*/ 520700 h 520700"/>
                    <a:gd name="connsiteX3" fmla="*/ 0 w 719957"/>
                    <a:gd name="connsiteY3" fmla="*/ 520700 h 520700"/>
                    <a:gd name="connsiteX4" fmla="*/ 0 w 719957"/>
                    <a:gd name="connsiteY4" fmla="*/ 0 h 520700"/>
                    <a:gd name="connsiteX0" fmla="*/ 0 w 719957"/>
                    <a:gd name="connsiteY0" fmla="*/ 0 h 520700"/>
                    <a:gd name="connsiteX1" fmla="*/ 719957 w 719957"/>
                    <a:gd name="connsiteY1" fmla="*/ 0 h 520700"/>
                    <a:gd name="connsiteX2" fmla="*/ 719957 w 719957"/>
                    <a:gd name="connsiteY2" fmla="*/ 520700 h 520700"/>
                    <a:gd name="connsiteX3" fmla="*/ 137160 w 719957"/>
                    <a:gd name="connsiteY3" fmla="*/ 474980 h 520700"/>
                    <a:gd name="connsiteX4" fmla="*/ 0 w 719957"/>
                    <a:gd name="connsiteY4" fmla="*/ 0 h 520700"/>
                    <a:gd name="connsiteX0" fmla="*/ 0 w 697097"/>
                    <a:gd name="connsiteY0" fmla="*/ 335280 h 520700"/>
                    <a:gd name="connsiteX1" fmla="*/ 697097 w 697097"/>
                    <a:gd name="connsiteY1" fmla="*/ 0 h 520700"/>
                    <a:gd name="connsiteX2" fmla="*/ 697097 w 697097"/>
                    <a:gd name="connsiteY2" fmla="*/ 520700 h 520700"/>
                    <a:gd name="connsiteX3" fmla="*/ 114300 w 697097"/>
                    <a:gd name="connsiteY3" fmla="*/ 474980 h 520700"/>
                    <a:gd name="connsiteX4" fmla="*/ 0 w 697097"/>
                    <a:gd name="connsiteY4" fmla="*/ 335280 h 520700"/>
                    <a:gd name="connsiteX0" fmla="*/ 0 w 697097"/>
                    <a:gd name="connsiteY0" fmla="*/ 76200 h 261620"/>
                    <a:gd name="connsiteX1" fmla="*/ 201797 w 697097"/>
                    <a:gd name="connsiteY1" fmla="*/ 0 h 261620"/>
                    <a:gd name="connsiteX2" fmla="*/ 697097 w 697097"/>
                    <a:gd name="connsiteY2" fmla="*/ 261620 h 261620"/>
                    <a:gd name="connsiteX3" fmla="*/ 114300 w 697097"/>
                    <a:gd name="connsiteY3" fmla="*/ 215900 h 261620"/>
                    <a:gd name="connsiteX4" fmla="*/ 0 w 697097"/>
                    <a:gd name="connsiteY4" fmla="*/ 76200 h 261620"/>
                    <a:gd name="connsiteX0" fmla="*/ 0 w 338957"/>
                    <a:gd name="connsiteY0" fmla="*/ 76200 h 215900"/>
                    <a:gd name="connsiteX1" fmla="*/ 201797 w 338957"/>
                    <a:gd name="connsiteY1" fmla="*/ 0 h 215900"/>
                    <a:gd name="connsiteX2" fmla="*/ 338957 w 338957"/>
                    <a:gd name="connsiteY2" fmla="*/ 93980 h 215900"/>
                    <a:gd name="connsiteX3" fmla="*/ 114300 w 338957"/>
                    <a:gd name="connsiteY3" fmla="*/ 215900 h 215900"/>
                    <a:gd name="connsiteX4" fmla="*/ 0 w 338957"/>
                    <a:gd name="connsiteY4" fmla="*/ 76200 h 21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38957" h="215900">
                      <a:moveTo>
                        <a:pt x="0" y="76200"/>
                      </a:moveTo>
                      <a:lnTo>
                        <a:pt x="201797" y="0"/>
                      </a:lnTo>
                      <a:lnTo>
                        <a:pt x="338957" y="93980"/>
                      </a:lnTo>
                      <a:lnTo>
                        <a:pt x="114300" y="215900"/>
                      </a:lnTo>
                      <a:lnTo>
                        <a:pt x="0" y="76200"/>
                      </a:lnTo>
                      <a:close/>
                    </a:path>
                  </a:pathLst>
                </a:custGeom>
                <a:solidFill>
                  <a:srgbClr val="F2B7C3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Rectangle 19">
                  <a:extLst>
                    <a:ext uri="{FF2B5EF4-FFF2-40B4-BE49-F238E27FC236}">
                      <a16:creationId xmlns:a16="http://schemas.microsoft.com/office/drawing/2014/main" id="{DF79E4F7-D1E6-D3B4-1973-A486E6B4B6C8}"/>
                    </a:ext>
                  </a:extLst>
                </p:cNvPr>
                <p:cNvSpPr/>
                <p:nvPr/>
              </p:nvSpPr>
              <p:spPr>
                <a:xfrm>
                  <a:off x="6305858" y="1565023"/>
                  <a:ext cx="227756" cy="145070"/>
                </a:xfrm>
                <a:custGeom>
                  <a:avLst/>
                  <a:gdLst>
                    <a:gd name="connsiteX0" fmla="*/ 0 w 719957"/>
                    <a:gd name="connsiteY0" fmla="*/ 0 h 520700"/>
                    <a:gd name="connsiteX1" fmla="*/ 719957 w 719957"/>
                    <a:gd name="connsiteY1" fmla="*/ 0 h 520700"/>
                    <a:gd name="connsiteX2" fmla="*/ 719957 w 719957"/>
                    <a:gd name="connsiteY2" fmla="*/ 520700 h 520700"/>
                    <a:gd name="connsiteX3" fmla="*/ 0 w 719957"/>
                    <a:gd name="connsiteY3" fmla="*/ 520700 h 520700"/>
                    <a:gd name="connsiteX4" fmla="*/ 0 w 719957"/>
                    <a:gd name="connsiteY4" fmla="*/ 0 h 520700"/>
                    <a:gd name="connsiteX0" fmla="*/ 0 w 719957"/>
                    <a:gd name="connsiteY0" fmla="*/ 0 h 520700"/>
                    <a:gd name="connsiteX1" fmla="*/ 719957 w 719957"/>
                    <a:gd name="connsiteY1" fmla="*/ 0 h 520700"/>
                    <a:gd name="connsiteX2" fmla="*/ 719957 w 719957"/>
                    <a:gd name="connsiteY2" fmla="*/ 520700 h 520700"/>
                    <a:gd name="connsiteX3" fmla="*/ 137160 w 719957"/>
                    <a:gd name="connsiteY3" fmla="*/ 474980 h 520700"/>
                    <a:gd name="connsiteX4" fmla="*/ 0 w 719957"/>
                    <a:gd name="connsiteY4" fmla="*/ 0 h 520700"/>
                    <a:gd name="connsiteX0" fmla="*/ 0 w 697097"/>
                    <a:gd name="connsiteY0" fmla="*/ 335280 h 520700"/>
                    <a:gd name="connsiteX1" fmla="*/ 697097 w 697097"/>
                    <a:gd name="connsiteY1" fmla="*/ 0 h 520700"/>
                    <a:gd name="connsiteX2" fmla="*/ 697097 w 697097"/>
                    <a:gd name="connsiteY2" fmla="*/ 520700 h 520700"/>
                    <a:gd name="connsiteX3" fmla="*/ 114300 w 697097"/>
                    <a:gd name="connsiteY3" fmla="*/ 474980 h 520700"/>
                    <a:gd name="connsiteX4" fmla="*/ 0 w 697097"/>
                    <a:gd name="connsiteY4" fmla="*/ 335280 h 520700"/>
                    <a:gd name="connsiteX0" fmla="*/ 0 w 697097"/>
                    <a:gd name="connsiteY0" fmla="*/ 76200 h 261620"/>
                    <a:gd name="connsiteX1" fmla="*/ 201797 w 697097"/>
                    <a:gd name="connsiteY1" fmla="*/ 0 h 261620"/>
                    <a:gd name="connsiteX2" fmla="*/ 697097 w 697097"/>
                    <a:gd name="connsiteY2" fmla="*/ 261620 h 261620"/>
                    <a:gd name="connsiteX3" fmla="*/ 114300 w 697097"/>
                    <a:gd name="connsiteY3" fmla="*/ 215900 h 261620"/>
                    <a:gd name="connsiteX4" fmla="*/ 0 w 697097"/>
                    <a:gd name="connsiteY4" fmla="*/ 76200 h 261620"/>
                    <a:gd name="connsiteX0" fmla="*/ 0 w 338957"/>
                    <a:gd name="connsiteY0" fmla="*/ 76200 h 215900"/>
                    <a:gd name="connsiteX1" fmla="*/ 201797 w 338957"/>
                    <a:gd name="connsiteY1" fmla="*/ 0 h 215900"/>
                    <a:gd name="connsiteX2" fmla="*/ 338957 w 338957"/>
                    <a:gd name="connsiteY2" fmla="*/ 93980 h 215900"/>
                    <a:gd name="connsiteX3" fmla="*/ 114300 w 338957"/>
                    <a:gd name="connsiteY3" fmla="*/ 215900 h 215900"/>
                    <a:gd name="connsiteX4" fmla="*/ 0 w 338957"/>
                    <a:gd name="connsiteY4" fmla="*/ 76200 h 21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38957" h="215900">
                      <a:moveTo>
                        <a:pt x="0" y="76200"/>
                      </a:moveTo>
                      <a:lnTo>
                        <a:pt x="201797" y="0"/>
                      </a:lnTo>
                      <a:lnTo>
                        <a:pt x="338957" y="93980"/>
                      </a:lnTo>
                      <a:lnTo>
                        <a:pt x="114300" y="215900"/>
                      </a:lnTo>
                      <a:lnTo>
                        <a:pt x="0" y="76200"/>
                      </a:lnTo>
                      <a:close/>
                    </a:path>
                  </a:pathLst>
                </a:custGeom>
                <a:solidFill>
                  <a:srgbClr val="EA8A9F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5" name="Oval 112">
                <a:extLst>
                  <a:ext uri="{FF2B5EF4-FFF2-40B4-BE49-F238E27FC236}">
                    <a16:creationId xmlns:a16="http://schemas.microsoft.com/office/drawing/2014/main" id="{7936A85B-B9D8-022F-2AB5-4A2CDA98FB1E}"/>
                  </a:ext>
                </a:extLst>
              </p:cNvPr>
              <p:cNvSpPr/>
              <p:nvPr/>
            </p:nvSpPr>
            <p:spPr>
              <a:xfrm rot="726670">
                <a:off x="8107814" y="1252568"/>
                <a:ext cx="367852" cy="351970"/>
              </a:xfrm>
              <a:custGeom>
                <a:avLst/>
                <a:gdLst>
                  <a:gd name="connsiteX0" fmla="*/ 0 w 352198"/>
                  <a:gd name="connsiteY0" fmla="*/ 163510 h 327019"/>
                  <a:gd name="connsiteX1" fmla="*/ 176099 w 352198"/>
                  <a:gd name="connsiteY1" fmla="*/ 0 h 327019"/>
                  <a:gd name="connsiteX2" fmla="*/ 352198 w 352198"/>
                  <a:gd name="connsiteY2" fmla="*/ 163510 h 327019"/>
                  <a:gd name="connsiteX3" fmla="*/ 176099 w 352198"/>
                  <a:gd name="connsiteY3" fmla="*/ 327020 h 327019"/>
                  <a:gd name="connsiteX4" fmla="*/ 0 w 352198"/>
                  <a:gd name="connsiteY4" fmla="*/ 163510 h 327019"/>
                  <a:gd name="connsiteX0" fmla="*/ 6 w 352204"/>
                  <a:gd name="connsiteY0" fmla="*/ 186792 h 350302"/>
                  <a:gd name="connsiteX1" fmla="*/ 171109 w 352204"/>
                  <a:gd name="connsiteY1" fmla="*/ 0 h 350302"/>
                  <a:gd name="connsiteX2" fmla="*/ 352204 w 352204"/>
                  <a:gd name="connsiteY2" fmla="*/ 186792 h 350302"/>
                  <a:gd name="connsiteX3" fmla="*/ 176105 w 352204"/>
                  <a:gd name="connsiteY3" fmla="*/ 350302 h 350302"/>
                  <a:gd name="connsiteX4" fmla="*/ 6 w 352204"/>
                  <a:gd name="connsiteY4" fmla="*/ 186792 h 350302"/>
                  <a:gd name="connsiteX0" fmla="*/ 5 w 358198"/>
                  <a:gd name="connsiteY0" fmla="*/ 186911 h 350720"/>
                  <a:gd name="connsiteX1" fmla="*/ 171108 w 358198"/>
                  <a:gd name="connsiteY1" fmla="*/ 119 h 350720"/>
                  <a:gd name="connsiteX2" fmla="*/ 358198 w 358198"/>
                  <a:gd name="connsiteY2" fmla="*/ 214850 h 350720"/>
                  <a:gd name="connsiteX3" fmla="*/ 176104 w 358198"/>
                  <a:gd name="connsiteY3" fmla="*/ 350421 h 350720"/>
                  <a:gd name="connsiteX4" fmla="*/ 5 w 358198"/>
                  <a:gd name="connsiteY4" fmla="*/ 186911 h 350720"/>
                  <a:gd name="connsiteX0" fmla="*/ 5 w 367852"/>
                  <a:gd name="connsiteY0" fmla="*/ 187159 h 351970"/>
                  <a:gd name="connsiteX1" fmla="*/ 171108 w 367852"/>
                  <a:gd name="connsiteY1" fmla="*/ 367 h 351970"/>
                  <a:gd name="connsiteX2" fmla="*/ 367852 w 367852"/>
                  <a:gd name="connsiteY2" fmla="*/ 237382 h 351970"/>
                  <a:gd name="connsiteX3" fmla="*/ 176104 w 367852"/>
                  <a:gd name="connsiteY3" fmla="*/ 350669 h 351970"/>
                  <a:gd name="connsiteX4" fmla="*/ 5 w 367852"/>
                  <a:gd name="connsiteY4" fmla="*/ 187159 h 351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7852" h="351970">
                    <a:moveTo>
                      <a:pt x="5" y="187159"/>
                    </a:moveTo>
                    <a:cubicBezTo>
                      <a:pt x="-828" y="128775"/>
                      <a:pt x="109800" y="-8004"/>
                      <a:pt x="171108" y="367"/>
                    </a:cubicBezTo>
                    <a:cubicBezTo>
                      <a:pt x="232416" y="8738"/>
                      <a:pt x="367852" y="147078"/>
                      <a:pt x="367852" y="237382"/>
                    </a:cubicBezTo>
                    <a:cubicBezTo>
                      <a:pt x="367852" y="327686"/>
                      <a:pt x="237412" y="359040"/>
                      <a:pt x="176104" y="350669"/>
                    </a:cubicBezTo>
                    <a:cubicBezTo>
                      <a:pt x="114796" y="342298"/>
                      <a:pt x="838" y="245543"/>
                      <a:pt x="5" y="187159"/>
                    </a:cubicBezTo>
                    <a:close/>
                  </a:path>
                </a:pathLst>
              </a:custGeom>
              <a:solidFill>
                <a:srgbClr val="42458A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4B82AA85-03E5-E079-9F0C-D41211ABFBE8}"/>
              </a:ext>
            </a:extLst>
          </p:cNvPr>
          <p:cNvSpPr txBox="1"/>
          <p:nvPr/>
        </p:nvSpPr>
        <p:spPr>
          <a:xfrm>
            <a:off x="8733322" y="3521907"/>
            <a:ext cx="267519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lack" panose="020B0A04020102020204" pitchFamily="34" charset="0"/>
              </a:rPr>
              <a:t>The f</a:t>
            </a: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F315D9"/>
                </a:solidFill>
                <a:effectLst/>
                <a:uLnTx/>
                <a:uFillTx/>
                <a:latin typeface="Arial Black" panose="020B0A04020102020204" pitchFamily="34" charset="0"/>
              </a:rPr>
              <a:t>a</a:t>
            </a: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lack" panose="020B0A04020102020204" pitchFamily="34" charset="0"/>
              </a:rPr>
              <a:t>t c</a:t>
            </a: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51E838"/>
                </a:solidFill>
                <a:effectLst/>
                <a:uLnTx/>
                <a:uFillTx/>
                <a:latin typeface="Arial Black" panose="020B0A04020102020204" pitchFamily="34" charset="0"/>
              </a:rPr>
              <a:t>a</a:t>
            </a: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lack" panose="020B0A04020102020204" pitchFamily="34" charset="0"/>
              </a:rPr>
              <a:t>t</a:t>
            </a:r>
          </a:p>
        </p:txBody>
      </p:sp>
      <p:pic>
        <p:nvPicPr>
          <p:cNvPr id="144" name="ttsMP3.com_VoiceText_2025-2-13_16-58-44">
            <a:hlinkClick r:id="" action="ppaction://media"/>
            <a:extLst>
              <a:ext uri="{FF2B5EF4-FFF2-40B4-BE49-F238E27FC236}">
                <a16:creationId xmlns:a16="http://schemas.microsoft.com/office/drawing/2014/main" id="{89F38E82-D2A5-F957-5EA4-5027334039ED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5559276" y="1673518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773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664" fill="hold"/>
                                        <p:tgtEl>
                                          <p:spTgt spid="14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44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CCFE386-1773-417E-87C1-1C22D00AC532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C56EEF5-315D-4D23-8B68-EC32CFFE0200}"/>
              </a:ext>
            </a:extLst>
          </p:cNvPr>
          <p:cNvSpPr txBox="1"/>
          <p:nvPr/>
        </p:nvSpPr>
        <p:spPr>
          <a:xfrm>
            <a:off x="6164005" y="877758"/>
            <a:ext cx="5597132" cy="36317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lack" panose="020B0A04020102020204" pitchFamily="34" charset="0"/>
              </a:rPr>
              <a:t>The f</a:t>
            </a:r>
            <a:r>
              <a:rPr kumimoji="0" lang="en-US" sz="11500" b="0" i="0" u="none" strike="noStrike" kern="1200" cap="none" spc="0" normalizeH="0" baseline="0" noProof="0" dirty="0">
                <a:ln>
                  <a:noFill/>
                </a:ln>
                <a:solidFill>
                  <a:srgbClr val="42458A"/>
                </a:solidFill>
                <a:effectLst/>
                <a:uLnTx/>
                <a:uFillTx/>
                <a:latin typeface="Arial Black" panose="020B0A04020102020204" pitchFamily="34" charset="0"/>
              </a:rPr>
              <a:t>a</a:t>
            </a:r>
            <a:r>
              <a:rPr kumimoji="0" lang="en-US" sz="1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lack" panose="020B0A04020102020204" pitchFamily="34" charset="0"/>
              </a:rPr>
              <a:t>t c</a:t>
            </a:r>
            <a:r>
              <a:rPr kumimoji="0" lang="en-US" sz="11500" b="0" i="0" u="none" strike="noStrike" kern="1200" cap="none" spc="0" normalizeH="0" baseline="0" noProof="0" dirty="0">
                <a:ln>
                  <a:noFill/>
                </a:ln>
                <a:solidFill>
                  <a:srgbClr val="452069"/>
                </a:solidFill>
                <a:effectLst/>
                <a:uLnTx/>
                <a:uFillTx/>
                <a:latin typeface="Arial Black" panose="020B0A04020102020204" pitchFamily="34" charset="0"/>
              </a:rPr>
              <a:t>a</a:t>
            </a:r>
            <a:r>
              <a:rPr kumimoji="0" lang="en-US" sz="1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lack" panose="020B0A04020102020204" pitchFamily="34" charset="0"/>
              </a:rPr>
              <a:t>t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2D32FD2-580B-259A-F2AA-AD8A0D9E9ACF}"/>
              </a:ext>
            </a:extLst>
          </p:cNvPr>
          <p:cNvGrpSpPr/>
          <p:nvPr/>
        </p:nvGrpSpPr>
        <p:grpSpPr>
          <a:xfrm flipH="1">
            <a:off x="653143" y="591474"/>
            <a:ext cx="5080000" cy="5675051"/>
            <a:chOff x="4182121" y="76928"/>
            <a:chExt cx="6051502" cy="6760348"/>
          </a:xfrm>
        </p:grpSpPr>
        <p:sp>
          <p:nvSpPr>
            <p:cNvPr id="3" name="Rectangle 89">
              <a:extLst>
                <a:ext uri="{FF2B5EF4-FFF2-40B4-BE49-F238E27FC236}">
                  <a16:creationId xmlns:a16="http://schemas.microsoft.com/office/drawing/2014/main" id="{C8815861-2285-5519-74F6-BF14A9853615}"/>
                </a:ext>
              </a:extLst>
            </p:cNvPr>
            <p:cNvSpPr/>
            <p:nvPr/>
          </p:nvSpPr>
          <p:spPr>
            <a:xfrm>
              <a:off x="9148277" y="4046953"/>
              <a:ext cx="1085346" cy="1330331"/>
            </a:xfrm>
            <a:custGeom>
              <a:avLst/>
              <a:gdLst>
                <a:gd name="connsiteX0" fmla="*/ 0 w 828245"/>
                <a:gd name="connsiteY0" fmla="*/ 0 h 618420"/>
                <a:gd name="connsiteX1" fmla="*/ 828245 w 828245"/>
                <a:gd name="connsiteY1" fmla="*/ 0 h 618420"/>
                <a:gd name="connsiteX2" fmla="*/ 828245 w 828245"/>
                <a:gd name="connsiteY2" fmla="*/ 618420 h 618420"/>
                <a:gd name="connsiteX3" fmla="*/ 0 w 828245"/>
                <a:gd name="connsiteY3" fmla="*/ 618420 h 618420"/>
                <a:gd name="connsiteX4" fmla="*/ 0 w 828245"/>
                <a:gd name="connsiteY4" fmla="*/ 0 h 618420"/>
                <a:gd name="connsiteX0" fmla="*/ 0 w 828245"/>
                <a:gd name="connsiteY0" fmla="*/ 618420 h 618420"/>
                <a:gd name="connsiteX1" fmla="*/ 828245 w 828245"/>
                <a:gd name="connsiteY1" fmla="*/ 0 h 618420"/>
                <a:gd name="connsiteX2" fmla="*/ 828245 w 828245"/>
                <a:gd name="connsiteY2" fmla="*/ 618420 h 618420"/>
                <a:gd name="connsiteX3" fmla="*/ 0 w 828245"/>
                <a:gd name="connsiteY3" fmla="*/ 618420 h 618420"/>
                <a:gd name="connsiteX0" fmla="*/ 222633 w 1050878"/>
                <a:gd name="connsiteY0" fmla="*/ 604772 h 604772"/>
                <a:gd name="connsiteX1" fmla="*/ 0 w 1050878"/>
                <a:gd name="connsiteY1" fmla="*/ 0 h 604772"/>
                <a:gd name="connsiteX2" fmla="*/ 1050878 w 1050878"/>
                <a:gd name="connsiteY2" fmla="*/ 604772 h 604772"/>
                <a:gd name="connsiteX3" fmla="*/ 222633 w 1050878"/>
                <a:gd name="connsiteY3" fmla="*/ 604772 h 604772"/>
                <a:gd name="connsiteX0" fmla="*/ 222633 w 222633"/>
                <a:gd name="connsiteY0" fmla="*/ 604772 h 604772"/>
                <a:gd name="connsiteX1" fmla="*/ 0 w 222633"/>
                <a:gd name="connsiteY1" fmla="*/ 0 h 604772"/>
                <a:gd name="connsiteX2" fmla="*/ 222633 w 222633"/>
                <a:gd name="connsiteY2" fmla="*/ 604772 h 604772"/>
                <a:gd name="connsiteX0" fmla="*/ 318168 w 318168"/>
                <a:gd name="connsiteY0" fmla="*/ 741250 h 741250"/>
                <a:gd name="connsiteX1" fmla="*/ 0 w 318168"/>
                <a:gd name="connsiteY1" fmla="*/ 0 h 741250"/>
                <a:gd name="connsiteX2" fmla="*/ 318168 w 318168"/>
                <a:gd name="connsiteY2" fmla="*/ 741250 h 741250"/>
                <a:gd name="connsiteX0" fmla="*/ 318168 w 1101827"/>
                <a:gd name="connsiteY0" fmla="*/ 741250 h 741250"/>
                <a:gd name="connsiteX1" fmla="*/ 0 w 1101827"/>
                <a:gd name="connsiteY1" fmla="*/ 0 h 741250"/>
                <a:gd name="connsiteX2" fmla="*/ 318168 w 1101827"/>
                <a:gd name="connsiteY2" fmla="*/ 741250 h 741250"/>
                <a:gd name="connsiteX0" fmla="*/ 127100 w 956340"/>
                <a:gd name="connsiteY0" fmla="*/ 513587 h 513587"/>
                <a:gd name="connsiteX1" fmla="*/ 0 w 956340"/>
                <a:gd name="connsiteY1" fmla="*/ 31644 h 513587"/>
                <a:gd name="connsiteX2" fmla="*/ 127100 w 956340"/>
                <a:gd name="connsiteY2" fmla="*/ 513587 h 513587"/>
                <a:gd name="connsiteX0" fmla="*/ 127100 w 1066403"/>
                <a:gd name="connsiteY0" fmla="*/ 1301512 h 1301512"/>
                <a:gd name="connsiteX1" fmla="*/ 0 w 1066403"/>
                <a:gd name="connsiteY1" fmla="*/ 819569 h 1301512"/>
                <a:gd name="connsiteX2" fmla="*/ 127100 w 1066403"/>
                <a:gd name="connsiteY2" fmla="*/ 1301512 h 1301512"/>
                <a:gd name="connsiteX0" fmla="*/ 154396 w 1085346"/>
                <a:gd name="connsiteY0" fmla="*/ 1330331 h 1330331"/>
                <a:gd name="connsiteX1" fmla="*/ 0 w 1085346"/>
                <a:gd name="connsiteY1" fmla="*/ 807445 h 1330331"/>
                <a:gd name="connsiteX2" fmla="*/ 154396 w 1085346"/>
                <a:gd name="connsiteY2" fmla="*/ 1330331 h 1330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85346" h="1330331">
                  <a:moveTo>
                    <a:pt x="154396" y="1330331"/>
                  </a:moveTo>
                  <a:lnTo>
                    <a:pt x="0" y="807445"/>
                  </a:lnTo>
                  <a:cubicBezTo>
                    <a:pt x="570080" y="-828863"/>
                    <a:pt x="2040913" y="373565"/>
                    <a:pt x="154396" y="1330331"/>
                  </a:cubicBezTo>
                  <a:close/>
                </a:path>
              </a:pathLst>
            </a:custGeom>
            <a:gradFill>
              <a:gsLst>
                <a:gs pos="0">
                  <a:srgbClr val="452069"/>
                </a:gs>
                <a:gs pos="100000">
                  <a:srgbClr val="42458A"/>
                </a:gs>
              </a:gsLst>
              <a:lin ang="5400000" scaled="1"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5C2B4605-D980-DA2A-A586-52ED36612E80}"/>
                </a:ext>
              </a:extLst>
            </p:cNvPr>
            <p:cNvGrpSpPr/>
            <p:nvPr/>
          </p:nvGrpSpPr>
          <p:grpSpPr>
            <a:xfrm>
              <a:off x="5095533" y="5946709"/>
              <a:ext cx="1006206" cy="890567"/>
              <a:chOff x="4754542" y="5870030"/>
              <a:chExt cx="1006206" cy="890567"/>
            </a:xfrm>
          </p:grpSpPr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A0187D8F-555D-B2E2-DF1D-80217F8609AB}"/>
                  </a:ext>
                </a:extLst>
              </p:cNvPr>
              <p:cNvSpPr/>
              <p:nvPr/>
            </p:nvSpPr>
            <p:spPr>
              <a:xfrm rot="18674978">
                <a:off x="4812841" y="5812690"/>
                <a:ext cx="890567" cy="1005247"/>
              </a:xfrm>
              <a:custGeom>
                <a:avLst/>
                <a:gdLst>
                  <a:gd name="connsiteX0" fmla="*/ 889576 w 890567"/>
                  <a:gd name="connsiteY0" fmla="*/ 403423 h 1005247"/>
                  <a:gd name="connsiteX1" fmla="*/ 890567 w 890567"/>
                  <a:gd name="connsiteY1" fmla="*/ 429599 h 1005247"/>
                  <a:gd name="connsiteX2" fmla="*/ 787223 w 890567"/>
                  <a:gd name="connsiteY2" fmla="*/ 974300 h 1005247"/>
                  <a:gd name="connsiteX3" fmla="*/ 773135 w 890567"/>
                  <a:gd name="connsiteY3" fmla="*/ 1005247 h 1005247"/>
                  <a:gd name="connsiteX4" fmla="*/ 703845 w 890567"/>
                  <a:gd name="connsiteY4" fmla="*/ 929468 h 1005247"/>
                  <a:gd name="connsiteX5" fmla="*/ 847000 w 890567"/>
                  <a:gd name="connsiteY5" fmla="*/ 448378 h 1005247"/>
                  <a:gd name="connsiteX6" fmla="*/ 889576 w 890567"/>
                  <a:gd name="connsiteY6" fmla="*/ 403423 h 10052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90567" h="1005247">
                    <a:moveTo>
                      <a:pt x="889576" y="403423"/>
                    </a:moveTo>
                    <a:lnTo>
                      <a:pt x="890567" y="429599"/>
                    </a:lnTo>
                    <a:cubicBezTo>
                      <a:pt x="890567" y="626825"/>
                      <a:pt x="853130" y="812380"/>
                      <a:pt x="787223" y="974300"/>
                    </a:cubicBezTo>
                    <a:lnTo>
                      <a:pt x="773135" y="1005247"/>
                    </a:lnTo>
                    <a:lnTo>
                      <a:pt x="703845" y="929468"/>
                    </a:lnTo>
                    <a:cubicBezTo>
                      <a:pt x="288450" y="1007161"/>
                      <a:pt x="-719825" y="-817483"/>
                      <a:pt x="847000" y="448378"/>
                    </a:cubicBezTo>
                    <a:lnTo>
                      <a:pt x="889576" y="403423"/>
                    </a:lnTo>
                    <a:close/>
                  </a:path>
                </a:pathLst>
              </a:custGeom>
              <a:solidFill>
                <a:srgbClr val="42458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45AF16AA-8E3E-7BE5-590D-82C0D077D6EE}"/>
                  </a:ext>
                </a:extLst>
              </p:cNvPr>
              <p:cNvGrpSpPr/>
              <p:nvPr/>
            </p:nvGrpSpPr>
            <p:grpSpPr>
              <a:xfrm>
                <a:off x="4754542" y="6107295"/>
                <a:ext cx="518573" cy="419842"/>
                <a:chOff x="6978783" y="6499397"/>
                <a:chExt cx="518573" cy="419842"/>
              </a:xfrm>
            </p:grpSpPr>
            <p:sp>
              <p:nvSpPr>
                <p:cNvPr id="55" name="Freeform: Shape 54">
                  <a:extLst>
                    <a:ext uri="{FF2B5EF4-FFF2-40B4-BE49-F238E27FC236}">
                      <a16:creationId xmlns:a16="http://schemas.microsoft.com/office/drawing/2014/main" id="{9B2F9A98-846D-59ED-58A6-DF6087791519}"/>
                    </a:ext>
                  </a:extLst>
                </p:cNvPr>
                <p:cNvSpPr/>
                <p:nvPr/>
              </p:nvSpPr>
              <p:spPr>
                <a:xfrm rot="17542130">
                  <a:off x="7276814" y="6698697"/>
                  <a:ext cx="334951" cy="106133"/>
                </a:xfrm>
                <a:custGeom>
                  <a:avLst/>
                  <a:gdLst>
                    <a:gd name="connsiteX0" fmla="*/ 0 w 393700"/>
                    <a:gd name="connsiteY0" fmla="*/ 0 h 101600"/>
                    <a:gd name="connsiteX1" fmla="*/ 393700 w 393700"/>
                    <a:gd name="connsiteY1" fmla="*/ 101600 h 101600"/>
                    <a:gd name="connsiteX2" fmla="*/ 393700 w 393700"/>
                    <a:gd name="connsiteY2" fmla="*/ 101600 h 101600"/>
                    <a:gd name="connsiteX0" fmla="*/ 0 w 401320"/>
                    <a:gd name="connsiteY0" fmla="*/ 0 h 78740"/>
                    <a:gd name="connsiteX1" fmla="*/ 401320 w 401320"/>
                    <a:gd name="connsiteY1" fmla="*/ 78740 h 78740"/>
                    <a:gd name="connsiteX2" fmla="*/ 401320 w 401320"/>
                    <a:gd name="connsiteY2" fmla="*/ 78740 h 78740"/>
                    <a:gd name="connsiteX0" fmla="*/ 0 w 401320"/>
                    <a:gd name="connsiteY0" fmla="*/ 1441 h 80181"/>
                    <a:gd name="connsiteX1" fmla="*/ 401320 w 401320"/>
                    <a:gd name="connsiteY1" fmla="*/ 80181 h 80181"/>
                    <a:gd name="connsiteX2" fmla="*/ 401320 w 401320"/>
                    <a:gd name="connsiteY2" fmla="*/ 80181 h 80181"/>
                    <a:gd name="connsiteX0" fmla="*/ 0 w 401320"/>
                    <a:gd name="connsiteY0" fmla="*/ 2043 h 80783"/>
                    <a:gd name="connsiteX1" fmla="*/ 401320 w 401320"/>
                    <a:gd name="connsiteY1" fmla="*/ 80783 h 80783"/>
                    <a:gd name="connsiteX2" fmla="*/ 401320 w 401320"/>
                    <a:gd name="connsiteY2" fmla="*/ 80783 h 80783"/>
                    <a:gd name="connsiteX0" fmla="*/ 0 w 401320"/>
                    <a:gd name="connsiteY0" fmla="*/ 2043 h 80783"/>
                    <a:gd name="connsiteX1" fmla="*/ 401320 w 401320"/>
                    <a:gd name="connsiteY1" fmla="*/ 80783 h 80783"/>
                    <a:gd name="connsiteX2" fmla="*/ 401320 w 401320"/>
                    <a:gd name="connsiteY2" fmla="*/ 19823 h 80783"/>
                    <a:gd name="connsiteX0" fmla="*/ 0 w 401320"/>
                    <a:gd name="connsiteY0" fmla="*/ 2043 h 80783"/>
                    <a:gd name="connsiteX1" fmla="*/ 401320 w 401320"/>
                    <a:gd name="connsiteY1" fmla="*/ 80783 h 80783"/>
                    <a:gd name="connsiteX0" fmla="*/ 0 w 401320"/>
                    <a:gd name="connsiteY0" fmla="*/ 5730 h 46370"/>
                    <a:gd name="connsiteX1" fmla="*/ 401320 w 401320"/>
                    <a:gd name="connsiteY1" fmla="*/ 46370 h 46370"/>
                    <a:gd name="connsiteX0" fmla="*/ 0 w 359039"/>
                    <a:gd name="connsiteY0" fmla="*/ 3255 h 61294"/>
                    <a:gd name="connsiteX1" fmla="*/ 359039 w 359039"/>
                    <a:gd name="connsiteY1" fmla="*/ 61294 h 61294"/>
                    <a:gd name="connsiteX0" fmla="*/ 0 w 334951"/>
                    <a:gd name="connsiteY0" fmla="*/ 6575 h 43627"/>
                    <a:gd name="connsiteX1" fmla="*/ 334951 w 334951"/>
                    <a:gd name="connsiteY1" fmla="*/ 43627 h 43627"/>
                    <a:gd name="connsiteX0" fmla="*/ 0 w 334951"/>
                    <a:gd name="connsiteY0" fmla="*/ 61832 h 98884"/>
                    <a:gd name="connsiteX1" fmla="*/ 334951 w 334951"/>
                    <a:gd name="connsiteY1" fmla="*/ 98884 h 98884"/>
                    <a:gd name="connsiteX0" fmla="*/ 0 w 334951"/>
                    <a:gd name="connsiteY0" fmla="*/ 69081 h 106133"/>
                    <a:gd name="connsiteX1" fmla="*/ 334951 w 334951"/>
                    <a:gd name="connsiteY1" fmla="*/ 106133 h 1061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34951" h="106133">
                      <a:moveTo>
                        <a:pt x="0" y="69081"/>
                      </a:moveTo>
                      <a:cubicBezTo>
                        <a:pt x="200846" y="-67103"/>
                        <a:pt x="224757" y="26722"/>
                        <a:pt x="334951" y="106133"/>
                      </a:cubicBezTo>
                    </a:path>
                  </a:pathLst>
                </a:custGeom>
                <a:solidFill>
                  <a:srgbClr val="42458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Freeform: Shape 55">
                  <a:extLst>
                    <a:ext uri="{FF2B5EF4-FFF2-40B4-BE49-F238E27FC236}">
                      <a16:creationId xmlns:a16="http://schemas.microsoft.com/office/drawing/2014/main" id="{C1FEAC53-D84F-6DE4-FF49-55D384320F82}"/>
                    </a:ext>
                  </a:extLst>
                </p:cNvPr>
                <p:cNvSpPr/>
                <p:nvPr/>
              </p:nvSpPr>
              <p:spPr>
                <a:xfrm rot="17542130">
                  <a:off x="7043860" y="6666396"/>
                  <a:ext cx="334951" cy="106133"/>
                </a:xfrm>
                <a:custGeom>
                  <a:avLst/>
                  <a:gdLst>
                    <a:gd name="connsiteX0" fmla="*/ 0 w 393700"/>
                    <a:gd name="connsiteY0" fmla="*/ 0 h 101600"/>
                    <a:gd name="connsiteX1" fmla="*/ 393700 w 393700"/>
                    <a:gd name="connsiteY1" fmla="*/ 101600 h 101600"/>
                    <a:gd name="connsiteX2" fmla="*/ 393700 w 393700"/>
                    <a:gd name="connsiteY2" fmla="*/ 101600 h 101600"/>
                    <a:gd name="connsiteX0" fmla="*/ 0 w 401320"/>
                    <a:gd name="connsiteY0" fmla="*/ 0 h 78740"/>
                    <a:gd name="connsiteX1" fmla="*/ 401320 w 401320"/>
                    <a:gd name="connsiteY1" fmla="*/ 78740 h 78740"/>
                    <a:gd name="connsiteX2" fmla="*/ 401320 w 401320"/>
                    <a:gd name="connsiteY2" fmla="*/ 78740 h 78740"/>
                    <a:gd name="connsiteX0" fmla="*/ 0 w 401320"/>
                    <a:gd name="connsiteY0" fmla="*/ 1441 h 80181"/>
                    <a:gd name="connsiteX1" fmla="*/ 401320 w 401320"/>
                    <a:gd name="connsiteY1" fmla="*/ 80181 h 80181"/>
                    <a:gd name="connsiteX2" fmla="*/ 401320 w 401320"/>
                    <a:gd name="connsiteY2" fmla="*/ 80181 h 80181"/>
                    <a:gd name="connsiteX0" fmla="*/ 0 w 401320"/>
                    <a:gd name="connsiteY0" fmla="*/ 2043 h 80783"/>
                    <a:gd name="connsiteX1" fmla="*/ 401320 w 401320"/>
                    <a:gd name="connsiteY1" fmla="*/ 80783 h 80783"/>
                    <a:gd name="connsiteX2" fmla="*/ 401320 w 401320"/>
                    <a:gd name="connsiteY2" fmla="*/ 80783 h 80783"/>
                    <a:gd name="connsiteX0" fmla="*/ 0 w 401320"/>
                    <a:gd name="connsiteY0" fmla="*/ 2043 h 80783"/>
                    <a:gd name="connsiteX1" fmla="*/ 401320 w 401320"/>
                    <a:gd name="connsiteY1" fmla="*/ 80783 h 80783"/>
                    <a:gd name="connsiteX2" fmla="*/ 401320 w 401320"/>
                    <a:gd name="connsiteY2" fmla="*/ 19823 h 80783"/>
                    <a:gd name="connsiteX0" fmla="*/ 0 w 401320"/>
                    <a:gd name="connsiteY0" fmla="*/ 2043 h 80783"/>
                    <a:gd name="connsiteX1" fmla="*/ 401320 w 401320"/>
                    <a:gd name="connsiteY1" fmla="*/ 80783 h 80783"/>
                    <a:gd name="connsiteX0" fmla="*/ 0 w 401320"/>
                    <a:gd name="connsiteY0" fmla="*/ 5730 h 46370"/>
                    <a:gd name="connsiteX1" fmla="*/ 401320 w 401320"/>
                    <a:gd name="connsiteY1" fmla="*/ 46370 h 46370"/>
                    <a:gd name="connsiteX0" fmla="*/ 0 w 359039"/>
                    <a:gd name="connsiteY0" fmla="*/ 3255 h 61294"/>
                    <a:gd name="connsiteX1" fmla="*/ 359039 w 359039"/>
                    <a:gd name="connsiteY1" fmla="*/ 61294 h 61294"/>
                    <a:gd name="connsiteX0" fmla="*/ 0 w 334951"/>
                    <a:gd name="connsiteY0" fmla="*/ 6575 h 43627"/>
                    <a:gd name="connsiteX1" fmla="*/ 334951 w 334951"/>
                    <a:gd name="connsiteY1" fmla="*/ 43627 h 43627"/>
                    <a:gd name="connsiteX0" fmla="*/ 0 w 334951"/>
                    <a:gd name="connsiteY0" fmla="*/ 61832 h 98884"/>
                    <a:gd name="connsiteX1" fmla="*/ 334951 w 334951"/>
                    <a:gd name="connsiteY1" fmla="*/ 98884 h 98884"/>
                    <a:gd name="connsiteX0" fmla="*/ 0 w 334951"/>
                    <a:gd name="connsiteY0" fmla="*/ 69081 h 106133"/>
                    <a:gd name="connsiteX1" fmla="*/ 334951 w 334951"/>
                    <a:gd name="connsiteY1" fmla="*/ 106133 h 1061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34951" h="106133">
                      <a:moveTo>
                        <a:pt x="0" y="69081"/>
                      </a:moveTo>
                      <a:cubicBezTo>
                        <a:pt x="200846" y="-67103"/>
                        <a:pt x="224757" y="26722"/>
                        <a:pt x="334951" y="106133"/>
                      </a:cubicBezTo>
                    </a:path>
                  </a:pathLst>
                </a:custGeom>
                <a:solidFill>
                  <a:srgbClr val="42458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" name="Freeform: Shape 56">
                  <a:extLst>
                    <a:ext uri="{FF2B5EF4-FFF2-40B4-BE49-F238E27FC236}">
                      <a16:creationId xmlns:a16="http://schemas.microsoft.com/office/drawing/2014/main" id="{AA2B52F8-E9F9-5D94-830D-3D94B1537687}"/>
                    </a:ext>
                  </a:extLst>
                </p:cNvPr>
                <p:cNvSpPr/>
                <p:nvPr/>
              </p:nvSpPr>
              <p:spPr>
                <a:xfrm rot="17542130">
                  <a:off x="6864374" y="6613806"/>
                  <a:ext cx="334951" cy="106133"/>
                </a:xfrm>
                <a:custGeom>
                  <a:avLst/>
                  <a:gdLst>
                    <a:gd name="connsiteX0" fmla="*/ 0 w 393700"/>
                    <a:gd name="connsiteY0" fmla="*/ 0 h 101600"/>
                    <a:gd name="connsiteX1" fmla="*/ 393700 w 393700"/>
                    <a:gd name="connsiteY1" fmla="*/ 101600 h 101600"/>
                    <a:gd name="connsiteX2" fmla="*/ 393700 w 393700"/>
                    <a:gd name="connsiteY2" fmla="*/ 101600 h 101600"/>
                    <a:gd name="connsiteX0" fmla="*/ 0 w 401320"/>
                    <a:gd name="connsiteY0" fmla="*/ 0 h 78740"/>
                    <a:gd name="connsiteX1" fmla="*/ 401320 w 401320"/>
                    <a:gd name="connsiteY1" fmla="*/ 78740 h 78740"/>
                    <a:gd name="connsiteX2" fmla="*/ 401320 w 401320"/>
                    <a:gd name="connsiteY2" fmla="*/ 78740 h 78740"/>
                    <a:gd name="connsiteX0" fmla="*/ 0 w 401320"/>
                    <a:gd name="connsiteY0" fmla="*/ 1441 h 80181"/>
                    <a:gd name="connsiteX1" fmla="*/ 401320 w 401320"/>
                    <a:gd name="connsiteY1" fmla="*/ 80181 h 80181"/>
                    <a:gd name="connsiteX2" fmla="*/ 401320 w 401320"/>
                    <a:gd name="connsiteY2" fmla="*/ 80181 h 80181"/>
                    <a:gd name="connsiteX0" fmla="*/ 0 w 401320"/>
                    <a:gd name="connsiteY0" fmla="*/ 2043 h 80783"/>
                    <a:gd name="connsiteX1" fmla="*/ 401320 w 401320"/>
                    <a:gd name="connsiteY1" fmla="*/ 80783 h 80783"/>
                    <a:gd name="connsiteX2" fmla="*/ 401320 w 401320"/>
                    <a:gd name="connsiteY2" fmla="*/ 80783 h 80783"/>
                    <a:gd name="connsiteX0" fmla="*/ 0 w 401320"/>
                    <a:gd name="connsiteY0" fmla="*/ 2043 h 80783"/>
                    <a:gd name="connsiteX1" fmla="*/ 401320 w 401320"/>
                    <a:gd name="connsiteY1" fmla="*/ 80783 h 80783"/>
                    <a:gd name="connsiteX2" fmla="*/ 401320 w 401320"/>
                    <a:gd name="connsiteY2" fmla="*/ 19823 h 80783"/>
                    <a:gd name="connsiteX0" fmla="*/ 0 w 401320"/>
                    <a:gd name="connsiteY0" fmla="*/ 2043 h 80783"/>
                    <a:gd name="connsiteX1" fmla="*/ 401320 w 401320"/>
                    <a:gd name="connsiteY1" fmla="*/ 80783 h 80783"/>
                    <a:gd name="connsiteX0" fmla="*/ 0 w 401320"/>
                    <a:gd name="connsiteY0" fmla="*/ 5730 h 46370"/>
                    <a:gd name="connsiteX1" fmla="*/ 401320 w 401320"/>
                    <a:gd name="connsiteY1" fmla="*/ 46370 h 46370"/>
                    <a:gd name="connsiteX0" fmla="*/ 0 w 359039"/>
                    <a:gd name="connsiteY0" fmla="*/ 3255 h 61294"/>
                    <a:gd name="connsiteX1" fmla="*/ 359039 w 359039"/>
                    <a:gd name="connsiteY1" fmla="*/ 61294 h 61294"/>
                    <a:gd name="connsiteX0" fmla="*/ 0 w 334951"/>
                    <a:gd name="connsiteY0" fmla="*/ 6575 h 43627"/>
                    <a:gd name="connsiteX1" fmla="*/ 334951 w 334951"/>
                    <a:gd name="connsiteY1" fmla="*/ 43627 h 43627"/>
                    <a:gd name="connsiteX0" fmla="*/ 0 w 334951"/>
                    <a:gd name="connsiteY0" fmla="*/ 61832 h 98884"/>
                    <a:gd name="connsiteX1" fmla="*/ 334951 w 334951"/>
                    <a:gd name="connsiteY1" fmla="*/ 98884 h 98884"/>
                    <a:gd name="connsiteX0" fmla="*/ 0 w 334951"/>
                    <a:gd name="connsiteY0" fmla="*/ 69081 h 106133"/>
                    <a:gd name="connsiteX1" fmla="*/ 334951 w 334951"/>
                    <a:gd name="connsiteY1" fmla="*/ 106133 h 1061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34951" h="106133">
                      <a:moveTo>
                        <a:pt x="0" y="69081"/>
                      </a:moveTo>
                      <a:cubicBezTo>
                        <a:pt x="200846" y="-67103"/>
                        <a:pt x="224757" y="26722"/>
                        <a:pt x="334951" y="106133"/>
                      </a:cubicBezTo>
                    </a:path>
                  </a:pathLst>
                </a:custGeom>
                <a:solidFill>
                  <a:srgbClr val="42458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D53013D2-84CE-8442-6E70-3E97C3781F5E}"/>
                </a:ext>
              </a:extLst>
            </p:cNvPr>
            <p:cNvGrpSpPr/>
            <p:nvPr/>
          </p:nvGrpSpPr>
          <p:grpSpPr>
            <a:xfrm>
              <a:off x="6370578" y="76928"/>
              <a:ext cx="2118793" cy="1469608"/>
              <a:chOff x="6378249" y="68515"/>
              <a:chExt cx="2118793" cy="1469608"/>
            </a:xfrm>
          </p:grpSpPr>
          <p:sp>
            <p:nvSpPr>
              <p:cNvPr id="49" name="Rectangle 2">
                <a:extLst>
                  <a:ext uri="{FF2B5EF4-FFF2-40B4-BE49-F238E27FC236}">
                    <a16:creationId xmlns:a16="http://schemas.microsoft.com/office/drawing/2014/main" id="{154A1D5D-C225-F57F-5529-7645589BF542}"/>
                  </a:ext>
                </a:extLst>
              </p:cNvPr>
              <p:cNvSpPr/>
              <p:nvPr/>
            </p:nvSpPr>
            <p:spPr>
              <a:xfrm>
                <a:off x="7495086" y="150581"/>
                <a:ext cx="1001956" cy="1387542"/>
              </a:xfrm>
              <a:custGeom>
                <a:avLst/>
                <a:gdLst>
                  <a:gd name="connsiteX0" fmla="*/ 0 w 721786"/>
                  <a:gd name="connsiteY0" fmla="*/ 0 h 694041"/>
                  <a:gd name="connsiteX1" fmla="*/ 721786 w 721786"/>
                  <a:gd name="connsiteY1" fmla="*/ 0 h 694041"/>
                  <a:gd name="connsiteX2" fmla="*/ 721786 w 721786"/>
                  <a:gd name="connsiteY2" fmla="*/ 694041 h 694041"/>
                  <a:gd name="connsiteX3" fmla="*/ 0 w 721786"/>
                  <a:gd name="connsiteY3" fmla="*/ 694041 h 694041"/>
                  <a:gd name="connsiteX4" fmla="*/ 0 w 721786"/>
                  <a:gd name="connsiteY4" fmla="*/ 0 h 694041"/>
                  <a:gd name="connsiteX0" fmla="*/ 215900 w 937686"/>
                  <a:gd name="connsiteY0" fmla="*/ 0 h 694041"/>
                  <a:gd name="connsiteX1" fmla="*/ 937686 w 937686"/>
                  <a:gd name="connsiteY1" fmla="*/ 0 h 694041"/>
                  <a:gd name="connsiteX2" fmla="*/ 937686 w 937686"/>
                  <a:gd name="connsiteY2" fmla="*/ 694041 h 694041"/>
                  <a:gd name="connsiteX3" fmla="*/ 0 w 937686"/>
                  <a:gd name="connsiteY3" fmla="*/ 59041 h 694041"/>
                  <a:gd name="connsiteX4" fmla="*/ 215900 w 937686"/>
                  <a:gd name="connsiteY4" fmla="*/ 0 h 694041"/>
                  <a:gd name="connsiteX0" fmla="*/ 215900 w 975786"/>
                  <a:gd name="connsiteY0" fmla="*/ 0 h 840091"/>
                  <a:gd name="connsiteX1" fmla="*/ 937686 w 975786"/>
                  <a:gd name="connsiteY1" fmla="*/ 0 h 840091"/>
                  <a:gd name="connsiteX2" fmla="*/ 975786 w 975786"/>
                  <a:gd name="connsiteY2" fmla="*/ 840091 h 840091"/>
                  <a:gd name="connsiteX3" fmla="*/ 0 w 975786"/>
                  <a:gd name="connsiteY3" fmla="*/ 59041 h 840091"/>
                  <a:gd name="connsiteX4" fmla="*/ 215900 w 975786"/>
                  <a:gd name="connsiteY4" fmla="*/ 0 h 840091"/>
                  <a:gd name="connsiteX0" fmla="*/ 0 w 975786"/>
                  <a:gd name="connsiteY0" fmla="*/ 59041 h 840091"/>
                  <a:gd name="connsiteX1" fmla="*/ 937686 w 975786"/>
                  <a:gd name="connsiteY1" fmla="*/ 0 h 840091"/>
                  <a:gd name="connsiteX2" fmla="*/ 975786 w 975786"/>
                  <a:gd name="connsiteY2" fmla="*/ 840091 h 840091"/>
                  <a:gd name="connsiteX3" fmla="*/ 0 w 975786"/>
                  <a:gd name="connsiteY3" fmla="*/ 59041 h 840091"/>
                  <a:gd name="connsiteX0" fmla="*/ 0 w 975786"/>
                  <a:gd name="connsiteY0" fmla="*/ 0 h 781050"/>
                  <a:gd name="connsiteX1" fmla="*/ 975786 w 975786"/>
                  <a:gd name="connsiteY1" fmla="*/ 781050 h 781050"/>
                  <a:gd name="connsiteX2" fmla="*/ 0 w 975786"/>
                  <a:gd name="connsiteY2" fmla="*/ 0 h 781050"/>
                  <a:gd name="connsiteX0" fmla="*/ 0 w 990625"/>
                  <a:gd name="connsiteY0" fmla="*/ 154060 h 935110"/>
                  <a:gd name="connsiteX1" fmla="*/ 975786 w 990625"/>
                  <a:gd name="connsiteY1" fmla="*/ 935110 h 935110"/>
                  <a:gd name="connsiteX2" fmla="*/ 0 w 990625"/>
                  <a:gd name="connsiteY2" fmla="*/ 154060 h 935110"/>
                  <a:gd name="connsiteX0" fmla="*/ 0 w 990625"/>
                  <a:gd name="connsiteY0" fmla="*/ 154060 h 935110"/>
                  <a:gd name="connsiteX1" fmla="*/ 975786 w 990625"/>
                  <a:gd name="connsiteY1" fmla="*/ 935110 h 935110"/>
                  <a:gd name="connsiteX2" fmla="*/ 0 w 990625"/>
                  <a:gd name="connsiteY2" fmla="*/ 154060 h 935110"/>
                  <a:gd name="connsiteX0" fmla="*/ 0 w 1005034"/>
                  <a:gd name="connsiteY0" fmla="*/ 619198 h 1400248"/>
                  <a:gd name="connsiteX1" fmla="*/ 975786 w 1005034"/>
                  <a:gd name="connsiteY1" fmla="*/ 1400248 h 1400248"/>
                  <a:gd name="connsiteX2" fmla="*/ 0 w 1005034"/>
                  <a:gd name="connsiteY2" fmla="*/ 619198 h 1400248"/>
                  <a:gd name="connsiteX0" fmla="*/ 0 w 1011288"/>
                  <a:gd name="connsiteY0" fmla="*/ 627057 h 1408107"/>
                  <a:gd name="connsiteX1" fmla="*/ 975786 w 1011288"/>
                  <a:gd name="connsiteY1" fmla="*/ 1408107 h 1408107"/>
                  <a:gd name="connsiteX2" fmla="*/ 0 w 1011288"/>
                  <a:gd name="connsiteY2" fmla="*/ 627057 h 1408107"/>
                  <a:gd name="connsiteX0" fmla="*/ 0 w 1017610"/>
                  <a:gd name="connsiteY0" fmla="*/ 616350 h 1397400"/>
                  <a:gd name="connsiteX1" fmla="*/ 975786 w 1017610"/>
                  <a:gd name="connsiteY1" fmla="*/ 1397400 h 1397400"/>
                  <a:gd name="connsiteX2" fmla="*/ 0 w 1017610"/>
                  <a:gd name="connsiteY2" fmla="*/ 616350 h 1397400"/>
                  <a:gd name="connsiteX0" fmla="*/ 0 w 1001956"/>
                  <a:gd name="connsiteY0" fmla="*/ 606492 h 1387542"/>
                  <a:gd name="connsiteX1" fmla="*/ 975786 w 1001956"/>
                  <a:gd name="connsiteY1" fmla="*/ 1387542 h 1387542"/>
                  <a:gd name="connsiteX2" fmla="*/ 0 w 1001956"/>
                  <a:gd name="connsiteY2" fmla="*/ 606492 h 13875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1956" h="1387542">
                    <a:moveTo>
                      <a:pt x="0" y="606492"/>
                    </a:moveTo>
                    <a:cubicBezTo>
                      <a:pt x="884062" y="-307908"/>
                      <a:pt x="1082324" y="-295208"/>
                      <a:pt x="975786" y="1387542"/>
                    </a:cubicBezTo>
                    <a:cubicBezTo>
                      <a:pt x="650524" y="1127192"/>
                      <a:pt x="217312" y="904942"/>
                      <a:pt x="0" y="606492"/>
                    </a:cubicBezTo>
                    <a:close/>
                  </a:path>
                </a:pathLst>
              </a:custGeom>
              <a:solidFill>
                <a:srgbClr val="42458A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 2">
                <a:extLst>
                  <a:ext uri="{FF2B5EF4-FFF2-40B4-BE49-F238E27FC236}">
                    <a16:creationId xmlns:a16="http://schemas.microsoft.com/office/drawing/2014/main" id="{9D9CBC95-0BBB-808C-A864-3AB0920AD716}"/>
                  </a:ext>
                </a:extLst>
              </p:cNvPr>
              <p:cNvSpPr/>
              <p:nvPr/>
            </p:nvSpPr>
            <p:spPr>
              <a:xfrm>
                <a:off x="7794013" y="188630"/>
                <a:ext cx="606340" cy="1135139"/>
              </a:xfrm>
              <a:custGeom>
                <a:avLst/>
                <a:gdLst>
                  <a:gd name="connsiteX0" fmla="*/ 0 w 721786"/>
                  <a:gd name="connsiteY0" fmla="*/ 0 h 694041"/>
                  <a:gd name="connsiteX1" fmla="*/ 721786 w 721786"/>
                  <a:gd name="connsiteY1" fmla="*/ 0 h 694041"/>
                  <a:gd name="connsiteX2" fmla="*/ 721786 w 721786"/>
                  <a:gd name="connsiteY2" fmla="*/ 694041 h 694041"/>
                  <a:gd name="connsiteX3" fmla="*/ 0 w 721786"/>
                  <a:gd name="connsiteY3" fmla="*/ 694041 h 694041"/>
                  <a:gd name="connsiteX4" fmla="*/ 0 w 721786"/>
                  <a:gd name="connsiteY4" fmla="*/ 0 h 694041"/>
                  <a:gd name="connsiteX0" fmla="*/ 215900 w 937686"/>
                  <a:gd name="connsiteY0" fmla="*/ 0 h 694041"/>
                  <a:gd name="connsiteX1" fmla="*/ 937686 w 937686"/>
                  <a:gd name="connsiteY1" fmla="*/ 0 h 694041"/>
                  <a:gd name="connsiteX2" fmla="*/ 937686 w 937686"/>
                  <a:gd name="connsiteY2" fmla="*/ 694041 h 694041"/>
                  <a:gd name="connsiteX3" fmla="*/ 0 w 937686"/>
                  <a:gd name="connsiteY3" fmla="*/ 59041 h 694041"/>
                  <a:gd name="connsiteX4" fmla="*/ 215900 w 937686"/>
                  <a:gd name="connsiteY4" fmla="*/ 0 h 694041"/>
                  <a:gd name="connsiteX0" fmla="*/ 215900 w 975786"/>
                  <a:gd name="connsiteY0" fmla="*/ 0 h 840091"/>
                  <a:gd name="connsiteX1" fmla="*/ 937686 w 975786"/>
                  <a:gd name="connsiteY1" fmla="*/ 0 h 840091"/>
                  <a:gd name="connsiteX2" fmla="*/ 975786 w 975786"/>
                  <a:gd name="connsiteY2" fmla="*/ 840091 h 840091"/>
                  <a:gd name="connsiteX3" fmla="*/ 0 w 975786"/>
                  <a:gd name="connsiteY3" fmla="*/ 59041 h 840091"/>
                  <a:gd name="connsiteX4" fmla="*/ 215900 w 975786"/>
                  <a:gd name="connsiteY4" fmla="*/ 0 h 840091"/>
                  <a:gd name="connsiteX0" fmla="*/ 0 w 975786"/>
                  <a:gd name="connsiteY0" fmla="*/ 59041 h 840091"/>
                  <a:gd name="connsiteX1" fmla="*/ 937686 w 975786"/>
                  <a:gd name="connsiteY1" fmla="*/ 0 h 840091"/>
                  <a:gd name="connsiteX2" fmla="*/ 975786 w 975786"/>
                  <a:gd name="connsiteY2" fmla="*/ 840091 h 840091"/>
                  <a:gd name="connsiteX3" fmla="*/ 0 w 975786"/>
                  <a:gd name="connsiteY3" fmla="*/ 59041 h 840091"/>
                  <a:gd name="connsiteX0" fmla="*/ 0 w 975786"/>
                  <a:gd name="connsiteY0" fmla="*/ 0 h 781050"/>
                  <a:gd name="connsiteX1" fmla="*/ 975786 w 975786"/>
                  <a:gd name="connsiteY1" fmla="*/ 781050 h 781050"/>
                  <a:gd name="connsiteX2" fmla="*/ 0 w 975786"/>
                  <a:gd name="connsiteY2" fmla="*/ 0 h 781050"/>
                  <a:gd name="connsiteX0" fmla="*/ 0 w 990625"/>
                  <a:gd name="connsiteY0" fmla="*/ 154060 h 935110"/>
                  <a:gd name="connsiteX1" fmla="*/ 975786 w 990625"/>
                  <a:gd name="connsiteY1" fmla="*/ 935110 h 935110"/>
                  <a:gd name="connsiteX2" fmla="*/ 0 w 990625"/>
                  <a:gd name="connsiteY2" fmla="*/ 154060 h 935110"/>
                  <a:gd name="connsiteX0" fmla="*/ 0 w 990625"/>
                  <a:gd name="connsiteY0" fmla="*/ 154060 h 935110"/>
                  <a:gd name="connsiteX1" fmla="*/ 975786 w 990625"/>
                  <a:gd name="connsiteY1" fmla="*/ 935110 h 935110"/>
                  <a:gd name="connsiteX2" fmla="*/ 0 w 990625"/>
                  <a:gd name="connsiteY2" fmla="*/ 154060 h 935110"/>
                  <a:gd name="connsiteX0" fmla="*/ 0 w 1005034"/>
                  <a:gd name="connsiteY0" fmla="*/ 619198 h 1400248"/>
                  <a:gd name="connsiteX1" fmla="*/ 975786 w 1005034"/>
                  <a:gd name="connsiteY1" fmla="*/ 1400248 h 1400248"/>
                  <a:gd name="connsiteX2" fmla="*/ 0 w 1005034"/>
                  <a:gd name="connsiteY2" fmla="*/ 619198 h 1400248"/>
                  <a:gd name="connsiteX0" fmla="*/ 0 w 1011288"/>
                  <a:gd name="connsiteY0" fmla="*/ 627057 h 1408107"/>
                  <a:gd name="connsiteX1" fmla="*/ 975786 w 1011288"/>
                  <a:gd name="connsiteY1" fmla="*/ 1408107 h 1408107"/>
                  <a:gd name="connsiteX2" fmla="*/ 0 w 1011288"/>
                  <a:gd name="connsiteY2" fmla="*/ 627057 h 1408107"/>
                  <a:gd name="connsiteX0" fmla="*/ 0 w 1017610"/>
                  <a:gd name="connsiteY0" fmla="*/ 616350 h 1397400"/>
                  <a:gd name="connsiteX1" fmla="*/ 975786 w 1017610"/>
                  <a:gd name="connsiteY1" fmla="*/ 1397400 h 1397400"/>
                  <a:gd name="connsiteX2" fmla="*/ 0 w 1017610"/>
                  <a:gd name="connsiteY2" fmla="*/ 616350 h 1397400"/>
                  <a:gd name="connsiteX0" fmla="*/ 0 w 1001956"/>
                  <a:gd name="connsiteY0" fmla="*/ 606492 h 1387542"/>
                  <a:gd name="connsiteX1" fmla="*/ 975786 w 1001956"/>
                  <a:gd name="connsiteY1" fmla="*/ 1387542 h 1387542"/>
                  <a:gd name="connsiteX2" fmla="*/ 0 w 1001956"/>
                  <a:gd name="connsiteY2" fmla="*/ 606492 h 1387542"/>
                  <a:gd name="connsiteX0" fmla="*/ 0 w 954547"/>
                  <a:gd name="connsiteY0" fmla="*/ 626560 h 1356300"/>
                  <a:gd name="connsiteX1" fmla="*/ 924476 w 954547"/>
                  <a:gd name="connsiteY1" fmla="*/ 1356300 h 1356300"/>
                  <a:gd name="connsiteX2" fmla="*/ 0 w 954547"/>
                  <a:gd name="connsiteY2" fmla="*/ 626560 h 1356300"/>
                  <a:gd name="connsiteX0" fmla="*/ 0 w 802670"/>
                  <a:gd name="connsiteY0" fmla="*/ 643168 h 1331860"/>
                  <a:gd name="connsiteX1" fmla="*/ 750023 w 802670"/>
                  <a:gd name="connsiteY1" fmla="*/ 1331860 h 1331860"/>
                  <a:gd name="connsiteX2" fmla="*/ 0 w 802670"/>
                  <a:gd name="connsiteY2" fmla="*/ 643168 h 1331860"/>
                  <a:gd name="connsiteX0" fmla="*/ 0 w 844102"/>
                  <a:gd name="connsiteY0" fmla="*/ 1129836 h 1818528"/>
                  <a:gd name="connsiteX1" fmla="*/ 750023 w 844102"/>
                  <a:gd name="connsiteY1" fmla="*/ 1818528 h 1818528"/>
                  <a:gd name="connsiteX2" fmla="*/ 0 w 844102"/>
                  <a:gd name="connsiteY2" fmla="*/ 1129836 h 1818528"/>
                  <a:gd name="connsiteX0" fmla="*/ 0 w 966668"/>
                  <a:gd name="connsiteY0" fmla="*/ 1144263 h 1832955"/>
                  <a:gd name="connsiteX1" fmla="*/ 750023 w 966668"/>
                  <a:gd name="connsiteY1" fmla="*/ 1832955 h 1832955"/>
                  <a:gd name="connsiteX2" fmla="*/ 0 w 966668"/>
                  <a:gd name="connsiteY2" fmla="*/ 1144263 h 1832955"/>
                  <a:gd name="connsiteX0" fmla="*/ 0 w 916637"/>
                  <a:gd name="connsiteY0" fmla="*/ 1113123 h 1801815"/>
                  <a:gd name="connsiteX1" fmla="*/ 750023 w 916637"/>
                  <a:gd name="connsiteY1" fmla="*/ 1801815 h 1801815"/>
                  <a:gd name="connsiteX2" fmla="*/ 0 w 916637"/>
                  <a:gd name="connsiteY2" fmla="*/ 1113123 h 1801815"/>
                  <a:gd name="connsiteX0" fmla="*/ 0 w 979876"/>
                  <a:gd name="connsiteY0" fmla="*/ 1145753 h 1834445"/>
                  <a:gd name="connsiteX1" fmla="*/ 750023 w 979876"/>
                  <a:gd name="connsiteY1" fmla="*/ 1834445 h 1834445"/>
                  <a:gd name="connsiteX2" fmla="*/ 0 w 979876"/>
                  <a:gd name="connsiteY2" fmla="*/ 1145753 h 1834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79876" h="1834445">
                    <a:moveTo>
                      <a:pt x="0" y="1145753"/>
                    </a:moveTo>
                    <a:cubicBezTo>
                      <a:pt x="843014" y="-835887"/>
                      <a:pt x="1277301" y="-12497"/>
                      <a:pt x="750023" y="1834445"/>
                    </a:cubicBezTo>
                    <a:cubicBezTo>
                      <a:pt x="424761" y="1574095"/>
                      <a:pt x="217312" y="1444203"/>
                      <a:pt x="0" y="1145753"/>
                    </a:cubicBezTo>
                    <a:close/>
                  </a:path>
                </a:pathLst>
              </a:custGeom>
              <a:solidFill>
                <a:srgbClr val="F4E0C7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1" name="Rectangle 5">
                <a:extLst>
                  <a:ext uri="{FF2B5EF4-FFF2-40B4-BE49-F238E27FC236}">
                    <a16:creationId xmlns:a16="http://schemas.microsoft.com/office/drawing/2014/main" id="{2AFA8B19-6894-EA64-5317-5404C6944D62}"/>
                  </a:ext>
                </a:extLst>
              </p:cNvPr>
              <p:cNvSpPr/>
              <p:nvPr/>
            </p:nvSpPr>
            <p:spPr>
              <a:xfrm>
                <a:off x="6378249" y="68515"/>
                <a:ext cx="995932" cy="858528"/>
              </a:xfrm>
              <a:custGeom>
                <a:avLst/>
                <a:gdLst>
                  <a:gd name="connsiteX0" fmla="*/ 0 w 1001956"/>
                  <a:gd name="connsiteY0" fmla="*/ 0 h 593667"/>
                  <a:gd name="connsiteX1" fmla="*/ 1001956 w 1001956"/>
                  <a:gd name="connsiteY1" fmla="*/ 0 h 593667"/>
                  <a:gd name="connsiteX2" fmla="*/ 1001956 w 1001956"/>
                  <a:gd name="connsiteY2" fmla="*/ 593667 h 593667"/>
                  <a:gd name="connsiteX3" fmla="*/ 0 w 1001956"/>
                  <a:gd name="connsiteY3" fmla="*/ 593667 h 593667"/>
                  <a:gd name="connsiteX4" fmla="*/ 0 w 1001956"/>
                  <a:gd name="connsiteY4" fmla="*/ 0 h 593667"/>
                  <a:gd name="connsiteX0" fmla="*/ 0 w 1001956"/>
                  <a:gd name="connsiteY0" fmla="*/ 0 h 593667"/>
                  <a:gd name="connsiteX1" fmla="*/ 1001956 w 1001956"/>
                  <a:gd name="connsiteY1" fmla="*/ 0 h 593667"/>
                  <a:gd name="connsiteX2" fmla="*/ 1001956 w 1001956"/>
                  <a:gd name="connsiteY2" fmla="*/ 593667 h 593667"/>
                  <a:gd name="connsiteX3" fmla="*/ 133350 w 1001956"/>
                  <a:gd name="connsiteY3" fmla="*/ 441267 h 593667"/>
                  <a:gd name="connsiteX4" fmla="*/ 0 w 1001956"/>
                  <a:gd name="connsiteY4" fmla="*/ 0 h 593667"/>
                  <a:gd name="connsiteX0" fmla="*/ 0 w 1059106"/>
                  <a:gd name="connsiteY0" fmla="*/ 0 h 441267"/>
                  <a:gd name="connsiteX1" fmla="*/ 1001956 w 1059106"/>
                  <a:gd name="connsiteY1" fmla="*/ 0 h 441267"/>
                  <a:gd name="connsiteX2" fmla="*/ 1059106 w 1059106"/>
                  <a:gd name="connsiteY2" fmla="*/ 307917 h 441267"/>
                  <a:gd name="connsiteX3" fmla="*/ 133350 w 1059106"/>
                  <a:gd name="connsiteY3" fmla="*/ 441267 h 441267"/>
                  <a:gd name="connsiteX4" fmla="*/ 0 w 1059106"/>
                  <a:gd name="connsiteY4" fmla="*/ 0 h 441267"/>
                  <a:gd name="connsiteX0" fmla="*/ 0 w 925756"/>
                  <a:gd name="connsiteY0" fmla="*/ 441267 h 441267"/>
                  <a:gd name="connsiteX1" fmla="*/ 868606 w 925756"/>
                  <a:gd name="connsiteY1" fmla="*/ 0 h 441267"/>
                  <a:gd name="connsiteX2" fmla="*/ 925756 w 925756"/>
                  <a:gd name="connsiteY2" fmla="*/ 307917 h 441267"/>
                  <a:gd name="connsiteX3" fmla="*/ 0 w 925756"/>
                  <a:gd name="connsiteY3" fmla="*/ 441267 h 441267"/>
                  <a:gd name="connsiteX0" fmla="*/ 0 w 925756"/>
                  <a:gd name="connsiteY0" fmla="*/ 133350 h 133350"/>
                  <a:gd name="connsiteX1" fmla="*/ 925756 w 925756"/>
                  <a:gd name="connsiteY1" fmla="*/ 0 h 133350"/>
                  <a:gd name="connsiteX2" fmla="*/ 0 w 925756"/>
                  <a:gd name="connsiteY2" fmla="*/ 133350 h 133350"/>
                  <a:gd name="connsiteX0" fmla="*/ 25473 w 951229"/>
                  <a:gd name="connsiteY0" fmla="*/ 841154 h 841154"/>
                  <a:gd name="connsiteX1" fmla="*/ 951229 w 951229"/>
                  <a:gd name="connsiteY1" fmla="*/ 707804 h 841154"/>
                  <a:gd name="connsiteX2" fmla="*/ 25473 w 951229"/>
                  <a:gd name="connsiteY2" fmla="*/ 841154 h 841154"/>
                  <a:gd name="connsiteX0" fmla="*/ 24720 w 979051"/>
                  <a:gd name="connsiteY0" fmla="*/ 849123 h 849123"/>
                  <a:gd name="connsiteX1" fmla="*/ 979051 w 979051"/>
                  <a:gd name="connsiteY1" fmla="*/ 687198 h 849123"/>
                  <a:gd name="connsiteX2" fmla="*/ 24720 w 979051"/>
                  <a:gd name="connsiteY2" fmla="*/ 849123 h 849123"/>
                  <a:gd name="connsiteX0" fmla="*/ 24720 w 979051"/>
                  <a:gd name="connsiteY0" fmla="*/ 849123 h 849123"/>
                  <a:gd name="connsiteX1" fmla="*/ 979051 w 979051"/>
                  <a:gd name="connsiteY1" fmla="*/ 687198 h 849123"/>
                  <a:gd name="connsiteX2" fmla="*/ 24720 w 979051"/>
                  <a:gd name="connsiteY2" fmla="*/ 849123 h 849123"/>
                  <a:gd name="connsiteX0" fmla="*/ 23593 w 977924"/>
                  <a:gd name="connsiteY0" fmla="*/ 879431 h 879431"/>
                  <a:gd name="connsiteX1" fmla="*/ 977924 w 977924"/>
                  <a:gd name="connsiteY1" fmla="*/ 717506 h 879431"/>
                  <a:gd name="connsiteX2" fmla="*/ 23593 w 977924"/>
                  <a:gd name="connsiteY2" fmla="*/ 879431 h 879431"/>
                  <a:gd name="connsiteX0" fmla="*/ 35930 w 990261"/>
                  <a:gd name="connsiteY0" fmla="*/ 812102 h 812102"/>
                  <a:gd name="connsiteX1" fmla="*/ 990261 w 990261"/>
                  <a:gd name="connsiteY1" fmla="*/ 650177 h 812102"/>
                  <a:gd name="connsiteX2" fmla="*/ 35930 w 990261"/>
                  <a:gd name="connsiteY2" fmla="*/ 812102 h 812102"/>
                  <a:gd name="connsiteX0" fmla="*/ 35930 w 990261"/>
                  <a:gd name="connsiteY0" fmla="*/ 812102 h 812102"/>
                  <a:gd name="connsiteX1" fmla="*/ 990261 w 990261"/>
                  <a:gd name="connsiteY1" fmla="*/ 650177 h 812102"/>
                  <a:gd name="connsiteX2" fmla="*/ 35930 w 990261"/>
                  <a:gd name="connsiteY2" fmla="*/ 812102 h 812102"/>
                  <a:gd name="connsiteX0" fmla="*/ 41601 w 995932"/>
                  <a:gd name="connsiteY0" fmla="*/ 858528 h 858528"/>
                  <a:gd name="connsiteX1" fmla="*/ 995932 w 995932"/>
                  <a:gd name="connsiteY1" fmla="*/ 696603 h 858528"/>
                  <a:gd name="connsiteX2" fmla="*/ 41601 w 995932"/>
                  <a:gd name="connsiteY2" fmla="*/ 858528 h 8585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95932" h="858528">
                    <a:moveTo>
                      <a:pt x="41601" y="858528"/>
                    </a:moveTo>
                    <a:cubicBezTo>
                      <a:pt x="340661" y="818841"/>
                      <a:pt x="687347" y="836303"/>
                      <a:pt x="995932" y="696603"/>
                    </a:cubicBezTo>
                    <a:cubicBezTo>
                      <a:pt x="577809" y="441016"/>
                      <a:pt x="-186389" y="-824222"/>
                      <a:pt x="41601" y="858528"/>
                    </a:cubicBezTo>
                    <a:close/>
                  </a:path>
                </a:pathLst>
              </a:custGeom>
              <a:solidFill>
                <a:srgbClr val="42458A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989F343C-01EA-0FB7-DBE6-BC8D5685332E}"/>
                  </a:ext>
                </a:extLst>
              </p:cNvPr>
              <p:cNvSpPr/>
              <p:nvPr/>
            </p:nvSpPr>
            <p:spPr>
              <a:xfrm>
                <a:off x="6388090" y="80808"/>
                <a:ext cx="362169" cy="845412"/>
              </a:xfrm>
              <a:custGeom>
                <a:avLst/>
                <a:gdLst>
                  <a:gd name="connsiteX0" fmla="*/ 94838 w 362169"/>
                  <a:gd name="connsiteY0" fmla="*/ 0 h 845412"/>
                  <a:gd name="connsiteX1" fmla="*/ 104052 w 362169"/>
                  <a:gd name="connsiteY1" fmla="*/ 5312 h 845412"/>
                  <a:gd name="connsiteX2" fmla="*/ 362169 w 362169"/>
                  <a:gd name="connsiteY2" fmla="*/ 728466 h 845412"/>
                  <a:gd name="connsiteX3" fmla="*/ 357434 w 362169"/>
                  <a:gd name="connsiteY3" fmla="*/ 815700 h 845412"/>
                  <a:gd name="connsiteX4" fmla="*/ 273487 w 362169"/>
                  <a:gd name="connsiteY4" fmla="*/ 823014 h 845412"/>
                  <a:gd name="connsiteX5" fmla="*/ 41602 w 362169"/>
                  <a:gd name="connsiteY5" fmla="*/ 845412 h 845412"/>
                  <a:gd name="connsiteX6" fmla="*/ 77701 w 362169"/>
                  <a:gd name="connsiteY6" fmla="*/ 10725 h 845412"/>
                  <a:gd name="connsiteX7" fmla="*/ 94838 w 362169"/>
                  <a:gd name="connsiteY7" fmla="*/ 0 h 8454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62169" h="845412">
                    <a:moveTo>
                      <a:pt x="94838" y="0"/>
                    </a:moveTo>
                    <a:lnTo>
                      <a:pt x="104052" y="5312"/>
                    </a:lnTo>
                    <a:cubicBezTo>
                      <a:pt x="255737" y="124455"/>
                      <a:pt x="362169" y="403379"/>
                      <a:pt x="362169" y="728466"/>
                    </a:cubicBezTo>
                    <a:lnTo>
                      <a:pt x="357434" y="815700"/>
                    </a:lnTo>
                    <a:lnTo>
                      <a:pt x="273487" y="823014"/>
                    </a:lnTo>
                    <a:cubicBezTo>
                      <a:pt x="194109" y="829140"/>
                      <a:pt x="116367" y="835490"/>
                      <a:pt x="41602" y="845412"/>
                    </a:cubicBezTo>
                    <a:cubicBezTo>
                      <a:pt x="-29645" y="319553"/>
                      <a:pt x="-3998" y="81583"/>
                      <a:pt x="77701" y="10725"/>
                    </a:cubicBezTo>
                    <a:lnTo>
                      <a:pt x="94838" y="0"/>
                    </a:lnTo>
                    <a:close/>
                  </a:path>
                </a:pathLst>
              </a:custGeom>
              <a:solidFill>
                <a:srgbClr val="F4E0C7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C952A95-5224-DA91-2BB0-82E1B8478C90}"/>
                </a:ext>
              </a:extLst>
            </p:cNvPr>
            <p:cNvGrpSpPr/>
            <p:nvPr/>
          </p:nvGrpSpPr>
          <p:grpSpPr>
            <a:xfrm>
              <a:off x="4182121" y="2579427"/>
              <a:ext cx="5355177" cy="4069569"/>
              <a:chOff x="4182121" y="2579427"/>
              <a:chExt cx="5355177" cy="4069569"/>
            </a:xfrm>
            <a:solidFill>
              <a:srgbClr val="F4E0C7"/>
            </a:solidFill>
          </p:grpSpPr>
          <p:sp>
            <p:nvSpPr>
              <p:cNvPr id="47" name="Rectangle 40">
                <a:extLst>
                  <a:ext uri="{FF2B5EF4-FFF2-40B4-BE49-F238E27FC236}">
                    <a16:creationId xmlns:a16="http://schemas.microsoft.com/office/drawing/2014/main" id="{2BC3509A-245B-9162-6FA6-EA829C5C768F}"/>
                  </a:ext>
                </a:extLst>
              </p:cNvPr>
              <p:cNvSpPr/>
              <p:nvPr/>
            </p:nvSpPr>
            <p:spPr>
              <a:xfrm>
                <a:off x="4182121" y="2579427"/>
                <a:ext cx="5355177" cy="4069569"/>
              </a:xfrm>
              <a:custGeom>
                <a:avLst/>
                <a:gdLst>
                  <a:gd name="connsiteX0" fmla="*/ 0 w 2450111"/>
                  <a:gd name="connsiteY0" fmla="*/ 0 h 3149839"/>
                  <a:gd name="connsiteX1" fmla="*/ 2450111 w 2450111"/>
                  <a:gd name="connsiteY1" fmla="*/ 0 h 3149839"/>
                  <a:gd name="connsiteX2" fmla="*/ 2450111 w 2450111"/>
                  <a:gd name="connsiteY2" fmla="*/ 3149839 h 3149839"/>
                  <a:gd name="connsiteX3" fmla="*/ 0 w 2450111"/>
                  <a:gd name="connsiteY3" fmla="*/ 3149839 h 3149839"/>
                  <a:gd name="connsiteX4" fmla="*/ 0 w 2450111"/>
                  <a:gd name="connsiteY4" fmla="*/ 0 h 3149839"/>
                  <a:gd name="connsiteX0" fmla="*/ 0 w 2491054"/>
                  <a:gd name="connsiteY0" fmla="*/ 0 h 3313613"/>
                  <a:gd name="connsiteX1" fmla="*/ 2491054 w 2491054"/>
                  <a:gd name="connsiteY1" fmla="*/ 163774 h 3313613"/>
                  <a:gd name="connsiteX2" fmla="*/ 2491054 w 2491054"/>
                  <a:gd name="connsiteY2" fmla="*/ 3313613 h 3313613"/>
                  <a:gd name="connsiteX3" fmla="*/ 40943 w 2491054"/>
                  <a:gd name="connsiteY3" fmla="*/ 3313613 h 3313613"/>
                  <a:gd name="connsiteX4" fmla="*/ 0 w 2491054"/>
                  <a:gd name="connsiteY4" fmla="*/ 0 h 3313613"/>
                  <a:gd name="connsiteX0" fmla="*/ 0 w 2491054"/>
                  <a:gd name="connsiteY0" fmla="*/ 0 h 3313613"/>
                  <a:gd name="connsiteX1" fmla="*/ 2450110 w 2491054"/>
                  <a:gd name="connsiteY1" fmla="*/ 13649 h 3313613"/>
                  <a:gd name="connsiteX2" fmla="*/ 2491054 w 2491054"/>
                  <a:gd name="connsiteY2" fmla="*/ 3313613 h 3313613"/>
                  <a:gd name="connsiteX3" fmla="*/ 40943 w 2491054"/>
                  <a:gd name="connsiteY3" fmla="*/ 3313613 h 3313613"/>
                  <a:gd name="connsiteX4" fmla="*/ 0 w 2491054"/>
                  <a:gd name="connsiteY4" fmla="*/ 0 h 3313613"/>
                  <a:gd name="connsiteX0" fmla="*/ 0 w 2933970"/>
                  <a:gd name="connsiteY0" fmla="*/ 0 h 3313613"/>
                  <a:gd name="connsiteX1" fmla="*/ 2450110 w 2933970"/>
                  <a:gd name="connsiteY1" fmla="*/ 13649 h 3313613"/>
                  <a:gd name="connsiteX2" fmla="*/ 2933970 w 2933970"/>
                  <a:gd name="connsiteY2" fmla="*/ 1419368 h 3313613"/>
                  <a:gd name="connsiteX3" fmla="*/ 2491054 w 2933970"/>
                  <a:gd name="connsiteY3" fmla="*/ 3313613 h 3313613"/>
                  <a:gd name="connsiteX4" fmla="*/ 40943 w 2933970"/>
                  <a:gd name="connsiteY4" fmla="*/ 3313613 h 3313613"/>
                  <a:gd name="connsiteX5" fmla="*/ 0 w 2933970"/>
                  <a:gd name="connsiteY5" fmla="*/ 0 h 3313613"/>
                  <a:gd name="connsiteX0" fmla="*/ 955343 w 3889313"/>
                  <a:gd name="connsiteY0" fmla="*/ 0 h 3668454"/>
                  <a:gd name="connsiteX1" fmla="*/ 3405453 w 3889313"/>
                  <a:gd name="connsiteY1" fmla="*/ 13649 h 3668454"/>
                  <a:gd name="connsiteX2" fmla="*/ 3889313 w 3889313"/>
                  <a:gd name="connsiteY2" fmla="*/ 1419368 h 3668454"/>
                  <a:gd name="connsiteX3" fmla="*/ 3446397 w 3889313"/>
                  <a:gd name="connsiteY3" fmla="*/ 3313613 h 3668454"/>
                  <a:gd name="connsiteX4" fmla="*/ 0 w 3889313"/>
                  <a:gd name="connsiteY4" fmla="*/ 3668454 h 3668454"/>
                  <a:gd name="connsiteX5" fmla="*/ 955343 w 3889313"/>
                  <a:gd name="connsiteY5" fmla="*/ 0 h 3668454"/>
                  <a:gd name="connsiteX0" fmla="*/ 1763828 w 4697798"/>
                  <a:gd name="connsiteY0" fmla="*/ 0 h 3668454"/>
                  <a:gd name="connsiteX1" fmla="*/ 4213938 w 4697798"/>
                  <a:gd name="connsiteY1" fmla="*/ 13649 h 3668454"/>
                  <a:gd name="connsiteX2" fmla="*/ 4697798 w 4697798"/>
                  <a:gd name="connsiteY2" fmla="*/ 1419368 h 3668454"/>
                  <a:gd name="connsiteX3" fmla="*/ 4254882 w 4697798"/>
                  <a:gd name="connsiteY3" fmla="*/ 3313613 h 3668454"/>
                  <a:gd name="connsiteX4" fmla="*/ 808485 w 4697798"/>
                  <a:gd name="connsiteY4" fmla="*/ 3668454 h 3668454"/>
                  <a:gd name="connsiteX5" fmla="*/ 1763828 w 4697798"/>
                  <a:gd name="connsiteY5" fmla="*/ 0 h 3668454"/>
                  <a:gd name="connsiteX0" fmla="*/ 1675262 w 4609232"/>
                  <a:gd name="connsiteY0" fmla="*/ 0 h 3654807"/>
                  <a:gd name="connsiteX1" fmla="*/ 4125372 w 4609232"/>
                  <a:gd name="connsiteY1" fmla="*/ 13649 h 3654807"/>
                  <a:gd name="connsiteX2" fmla="*/ 4609232 w 4609232"/>
                  <a:gd name="connsiteY2" fmla="*/ 1419368 h 3654807"/>
                  <a:gd name="connsiteX3" fmla="*/ 4166316 w 4609232"/>
                  <a:gd name="connsiteY3" fmla="*/ 3313613 h 3654807"/>
                  <a:gd name="connsiteX4" fmla="*/ 829101 w 4609232"/>
                  <a:gd name="connsiteY4" fmla="*/ 3654807 h 3654807"/>
                  <a:gd name="connsiteX5" fmla="*/ 1675262 w 4609232"/>
                  <a:gd name="connsiteY5" fmla="*/ 0 h 3654807"/>
                  <a:gd name="connsiteX0" fmla="*/ 1722909 w 4656879"/>
                  <a:gd name="connsiteY0" fmla="*/ 0 h 3654807"/>
                  <a:gd name="connsiteX1" fmla="*/ 4173019 w 4656879"/>
                  <a:gd name="connsiteY1" fmla="*/ 13649 h 3654807"/>
                  <a:gd name="connsiteX2" fmla="*/ 4656879 w 4656879"/>
                  <a:gd name="connsiteY2" fmla="*/ 1419368 h 3654807"/>
                  <a:gd name="connsiteX3" fmla="*/ 4213963 w 4656879"/>
                  <a:gd name="connsiteY3" fmla="*/ 3313613 h 3654807"/>
                  <a:gd name="connsiteX4" fmla="*/ 876748 w 4656879"/>
                  <a:gd name="connsiteY4" fmla="*/ 3654807 h 3654807"/>
                  <a:gd name="connsiteX5" fmla="*/ 1722909 w 4656879"/>
                  <a:gd name="connsiteY5" fmla="*/ 0 h 3654807"/>
                  <a:gd name="connsiteX0" fmla="*/ 1725277 w 4659247"/>
                  <a:gd name="connsiteY0" fmla="*/ 0 h 3654807"/>
                  <a:gd name="connsiteX1" fmla="*/ 4175387 w 4659247"/>
                  <a:gd name="connsiteY1" fmla="*/ 13649 h 3654807"/>
                  <a:gd name="connsiteX2" fmla="*/ 4659247 w 4659247"/>
                  <a:gd name="connsiteY2" fmla="*/ 1419368 h 3654807"/>
                  <a:gd name="connsiteX3" fmla="*/ 4216331 w 4659247"/>
                  <a:gd name="connsiteY3" fmla="*/ 3313613 h 3654807"/>
                  <a:gd name="connsiteX4" fmla="*/ 879116 w 4659247"/>
                  <a:gd name="connsiteY4" fmla="*/ 3654807 h 3654807"/>
                  <a:gd name="connsiteX5" fmla="*/ 1725277 w 4659247"/>
                  <a:gd name="connsiteY5" fmla="*/ 0 h 3654807"/>
                  <a:gd name="connsiteX0" fmla="*/ 1727656 w 4661626"/>
                  <a:gd name="connsiteY0" fmla="*/ 0 h 3654807"/>
                  <a:gd name="connsiteX1" fmla="*/ 4177766 w 4661626"/>
                  <a:gd name="connsiteY1" fmla="*/ 13649 h 3654807"/>
                  <a:gd name="connsiteX2" fmla="*/ 4661626 w 4661626"/>
                  <a:gd name="connsiteY2" fmla="*/ 1419368 h 3654807"/>
                  <a:gd name="connsiteX3" fmla="*/ 4218710 w 4661626"/>
                  <a:gd name="connsiteY3" fmla="*/ 3313613 h 3654807"/>
                  <a:gd name="connsiteX4" fmla="*/ 881495 w 4661626"/>
                  <a:gd name="connsiteY4" fmla="*/ 3654807 h 3654807"/>
                  <a:gd name="connsiteX5" fmla="*/ 1727656 w 4661626"/>
                  <a:gd name="connsiteY5" fmla="*/ 0 h 3654807"/>
                  <a:gd name="connsiteX0" fmla="*/ 1727656 w 4661626"/>
                  <a:gd name="connsiteY0" fmla="*/ 13647 h 3668454"/>
                  <a:gd name="connsiteX1" fmla="*/ 4068584 w 4661626"/>
                  <a:gd name="connsiteY1" fmla="*/ 0 h 3668454"/>
                  <a:gd name="connsiteX2" fmla="*/ 4661626 w 4661626"/>
                  <a:gd name="connsiteY2" fmla="*/ 1433015 h 3668454"/>
                  <a:gd name="connsiteX3" fmla="*/ 4218710 w 4661626"/>
                  <a:gd name="connsiteY3" fmla="*/ 3327260 h 3668454"/>
                  <a:gd name="connsiteX4" fmla="*/ 881495 w 4661626"/>
                  <a:gd name="connsiteY4" fmla="*/ 3668454 h 3668454"/>
                  <a:gd name="connsiteX5" fmla="*/ 1727656 w 4661626"/>
                  <a:gd name="connsiteY5" fmla="*/ 13647 h 3668454"/>
                  <a:gd name="connsiteX0" fmla="*/ 1727656 w 4661626"/>
                  <a:gd name="connsiteY0" fmla="*/ 13647 h 3668454"/>
                  <a:gd name="connsiteX1" fmla="*/ 4068584 w 4661626"/>
                  <a:gd name="connsiteY1" fmla="*/ 0 h 3668454"/>
                  <a:gd name="connsiteX2" fmla="*/ 4661626 w 4661626"/>
                  <a:gd name="connsiteY2" fmla="*/ 1433015 h 3668454"/>
                  <a:gd name="connsiteX3" fmla="*/ 4218710 w 4661626"/>
                  <a:gd name="connsiteY3" fmla="*/ 3327260 h 3668454"/>
                  <a:gd name="connsiteX4" fmla="*/ 881495 w 4661626"/>
                  <a:gd name="connsiteY4" fmla="*/ 3668454 h 3668454"/>
                  <a:gd name="connsiteX5" fmla="*/ 1727656 w 4661626"/>
                  <a:gd name="connsiteY5" fmla="*/ 13647 h 3668454"/>
                  <a:gd name="connsiteX0" fmla="*/ 1727656 w 4661626"/>
                  <a:gd name="connsiteY0" fmla="*/ 13647 h 4067489"/>
                  <a:gd name="connsiteX1" fmla="*/ 4068584 w 4661626"/>
                  <a:gd name="connsiteY1" fmla="*/ 0 h 4067489"/>
                  <a:gd name="connsiteX2" fmla="*/ 4661626 w 4661626"/>
                  <a:gd name="connsiteY2" fmla="*/ 1433015 h 4067489"/>
                  <a:gd name="connsiteX3" fmla="*/ 3957453 w 4661626"/>
                  <a:gd name="connsiteY3" fmla="*/ 4067489 h 4067489"/>
                  <a:gd name="connsiteX4" fmla="*/ 881495 w 4661626"/>
                  <a:gd name="connsiteY4" fmla="*/ 3668454 h 4067489"/>
                  <a:gd name="connsiteX5" fmla="*/ 1727656 w 4661626"/>
                  <a:gd name="connsiteY5" fmla="*/ 13647 h 4067489"/>
                  <a:gd name="connsiteX0" fmla="*/ 1727656 w 5048025"/>
                  <a:gd name="connsiteY0" fmla="*/ 13647 h 4067489"/>
                  <a:gd name="connsiteX1" fmla="*/ 4068584 w 5048025"/>
                  <a:gd name="connsiteY1" fmla="*/ 0 h 4067489"/>
                  <a:gd name="connsiteX2" fmla="*/ 4661626 w 5048025"/>
                  <a:gd name="connsiteY2" fmla="*/ 1433015 h 4067489"/>
                  <a:gd name="connsiteX3" fmla="*/ 3957453 w 5048025"/>
                  <a:gd name="connsiteY3" fmla="*/ 4067489 h 4067489"/>
                  <a:gd name="connsiteX4" fmla="*/ 881495 w 5048025"/>
                  <a:gd name="connsiteY4" fmla="*/ 3668454 h 4067489"/>
                  <a:gd name="connsiteX5" fmla="*/ 1727656 w 5048025"/>
                  <a:gd name="connsiteY5" fmla="*/ 13647 h 4067489"/>
                  <a:gd name="connsiteX0" fmla="*/ 1727656 w 5332999"/>
                  <a:gd name="connsiteY0" fmla="*/ 13647 h 4067489"/>
                  <a:gd name="connsiteX1" fmla="*/ 4068584 w 5332999"/>
                  <a:gd name="connsiteY1" fmla="*/ 0 h 4067489"/>
                  <a:gd name="connsiteX2" fmla="*/ 4661626 w 5332999"/>
                  <a:gd name="connsiteY2" fmla="*/ 1433015 h 4067489"/>
                  <a:gd name="connsiteX3" fmla="*/ 3957453 w 5332999"/>
                  <a:gd name="connsiteY3" fmla="*/ 4067489 h 4067489"/>
                  <a:gd name="connsiteX4" fmla="*/ 881495 w 5332999"/>
                  <a:gd name="connsiteY4" fmla="*/ 3668454 h 4067489"/>
                  <a:gd name="connsiteX5" fmla="*/ 1727656 w 5332999"/>
                  <a:gd name="connsiteY5" fmla="*/ 13647 h 4067489"/>
                  <a:gd name="connsiteX0" fmla="*/ 1727656 w 5355177"/>
                  <a:gd name="connsiteY0" fmla="*/ 13647 h 4067489"/>
                  <a:gd name="connsiteX1" fmla="*/ 4068584 w 5355177"/>
                  <a:gd name="connsiteY1" fmla="*/ 0 h 4067489"/>
                  <a:gd name="connsiteX2" fmla="*/ 4661626 w 5355177"/>
                  <a:gd name="connsiteY2" fmla="*/ 1433015 h 4067489"/>
                  <a:gd name="connsiteX3" fmla="*/ 3957453 w 5355177"/>
                  <a:gd name="connsiteY3" fmla="*/ 4067489 h 4067489"/>
                  <a:gd name="connsiteX4" fmla="*/ 881495 w 5355177"/>
                  <a:gd name="connsiteY4" fmla="*/ 3668454 h 4067489"/>
                  <a:gd name="connsiteX5" fmla="*/ 1727656 w 5355177"/>
                  <a:gd name="connsiteY5" fmla="*/ 13647 h 4067489"/>
                  <a:gd name="connsiteX0" fmla="*/ 1727656 w 5355177"/>
                  <a:gd name="connsiteY0" fmla="*/ 13647 h 4069193"/>
                  <a:gd name="connsiteX1" fmla="*/ 4068584 w 5355177"/>
                  <a:gd name="connsiteY1" fmla="*/ 0 h 4069193"/>
                  <a:gd name="connsiteX2" fmla="*/ 4661626 w 5355177"/>
                  <a:gd name="connsiteY2" fmla="*/ 1433015 h 4069193"/>
                  <a:gd name="connsiteX3" fmla="*/ 3957453 w 5355177"/>
                  <a:gd name="connsiteY3" fmla="*/ 4067489 h 4069193"/>
                  <a:gd name="connsiteX4" fmla="*/ 881495 w 5355177"/>
                  <a:gd name="connsiteY4" fmla="*/ 3668454 h 4069193"/>
                  <a:gd name="connsiteX5" fmla="*/ 1727656 w 5355177"/>
                  <a:gd name="connsiteY5" fmla="*/ 13647 h 4069193"/>
                  <a:gd name="connsiteX0" fmla="*/ 1727656 w 5355177"/>
                  <a:gd name="connsiteY0" fmla="*/ 13647 h 4069569"/>
                  <a:gd name="connsiteX1" fmla="*/ 4068584 w 5355177"/>
                  <a:gd name="connsiteY1" fmla="*/ 0 h 4069569"/>
                  <a:gd name="connsiteX2" fmla="*/ 4661626 w 5355177"/>
                  <a:gd name="connsiteY2" fmla="*/ 1433015 h 4069569"/>
                  <a:gd name="connsiteX3" fmla="*/ 3957453 w 5355177"/>
                  <a:gd name="connsiteY3" fmla="*/ 4067489 h 4069569"/>
                  <a:gd name="connsiteX4" fmla="*/ 881495 w 5355177"/>
                  <a:gd name="connsiteY4" fmla="*/ 3668454 h 4069569"/>
                  <a:gd name="connsiteX5" fmla="*/ 1727656 w 5355177"/>
                  <a:gd name="connsiteY5" fmla="*/ 13647 h 406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355177" h="4069569">
                    <a:moveTo>
                      <a:pt x="1727656" y="13647"/>
                    </a:moveTo>
                    <a:lnTo>
                      <a:pt x="4068584" y="0"/>
                    </a:lnTo>
                    <a:cubicBezTo>
                      <a:pt x="4302659" y="213814"/>
                      <a:pt x="4659563" y="973541"/>
                      <a:pt x="4661626" y="1433015"/>
                    </a:cubicBezTo>
                    <a:cubicBezTo>
                      <a:pt x="5283245" y="1933802"/>
                      <a:pt x="6122577" y="3653788"/>
                      <a:pt x="3957453" y="4067489"/>
                    </a:cubicBezTo>
                    <a:cubicBezTo>
                      <a:pt x="2467677" y="4094134"/>
                      <a:pt x="1906814" y="3859524"/>
                      <a:pt x="881495" y="3668454"/>
                    </a:cubicBezTo>
                    <a:cubicBezTo>
                      <a:pt x="-1379484" y="1790545"/>
                      <a:pt x="1381912" y="308418"/>
                      <a:pt x="1727656" y="13647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DD3B3FB0-BE42-4A2A-54CC-1D2F9D971B4E}"/>
                  </a:ext>
                </a:extLst>
              </p:cNvPr>
              <p:cNvSpPr/>
              <p:nvPr/>
            </p:nvSpPr>
            <p:spPr>
              <a:xfrm>
                <a:off x="4852622" y="2861984"/>
                <a:ext cx="1220581" cy="3542055"/>
              </a:xfrm>
              <a:custGeom>
                <a:avLst/>
                <a:gdLst>
                  <a:gd name="connsiteX0" fmla="*/ 362857 w 362857"/>
                  <a:gd name="connsiteY0" fmla="*/ 0 h 3512457"/>
                  <a:gd name="connsiteX1" fmla="*/ 0 w 362857"/>
                  <a:gd name="connsiteY1" fmla="*/ 3512457 h 3512457"/>
                  <a:gd name="connsiteX2" fmla="*/ 0 w 362857"/>
                  <a:gd name="connsiteY2" fmla="*/ 3512457 h 3512457"/>
                  <a:gd name="connsiteX3" fmla="*/ 0 w 362857"/>
                  <a:gd name="connsiteY3" fmla="*/ 3512457 h 3512457"/>
                  <a:gd name="connsiteX0" fmla="*/ 767572 w 767572"/>
                  <a:gd name="connsiteY0" fmla="*/ 0 h 3512457"/>
                  <a:gd name="connsiteX1" fmla="*/ 404715 w 767572"/>
                  <a:gd name="connsiteY1" fmla="*/ 3512457 h 3512457"/>
                  <a:gd name="connsiteX2" fmla="*/ 404715 w 767572"/>
                  <a:gd name="connsiteY2" fmla="*/ 3512457 h 3512457"/>
                  <a:gd name="connsiteX3" fmla="*/ 404715 w 767572"/>
                  <a:gd name="connsiteY3" fmla="*/ 3512457 h 3512457"/>
                  <a:gd name="connsiteX0" fmla="*/ 1208639 w 1208639"/>
                  <a:gd name="connsiteY0" fmla="*/ 0 h 3512457"/>
                  <a:gd name="connsiteX1" fmla="*/ 845782 w 1208639"/>
                  <a:gd name="connsiteY1" fmla="*/ 3512457 h 3512457"/>
                  <a:gd name="connsiteX2" fmla="*/ 845782 w 1208639"/>
                  <a:gd name="connsiteY2" fmla="*/ 3512457 h 3512457"/>
                  <a:gd name="connsiteX3" fmla="*/ 845782 w 1208639"/>
                  <a:gd name="connsiteY3" fmla="*/ 3512457 h 3512457"/>
                  <a:gd name="connsiteX0" fmla="*/ 1208639 w 1208639"/>
                  <a:gd name="connsiteY0" fmla="*/ 0 h 3512457"/>
                  <a:gd name="connsiteX1" fmla="*/ 845782 w 1208639"/>
                  <a:gd name="connsiteY1" fmla="*/ 3512457 h 3512457"/>
                  <a:gd name="connsiteX2" fmla="*/ 845782 w 1208639"/>
                  <a:gd name="connsiteY2" fmla="*/ 3512457 h 3512457"/>
                  <a:gd name="connsiteX3" fmla="*/ 961896 w 1208639"/>
                  <a:gd name="connsiteY3" fmla="*/ 3512457 h 3512457"/>
                  <a:gd name="connsiteX0" fmla="*/ 1208639 w 1208639"/>
                  <a:gd name="connsiteY0" fmla="*/ 0 h 3512457"/>
                  <a:gd name="connsiteX1" fmla="*/ 845782 w 1208639"/>
                  <a:gd name="connsiteY1" fmla="*/ 3512457 h 3512457"/>
                  <a:gd name="connsiteX2" fmla="*/ 845782 w 1208639"/>
                  <a:gd name="connsiteY2" fmla="*/ 3512457 h 3512457"/>
                  <a:gd name="connsiteX0" fmla="*/ 1208639 w 1208639"/>
                  <a:gd name="connsiteY0" fmla="*/ 0 h 3512457"/>
                  <a:gd name="connsiteX1" fmla="*/ 845782 w 1208639"/>
                  <a:gd name="connsiteY1" fmla="*/ 3512457 h 3512457"/>
                  <a:gd name="connsiteX2" fmla="*/ 972782 w 1208639"/>
                  <a:gd name="connsiteY2" fmla="*/ 3512457 h 3512457"/>
                  <a:gd name="connsiteX0" fmla="*/ 1208639 w 1208639"/>
                  <a:gd name="connsiteY0" fmla="*/ 0 h 3512457"/>
                  <a:gd name="connsiteX1" fmla="*/ 845782 w 1208639"/>
                  <a:gd name="connsiteY1" fmla="*/ 3512457 h 3512457"/>
                  <a:gd name="connsiteX0" fmla="*/ 1161127 w 1161127"/>
                  <a:gd name="connsiteY0" fmla="*/ 0 h 3487057"/>
                  <a:gd name="connsiteX1" fmla="*/ 887170 w 1161127"/>
                  <a:gd name="connsiteY1" fmla="*/ 3487057 h 3487057"/>
                  <a:gd name="connsiteX0" fmla="*/ 1220581 w 1220581"/>
                  <a:gd name="connsiteY0" fmla="*/ 0 h 3487057"/>
                  <a:gd name="connsiteX1" fmla="*/ 946624 w 1220581"/>
                  <a:gd name="connsiteY1" fmla="*/ 3487057 h 3487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20581" h="3487057">
                    <a:moveTo>
                      <a:pt x="1220581" y="0"/>
                    </a:moveTo>
                    <a:cubicBezTo>
                      <a:pt x="-337285" y="517677"/>
                      <a:pt x="-376595" y="2876852"/>
                      <a:pt x="946624" y="348705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98F37A9-F602-BAB8-2150-325BE4FD31CD}"/>
                </a:ext>
              </a:extLst>
            </p:cNvPr>
            <p:cNvGrpSpPr/>
            <p:nvPr/>
          </p:nvGrpSpPr>
          <p:grpSpPr>
            <a:xfrm>
              <a:off x="6708427" y="3260817"/>
              <a:ext cx="2847750" cy="3542055"/>
              <a:chOff x="6656281" y="3235657"/>
              <a:chExt cx="2847750" cy="3542055"/>
            </a:xfrm>
            <a:solidFill>
              <a:srgbClr val="42458A"/>
            </a:solidFill>
          </p:grpSpPr>
          <p:sp>
            <p:nvSpPr>
              <p:cNvPr id="40" name="Rectangle 43">
                <a:extLst>
                  <a:ext uri="{FF2B5EF4-FFF2-40B4-BE49-F238E27FC236}">
                    <a16:creationId xmlns:a16="http://schemas.microsoft.com/office/drawing/2014/main" id="{C7816962-1A85-0203-EF8F-A2B7565604EE}"/>
                  </a:ext>
                </a:extLst>
              </p:cNvPr>
              <p:cNvSpPr/>
              <p:nvPr/>
            </p:nvSpPr>
            <p:spPr>
              <a:xfrm>
                <a:off x="6656281" y="3235657"/>
                <a:ext cx="2847750" cy="3542055"/>
              </a:xfrm>
              <a:custGeom>
                <a:avLst/>
                <a:gdLst>
                  <a:gd name="connsiteX0" fmla="*/ 0 w 540366"/>
                  <a:gd name="connsiteY0" fmla="*/ 0 h 1009934"/>
                  <a:gd name="connsiteX1" fmla="*/ 540366 w 540366"/>
                  <a:gd name="connsiteY1" fmla="*/ 0 h 1009934"/>
                  <a:gd name="connsiteX2" fmla="*/ 540366 w 540366"/>
                  <a:gd name="connsiteY2" fmla="*/ 1009934 h 1009934"/>
                  <a:gd name="connsiteX3" fmla="*/ 0 w 540366"/>
                  <a:gd name="connsiteY3" fmla="*/ 1009934 h 1009934"/>
                  <a:gd name="connsiteX4" fmla="*/ 0 w 540366"/>
                  <a:gd name="connsiteY4" fmla="*/ 0 h 1009934"/>
                  <a:gd name="connsiteX0" fmla="*/ 0 w 540366"/>
                  <a:gd name="connsiteY0" fmla="*/ 381000 h 1390934"/>
                  <a:gd name="connsiteX1" fmla="*/ 387966 w 540366"/>
                  <a:gd name="connsiteY1" fmla="*/ 0 h 1390934"/>
                  <a:gd name="connsiteX2" fmla="*/ 540366 w 540366"/>
                  <a:gd name="connsiteY2" fmla="*/ 1390934 h 1390934"/>
                  <a:gd name="connsiteX3" fmla="*/ 0 w 540366"/>
                  <a:gd name="connsiteY3" fmla="*/ 1390934 h 1390934"/>
                  <a:gd name="connsiteX4" fmla="*/ 0 w 540366"/>
                  <a:gd name="connsiteY4" fmla="*/ 381000 h 1390934"/>
                  <a:gd name="connsiteX0" fmla="*/ 0 w 635616"/>
                  <a:gd name="connsiteY0" fmla="*/ 381000 h 1390934"/>
                  <a:gd name="connsiteX1" fmla="*/ 387966 w 635616"/>
                  <a:gd name="connsiteY1" fmla="*/ 0 h 1390934"/>
                  <a:gd name="connsiteX2" fmla="*/ 635616 w 635616"/>
                  <a:gd name="connsiteY2" fmla="*/ 800384 h 1390934"/>
                  <a:gd name="connsiteX3" fmla="*/ 0 w 635616"/>
                  <a:gd name="connsiteY3" fmla="*/ 1390934 h 1390934"/>
                  <a:gd name="connsiteX4" fmla="*/ 0 w 635616"/>
                  <a:gd name="connsiteY4" fmla="*/ 381000 h 1390934"/>
                  <a:gd name="connsiteX0" fmla="*/ 657225 w 1292841"/>
                  <a:gd name="connsiteY0" fmla="*/ 381000 h 2981609"/>
                  <a:gd name="connsiteX1" fmla="*/ 1045191 w 1292841"/>
                  <a:gd name="connsiteY1" fmla="*/ 0 h 2981609"/>
                  <a:gd name="connsiteX2" fmla="*/ 1292841 w 1292841"/>
                  <a:gd name="connsiteY2" fmla="*/ 800384 h 2981609"/>
                  <a:gd name="connsiteX3" fmla="*/ 0 w 1292841"/>
                  <a:gd name="connsiteY3" fmla="*/ 2981609 h 2981609"/>
                  <a:gd name="connsiteX4" fmla="*/ 657225 w 1292841"/>
                  <a:gd name="connsiteY4" fmla="*/ 381000 h 2981609"/>
                  <a:gd name="connsiteX0" fmla="*/ 609600 w 1292841"/>
                  <a:gd name="connsiteY0" fmla="*/ 1752600 h 2981609"/>
                  <a:gd name="connsiteX1" fmla="*/ 1045191 w 1292841"/>
                  <a:gd name="connsiteY1" fmla="*/ 0 h 2981609"/>
                  <a:gd name="connsiteX2" fmla="*/ 1292841 w 1292841"/>
                  <a:gd name="connsiteY2" fmla="*/ 800384 h 2981609"/>
                  <a:gd name="connsiteX3" fmla="*/ 0 w 1292841"/>
                  <a:gd name="connsiteY3" fmla="*/ 2981609 h 2981609"/>
                  <a:gd name="connsiteX4" fmla="*/ 609600 w 1292841"/>
                  <a:gd name="connsiteY4" fmla="*/ 1752600 h 2981609"/>
                  <a:gd name="connsiteX0" fmla="*/ 609600 w 1862041"/>
                  <a:gd name="connsiteY0" fmla="*/ 1752600 h 2981609"/>
                  <a:gd name="connsiteX1" fmla="*/ 1045191 w 1862041"/>
                  <a:gd name="connsiteY1" fmla="*/ 0 h 2981609"/>
                  <a:gd name="connsiteX2" fmla="*/ 1292841 w 1862041"/>
                  <a:gd name="connsiteY2" fmla="*/ 800384 h 2981609"/>
                  <a:gd name="connsiteX3" fmla="*/ 0 w 1862041"/>
                  <a:gd name="connsiteY3" fmla="*/ 2981609 h 2981609"/>
                  <a:gd name="connsiteX4" fmla="*/ 609600 w 1862041"/>
                  <a:gd name="connsiteY4" fmla="*/ 1752600 h 2981609"/>
                  <a:gd name="connsiteX0" fmla="*/ 609600 w 1862041"/>
                  <a:gd name="connsiteY0" fmla="*/ 1752600 h 2981609"/>
                  <a:gd name="connsiteX1" fmla="*/ 1045191 w 1862041"/>
                  <a:gd name="connsiteY1" fmla="*/ 0 h 2981609"/>
                  <a:gd name="connsiteX2" fmla="*/ 1292841 w 1862041"/>
                  <a:gd name="connsiteY2" fmla="*/ 800384 h 2981609"/>
                  <a:gd name="connsiteX3" fmla="*/ 0 w 1862041"/>
                  <a:gd name="connsiteY3" fmla="*/ 2981609 h 2981609"/>
                  <a:gd name="connsiteX4" fmla="*/ 609600 w 1862041"/>
                  <a:gd name="connsiteY4" fmla="*/ 1752600 h 2981609"/>
                  <a:gd name="connsiteX0" fmla="*/ 609600 w 1862041"/>
                  <a:gd name="connsiteY0" fmla="*/ 1752600 h 2981609"/>
                  <a:gd name="connsiteX1" fmla="*/ 1045191 w 1862041"/>
                  <a:gd name="connsiteY1" fmla="*/ 0 h 2981609"/>
                  <a:gd name="connsiteX2" fmla="*/ 1292841 w 1862041"/>
                  <a:gd name="connsiteY2" fmla="*/ 800384 h 2981609"/>
                  <a:gd name="connsiteX3" fmla="*/ 0 w 1862041"/>
                  <a:gd name="connsiteY3" fmla="*/ 2981609 h 2981609"/>
                  <a:gd name="connsiteX4" fmla="*/ 609600 w 1862041"/>
                  <a:gd name="connsiteY4" fmla="*/ 1752600 h 2981609"/>
                  <a:gd name="connsiteX0" fmla="*/ 847725 w 1862041"/>
                  <a:gd name="connsiteY0" fmla="*/ 1981200 h 2981609"/>
                  <a:gd name="connsiteX1" fmla="*/ 1045191 w 1862041"/>
                  <a:gd name="connsiteY1" fmla="*/ 0 h 2981609"/>
                  <a:gd name="connsiteX2" fmla="*/ 1292841 w 1862041"/>
                  <a:gd name="connsiteY2" fmla="*/ 800384 h 2981609"/>
                  <a:gd name="connsiteX3" fmla="*/ 0 w 1862041"/>
                  <a:gd name="connsiteY3" fmla="*/ 2981609 h 2981609"/>
                  <a:gd name="connsiteX4" fmla="*/ 847725 w 1862041"/>
                  <a:gd name="connsiteY4" fmla="*/ 1981200 h 2981609"/>
                  <a:gd name="connsiteX0" fmla="*/ 847725 w 1862041"/>
                  <a:gd name="connsiteY0" fmla="*/ 1981200 h 2981609"/>
                  <a:gd name="connsiteX1" fmla="*/ 1045191 w 1862041"/>
                  <a:gd name="connsiteY1" fmla="*/ 0 h 2981609"/>
                  <a:gd name="connsiteX2" fmla="*/ 1292841 w 1862041"/>
                  <a:gd name="connsiteY2" fmla="*/ 800384 h 2981609"/>
                  <a:gd name="connsiteX3" fmla="*/ 0 w 1862041"/>
                  <a:gd name="connsiteY3" fmla="*/ 2981609 h 2981609"/>
                  <a:gd name="connsiteX4" fmla="*/ 847725 w 1862041"/>
                  <a:gd name="connsiteY4" fmla="*/ 1981200 h 2981609"/>
                  <a:gd name="connsiteX0" fmla="*/ 847725 w 1862041"/>
                  <a:gd name="connsiteY0" fmla="*/ 1981200 h 2981609"/>
                  <a:gd name="connsiteX1" fmla="*/ 1045191 w 1862041"/>
                  <a:gd name="connsiteY1" fmla="*/ 0 h 2981609"/>
                  <a:gd name="connsiteX2" fmla="*/ 1292841 w 1862041"/>
                  <a:gd name="connsiteY2" fmla="*/ 800384 h 2981609"/>
                  <a:gd name="connsiteX3" fmla="*/ 0 w 1862041"/>
                  <a:gd name="connsiteY3" fmla="*/ 2981609 h 2981609"/>
                  <a:gd name="connsiteX4" fmla="*/ 847725 w 1862041"/>
                  <a:gd name="connsiteY4" fmla="*/ 1981200 h 2981609"/>
                  <a:gd name="connsiteX0" fmla="*/ 847725 w 1847001"/>
                  <a:gd name="connsiteY0" fmla="*/ 1981200 h 3002846"/>
                  <a:gd name="connsiteX1" fmla="*/ 1045191 w 1847001"/>
                  <a:gd name="connsiteY1" fmla="*/ 0 h 3002846"/>
                  <a:gd name="connsiteX2" fmla="*/ 1292841 w 1847001"/>
                  <a:gd name="connsiteY2" fmla="*/ 800384 h 3002846"/>
                  <a:gd name="connsiteX3" fmla="*/ 0 w 1847001"/>
                  <a:gd name="connsiteY3" fmla="*/ 2981609 h 3002846"/>
                  <a:gd name="connsiteX4" fmla="*/ 847725 w 1847001"/>
                  <a:gd name="connsiteY4" fmla="*/ 1981200 h 3002846"/>
                  <a:gd name="connsiteX0" fmla="*/ 861180 w 1860456"/>
                  <a:gd name="connsiteY0" fmla="*/ 1981200 h 3002846"/>
                  <a:gd name="connsiteX1" fmla="*/ 1058646 w 1860456"/>
                  <a:gd name="connsiteY1" fmla="*/ 0 h 3002846"/>
                  <a:gd name="connsiteX2" fmla="*/ 1306296 w 1860456"/>
                  <a:gd name="connsiteY2" fmla="*/ 800384 h 3002846"/>
                  <a:gd name="connsiteX3" fmla="*/ 13455 w 1860456"/>
                  <a:gd name="connsiteY3" fmla="*/ 2981609 h 3002846"/>
                  <a:gd name="connsiteX4" fmla="*/ 861180 w 1860456"/>
                  <a:gd name="connsiteY4" fmla="*/ 1981200 h 3002846"/>
                  <a:gd name="connsiteX0" fmla="*/ 861342 w 1860618"/>
                  <a:gd name="connsiteY0" fmla="*/ 1981200 h 3002846"/>
                  <a:gd name="connsiteX1" fmla="*/ 1058808 w 1860618"/>
                  <a:gd name="connsiteY1" fmla="*/ 0 h 3002846"/>
                  <a:gd name="connsiteX2" fmla="*/ 1306458 w 1860618"/>
                  <a:gd name="connsiteY2" fmla="*/ 800384 h 3002846"/>
                  <a:gd name="connsiteX3" fmla="*/ 13617 w 1860618"/>
                  <a:gd name="connsiteY3" fmla="*/ 2981609 h 3002846"/>
                  <a:gd name="connsiteX4" fmla="*/ 861342 w 1860618"/>
                  <a:gd name="connsiteY4" fmla="*/ 1981200 h 3002846"/>
                  <a:gd name="connsiteX0" fmla="*/ 876201 w 1321317"/>
                  <a:gd name="connsiteY0" fmla="*/ 1981200 h 3518532"/>
                  <a:gd name="connsiteX1" fmla="*/ 1073667 w 1321317"/>
                  <a:gd name="connsiteY1" fmla="*/ 0 h 3518532"/>
                  <a:gd name="connsiteX2" fmla="*/ 1321317 w 1321317"/>
                  <a:gd name="connsiteY2" fmla="*/ 800384 h 3518532"/>
                  <a:gd name="connsiteX3" fmla="*/ 295793 w 1321317"/>
                  <a:gd name="connsiteY3" fmla="*/ 3406442 h 3518532"/>
                  <a:gd name="connsiteX4" fmla="*/ 28476 w 1321317"/>
                  <a:gd name="connsiteY4" fmla="*/ 2981609 h 3518532"/>
                  <a:gd name="connsiteX5" fmla="*/ 876201 w 1321317"/>
                  <a:gd name="connsiteY5" fmla="*/ 1981200 h 3518532"/>
                  <a:gd name="connsiteX0" fmla="*/ 1709227 w 2154343"/>
                  <a:gd name="connsiteY0" fmla="*/ 1981200 h 3559152"/>
                  <a:gd name="connsiteX1" fmla="*/ 1906693 w 2154343"/>
                  <a:gd name="connsiteY1" fmla="*/ 0 h 3559152"/>
                  <a:gd name="connsiteX2" fmla="*/ 2154343 w 2154343"/>
                  <a:gd name="connsiteY2" fmla="*/ 800384 h 3559152"/>
                  <a:gd name="connsiteX3" fmla="*/ 1128819 w 2154343"/>
                  <a:gd name="connsiteY3" fmla="*/ 3406442 h 3559152"/>
                  <a:gd name="connsiteX4" fmla="*/ 861502 w 2154343"/>
                  <a:gd name="connsiteY4" fmla="*/ 2981609 h 3559152"/>
                  <a:gd name="connsiteX5" fmla="*/ 1709227 w 2154343"/>
                  <a:gd name="connsiteY5" fmla="*/ 1981200 h 3559152"/>
                  <a:gd name="connsiteX0" fmla="*/ 1709227 w 2154343"/>
                  <a:gd name="connsiteY0" fmla="*/ 1981200 h 3542055"/>
                  <a:gd name="connsiteX1" fmla="*/ 1906693 w 2154343"/>
                  <a:gd name="connsiteY1" fmla="*/ 0 h 3542055"/>
                  <a:gd name="connsiteX2" fmla="*/ 2154343 w 2154343"/>
                  <a:gd name="connsiteY2" fmla="*/ 800384 h 3542055"/>
                  <a:gd name="connsiteX3" fmla="*/ 1128819 w 2154343"/>
                  <a:gd name="connsiteY3" fmla="*/ 3406442 h 3542055"/>
                  <a:gd name="connsiteX4" fmla="*/ 861502 w 2154343"/>
                  <a:gd name="connsiteY4" fmla="*/ 2981609 h 3542055"/>
                  <a:gd name="connsiteX5" fmla="*/ 1709227 w 2154343"/>
                  <a:gd name="connsiteY5" fmla="*/ 1981200 h 3542055"/>
                  <a:gd name="connsiteX0" fmla="*/ 1709227 w 2446761"/>
                  <a:gd name="connsiteY0" fmla="*/ 1981200 h 3542055"/>
                  <a:gd name="connsiteX1" fmla="*/ 1906693 w 2446761"/>
                  <a:gd name="connsiteY1" fmla="*/ 0 h 3542055"/>
                  <a:gd name="connsiteX2" fmla="*/ 2154343 w 2446761"/>
                  <a:gd name="connsiteY2" fmla="*/ 800384 h 3542055"/>
                  <a:gd name="connsiteX3" fmla="*/ 1128819 w 2446761"/>
                  <a:gd name="connsiteY3" fmla="*/ 3406442 h 3542055"/>
                  <a:gd name="connsiteX4" fmla="*/ 861502 w 2446761"/>
                  <a:gd name="connsiteY4" fmla="*/ 2981609 h 3542055"/>
                  <a:gd name="connsiteX5" fmla="*/ 1709227 w 2446761"/>
                  <a:gd name="connsiteY5" fmla="*/ 1981200 h 3542055"/>
                  <a:gd name="connsiteX0" fmla="*/ 1709227 w 2847750"/>
                  <a:gd name="connsiteY0" fmla="*/ 1981200 h 3542055"/>
                  <a:gd name="connsiteX1" fmla="*/ 1906693 w 2847750"/>
                  <a:gd name="connsiteY1" fmla="*/ 0 h 3542055"/>
                  <a:gd name="connsiteX2" fmla="*/ 2154343 w 2847750"/>
                  <a:gd name="connsiteY2" fmla="*/ 800384 h 3542055"/>
                  <a:gd name="connsiteX3" fmla="*/ 1128819 w 2847750"/>
                  <a:gd name="connsiteY3" fmla="*/ 3406442 h 3542055"/>
                  <a:gd name="connsiteX4" fmla="*/ 861502 w 2847750"/>
                  <a:gd name="connsiteY4" fmla="*/ 2981609 h 3542055"/>
                  <a:gd name="connsiteX5" fmla="*/ 1709227 w 2847750"/>
                  <a:gd name="connsiteY5" fmla="*/ 1981200 h 35420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847750" h="3542055">
                    <a:moveTo>
                      <a:pt x="1709227" y="1981200"/>
                    </a:moveTo>
                    <a:cubicBezTo>
                      <a:pt x="2127474" y="1130300"/>
                      <a:pt x="1840871" y="660400"/>
                      <a:pt x="1906693" y="0"/>
                    </a:cubicBezTo>
                    <a:cubicBezTo>
                      <a:pt x="2094018" y="76295"/>
                      <a:pt x="2147993" y="581214"/>
                      <a:pt x="2154343" y="800384"/>
                    </a:cubicBezTo>
                    <a:cubicBezTo>
                      <a:pt x="3070331" y="1397758"/>
                      <a:pt x="3388993" y="3423905"/>
                      <a:pt x="1128819" y="3406442"/>
                    </a:cubicBezTo>
                    <a:cubicBezTo>
                      <a:pt x="913346" y="3769980"/>
                      <a:pt x="-1123299" y="3324983"/>
                      <a:pt x="861502" y="2981609"/>
                    </a:cubicBezTo>
                    <a:cubicBezTo>
                      <a:pt x="744027" y="2190939"/>
                      <a:pt x="1417127" y="2076545"/>
                      <a:pt x="1709227" y="1981200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7F6F6EC7-585B-306B-0CBE-76E6C3025FF5}"/>
                  </a:ext>
                </a:extLst>
              </p:cNvPr>
              <p:cNvSpPr/>
              <p:nvPr/>
            </p:nvSpPr>
            <p:spPr>
              <a:xfrm>
                <a:off x="8348980" y="5215116"/>
                <a:ext cx="401320" cy="80783"/>
              </a:xfrm>
              <a:custGeom>
                <a:avLst/>
                <a:gdLst>
                  <a:gd name="connsiteX0" fmla="*/ 0 w 393700"/>
                  <a:gd name="connsiteY0" fmla="*/ 0 h 101600"/>
                  <a:gd name="connsiteX1" fmla="*/ 393700 w 393700"/>
                  <a:gd name="connsiteY1" fmla="*/ 101600 h 101600"/>
                  <a:gd name="connsiteX2" fmla="*/ 393700 w 393700"/>
                  <a:gd name="connsiteY2" fmla="*/ 101600 h 101600"/>
                  <a:gd name="connsiteX0" fmla="*/ 0 w 401320"/>
                  <a:gd name="connsiteY0" fmla="*/ 0 h 78740"/>
                  <a:gd name="connsiteX1" fmla="*/ 401320 w 401320"/>
                  <a:gd name="connsiteY1" fmla="*/ 78740 h 78740"/>
                  <a:gd name="connsiteX2" fmla="*/ 401320 w 401320"/>
                  <a:gd name="connsiteY2" fmla="*/ 78740 h 78740"/>
                  <a:gd name="connsiteX0" fmla="*/ 0 w 401320"/>
                  <a:gd name="connsiteY0" fmla="*/ 1441 h 80181"/>
                  <a:gd name="connsiteX1" fmla="*/ 401320 w 401320"/>
                  <a:gd name="connsiteY1" fmla="*/ 80181 h 80181"/>
                  <a:gd name="connsiteX2" fmla="*/ 401320 w 401320"/>
                  <a:gd name="connsiteY2" fmla="*/ 80181 h 80181"/>
                  <a:gd name="connsiteX0" fmla="*/ 0 w 401320"/>
                  <a:gd name="connsiteY0" fmla="*/ 2043 h 80783"/>
                  <a:gd name="connsiteX1" fmla="*/ 401320 w 401320"/>
                  <a:gd name="connsiteY1" fmla="*/ 80783 h 80783"/>
                  <a:gd name="connsiteX2" fmla="*/ 401320 w 401320"/>
                  <a:gd name="connsiteY2" fmla="*/ 80783 h 807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01320" h="80783">
                    <a:moveTo>
                      <a:pt x="0" y="2043"/>
                    </a:moveTo>
                    <a:cubicBezTo>
                      <a:pt x="149013" y="-9810"/>
                      <a:pt x="267547" y="31676"/>
                      <a:pt x="401320" y="80783"/>
                    </a:cubicBezTo>
                    <a:lnTo>
                      <a:pt x="401320" y="80783"/>
                    </a:ln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7476AF7C-115C-9A97-3A3C-C77D2A30A396}"/>
                  </a:ext>
                </a:extLst>
              </p:cNvPr>
              <p:cNvSpPr/>
              <p:nvPr/>
            </p:nvSpPr>
            <p:spPr>
              <a:xfrm>
                <a:off x="7516672" y="6204522"/>
                <a:ext cx="401320" cy="46370"/>
              </a:xfrm>
              <a:custGeom>
                <a:avLst/>
                <a:gdLst>
                  <a:gd name="connsiteX0" fmla="*/ 0 w 393700"/>
                  <a:gd name="connsiteY0" fmla="*/ 0 h 101600"/>
                  <a:gd name="connsiteX1" fmla="*/ 393700 w 393700"/>
                  <a:gd name="connsiteY1" fmla="*/ 101600 h 101600"/>
                  <a:gd name="connsiteX2" fmla="*/ 393700 w 393700"/>
                  <a:gd name="connsiteY2" fmla="*/ 101600 h 101600"/>
                  <a:gd name="connsiteX0" fmla="*/ 0 w 401320"/>
                  <a:gd name="connsiteY0" fmla="*/ 0 h 78740"/>
                  <a:gd name="connsiteX1" fmla="*/ 401320 w 401320"/>
                  <a:gd name="connsiteY1" fmla="*/ 78740 h 78740"/>
                  <a:gd name="connsiteX2" fmla="*/ 401320 w 401320"/>
                  <a:gd name="connsiteY2" fmla="*/ 78740 h 78740"/>
                  <a:gd name="connsiteX0" fmla="*/ 0 w 401320"/>
                  <a:gd name="connsiteY0" fmla="*/ 1441 h 80181"/>
                  <a:gd name="connsiteX1" fmla="*/ 401320 w 401320"/>
                  <a:gd name="connsiteY1" fmla="*/ 80181 h 80181"/>
                  <a:gd name="connsiteX2" fmla="*/ 401320 w 401320"/>
                  <a:gd name="connsiteY2" fmla="*/ 80181 h 80181"/>
                  <a:gd name="connsiteX0" fmla="*/ 0 w 401320"/>
                  <a:gd name="connsiteY0" fmla="*/ 2043 h 80783"/>
                  <a:gd name="connsiteX1" fmla="*/ 401320 w 401320"/>
                  <a:gd name="connsiteY1" fmla="*/ 80783 h 80783"/>
                  <a:gd name="connsiteX2" fmla="*/ 401320 w 401320"/>
                  <a:gd name="connsiteY2" fmla="*/ 80783 h 80783"/>
                  <a:gd name="connsiteX0" fmla="*/ 0 w 401320"/>
                  <a:gd name="connsiteY0" fmla="*/ 2043 h 80783"/>
                  <a:gd name="connsiteX1" fmla="*/ 401320 w 401320"/>
                  <a:gd name="connsiteY1" fmla="*/ 80783 h 80783"/>
                  <a:gd name="connsiteX2" fmla="*/ 401320 w 401320"/>
                  <a:gd name="connsiteY2" fmla="*/ 19823 h 80783"/>
                  <a:gd name="connsiteX0" fmla="*/ 0 w 401320"/>
                  <a:gd name="connsiteY0" fmla="*/ 2043 h 80783"/>
                  <a:gd name="connsiteX1" fmla="*/ 401320 w 401320"/>
                  <a:gd name="connsiteY1" fmla="*/ 80783 h 80783"/>
                  <a:gd name="connsiteX0" fmla="*/ 0 w 401320"/>
                  <a:gd name="connsiteY0" fmla="*/ 5730 h 46370"/>
                  <a:gd name="connsiteX1" fmla="*/ 401320 w 401320"/>
                  <a:gd name="connsiteY1" fmla="*/ 46370 h 46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01320" h="46370">
                    <a:moveTo>
                      <a:pt x="0" y="5730"/>
                    </a:moveTo>
                    <a:cubicBezTo>
                      <a:pt x="149013" y="-6123"/>
                      <a:pt x="267547" y="-2737"/>
                      <a:pt x="401320" y="46370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638F4A12-49C0-2043-6BE4-097934DE6459}"/>
                  </a:ext>
                </a:extLst>
              </p:cNvPr>
              <p:cNvSpPr/>
              <p:nvPr/>
            </p:nvSpPr>
            <p:spPr>
              <a:xfrm rot="17542130">
                <a:off x="7124414" y="6546297"/>
                <a:ext cx="334951" cy="106133"/>
              </a:xfrm>
              <a:custGeom>
                <a:avLst/>
                <a:gdLst>
                  <a:gd name="connsiteX0" fmla="*/ 0 w 393700"/>
                  <a:gd name="connsiteY0" fmla="*/ 0 h 101600"/>
                  <a:gd name="connsiteX1" fmla="*/ 393700 w 393700"/>
                  <a:gd name="connsiteY1" fmla="*/ 101600 h 101600"/>
                  <a:gd name="connsiteX2" fmla="*/ 393700 w 393700"/>
                  <a:gd name="connsiteY2" fmla="*/ 101600 h 101600"/>
                  <a:gd name="connsiteX0" fmla="*/ 0 w 401320"/>
                  <a:gd name="connsiteY0" fmla="*/ 0 h 78740"/>
                  <a:gd name="connsiteX1" fmla="*/ 401320 w 401320"/>
                  <a:gd name="connsiteY1" fmla="*/ 78740 h 78740"/>
                  <a:gd name="connsiteX2" fmla="*/ 401320 w 401320"/>
                  <a:gd name="connsiteY2" fmla="*/ 78740 h 78740"/>
                  <a:gd name="connsiteX0" fmla="*/ 0 w 401320"/>
                  <a:gd name="connsiteY0" fmla="*/ 1441 h 80181"/>
                  <a:gd name="connsiteX1" fmla="*/ 401320 w 401320"/>
                  <a:gd name="connsiteY1" fmla="*/ 80181 h 80181"/>
                  <a:gd name="connsiteX2" fmla="*/ 401320 w 401320"/>
                  <a:gd name="connsiteY2" fmla="*/ 80181 h 80181"/>
                  <a:gd name="connsiteX0" fmla="*/ 0 w 401320"/>
                  <a:gd name="connsiteY0" fmla="*/ 2043 h 80783"/>
                  <a:gd name="connsiteX1" fmla="*/ 401320 w 401320"/>
                  <a:gd name="connsiteY1" fmla="*/ 80783 h 80783"/>
                  <a:gd name="connsiteX2" fmla="*/ 401320 w 401320"/>
                  <a:gd name="connsiteY2" fmla="*/ 80783 h 80783"/>
                  <a:gd name="connsiteX0" fmla="*/ 0 w 401320"/>
                  <a:gd name="connsiteY0" fmla="*/ 2043 h 80783"/>
                  <a:gd name="connsiteX1" fmla="*/ 401320 w 401320"/>
                  <a:gd name="connsiteY1" fmla="*/ 80783 h 80783"/>
                  <a:gd name="connsiteX2" fmla="*/ 401320 w 401320"/>
                  <a:gd name="connsiteY2" fmla="*/ 19823 h 80783"/>
                  <a:gd name="connsiteX0" fmla="*/ 0 w 401320"/>
                  <a:gd name="connsiteY0" fmla="*/ 2043 h 80783"/>
                  <a:gd name="connsiteX1" fmla="*/ 401320 w 401320"/>
                  <a:gd name="connsiteY1" fmla="*/ 80783 h 80783"/>
                  <a:gd name="connsiteX0" fmla="*/ 0 w 401320"/>
                  <a:gd name="connsiteY0" fmla="*/ 5730 h 46370"/>
                  <a:gd name="connsiteX1" fmla="*/ 401320 w 401320"/>
                  <a:gd name="connsiteY1" fmla="*/ 46370 h 46370"/>
                  <a:gd name="connsiteX0" fmla="*/ 0 w 359039"/>
                  <a:gd name="connsiteY0" fmla="*/ 3255 h 61294"/>
                  <a:gd name="connsiteX1" fmla="*/ 359039 w 359039"/>
                  <a:gd name="connsiteY1" fmla="*/ 61294 h 61294"/>
                  <a:gd name="connsiteX0" fmla="*/ 0 w 334951"/>
                  <a:gd name="connsiteY0" fmla="*/ 6575 h 43627"/>
                  <a:gd name="connsiteX1" fmla="*/ 334951 w 334951"/>
                  <a:gd name="connsiteY1" fmla="*/ 43627 h 43627"/>
                  <a:gd name="connsiteX0" fmla="*/ 0 w 334951"/>
                  <a:gd name="connsiteY0" fmla="*/ 61832 h 98884"/>
                  <a:gd name="connsiteX1" fmla="*/ 334951 w 334951"/>
                  <a:gd name="connsiteY1" fmla="*/ 98884 h 98884"/>
                  <a:gd name="connsiteX0" fmla="*/ 0 w 334951"/>
                  <a:gd name="connsiteY0" fmla="*/ 69081 h 106133"/>
                  <a:gd name="connsiteX1" fmla="*/ 334951 w 334951"/>
                  <a:gd name="connsiteY1" fmla="*/ 106133 h 106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4951" h="106133">
                    <a:moveTo>
                      <a:pt x="0" y="69081"/>
                    </a:moveTo>
                    <a:cubicBezTo>
                      <a:pt x="200846" y="-67103"/>
                      <a:pt x="224757" y="26722"/>
                      <a:pt x="334951" y="106133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A56B1BB9-D2AD-202C-B0A4-63B6BCAAE2AE}"/>
                  </a:ext>
                </a:extLst>
              </p:cNvPr>
              <p:cNvSpPr/>
              <p:nvPr/>
            </p:nvSpPr>
            <p:spPr>
              <a:xfrm rot="17542130">
                <a:off x="6891460" y="6513996"/>
                <a:ext cx="334951" cy="106133"/>
              </a:xfrm>
              <a:custGeom>
                <a:avLst/>
                <a:gdLst>
                  <a:gd name="connsiteX0" fmla="*/ 0 w 393700"/>
                  <a:gd name="connsiteY0" fmla="*/ 0 h 101600"/>
                  <a:gd name="connsiteX1" fmla="*/ 393700 w 393700"/>
                  <a:gd name="connsiteY1" fmla="*/ 101600 h 101600"/>
                  <a:gd name="connsiteX2" fmla="*/ 393700 w 393700"/>
                  <a:gd name="connsiteY2" fmla="*/ 101600 h 101600"/>
                  <a:gd name="connsiteX0" fmla="*/ 0 w 401320"/>
                  <a:gd name="connsiteY0" fmla="*/ 0 h 78740"/>
                  <a:gd name="connsiteX1" fmla="*/ 401320 w 401320"/>
                  <a:gd name="connsiteY1" fmla="*/ 78740 h 78740"/>
                  <a:gd name="connsiteX2" fmla="*/ 401320 w 401320"/>
                  <a:gd name="connsiteY2" fmla="*/ 78740 h 78740"/>
                  <a:gd name="connsiteX0" fmla="*/ 0 w 401320"/>
                  <a:gd name="connsiteY0" fmla="*/ 1441 h 80181"/>
                  <a:gd name="connsiteX1" fmla="*/ 401320 w 401320"/>
                  <a:gd name="connsiteY1" fmla="*/ 80181 h 80181"/>
                  <a:gd name="connsiteX2" fmla="*/ 401320 w 401320"/>
                  <a:gd name="connsiteY2" fmla="*/ 80181 h 80181"/>
                  <a:gd name="connsiteX0" fmla="*/ 0 w 401320"/>
                  <a:gd name="connsiteY0" fmla="*/ 2043 h 80783"/>
                  <a:gd name="connsiteX1" fmla="*/ 401320 w 401320"/>
                  <a:gd name="connsiteY1" fmla="*/ 80783 h 80783"/>
                  <a:gd name="connsiteX2" fmla="*/ 401320 w 401320"/>
                  <a:gd name="connsiteY2" fmla="*/ 80783 h 80783"/>
                  <a:gd name="connsiteX0" fmla="*/ 0 w 401320"/>
                  <a:gd name="connsiteY0" fmla="*/ 2043 h 80783"/>
                  <a:gd name="connsiteX1" fmla="*/ 401320 w 401320"/>
                  <a:gd name="connsiteY1" fmla="*/ 80783 h 80783"/>
                  <a:gd name="connsiteX2" fmla="*/ 401320 w 401320"/>
                  <a:gd name="connsiteY2" fmla="*/ 19823 h 80783"/>
                  <a:gd name="connsiteX0" fmla="*/ 0 w 401320"/>
                  <a:gd name="connsiteY0" fmla="*/ 2043 h 80783"/>
                  <a:gd name="connsiteX1" fmla="*/ 401320 w 401320"/>
                  <a:gd name="connsiteY1" fmla="*/ 80783 h 80783"/>
                  <a:gd name="connsiteX0" fmla="*/ 0 w 401320"/>
                  <a:gd name="connsiteY0" fmla="*/ 5730 h 46370"/>
                  <a:gd name="connsiteX1" fmla="*/ 401320 w 401320"/>
                  <a:gd name="connsiteY1" fmla="*/ 46370 h 46370"/>
                  <a:gd name="connsiteX0" fmla="*/ 0 w 359039"/>
                  <a:gd name="connsiteY0" fmla="*/ 3255 h 61294"/>
                  <a:gd name="connsiteX1" fmla="*/ 359039 w 359039"/>
                  <a:gd name="connsiteY1" fmla="*/ 61294 h 61294"/>
                  <a:gd name="connsiteX0" fmla="*/ 0 w 334951"/>
                  <a:gd name="connsiteY0" fmla="*/ 6575 h 43627"/>
                  <a:gd name="connsiteX1" fmla="*/ 334951 w 334951"/>
                  <a:gd name="connsiteY1" fmla="*/ 43627 h 43627"/>
                  <a:gd name="connsiteX0" fmla="*/ 0 w 334951"/>
                  <a:gd name="connsiteY0" fmla="*/ 61832 h 98884"/>
                  <a:gd name="connsiteX1" fmla="*/ 334951 w 334951"/>
                  <a:gd name="connsiteY1" fmla="*/ 98884 h 98884"/>
                  <a:gd name="connsiteX0" fmla="*/ 0 w 334951"/>
                  <a:gd name="connsiteY0" fmla="*/ 69081 h 106133"/>
                  <a:gd name="connsiteX1" fmla="*/ 334951 w 334951"/>
                  <a:gd name="connsiteY1" fmla="*/ 106133 h 106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4951" h="106133">
                    <a:moveTo>
                      <a:pt x="0" y="69081"/>
                    </a:moveTo>
                    <a:cubicBezTo>
                      <a:pt x="200846" y="-67103"/>
                      <a:pt x="224757" y="26722"/>
                      <a:pt x="334951" y="106133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0372A27A-6CFD-B1CA-15C7-5DE3C268177B}"/>
                  </a:ext>
                </a:extLst>
              </p:cNvPr>
              <p:cNvSpPr/>
              <p:nvPr/>
            </p:nvSpPr>
            <p:spPr>
              <a:xfrm rot="17542130">
                <a:off x="6711975" y="6478416"/>
                <a:ext cx="334951" cy="106133"/>
              </a:xfrm>
              <a:custGeom>
                <a:avLst/>
                <a:gdLst>
                  <a:gd name="connsiteX0" fmla="*/ 0 w 393700"/>
                  <a:gd name="connsiteY0" fmla="*/ 0 h 101600"/>
                  <a:gd name="connsiteX1" fmla="*/ 393700 w 393700"/>
                  <a:gd name="connsiteY1" fmla="*/ 101600 h 101600"/>
                  <a:gd name="connsiteX2" fmla="*/ 393700 w 393700"/>
                  <a:gd name="connsiteY2" fmla="*/ 101600 h 101600"/>
                  <a:gd name="connsiteX0" fmla="*/ 0 w 401320"/>
                  <a:gd name="connsiteY0" fmla="*/ 0 h 78740"/>
                  <a:gd name="connsiteX1" fmla="*/ 401320 w 401320"/>
                  <a:gd name="connsiteY1" fmla="*/ 78740 h 78740"/>
                  <a:gd name="connsiteX2" fmla="*/ 401320 w 401320"/>
                  <a:gd name="connsiteY2" fmla="*/ 78740 h 78740"/>
                  <a:gd name="connsiteX0" fmla="*/ 0 w 401320"/>
                  <a:gd name="connsiteY0" fmla="*/ 1441 h 80181"/>
                  <a:gd name="connsiteX1" fmla="*/ 401320 w 401320"/>
                  <a:gd name="connsiteY1" fmla="*/ 80181 h 80181"/>
                  <a:gd name="connsiteX2" fmla="*/ 401320 w 401320"/>
                  <a:gd name="connsiteY2" fmla="*/ 80181 h 80181"/>
                  <a:gd name="connsiteX0" fmla="*/ 0 w 401320"/>
                  <a:gd name="connsiteY0" fmla="*/ 2043 h 80783"/>
                  <a:gd name="connsiteX1" fmla="*/ 401320 w 401320"/>
                  <a:gd name="connsiteY1" fmla="*/ 80783 h 80783"/>
                  <a:gd name="connsiteX2" fmla="*/ 401320 w 401320"/>
                  <a:gd name="connsiteY2" fmla="*/ 80783 h 80783"/>
                  <a:gd name="connsiteX0" fmla="*/ 0 w 401320"/>
                  <a:gd name="connsiteY0" fmla="*/ 2043 h 80783"/>
                  <a:gd name="connsiteX1" fmla="*/ 401320 w 401320"/>
                  <a:gd name="connsiteY1" fmla="*/ 80783 h 80783"/>
                  <a:gd name="connsiteX2" fmla="*/ 401320 w 401320"/>
                  <a:gd name="connsiteY2" fmla="*/ 19823 h 80783"/>
                  <a:gd name="connsiteX0" fmla="*/ 0 w 401320"/>
                  <a:gd name="connsiteY0" fmla="*/ 2043 h 80783"/>
                  <a:gd name="connsiteX1" fmla="*/ 401320 w 401320"/>
                  <a:gd name="connsiteY1" fmla="*/ 80783 h 80783"/>
                  <a:gd name="connsiteX0" fmla="*/ 0 w 401320"/>
                  <a:gd name="connsiteY0" fmla="*/ 5730 h 46370"/>
                  <a:gd name="connsiteX1" fmla="*/ 401320 w 401320"/>
                  <a:gd name="connsiteY1" fmla="*/ 46370 h 46370"/>
                  <a:gd name="connsiteX0" fmla="*/ 0 w 359039"/>
                  <a:gd name="connsiteY0" fmla="*/ 3255 h 61294"/>
                  <a:gd name="connsiteX1" fmla="*/ 359039 w 359039"/>
                  <a:gd name="connsiteY1" fmla="*/ 61294 h 61294"/>
                  <a:gd name="connsiteX0" fmla="*/ 0 w 334951"/>
                  <a:gd name="connsiteY0" fmla="*/ 6575 h 43627"/>
                  <a:gd name="connsiteX1" fmla="*/ 334951 w 334951"/>
                  <a:gd name="connsiteY1" fmla="*/ 43627 h 43627"/>
                  <a:gd name="connsiteX0" fmla="*/ 0 w 334951"/>
                  <a:gd name="connsiteY0" fmla="*/ 61832 h 98884"/>
                  <a:gd name="connsiteX1" fmla="*/ 334951 w 334951"/>
                  <a:gd name="connsiteY1" fmla="*/ 98884 h 98884"/>
                  <a:gd name="connsiteX0" fmla="*/ 0 w 334951"/>
                  <a:gd name="connsiteY0" fmla="*/ 69081 h 106133"/>
                  <a:gd name="connsiteX1" fmla="*/ 334951 w 334951"/>
                  <a:gd name="connsiteY1" fmla="*/ 106133 h 106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4951" h="106133">
                    <a:moveTo>
                      <a:pt x="0" y="69081"/>
                    </a:moveTo>
                    <a:cubicBezTo>
                      <a:pt x="200846" y="-67103"/>
                      <a:pt x="224757" y="26722"/>
                      <a:pt x="334951" y="106133"/>
                    </a:cubicBez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2F8A5EA-0452-B359-2B3D-BF421EEDB066}"/>
                </a:ext>
              </a:extLst>
            </p:cNvPr>
            <p:cNvGrpSpPr/>
            <p:nvPr/>
          </p:nvGrpSpPr>
          <p:grpSpPr>
            <a:xfrm>
              <a:off x="6732995" y="4853928"/>
              <a:ext cx="851156" cy="634689"/>
              <a:chOff x="6732995" y="4853928"/>
              <a:chExt cx="851156" cy="634689"/>
            </a:xfrm>
            <a:solidFill>
              <a:srgbClr val="F4E0C7"/>
            </a:solidFill>
          </p:grpSpPr>
          <p:sp>
            <p:nvSpPr>
              <p:cNvPr id="37" name="Rectangle 49">
                <a:extLst>
                  <a:ext uri="{FF2B5EF4-FFF2-40B4-BE49-F238E27FC236}">
                    <a16:creationId xmlns:a16="http://schemas.microsoft.com/office/drawing/2014/main" id="{3E282158-7591-BE6D-93EB-09B9D8A88303}"/>
                  </a:ext>
                </a:extLst>
              </p:cNvPr>
              <p:cNvSpPr/>
              <p:nvPr/>
            </p:nvSpPr>
            <p:spPr>
              <a:xfrm>
                <a:off x="6732995" y="4853928"/>
                <a:ext cx="851156" cy="634689"/>
              </a:xfrm>
              <a:custGeom>
                <a:avLst/>
                <a:gdLst>
                  <a:gd name="connsiteX0" fmla="*/ 0 w 621982"/>
                  <a:gd name="connsiteY0" fmla="*/ 0 h 202272"/>
                  <a:gd name="connsiteX1" fmla="*/ 621982 w 621982"/>
                  <a:gd name="connsiteY1" fmla="*/ 0 h 202272"/>
                  <a:gd name="connsiteX2" fmla="*/ 621982 w 621982"/>
                  <a:gd name="connsiteY2" fmla="*/ 202272 h 202272"/>
                  <a:gd name="connsiteX3" fmla="*/ 0 w 621982"/>
                  <a:gd name="connsiteY3" fmla="*/ 202272 h 202272"/>
                  <a:gd name="connsiteX4" fmla="*/ 0 w 621982"/>
                  <a:gd name="connsiteY4" fmla="*/ 0 h 202272"/>
                  <a:gd name="connsiteX0" fmla="*/ 0 w 621982"/>
                  <a:gd name="connsiteY0" fmla="*/ 0 h 484212"/>
                  <a:gd name="connsiteX1" fmla="*/ 621982 w 621982"/>
                  <a:gd name="connsiteY1" fmla="*/ 0 h 484212"/>
                  <a:gd name="connsiteX2" fmla="*/ 621982 w 621982"/>
                  <a:gd name="connsiteY2" fmla="*/ 202272 h 484212"/>
                  <a:gd name="connsiteX3" fmla="*/ 7620 w 621982"/>
                  <a:gd name="connsiteY3" fmla="*/ 484212 h 484212"/>
                  <a:gd name="connsiteX4" fmla="*/ 0 w 621982"/>
                  <a:gd name="connsiteY4" fmla="*/ 0 h 484212"/>
                  <a:gd name="connsiteX0" fmla="*/ 0 w 621982"/>
                  <a:gd name="connsiteY0" fmla="*/ 0 h 579133"/>
                  <a:gd name="connsiteX1" fmla="*/ 621982 w 621982"/>
                  <a:gd name="connsiteY1" fmla="*/ 0 h 579133"/>
                  <a:gd name="connsiteX2" fmla="*/ 621982 w 621982"/>
                  <a:gd name="connsiteY2" fmla="*/ 202272 h 579133"/>
                  <a:gd name="connsiteX3" fmla="*/ 385762 w 621982"/>
                  <a:gd name="connsiteY3" fmla="*/ 579133 h 579133"/>
                  <a:gd name="connsiteX4" fmla="*/ 7620 w 621982"/>
                  <a:gd name="connsiteY4" fmla="*/ 484212 h 579133"/>
                  <a:gd name="connsiteX5" fmla="*/ 0 w 621982"/>
                  <a:gd name="connsiteY5" fmla="*/ 0 h 579133"/>
                  <a:gd name="connsiteX0" fmla="*/ 0 w 621982"/>
                  <a:gd name="connsiteY0" fmla="*/ 0 h 579133"/>
                  <a:gd name="connsiteX1" fmla="*/ 621982 w 621982"/>
                  <a:gd name="connsiteY1" fmla="*/ 0 h 579133"/>
                  <a:gd name="connsiteX2" fmla="*/ 385762 w 621982"/>
                  <a:gd name="connsiteY2" fmla="*/ 579133 h 579133"/>
                  <a:gd name="connsiteX3" fmla="*/ 7620 w 621982"/>
                  <a:gd name="connsiteY3" fmla="*/ 484212 h 579133"/>
                  <a:gd name="connsiteX4" fmla="*/ 0 w 621982"/>
                  <a:gd name="connsiteY4" fmla="*/ 0 h 579133"/>
                  <a:gd name="connsiteX0" fmla="*/ 0 w 492442"/>
                  <a:gd name="connsiteY0" fmla="*/ 0 h 579133"/>
                  <a:gd name="connsiteX1" fmla="*/ 492442 w 492442"/>
                  <a:gd name="connsiteY1" fmla="*/ 45720 h 579133"/>
                  <a:gd name="connsiteX2" fmla="*/ 385762 w 492442"/>
                  <a:gd name="connsiteY2" fmla="*/ 579133 h 579133"/>
                  <a:gd name="connsiteX3" fmla="*/ 7620 w 492442"/>
                  <a:gd name="connsiteY3" fmla="*/ 484212 h 579133"/>
                  <a:gd name="connsiteX4" fmla="*/ 0 w 492442"/>
                  <a:gd name="connsiteY4" fmla="*/ 0 h 579133"/>
                  <a:gd name="connsiteX0" fmla="*/ 0 w 730913"/>
                  <a:gd name="connsiteY0" fmla="*/ 0 h 583491"/>
                  <a:gd name="connsiteX1" fmla="*/ 492442 w 730913"/>
                  <a:gd name="connsiteY1" fmla="*/ 45720 h 583491"/>
                  <a:gd name="connsiteX2" fmla="*/ 385762 w 730913"/>
                  <a:gd name="connsiteY2" fmla="*/ 579133 h 583491"/>
                  <a:gd name="connsiteX3" fmla="*/ 7620 w 730913"/>
                  <a:gd name="connsiteY3" fmla="*/ 484212 h 583491"/>
                  <a:gd name="connsiteX4" fmla="*/ 0 w 730913"/>
                  <a:gd name="connsiteY4" fmla="*/ 0 h 583491"/>
                  <a:gd name="connsiteX0" fmla="*/ 0 w 730913"/>
                  <a:gd name="connsiteY0" fmla="*/ 0 h 626126"/>
                  <a:gd name="connsiteX1" fmla="*/ 492442 w 730913"/>
                  <a:gd name="connsiteY1" fmla="*/ 45720 h 626126"/>
                  <a:gd name="connsiteX2" fmla="*/ 385762 w 730913"/>
                  <a:gd name="connsiteY2" fmla="*/ 579133 h 626126"/>
                  <a:gd name="connsiteX3" fmla="*/ 7620 w 730913"/>
                  <a:gd name="connsiteY3" fmla="*/ 484212 h 626126"/>
                  <a:gd name="connsiteX4" fmla="*/ 0 w 730913"/>
                  <a:gd name="connsiteY4" fmla="*/ 0 h 626126"/>
                  <a:gd name="connsiteX0" fmla="*/ 0 w 730913"/>
                  <a:gd name="connsiteY0" fmla="*/ 0 h 634689"/>
                  <a:gd name="connsiteX1" fmla="*/ 492442 w 730913"/>
                  <a:gd name="connsiteY1" fmla="*/ 45720 h 634689"/>
                  <a:gd name="connsiteX2" fmla="*/ 385762 w 730913"/>
                  <a:gd name="connsiteY2" fmla="*/ 579133 h 634689"/>
                  <a:gd name="connsiteX3" fmla="*/ 7620 w 730913"/>
                  <a:gd name="connsiteY3" fmla="*/ 484212 h 634689"/>
                  <a:gd name="connsiteX4" fmla="*/ 0 w 730913"/>
                  <a:gd name="connsiteY4" fmla="*/ 0 h 634689"/>
                  <a:gd name="connsiteX0" fmla="*/ 120243 w 851156"/>
                  <a:gd name="connsiteY0" fmla="*/ 0 h 634689"/>
                  <a:gd name="connsiteX1" fmla="*/ 612685 w 851156"/>
                  <a:gd name="connsiteY1" fmla="*/ 45720 h 634689"/>
                  <a:gd name="connsiteX2" fmla="*/ 506005 w 851156"/>
                  <a:gd name="connsiteY2" fmla="*/ 579133 h 634689"/>
                  <a:gd name="connsiteX3" fmla="*/ 127863 w 851156"/>
                  <a:gd name="connsiteY3" fmla="*/ 484212 h 634689"/>
                  <a:gd name="connsiteX4" fmla="*/ 120243 w 851156"/>
                  <a:gd name="connsiteY4" fmla="*/ 0 h 6346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1156" h="634689">
                    <a:moveTo>
                      <a:pt x="120243" y="0"/>
                    </a:moveTo>
                    <a:lnTo>
                      <a:pt x="612685" y="45720"/>
                    </a:lnTo>
                    <a:cubicBezTo>
                      <a:pt x="577125" y="223524"/>
                      <a:pt x="1234985" y="629929"/>
                      <a:pt x="506005" y="579133"/>
                    </a:cubicBezTo>
                    <a:cubicBezTo>
                      <a:pt x="318998" y="715133"/>
                      <a:pt x="208190" y="569192"/>
                      <a:pt x="127863" y="484212"/>
                    </a:cubicBezTo>
                    <a:cubicBezTo>
                      <a:pt x="-156617" y="231368"/>
                      <a:pt x="122783" y="161404"/>
                      <a:pt x="120243" y="0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9074CE3E-8A60-7913-F436-88D1ABB30FF9}"/>
                  </a:ext>
                </a:extLst>
              </p:cNvPr>
              <p:cNvSpPr/>
              <p:nvPr/>
            </p:nvSpPr>
            <p:spPr>
              <a:xfrm>
                <a:off x="6861714" y="5143500"/>
                <a:ext cx="34385" cy="205740"/>
              </a:xfrm>
              <a:custGeom>
                <a:avLst/>
                <a:gdLst>
                  <a:gd name="connsiteX0" fmla="*/ 22860 w 22860"/>
                  <a:gd name="connsiteY0" fmla="*/ 0 h 205740"/>
                  <a:gd name="connsiteX1" fmla="*/ 0 w 22860"/>
                  <a:gd name="connsiteY1" fmla="*/ 205740 h 205740"/>
                  <a:gd name="connsiteX2" fmla="*/ 0 w 22860"/>
                  <a:gd name="connsiteY2" fmla="*/ 205740 h 205740"/>
                  <a:gd name="connsiteX0" fmla="*/ 29304 w 29304"/>
                  <a:gd name="connsiteY0" fmla="*/ 0 h 205740"/>
                  <a:gd name="connsiteX1" fmla="*/ 6444 w 29304"/>
                  <a:gd name="connsiteY1" fmla="*/ 205740 h 205740"/>
                  <a:gd name="connsiteX2" fmla="*/ 6444 w 29304"/>
                  <a:gd name="connsiteY2" fmla="*/ 205740 h 205740"/>
                  <a:gd name="connsiteX0" fmla="*/ 34385 w 34385"/>
                  <a:gd name="connsiteY0" fmla="*/ 0 h 205740"/>
                  <a:gd name="connsiteX1" fmla="*/ 11525 w 34385"/>
                  <a:gd name="connsiteY1" fmla="*/ 205740 h 205740"/>
                  <a:gd name="connsiteX2" fmla="*/ 11525 w 34385"/>
                  <a:gd name="connsiteY2" fmla="*/ 205740 h 205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4385" h="205740">
                    <a:moveTo>
                      <a:pt x="34385" y="0"/>
                    </a:moveTo>
                    <a:cubicBezTo>
                      <a:pt x="-1810" y="68580"/>
                      <a:pt x="-9430" y="122873"/>
                      <a:pt x="11525" y="205740"/>
                    </a:cubicBezTo>
                    <a:lnTo>
                      <a:pt x="11525" y="205740"/>
                    </a:ln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9326C646-55B8-5D8E-F666-C6963050D8CB}"/>
                  </a:ext>
                </a:extLst>
              </p:cNvPr>
              <p:cNvSpPr/>
              <p:nvPr/>
            </p:nvSpPr>
            <p:spPr>
              <a:xfrm rot="19483736">
                <a:off x="7177008" y="5241225"/>
                <a:ext cx="34385" cy="205740"/>
              </a:xfrm>
              <a:custGeom>
                <a:avLst/>
                <a:gdLst>
                  <a:gd name="connsiteX0" fmla="*/ 22860 w 22860"/>
                  <a:gd name="connsiteY0" fmla="*/ 0 h 205740"/>
                  <a:gd name="connsiteX1" fmla="*/ 0 w 22860"/>
                  <a:gd name="connsiteY1" fmla="*/ 205740 h 205740"/>
                  <a:gd name="connsiteX2" fmla="*/ 0 w 22860"/>
                  <a:gd name="connsiteY2" fmla="*/ 205740 h 205740"/>
                  <a:gd name="connsiteX0" fmla="*/ 29304 w 29304"/>
                  <a:gd name="connsiteY0" fmla="*/ 0 h 205740"/>
                  <a:gd name="connsiteX1" fmla="*/ 6444 w 29304"/>
                  <a:gd name="connsiteY1" fmla="*/ 205740 h 205740"/>
                  <a:gd name="connsiteX2" fmla="*/ 6444 w 29304"/>
                  <a:gd name="connsiteY2" fmla="*/ 205740 h 205740"/>
                  <a:gd name="connsiteX0" fmla="*/ 34385 w 34385"/>
                  <a:gd name="connsiteY0" fmla="*/ 0 h 205740"/>
                  <a:gd name="connsiteX1" fmla="*/ 11525 w 34385"/>
                  <a:gd name="connsiteY1" fmla="*/ 205740 h 205740"/>
                  <a:gd name="connsiteX2" fmla="*/ 11525 w 34385"/>
                  <a:gd name="connsiteY2" fmla="*/ 205740 h 205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4385" h="205740">
                    <a:moveTo>
                      <a:pt x="34385" y="0"/>
                    </a:moveTo>
                    <a:cubicBezTo>
                      <a:pt x="-1810" y="68580"/>
                      <a:pt x="-9430" y="122873"/>
                      <a:pt x="11525" y="205740"/>
                    </a:cubicBezTo>
                    <a:lnTo>
                      <a:pt x="11525" y="205740"/>
                    </a:lnTo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 42">
              <a:extLst>
                <a:ext uri="{FF2B5EF4-FFF2-40B4-BE49-F238E27FC236}">
                  <a16:creationId xmlns:a16="http://schemas.microsoft.com/office/drawing/2014/main" id="{A1BEC9C7-479C-535E-B775-1D357E497DC6}"/>
                </a:ext>
              </a:extLst>
            </p:cNvPr>
            <p:cNvSpPr/>
            <p:nvPr/>
          </p:nvSpPr>
          <p:spPr>
            <a:xfrm>
              <a:off x="6701426" y="2633370"/>
              <a:ext cx="1978172" cy="2552923"/>
            </a:xfrm>
            <a:custGeom>
              <a:avLst/>
              <a:gdLst>
                <a:gd name="connsiteX0" fmla="*/ 0 w 647700"/>
                <a:gd name="connsiteY0" fmla="*/ 0 h 1321633"/>
                <a:gd name="connsiteX1" fmla="*/ 647700 w 647700"/>
                <a:gd name="connsiteY1" fmla="*/ 0 h 1321633"/>
                <a:gd name="connsiteX2" fmla="*/ 647700 w 647700"/>
                <a:gd name="connsiteY2" fmla="*/ 1321633 h 1321633"/>
                <a:gd name="connsiteX3" fmla="*/ 0 w 647700"/>
                <a:gd name="connsiteY3" fmla="*/ 1321633 h 1321633"/>
                <a:gd name="connsiteX4" fmla="*/ 0 w 647700"/>
                <a:gd name="connsiteY4" fmla="*/ 0 h 1321633"/>
                <a:gd name="connsiteX0" fmla="*/ 304800 w 952500"/>
                <a:gd name="connsiteY0" fmla="*/ 0 h 1321633"/>
                <a:gd name="connsiteX1" fmla="*/ 952500 w 952500"/>
                <a:gd name="connsiteY1" fmla="*/ 0 h 1321633"/>
                <a:gd name="connsiteX2" fmla="*/ 952500 w 952500"/>
                <a:gd name="connsiteY2" fmla="*/ 1321633 h 1321633"/>
                <a:gd name="connsiteX3" fmla="*/ 0 w 952500"/>
                <a:gd name="connsiteY3" fmla="*/ 742513 h 1321633"/>
                <a:gd name="connsiteX4" fmla="*/ 304800 w 952500"/>
                <a:gd name="connsiteY4" fmla="*/ 0 h 1321633"/>
                <a:gd name="connsiteX0" fmla="*/ 304800 w 1478280"/>
                <a:gd name="connsiteY0" fmla="*/ 0 h 742513"/>
                <a:gd name="connsiteX1" fmla="*/ 952500 w 1478280"/>
                <a:gd name="connsiteY1" fmla="*/ 0 h 742513"/>
                <a:gd name="connsiteX2" fmla="*/ 1478280 w 1478280"/>
                <a:gd name="connsiteY2" fmla="*/ 536773 h 742513"/>
                <a:gd name="connsiteX3" fmla="*/ 0 w 1478280"/>
                <a:gd name="connsiteY3" fmla="*/ 742513 h 742513"/>
                <a:gd name="connsiteX4" fmla="*/ 304800 w 1478280"/>
                <a:gd name="connsiteY4" fmla="*/ 0 h 742513"/>
                <a:gd name="connsiteX0" fmla="*/ 304800 w 1478280"/>
                <a:gd name="connsiteY0" fmla="*/ 0 h 1680408"/>
                <a:gd name="connsiteX1" fmla="*/ 952500 w 1478280"/>
                <a:gd name="connsiteY1" fmla="*/ 0 h 1680408"/>
                <a:gd name="connsiteX2" fmla="*/ 1478280 w 1478280"/>
                <a:gd name="connsiteY2" fmla="*/ 536773 h 1680408"/>
                <a:gd name="connsiteX3" fmla="*/ 0 w 1478280"/>
                <a:gd name="connsiteY3" fmla="*/ 742513 h 1680408"/>
                <a:gd name="connsiteX4" fmla="*/ 304800 w 1478280"/>
                <a:gd name="connsiteY4" fmla="*/ 0 h 1680408"/>
                <a:gd name="connsiteX0" fmla="*/ 817466 w 1990946"/>
                <a:gd name="connsiteY0" fmla="*/ 0 h 2244436"/>
                <a:gd name="connsiteX1" fmla="*/ 1465166 w 1990946"/>
                <a:gd name="connsiteY1" fmla="*/ 0 h 2244436"/>
                <a:gd name="connsiteX2" fmla="*/ 1990946 w 1990946"/>
                <a:gd name="connsiteY2" fmla="*/ 536773 h 2244436"/>
                <a:gd name="connsiteX3" fmla="*/ 512666 w 1990946"/>
                <a:gd name="connsiteY3" fmla="*/ 742513 h 2244436"/>
                <a:gd name="connsiteX4" fmla="*/ 817466 w 1990946"/>
                <a:gd name="connsiteY4" fmla="*/ 0 h 2244436"/>
                <a:gd name="connsiteX0" fmla="*/ 804275 w 1978172"/>
                <a:gd name="connsiteY0" fmla="*/ 0 h 2248123"/>
                <a:gd name="connsiteX1" fmla="*/ 1451975 w 1978172"/>
                <a:gd name="connsiteY1" fmla="*/ 0 h 2248123"/>
                <a:gd name="connsiteX2" fmla="*/ 1977755 w 1978172"/>
                <a:gd name="connsiteY2" fmla="*/ 536773 h 2248123"/>
                <a:gd name="connsiteX3" fmla="*/ 499475 w 1978172"/>
                <a:gd name="connsiteY3" fmla="*/ 742513 h 2248123"/>
                <a:gd name="connsiteX4" fmla="*/ 804275 w 1978172"/>
                <a:gd name="connsiteY4" fmla="*/ 0 h 2248123"/>
                <a:gd name="connsiteX0" fmla="*/ 804275 w 1978172"/>
                <a:gd name="connsiteY0" fmla="*/ 209550 h 2457673"/>
                <a:gd name="connsiteX1" fmla="*/ 1451975 w 1978172"/>
                <a:gd name="connsiteY1" fmla="*/ 0 h 2457673"/>
                <a:gd name="connsiteX2" fmla="*/ 1977755 w 1978172"/>
                <a:gd name="connsiteY2" fmla="*/ 746323 h 2457673"/>
                <a:gd name="connsiteX3" fmla="*/ 499475 w 1978172"/>
                <a:gd name="connsiteY3" fmla="*/ 952063 h 2457673"/>
                <a:gd name="connsiteX4" fmla="*/ 804275 w 1978172"/>
                <a:gd name="connsiteY4" fmla="*/ 209550 h 2457673"/>
                <a:gd name="connsiteX0" fmla="*/ 804275 w 1978172"/>
                <a:gd name="connsiteY0" fmla="*/ 304800 h 2552923"/>
                <a:gd name="connsiteX1" fmla="*/ 1594850 w 1978172"/>
                <a:gd name="connsiteY1" fmla="*/ 0 h 2552923"/>
                <a:gd name="connsiteX2" fmla="*/ 1977755 w 1978172"/>
                <a:gd name="connsiteY2" fmla="*/ 841573 h 2552923"/>
                <a:gd name="connsiteX3" fmla="*/ 499475 w 1978172"/>
                <a:gd name="connsiteY3" fmla="*/ 1047313 h 2552923"/>
                <a:gd name="connsiteX4" fmla="*/ 804275 w 1978172"/>
                <a:gd name="connsiteY4" fmla="*/ 304800 h 2552923"/>
                <a:gd name="connsiteX0" fmla="*/ 804275 w 1978172"/>
                <a:gd name="connsiteY0" fmla="*/ 304800 h 2552923"/>
                <a:gd name="connsiteX1" fmla="*/ 1594850 w 1978172"/>
                <a:gd name="connsiteY1" fmla="*/ 0 h 2552923"/>
                <a:gd name="connsiteX2" fmla="*/ 1977755 w 1978172"/>
                <a:gd name="connsiteY2" fmla="*/ 841573 h 2552923"/>
                <a:gd name="connsiteX3" fmla="*/ 499475 w 1978172"/>
                <a:gd name="connsiteY3" fmla="*/ 1047313 h 2552923"/>
                <a:gd name="connsiteX4" fmla="*/ 804275 w 1978172"/>
                <a:gd name="connsiteY4" fmla="*/ 304800 h 2552923"/>
                <a:gd name="connsiteX0" fmla="*/ 804275 w 1978172"/>
                <a:gd name="connsiteY0" fmla="*/ 304800 h 2552923"/>
                <a:gd name="connsiteX1" fmla="*/ 1594850 w 1978172"/>
                <a:gd name="connsiteY1" fmla="*/ 0 h 2552923"/>
                <a:gd name="connsiteX2" fmla="*/ 1977755 w 1978172"/>
                <a:gd name="connsiteY2" fmla="*/ 841573 h 2552923"/>
                <a:gd name="connsiteX3" fmla="*/ 499475 w 1978172"/>
                <a:gd name="connsiteY3" fmla="*/ 1047313 h 2552923"/>
                <a:gd name="connsiteX4" fmla="*/ 804275 w 1978172"/>
                <a:gd name="connsiteY4" fmla="*/ 304800 h 2552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8172" h="2552923">
                  <a:moveTo>
                    <a:pt x="804275" y="304800"/>
                  </a:moveTo>
                  <a:lnTo>
                    <a:pt x="1594850" y="0"/>
                  </a:lnTo>
                  <a:cubicBezTo>
                    <a:pt x="1874885" y="356724"/>
                    <a:pt x="1983470" y="665824"/>
                    <a:pt x="1977755" y="841573"/>
                  </a:cubicBezTo>
                  <a:cubicBezTo>
                    <a:pt x="2020300" y="3335218"/>
                    <a:pt x="-1209945" y="2838013"/>
                    <a:pt x="499475" y="1047313"/>
                  </a:cubicBezTo>
                  <a:lnTo>
                    <a:pt x="804275" y="304800"/>
                  </a:lnTo>
                  <a:close/>
                </a:path>
              </a:pathLst>
            </a:custGeom>
            <a:solidFill>
              <a:srgbClr val="42458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5400F80-8A5E-97AA-FE66-6AC73FDA67AB}"/>
                </a:ext>
              </a:extLst>
            </p:cNvPr>
            <p:cNvSpPr/>
            <p:nvPr/>
          </p:nvSpPr>
          <p:spPr>
            <a:xfrm rot="1546519">
              <a:off x="7572838" y="630996"/>
              <a:ext cx="261871" cy="264008"/>
            </a:xfrm>
            <a:prstGeom prst="ellipse">
              <a:avLst/>
            </a:prstGeom>
            <a:solidFill>
              <a:srgbClr val="42458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864B385-E3C5-17B2-EC5D-88A5F29951F6}"/>
                </a:ext>
              </a:extLst>
            </p:cNvPr>
            <p:cNvGrpSpPr/>
            <p:nvPr/>
          </p:nvGrpSpPr>
          <p:grpSpPr>
            <a:xfrm>
              <a:off x="5215276" y="546986"/>
              <a:ext cx="3447193" cy="2459035"/>
              <a:chOff x="5215276" y="546986"/>
              <a:chExt cx="3447193" cy="2459035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27BD4FF2-5B26-6A4B-ABB7-1EE97A9B68D4}"/>
                  </a:ext>
                </a:extLst>
              </p:cNvPr>
              <p:cNvGrpSpPr/>
              <p:nvPr/>
            </p:nvGrpSpPr>
            <p:grpSpPr>
              <a:xfrm>
                <a:off x="5215276" y="546986"/>
                <a:ext cx="3447193" cy="2459035"/>
                <a:chOff x="5215276" y="546986"/>
                <a:chExt cx="3447193" cy="2459035"/>
              </a:xfrm>
            </p:grpSpPr>
            <p:sp>
              <p:nvSpPr>
                <p:cNvPr id="16" name="Rectangle 14">
                  <a:extLst>
                    <a:ext uri="{FF2B5EF4-FFF2-40B4-BE49-F238E27FC236}">
                      <a16:creationId xmlns:a16="http://schemas.microsoft.com/office/drawing/2014/main" id="{116DE837-CBCE-7053-49FD-1B20721E762F}"/>
                    </a:ext>
                  </a:extLst>
                </p:cNvPr>
                <p:cNvSpPr/>
                <p:nvPr/>
              </p:nvSpPr>
              <p:spPr>
                <a:xfrm>
                  <a:off x="5543882" y="546986"/>
                  <a:ext cx="3079510" cy="2285705"/>
                </a:xfrm>
                <a:custGeom>
                  <a:avLst/>
                  <a:gdLst>
                    <a:gd name="connsiteX0" fmla="*/ 0 w 2656840"/>
                    <a:gd name="connsiteY0" fmla="*/ 0 h 1387542"/>
                    <a:gd name="connsiteX1" fmla="*/ 2656840 w 2656840"/>
                    <a:gd name="connsiteY1" fmla="*/ 0 h 1387542"/>
                    <a:gd name="connsiteX2" fmla="*/ 2656840 w 2656840"/>
                    <a:gd name="connsiteY2" fmla="*/ 1387542 h 1387542"/>
                    <a:gd name="connsiteX3" fmla="*/ 0 w 2656840"/>
                    <a:gd name="connsiteY3" fmla="*/ 1387542 h 1387542"/>
                    <a:gd name="connsiteX4" fmla="*/ 0 w 2656840"/>
                    <a:gd name="connsiteY4" fmla="*/ 0 h 1387542"/>
                    <a:gd name="connsiteX0" fmla="*/ 0 w 2656840"/>
                    <a:gd name="connsiteY0" fmla="*/ 0 h 2009842"/>
                    <a:gd name="connsiteX1" fmla="*/ 2656840 w 2656840"/>
                    <a:gd name="connsiteY1" fmla="*/ 0 h 2009842"/>
                    <a:gd name="connsiteX2" fmla="*/ 2644140 w 2656840"/>
                    <a:gd name="connsiteY2" fmla="*/ 2009842 h 2009842"/>
                    <a:gd name="connsiteX3" fmla="*/ 0 w 2656840"/>
                    <a:gd name="connsiteY3" fmla="*/ 1387542 h 2009842"/>
                    <a:gd name="connsiteX4" fmla="*/ 0 w 2656840"/>
                    <a:gd name="connsiteY4" fmla="*/ 0 h 2009842"/>
                    <a:gd name="connsiteX0" fmla="*/ 0 w 2656840"/>
                    <a:gd name="connsiteY0" fmla="*/ 1387542 h 2009842"/>
                    <a:gd name="connsiteX1" fmla="*/ 2656840 w 2656840"/>
                    <a:gd name="connsiteY1" fmla="*/ 0 h 2009842"/>
                    <a:gd name="connsiteX2" fmla="*/ 2644140 w 2656840"/>
                    <a:gd name="connsiteY2" fmla="*/ 2009842 h 2009842"/>
                    <a:gd name="connsiteX3" fmla="*/ 0 w 2656840"/>
                    <a:gd name="connsiteY3" fmla="*/ 1387542 h 2009842"/>
                    <a:gd name="connsiteX0" fmla="*/ 0 w 2644140"/>
                    <a:gd name="connsiteY0" fmla="*/ 0 h 622300"/>
                    <a:gd name="connsiteX1" fmla="*/ 2644140 w 2644140"/>
                    <a:gd name="connsiteY1" fmla="*/ 622300 h 622300"/>
                    <a:gd name="connsiteX2" fmla="*/ 0 w 2644140"/>
                    <a:gd name="connsiteY2" fmla="*/ 0 h 622300"/>
                    <a:gd name="connsiteX0" fmla="*/ 0 w 2644140"/>
                    <a:gd name="connsiteY0" fmla="*/ 0 h 622300"/>
                    <a:gd name="connsiteX1" fmla="*/ 2644140 w 2644140"/>
                    <a:gd name="connsiteY1" fmla="*/ 622300 h 622300"/>
                    <a:gd name="connsiteX2" fmla="*/ 0 w 2644140"/>
                    <a:gd name="connsiteY2" fmla="*/ 0 h 622300"/>
                    <a:gd name="connsiteX0" fmla="*/ 0 w 2644140"/>
                    <a:gd name="connsiteY0" fmla="*/ 290801 h 913101"/>
                    <a:gd name="connsiteX1" fmla="*/ 2644140 w 2644140"/>
                    <a:gd name="connsiteY1" fmla="*/ 913101 h 913101"/>
                    <a:gd name="connsiteX2" fmla="*/ 0 w 2644140"/>
                    <a:gd name="connsiteY2" fmla="*/ 290801 h 913101"/>
                    <a:gd name="connsiteX0" fmla="*/ 0 w 2644140"/>
                    <a:gd name="connsiteY0" fmla="*/ 263651 h 885951"/>
                    <a:gd name="connsiteX1" fmla="*/ 2644140 w 2644140"/>
                    <a:gd name="connsiteY1" fmla="*/ 885951 h 885951"/>
                    <a:gd name="connsiteX2" fmla="*/ 0 w 2644140"/>
                    <a:gd name="connsiteY2" fmla="*/ 263651 h 885951"/>
                    <a:gd name="connsiteX0" fmla="*/ 0 w 2644140"/>
                    <a:gd name="connsiteY0" fmla="*/ 263651 h 885951"/>
                    <a:gd name="connsiteX1" fmla="*/ 2644140 w 2644140"/>
                    <a:gd name="connsiteY1" fmla="*/ 885951 h 885951"/>
                    <a:gd name="connsiteX2" fmla="*/ 0 w 2644140"/>
                    <a:gd name="connsiteY2" fmla="*/ 263651 h 885951"/>
                    <a:gd name="connsiteX0" fmla="*/ 0 w 2644140"/>
                    <a:gd name="connsiteY0" fmla="*/ 773202 h 1395502"/>
                    <a:gd name="connsiteX1" fmla="*/ 2644140 w 2644140"/>
                    <a:gd name="connsiteY1" fmla="*/ 1395502 h 1395502"/>
                    <a:gd name="connsiteX2" fmla="*/ 0 w 2644140"/>
                    <a:gd name="connsiteY2" fmla="*/ 773202 h 1395502"/>
                    <a:gd name="connsiteX0" fmla="*/ 386416 w 3030556"/>
                    <a:gd name="connsiteY0" fmla="*/ 773202 h 1418085"/>
                    <a:gd name="connsiteX1" fmla="*/ 3030556 w 3030556"/>
                    <a:gd name="connsiteY1" fmla="*/ 1395502 h 1418085"/>
                    <a:gd name="connsiteX2" fmla="*/ 386416 w 3030556"/>
                    <a:gd name="connsiteY2" fmla="*/ 773202 h 1418085"/>
                    <a:gd name="connsiteX0" fmla="*/ 370495 w 3014635"/>
                    <a:gd name="connsiteY0" fmla="*/ 773202 h 2235442"/>
                    <a:gd name="connsiteX1" fmla="*/ 3014635 w 3014635"/>
                    <a:gd name="connsiteY1" fmla="*/ 1395502 h 2235442"/>
                    <a:gd name="connsiteX2" fmla="*/ 370495 w 3014635"/>
                    <a:gd name="connsiteY2" fmla="*/ 773202 h 2235442"/>
                    <a:gd name="connsiteX0" fmla="*/ 366697 w 3010837"/>
                    <a:gd name="connsiteY0" fmla="*/ 773202 h 2263562"/>
                    <a:gd name="connsiteX1" fmla="*/ 3010837 w 3010837"/>
                    <a:gd name="connsiteY1" fmla="*/ 1395502 h 2263562"/>
                    <a:gd name="connsiteX2" fmla="*/ 366697 w 3010837"/>
                    <a:gd name="connsiteY2" fmla="*/ 773202 h 2263562"/>
                    <a:gd name="connsiteX0" fmla="*/ 421467 w 3065607"/>
                    <a:gd name="connsiteY0" fmla="*/ 773202 h 2305234"/>
                    <a:gd name="connsiteX1" fmla="*/ 3065607 w 3065607"/>
                    <a:gd name="connsiteY1" fmla="*/ 1395502 h 2305234"/>
                    <a:gd name="connsiteX2" fmla="*/ 421467 w 3065607"/>
                    <a:gd name="connsiteY2" fmla="*/ 773202 h 2305234"/>
                    <a:gd name="connsiteX0" fmla="*/ 444682 w 3088822"/>
                    <a:gd name="connsiteY0" fmla="*/ 773202 h 2282500"/>
                    <a:gd name="connsiteX1" fmla="*/ 3088822 w 3088822"/>
                    <a:gd name="connsiteY1" fmla="*/ 1395502 h 2282500"/>
                    <a:gd name="connsiteX2" fmla="*/ 444682 w 3088822"/>
                    <a:gd name="connsiteY2" fmla="*/ 773202 h 2282500"/>
                    <a:gd name="connsiteX0" fmla="*/ 421468 w 3065608"/>
                    <a:gd name="connsiteY0" fmla="*/ 773202 h 2285705"/>
                    <a:gd name="connsiteX1" fmla="*/ 3065608 w 3065608"/>
                    <a:gd name="connsiteY1" fmla="*/ 1395502 h 2285705"/>
                    <a:gd name="connsiteX2" fmla="*/ 421468 w 3065608"/>
                    <a:gd name="connsiteY2" fmla="*/ 773202 h 2285705"/>
                    <a:gd name="connsiteX0" fmla="*/ 435370 w 3079510"/>
                    <a:gd name="connsiteY0" fmla="*/ 773202 h 2285705"/>
                    <a:gd name="connsiteX1" fmla="*/ 3079510 w 3079510"/>
                    <a:gd name="connsiteY1" fmla="*/ 1395502 h 2285705"/>
                    <a:gd name="connsiteX2" fmla="*/ 435370 w 3079510"/>
                    <a:gd name="connsiteY2" fmla="*/ 773202 h 22857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079510" h="2285705">
                      <a:moveTo>
                        <a:pt x="435370" y="773202"/>
                      </a:moveTo>
                      <a:cubicBezTo>
                        <a:pt x="796050" y="-390965"/>
                        <a:pt x="2541030" y="-285131"/>
                        <a:pt x="3079510" y="1395502"/>
                      </a:cubicBezTo>
                      <a:cubicBezTo>
                        <a:pt x="2452130" y="3156569"/>
                        <a:pt x="-1248650" y="1958535"/>
                        <a:pt x="435370" y="773202"/>
                      </a:cubicBezTo>
                      <a:close/>
                    </a:path>
                  </a:pathLst>
                </a:custGeom>
                <a:solidFill>
                  <a:srgbClr val="42458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Oval 25">
                  <a:extLst>
                    <a:ext uri="{FF2B5EF4-FFF2-40B4-BE49-F238E27FC236}">
                      <a16:creationId xmlns:a16="http://schemas.microsoft.com/office/drawing/2014/main" id="{6E9896F9-E2A1-DC85-6C56-DB18525ADC9B}"/>
                    </a:ext>
                  </a:extLst>
                </p:cNvPr>
                <p:cNvSpPr/>
                <p:nvPr/>
              </p:nvSpPr>
              <p:spPr>
                <a:xfrm rot="1331110">
                  <a:off x="6283215" y="1088273"/>
                  <a:ext cx="257818" cy="449288"/>
                </a:xfrm>
                <a:custGeom>
                  <a:avLst/>
                  <a:gdLst>
                    <a:gd name="connsiteX0" fmla="*/ 0 w 254310"/>
                    <a:gd name="connsiteY0" fmla="*/ 228274 h 456548"/>
                    <a:gd name="connsiteX1" fmla="*/ 127155 w 254310"/>
                    <a:gd name="connsiteY1" fmla="*/ 0 h 456548"/>
                    <a:gd name="connsiteX2" fmla="*/ 254310 w 254310"/>
                    <a:gd name="connsiteY2" fmla="*/ 228274 h 456548"/>
                    <a:gd name="connsiteX3" fmla="*/ 127155 w 254310"/>
                    <a:gd name="connsiteY3" fmla="*/ 456548 h 456548"/>
                    <a:gd name="connsiteX4" fmla="*/ 0 w 254310"/>
                    <a:gd name="connsiteY4" fmla="*/ 228274 h 456548"/>
                    <a:gd name="connsiteX0" fmla="*/ 1699 w 256009"/>
                    <a:gd name="connsiteY0" fmla="*/ 229729 h 458003"/>
                    <a:gd name="connsiteX1" fmla="*/ 81971 w 256009"/>
                    <a:gd name="connsiteY1" fmla="*/ 0 h 458003"/>
                    <a:gd name="connsiteX2" fmla="*/ 256009 w 256009"/>
                    <a:gd name="connsiteY2" fmla="*/ 229729 h 458003"/>
                    <a:gd name="connsiteX3" fmla="*/ 128854 w 256009"/>
                    <a:gd name="connsiteY3" fmla="*/ 458003 h 458003"/>
                    <a:gd name="connsiteX4" fmla="*/ 1699 w 256009"/>
                    <a:gd name="connsiteY4" fmla="*/ 229729 h 458003"/>
                    <a:gd name="connsiteX0" fmla="*/ 3082 w 257392"/>
                    <a:gd name="connsiteY0" fmla="*/ 229729 h 468450"/>
                    <a:gd name="connsiteX1" fmla="*/ 83354 w 257392"/>
                    <a:gd name="connsiteY1" fmla="*/ 0 h 468450"/>
                    <a:gd name="connsiteX2" fmla="*/ 257392 w 257392"/>
                    <a:gd name="connsiteY2" fmla="*/ 229729 h 468450"/>
                    <a:gd name="connsiteX3" fmla="*/ 155070 w 257392"/>
                    <a:gd name="connsiteY3" fmla="*/ 468450 h 468450"/>
                    <a:gd name="connsiteX4" fmla="*/ 3082 w 257392"/>
                    <a:gd name="connsiteY4" fmla="*/ 229729 h 468450"/>
                    <a:gd name="connsiteX0" fmla="*/ 1417 w 155332"/>
                    <a:gd name="connsiteY0" fmla="*/ 235107 h 478670"/>
                    <a:gd name="connsiteX1" fmla="*/ 81689 w 155332"/>
                    <a:gd name="connsiteY1" fmla="*/ 5378 h 478670"/>
                    <a:gd name="connsiteX2" fmla="*/ 153405 w 155332"/>
                    <a:gd name="connsiteY2" fmla="*/ 473828 h 478670"/>
                    <a:gd name="connsiteX3" fmla="*/ 1417 w 155332"/>
                    <a:gd name="connsiteY3" fmla="*/ 235107 h 478670"/>
                    <a:gd name="connsiteX0" fmla="*/ 1417 w 185660"/>
                    <a:gd name="connsiteY0" fmla="*/ 235107 h 485793"/>
                    <a:gd name="connsiteX1" fmla="*/ 81689 w 185660"/>
                    <a:gd name="connsiteY1" fmla="*/ 5378 h 485793"/>
                    <a:gd name="connsiteX2" fmla="*/ 153405 w 185660"/>
                    <a:gd name="connsiteY2" fmla="*/ 473828 h 485793"/>
                    <a:gd name="connsiteX3" fmla="*/ 1417 w 185660"/>
                    <a:gd name="connsiteY3" fmla="*/ 235107 h 485793"/>
                    <a:gd name="connsiteX0" fmla="*/ 193 w 152333"/>
                    <a:gd name="connsiteY0" fmla="*/ 235047 h 512395"/>
                    <a:gd name="connsiteX1" fmla="*/ 80465 w 152333"/>
                    <a:gd name="connsiteY1" fmla="*/ 5318 h 512395"/>
                    <a:gd name="connsiteX2" fmla="*/ 152181 w 152333"/>
                    <a:gd name="connsiteY2" fmla="*/ 473768 h 512395"/>
                    <a:gd name="connsiteX3" fmla="*/ 60953 w 152333"/>
                    <a:gd name="connsiteY3" fmla="*/ 457924 h 512395"/>
                    <a:gd name="connsiteX4" fmla="*/ 193 w 152333"/>
                    <a:gd name="connsiteY4" fmla="*/ 235047 h 512395"/>
                    <a:gd name="connsiteX0" fmla="*/ 150 w 83586"/>
                    <a:gd name="connsiteY0" fmla="*/ 234461 h 462477"/>
                    <a:gd name="connsiteX1" fmla="*/ 80422 w 83586"/>
                    <a:gd name="connsiteY1" fmla="*/ 4732 h 462477"/>
                    <a:gd name="connsiteX2" fmla="*/ 60910 w 83586"/>
                    <a:gd name="connsiteY2" fmla="*/ 457338 h 462477"/>
                    <a:gd name="connsiteX3" fmla="*/ 150 w 83586"/>
                    <a:gd name="connsiteY3" fmla="*/ 234461 h 462477"/>
                    <a:gd name="connsiteX0" fmla="*/ 583 w 128681"/>
                    <a:gd name="connsiteY0" fmla="*/ 234236 h 456630"/>
                    <a:gd name="connsiteX1" fmla="*/ 80855 w 128681"/>
                    <a:gd name="connsiteY1" fmla="*/ 4507 h 456630"/>
                    <a:gd name="connsiteX2" fmla="*/ 125866 w 128681"/>
                    <a:gd name="connsiteY2" fmla="*/ 451374 h 456630"/>
                    <a:gd name="connsiteX3" fmla="*/ 583 w 128681"/>
                    <a:gd name="connsiteY3" fmla="*/ 234236 h 456630"/>
                    <a:gd name="connsiteX0" fmla="*/ 45011 w 45011"/>
                    <a:gd name="connsiteY0" fmla="*/ 446867 h 446867"/>
                    <a:gd name="connsiteX1" fmla="*/ 0 w 45011"/>
                    <a:gd name="connsiteY1" fmla="*/ 0 h 446867"/>
                    <a:gd name="connsiteX2" fmla="*/ 45011 w 45011"/>
                    <a:gd name="connsiteY2" fmla="*/ 446867 h 446867"/>
                    <a:gd name="connsiteX0" fmla="*/ 103481 w 138388"/>
                    <a:gd name="connsiteY0" fmla="*/ 449639 h 449639"/>
                    <a:gd name="connsiteX1" fmla="*/ 58470 w 138388"/>
                    <a:gd name="connsiteY1" fmla="*/ 2772 h 449639"/>
                    <a:gd name="connsiteX2" fmla="*/ 103481 w 138388"/>
                    <a:gd name="connsiteY2" fmla="*/ 449639 h 449639"/>
                    <a:gd name="connsiteX0" fmla="*/ 125225 w 200959"/>
                    <a:gd name="connsiteY0" fmla="*/ 448771 h 449288"/>
                    <a:gd name="connsiteX1" fmla="*/ 80214 w 200959"/>
                    <a:gd name="connsiteY1" fmla="*/ 1904 h 449288"/>
                    <a:gd name="connsiteX2" fmla="*/ 125225 w 200959"/>
                    <a:gd name="connsiteY2" fmla="*/ 448771 h 449288"/>
                    <a:gd name="connsiteX0" fmla="*/ 125225 w 257818"/>
                    <a:gd name="connsiteY0" fmla="*/ 448771 h 449288"/>
                    <a:gd name="connsiteX1" fmla="*/ 80214 w 257818"/>
                    <a:gd name="connsiteY1" fmla="*/ 1904 h 449288"/>
                    <a:gd name="connsiteX2" fmla="*/ 125225 w 257818"/>
                    <a:gd name="connsiteY2" fmla="*/ 448771 h 4492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57818" h="449288">
                      <a:moveTo>
                        <a:pt x="125225" y="448771"/>
                      </a:moveTo>
                      <a:cubicBezTo>
                        <a:pt x="14061" y="467609"/>
                        <a:pt x="-67868" y="-34655"/>
                        <a:pt x="80214" y="1904"/>
                      </a:cubicBezTo>
                      <a:cubicBezTo>
                        <a:pt x="228296" y="38463"/>
                        <a:pt x="370014" y="442303"/>
                        <a:pt x="125225" y="44877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B48F0D44-0A79-F67B-BA7F-7FE87B692416}"/>
                    </a:ext>
                  </a:extLst>
                </p:cNvPr>
                <p:cNvSpPr/>
                <p:nvPr/>
              </p:nvSpPr>
              <p:spPr>
                <a:xfrm rot="1331110">
                  <a:off x="6284615" y="1145135"/>
                  <a:ext cx="174006" cy="415535"/>
                </a:xfrm>
                <a:custGeom>
                  <a:avLst/>
                  <a:gdLst>
                    <a:gd name="connsiteX0" fmla="*/ 46980 w 174006"/>
                    <a:gd name="connsiteY0" fmla="*/ 0 h 415535"/>
                    <a:gd name="connsiteX1" fmla="*/ 50891 w 174006"/>
                    <a:gd name="connsiteY1" fmla="*/ 2685 h 415535"/>
                    <a:gd name="connsiteX2" fmla="*/ 82873 w 174006"/>
                    <a:gd name="connsiteY2" fmla="*/ 414436 h 415535"/>
                    <a:gd name="connsiteX3" fmla="*/ 74857 w 174006"/>
                    <a:gd name="connsiteY3" fmla="*/ 415535 h 415535"/>
                    <a:gd name="connsiteX4" fmla="*/ 67102 w 174006"/>
                    <a:gd name="connsiteY4" fmla="*/ 406124 h 415535"/>
                    <a:gd name="connsiteX5" fmla="*/ 35073 w 174006"/>
                    <a:gd name="connsiteY5" fmla="*/ 6111 h 415535"/>
                    <a:gd name="connsiteX6" fmla="*/ 46980 w 174006"/>
                    <a:gd name="connsiteY6" fmla="*/ 0 h 4155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74006" h="415535">
                      <a:moveTo>
                        <a:pt x="46980" y="0"/>
                      </a:moveTo>
                      <a:lnTo>
                        <a:pt x="50891" y="2685"/>
                      </a:lnTo>
                      <a:cubicBezTo>
                        <a:pt x="165090" y="97285"/>
                        <a:pt x="243717" y="371250"/>
                        <a:pt x="82873" y="414436"/>
                      </a:cubicBezTo>
                      <a:lnTo>
                        <a:pt x="74857" y="415535"/>
                      </a:lnTo>
                      <a:lnTo>
                        <a:pt x="67102" y="406124"/>
                      </a:lnTo>
                      <a:cubicBezTo>
                        <a:pt x="3067" y="310347"/>
                        <a:pt x="-29357" y="62201"/>
                        <a:pt x="35073" y="6111"/>
                      </a:cubicBezTo>
                      <a:lnTo>
                        <a:pt x="4698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Oval 25">
                  <a:extLst>
                    <a:ext uri="{FF2B5EF4-FFF2-40B4-BE49-F238E27FC236}">
                      <a16:creationId xmlns:a16="http://schemas.microsoft.com/office/drawing/2014/main" id="{79B10B55-3FF6-7FE7-5F43-AE09613CCB2A}"/>
                    </a:ext>
                  </a:extLst>
                </p:cNvPr>
                <p:cNvSpPr/>
                <p:nvPr/>
              </p:nvSpPr>
              <p:spPr>
                <a:xfrm rot="1331110">
                  <a:off x="7140710" y="1120998"/>
                  <a:ext cx="321715" cy="560638"/>
                </a:xfrm>
                <a:custGeom>
                  <a:avLst/>
                  <a:gdLst>
                    <a:gd name="connsiteX0" fmla="*/ 0 w 254310"/>
                    <a:gd name="connsiteY0" fmla="*/ 228274 h 456548"/>
                    <a:gd name="connsiteX1" fmla="*/ 127155 w 254310"/>
                    <a:gd name="connsiteY1" fmla="*/ 0 h 456548"/>
                    <a:gd name="connsiteX2" fmla="*/ 254310 w 254310"/>
                    <a:gd name="connsiteY2" fmla="*/ 228274 h 456548"/>
                    <a:gd name="connsiteX3" fmla="*/ 127155 w 254310"/>
                    <a:gd name="connsiteY3" fmla="*/ 456548 h 456548"/>
                    <a:gd name="connsiteX4" fmla="*/ 0 w 254310"/>
                    <a:gd name="connsiteY4" fmla="*/ 228274 h 456548"/>
                    <a:gd name="connsiteX0" fmla="*/ 1699 w 256009"/>
                    <a:gd name="connsiteY0" fmla="*/ 229729 h 458003"/>
                    <a:gd name="connsiteX1" fmla="*/ 81971 w 256009"/>
                    <a:gd name="connsiteY1" fmla="*/ 0 h 458003"/>
                    <a:gd name="connsiteX2" fmla="*/ 256009 w 256009"/>
                    <a:gd name="connsiteY2" fmla="*/ 229729 h 458003"/>
                    <a:gd name="connsiteX3" fmla="*/ 128854 w 256009"/>
                    <a:gd name="connsiteY3" fmla="*/ 458003 h 458003"/>
                    <a:gd name="connsiteX4" fmla="*/ 1699 w 256009"/>
                    <a:gd name="connsiteY4" fmla="*/ 229729 h 458003"/>
                    <a:gd name="connsiteX0" fmla="*/ 3082 w 257392"/>
                    <a:gd name="connsiteY0" fmla="*/ 229729 h 468450"/>
                    <a:gd name="connsiteX1" fmla="*/ 83354 w 257392"/>
                    <a:gd name="connsiteY1" fmla="*/ 0 h 468450"/>
                    <a:gd name="connsiteX2" fmla="*/ 257392 w 257392"/>
                    <a:gd name="connsiteY2" fmla="*/ 229729 h 468450"/>
                    <a:gd name="connsiteX3" fmla="*/ 155070 w 257392"/>
                    <a:gd name="connsiteY3" fmla="*/ 468450 h 468450"/>
                    <a:gd name="connsiteX4" fmla="*/ 3082 w 257392"/>
                    <a:gd name="connsiteY4" fmla="*/ 229729 h 468450"/>
                    <a:gd name="connsiteX0" fmla="*/ 1417 w 155332"/>
                    <a:gd name="connsiteY0" fmla="*/ 235107 h 478670"/>
                    <a:gd name="connsiteX1" fmla="*/ 81689 w 155332"/>
                    <a:gd name="connsiteY1" fmla="*/ 5378 h 478670"/>
                    <a:gd name="connsiteX2" fmla="*/ 153405 w 155332"/>
                    <a:gd name="connsiteY2" fmla="*/ 473828 h 478670"/>
                    <a:gd name="connsiteX3" fmla="*/ 1417 w 155332"/>
                    <a:gd name="connsiteY3" fmla="*/ 235107 h 478670"/>
                    <a:gd name="connsiteX0" fmla="*/ 1417 w 185660"/>
                    <a:gd name="connsiteY0" fmla="*/ 235107 h 485793"/>
                    <a:gd name="connsiteX1" fmla="*/ 81689 w 185660"/>
                    <a:gd name="connsiteY1" fmla="*/ 5378 h 485793"/>
                    <a:gd name="connsiteX2" fmla="*/ 153405 w 185660"/>
                    <a:gd name="connsiteY2" fmla="*/ 473828 h 485793"/>
                    <a:gd name="connsiteX3" fmla="*/ 1417 w 185660"/>
                    <a:gd name="connsiteY3" fmla="*/ 235107 h 485793"/>
                    <a:gd name="connsiteX0" fmla="*/ 193 w 152333"/>
                    <a:gd name="connsiteY0" fmla="*/ 235047 h 512395"/>
                    <a:gd name="connsiteX1" fmla="*/ 80465 w 152333"/>
                    <a:gd name="connsiteY1" fmla="*/ 5318 h 512395"/>
                    <a:gd name="connsiteX2" fmla="*/ 152181 w 152333"/>
                    <a:gd name="connsiteY2" fmla="*/ 473768 h 512395"/>
                    <a:gd name="connsiteX3" fmla="*/ 60953 w 152333"/>
                    <a:gd name="connsiteY3" fmla="*/ 457924 h 512395"/>
                    <a:gd name="connsiteX4" fmla="*/ 193 w 152333"/>
                    <a:gd name="connsiteY4" fmla="*/ 235047 h 512395"/>
                    <a:gd name="connsiteX0" fmla="*/ 150 w 83586"/>
                    <a:gd name="connsiteY0" fmla="*/ 234461 h 462477"/>
                    <a:gd name="connsiteX1" fmla="*/ 80422 w 83586"/>
                    <a:gd name="connsiteY1" fmla="*/ 4732 h 462477"/>
                    <a:gd name="connsiteX2" fmla="*/ 60910 w 83586"/>
                    <a:gd name="connsiteY2" fmla="*/ 457338 h 462477"/>
                    <a:gd name="connsiteX3" fmla="*/ 150 w 83586"/>
                    <a:gd name="connsiteY3" fmla="*/ 234461 h 462477"/>
                    <a:gd name="connsiteX0" fmla="*/ 583 w 128681"/>
                    <a:gd name="connsiteY0" fmla="*/ 234236 h 456630"/>
                    <a:gd name="connsiteX1" fmla="*/ 80855 w 128681"/>
                    <a:gd name="connsiteY1" fmla="*/ 4507 h 456630"/>
                    <a:gd name="connsiteX2" fmla="*/ 125866 w 128681"/>
                    <a:gd name="connsiteY2" fmla="*/ 451374 h 456630"/>
                    <a:gd name="connsiteX3" fmla="*/ 583 w 128681"/>
                    <a:gd name="connsiteY3" fmla="*/ 234236 h 456630"/>
                    <a:gd name="connsiteX0" fmla="*/ 45011 w 45011"/>
                    <a:gd name="connsiteY0" fmla="*/ 446867 h 446867"/>
                    <a:gd name="connsiteX1" fmla="*/ 0 w 45011"/>
                    <a:gd name="connsiteY1" fmla="*/ 0 h 446867"/>
                    <a:gd name="connsiteX2" fmla="*/ 45011 w 45011"/>
                    <a:gd name="connsiteY2" fmla="*/ 446867 h 446867"/>
                    <a:gd name="connsiteX0" fmla="*/ 103481 w 138388"/>
                    <a:gd name="connsiteY0" fmla="*/ 449639 h 449639"/>
                    <a:gd name="connsiteX1" fmla="*/ 58470 w 138388"/>
                    <a:gd name="connsiteY1" fmla="*/ 2772 h 449639"/>
                    <a:gd name="connsiteX2" fmla="*/ 103481 w 138388"/>
                    <a:gd name="connsiteY2" fmla="*/ 449639 h 449639"/>
                    <a:gd name="connsiteX0" fmla="*/ 125225 w 200959"/>
                    <a:gd name="connsiteY0" fmla="*/ 448771 h 449288"/>
                    <a:gd name="connsiteX1" fmla="*/ 80214 w 200959"/>
                    <a:gd name="connsiteY1" fmla="*/ 1904 h 449288"/>
                    <a:gd name="connsiteX2" fmla="*/ 125225 w 200959"/>
                    <a:gd name="connsiteY2" fmla="*/ 448771 h 449288"/>
                    <a:gd name="connsiteX0" fmla="*/ 125225 w 257818"/>
                    <a:gd name="connsiteY0" fmla="*/ 448771 h 449288"/>
                    <a:gd name="connsiteX1" fmla="*/ 80214 w 257818"/>
                    <a:gd name="connsiteY1" fmla="*/ 1904 h 449288"/>
                    <a:gd name="connsiteX2" fmla="*/ 125225 w 257818"/>
                    <a:gd name="connsiteY2" fmla="*/ 448771 h 4492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57818" h="449288">
                      <a:moveTo>
                        <a:pt x="125225" y="448771"/>
                      </a:moveTo>
                      <a:cubicBezTo>
                        <a:pt x="14061" y="467609"/>
                        <a:pt x="-67868" y="-34655"/>
                        <a:pt x="80214" y="1904"/>
                      </a:cubicBezTo>
                      <a:cubicBezTo>
                        <a:pt x="228296" y="38463"/>
                        <a:pt x="370014" y="442303"/>
                        <a:pt x="125225" y="44877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D0A40E32-F15D-2354-DC0E-7B45247C5517}"/>
                    </a:ext>
                  </a:extLst>
                </p:cNvPr>
                <p:cNvSpPr/>
                <p:nvPr/>
              </p:nvSpPr>
              <p:spPr>
                <a:xfrm rot="1331110">
                  <a:off x="7130051" y="1181302"/>
                  <a:ext cx="217131" cy="518521"/>
                </a:xfrm>
                <a:custGeom>
                  <a:avLst/>
                  <a:gdLst>
                    <a:gd name="connsiteX0" fmla="*/ 46980 w 174006"/>
                    <a:gd name="connsiteY0" fmla="*/ 0 h 415535"/>
                    <a:gd name="connsiteX1" fmla="*/ 50891 w 174006"/>
                    <a:gd name="connsiteY1" fmla="*/ 2685 h 415535"/>
                    <a:gd name="connsiteX2" fmla="*/ 82873 w 174006"/>
                    <a:gd name="connsiteY2" fmla="*/ 414436 h 415535"/>
                    <a:gd name="connsiteX3" fmla="*/ 74857 w 174006"/>
                    <a:gd name="connsiteY3" fmla="*/ 415535 h 415535"/>
                    <a:gd name="connsiteX4" fmla="*/ 67102 w 174006"/>
                    <a:gd name="connsiteY4" fmla="*/ 406124 h 415535"/>
                    <a:gd name="connsiteX5" fmla="*/ 35073 w 174006"/>
                    <a:gd name="connsiteY5" fmla="*/ 6111 h 415535"/>
                    <a:gd name="connsiteX6" fmla="*/ 46980 w 174006"/>
                    <a:gd name="connsiteY6" fmla="*/ 0 h 4155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74006" h="415535">
                      <a:moveTo>
                        <a:pt x="46980" y="0"/>
                      </a:moveTo>
                      <a:lnTo>
                        <a:pt x="50891" y="2685"/>
                      </a:lnTo>
                      <a:cubicBezTo>
                        <a:pt x="165090" y="97285"/>
                        <a:pt x="243717" y="371250"/>
                        <a:pt x="82873" y="414436"/>
                      </a:cubicBezTo>
                      <a:lnTo>
                        <a:pt x="74857" y="415535"/>
                      </a:lnTo>
                      <a:lnTo>
                        <a:pt x="67102" y="406124"/>
                      </a:lnTo>
                      <a:cubicBezTo>
                        <a:pt x="3067" y="310347"/>
                        <a:pt x="-29357" y="62201"/>
                        <a:pt x="35073" y="6111"/>
                      </a:cubicBezTo>
                      <a:lnTo>
                        <a:pt x="4698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30AA72B6-33B9-5DB0-5D0F-22623FB1A9E2}"/>
                    </a:ext>
                  </a:extLst>
                </p:cNvPr>
                <p:cNvSpPr/>
                <p:nvPr/>
              </p:nvSpPr>
              <p:spPr>
                <a:xfrm>
                  <a:off x="5543882" y="1340716"/>
                  <a:ext cx="3079510" cy="1482565"/>
                </a:xfrm>
                <a:custGeom>
                  <a:avLst/>
                  <a:gdLst>
                    <a:gd name="connsiteX0" fmla="*/ 394941 w 3079510"/>
                    <a:gd name="connsiteY0" fmla="*/ 0 h 1482565"/>
                    <a:gd name="connsiteX1" fmla="*/ 455156 w 3079510"/>
                    <a:gd name="connsiteY1" fmla="*/ 10587 h 1482565"/>
                    <a:gd name="connsiteX2" fmla="*/ 2918763 w 3079510"/>
                    <a:gd name="connsiteY2" fmla="*/ 566361 h 1482565"/>
                    <a:gd name="connsiteX3" fmla="*/ 3074922 w 3079510"/>
                    <a:gd name="connsiteY3" fmla="*/ 579351 h 1482565"/>
                    <a:gd name="connsiteX4" fmla="*/ 3079510 w 3079510"/>
                    <a:gd name="connsiteY4" fmla="*/ 592361 h 1482565"/>
                    <a:gd name="connsiteX5" fmla="*/ 360343 w 3079510"/>
                    <a:gd name="connsiteY5" fmla="*/ 25621 h 1482565"/>
                    <a:gd name="connsiteX6" fmla="*/ 394941 w 3079510"/>
                    <a:gd name="connsiteY6" fmla="*/ 0 h 1482565"/>
                    <a:gd name="connsiteX0" fmla="*/ 394941 w 3079510"/>
                    <a:gd name="connsiteY0" fmla="*/ 0 h 1482565"/>
                    <a:gd name="connsiteX1" fmla="*/ 455156 w 3079510"/>
                    <a:gd name="connsiteY1" fmla="*/ 10587 h 1482565"/>
                    <a:gd name="connsiteX2" fmla="*/ 914068 w 3079510"/>
                    <a:gd name="connsiteY2" fmla="*/ 249959 h 1482565"/>
                    <a:gd name="connsiteX3" fmla="*/ 2918763 w 3079510"/>
                    <a:gd name="connsiteY3" fmla="*/ 566361 h 1482565"/>
                    <a:gd name="connsiteX4" fmla="*/ 3074922 w 3079510"/>
                    <a:gd name="connsiteY4" fmla="*/ 579351 h 1482565"/>
                    <a:gd name="connsiteX5" fmla="*/ 3079510 w 3079510"/>
                    <a:gd name="connsiteY5" fmla="*/ 592361 h 1482565"/>
                    <a:gd name="connsiteX6" fmla="*/ 360343 w 3079510"/>
                    <a:gd name="connsiteY6" fmla="*/ 25621 h 1482565"/>
                    <a:gd name="connsiteX7" fmla="*/ 394941 w 3079510"/>
                    <a:gd name="connsiteY7" fmla="*/ 0 h 1482565"/>
                    <a:gd name="connsiteX0" fmla="*/ 394941 w 3079510"/>
                    <a:gd name="connsiteY0" fmla="*/ 0 h 1482565"/>
                    <a:gd name="connsiteX1" fmla="*/ 455156 w 3079510"/>
                    <a:gd name="connsiteY1" fmla="*/ 10587 h 1482565"/>
                    <a:gd name="connsiteX2" fmla="*/ 914068 w 3079510"/>
                    <a:gd name="connsiteY2" fmla="*/ 249959 h 1482565"/>
                    <a:gd name="connsiteX3" fmla="*/ 2918763 w 3079510"/>
                    <a:gd name="connsiteY3" fmla="*/ 566361 h 1482565"/>
                    <a:gd name="connsiteX4" fmla="*/ 3074922 w 3079510"/>
                    <a:gd name="connsiteY4" fmla="*/ 579351 h 1482565"/>
                    <a:gd name="connsiteX5" fmla="*/ 3079510 w 3079510"/>
                    <a:gd name="connsiteY5" fmla="*/ 592361 h 1482565"/>
                    <a:gd name="connsiteX6" fmla="*/ 360343 w 3079510"/>
                    <a:gd name="connsiteY6" fmla="*/ 25621 h 1482565"/>
                    <a:gd name="connsiteX7" fmla="*/ 394941 w 3079510"/>
                    <a:gd name="connsiteY7" fmla="*/ 0 h 1482565"/>
                    <a:gd name="connsiteX0" fmla="*/ 394941 w 3079510"/>
                    <a:gd name="connsiteY0" fmla="*/ 0 h 1482565"/>
                    <a:gd name="connsiteX1" fmla="*/ 455156 w 3079510"/>
                    <a:gd name="connsiteY1" fmla="*/ 10587 h 1482565"/>
                    <a:gd name="connsiteX2" fmla="*/ 914068 w 3079510"/>
                    <a:gd name="connsiteY2" fmla="*/ 249959 h 1482565"/>
                    <a:gd name="connsiteX3" fmla="*/ 2918763 w 3079510"/>
                    <a:gd name="connsiteY3" fmla="*/ 566361 h 1482565"/>
                    <a:gd name="connsiteX4" fmla="*/ 3074922 w 3079510"/>
                    <a:gd name="connsiteY4" fmla="*/ 579351 h 1482565"/>
                    <a:gd name="connsiteX5" fmla="*/ 3079510 w 3079510"/>
                    <a:gd name="connsiteY5" fmla="*/ 592361 h 1482565"/>
                    <a:gd name="connsiteX6" fmla="*/ 360343 w 3079510"/>
                    <a:gd name="connsiteY6" fmla="*/ 25621 h 1482565"/>
                    <a:gd name="connsiteX7" fmla="*/ 394941 w 3079510"/>
                    <a:gd name="connsiteY7" fmla="*/ 0 h 1482565"/>
                    <a:gd name="connsiteX0" fmla="*/ 394941 w 3079510"/>
                    <a:gd name="connsiteY0" fmla="*/ 0 h 1482565"/>
                    <a:gd name="connsiteX1" fmla="*/ 455156 w 3079510"/>
                    <a:gd name="connsiteY1" fmla="*/ 10587 h 1482565"/>
                    <a:gd name="connsiteX2" fmla="*/ 914068 w 3079510"/>
                    <a:gd name="connsiteY2" fmla="*/ 249959 h 1482565"/>
                    <a:gd name="connsiteX3" fmla="*/ 2918763 w 3079510"/>
                    <a:gd name="connsiteY3" fmla="*/ 566361 h 1482565"/>
                    <a:gd name="connsiteX4" fmla="*/ 3074922 w 3079510"/>
                    <a:gd name="connsiteY4" fmla="*/ 579351 h 1482565"/>
                    <a:gd name="connsiteX5" fmla="*/ 3079510 w 3079510"/>
                    <a:gd name="connsiteY5" fmla="*/ 592361 h 1482565"/>
                    <a:gd name="connsiteX6" fmla="*/ 360343 w 3079510"/>
                    <a:gd name="connsiteY6" fmla="*/ 25621 h 1482565"/>
                    <a:gd name="connsiteX7" fmla="*/ 394941 w 3079510"/>
                    <a:gd name="connsiteY7" fmla="*/ 0 h 1482565"/>
                    <a:gd name="connsiteX0" fmla="*/ 394941 w 3079510"/>
                    <a:gd name="connsiteY0" fmla="*/ 0 h 1482565"/>
                    <a:gd name="connsiteX1" fmla="*/ 455156 w 3079510"/>
                    <a:gd name="connsiteY1" fmla="*/ 10587 h 1482565"/>
                    <a:gd name="connsiteX2" fmla="*/ 914068 w 3079510"/>
                    <a:gd name="connsiteY2" fmla="*/ 249959 h 1482565"/>
                    <a:gd name="connsiteX3" fmla="*/ 2918763 w 3079510"/>
                    <a:gd name="connsiteY3" fmla="*/ 566361 h 1482565"/>
                    <a:gd name="connsiteX4" fmla="*/ 3074922 w 3079510"/>
                    <a:gd name="connsiteY4" fmla="*/ 579351 h 1482565"/>
                    <a:gd name="connsiteX5" fmla="*/ 3079510 w 3079510"/>
                    <a:gd name="connsiteY5" fmla="*/ 592361 h 1482565"/>
                    <a:gd name="connsiteX6" fmla="*/ 360343 w 3079510"/>
                    <a:gd name="connsiteY6" fmla="*/ 25621 h 1482565"/>
                    <a:gd name="connsiteX7" fmla="*/ 394941 w 3079510"/>
                    <a:gd name="connsiteY7" fmla="*/ 0 h 14825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079510" h="1482565">
                      <a:moveTo>
                        <a:pt x="394941" y="0"/>
                      </a:moveTo>
                      <a:lnTo>
                        <a:pt x="455156" y="10587"/>
                      </a:lnTo>
                      <a:cubicBezTo>
                        <a:pt x="554377" y="26847"/>
                        <a:pt x="598717" y="147805"/>
                        <a:pt x="914068" y="249959"/>
                      </a:cubicBezTo>
                      <a:cubicBezTo>
                        <a:pt x="1324669" y="342588"/>
                        <a:pt x="2050621" y="117762"/>
                        <a:pt x="2918763" y="566361"/>
                      </a:cubicBezTo>
                      <a:lnTo>
                        <a:pt x="3074922" y="579351"/>
                      </a:lnTo>
                      <a:lnTo>
                        <a:pt x="3079510" y="592361"/>
                      </a:lnTo>
                      <a:cubicBezTo>
                        <a:pt x="2461933" y="2325912"/>
                        <a:pt x="-1133751" y="1192110"/>
                        <a:pt x="360343" y="25621"/>
                      </a:cubicBezTo>
                      <a:lnTo>
                        <a:pt x="394941" y="0"/>
                      </a:lnTo>
                      <a:close/>
                    </a:path>
                  </a:pathLst>
                </a:custGeom>
                <a:solidFill>
                  <a:srgbClr val="F4E0C7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id="{74B14075-F057-B4B2-D905-4E91C5899053}"/>
                    </a:ext>
                  </a:extLst>
                </p:cNvPr>
                <p:cNvSpPr/>
                <p:nvPr/>
              </p:nvSpPr>
              <p:spPr>
                <a:xfrm>
                  <a:off x="6919394" y="588786"/>
                  <a:ext cx="444500" cy="279400"/>
                </a:xfrm>
                <a:custGeom>
                  <a:avLst/>
                  <a:gdLst>
                    <a:gd name="connsiteX0" fmla="*/ 444500 w 444500"/>
                    <a:gd name="connsiteY0" fmla="*/ 0 h 279400"/>
                    <a:gd name="connsiteX1" fmla="*/ 0 w 444500"/>
                    <a:gd name="connsiteY1" fmla="*/ 279400 h 279400"/>
                    <a:gd name="connsiteX2" fmla="*/ 0 w 444500"/>
                    <a:gd name="connsiteY2" fmla="*/ 279400 h 279400"/>
                    <a:gd name="connsiteX0" fmla="*/ 444500 w 444500"/>
                    <a:gd name="connsiteY0" fmla="*/ 0 h 279400"/>
                    <a:gd name="connsiteX1" fmla="*/ 0 w 444500"/>
                    <a:gd name="connsiteY1" fmla="*/ 279400 h 279400"/>
                    <a:gd name="connsiteX2" fmla="*/ 0 w 444500"/>
                    <a:gd name="connsiteY2" fmla="*/ 279400 h 279400"/>
                    <a:gd name="connsiteX0" fmla="*/ 444500 w 444500"/>
                    <a:gd name="connsiteY0" fmla="*/ 0 h 279400"/>
                    <a:gd name="connsiteX1" fmla="*/ 0 w 444500"/>
                    <a:gd name="connsiteY1" fmla="*/ 279400 h 279400"/>
                    <a:gd name="connsiteX2" fmla="*/ 0 w 444500"/>
                    <a:gd name="connsiteY2" fmla="*/ 279400 h 279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44500" h="279400">
                      <a:moveTo>
                        <a:pt x="444500" y="0"/>
                      </a:moveTo>
                      <a:cubicBezTo>
                        <a:pt x="283633" y="42333"/>
                        <a:pt x="97367" y="71967"/>
                        <a:pt x="0" y="279400"/>
                      </a:cubicBezTo>
                      <a:lnTo>
                        <a:pt x="0" y="279400"/>
                      </a:ln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Freeform: Shape 22">
                  <a:extLst>
                    <a:ext uri="{FF2B5EF4-FFF2-40B4-BE49-F238E27FC236}">
                      <a16:creationId xmlns:a16="http://schemas.microsoft.com/office/drawing/2014/main" id="{77D9F7EB-5EFB-FA64-A5BD-FAE797FC1A52}"/>
                    </a:ext>
                  </a:extLst>
                </p:cNvPr>
                <p:cNvSpPr/>
                <p:nvPr/>
              </p:nvSpPr>
              <p:spPr>
                <a:xfrm>
                  <a:off x="6656656" y="548206"/>
                  <a:ext cx="444500" cy="279400"/>
                </a:xfrm>
                <a:custGeom>
                  <a:avLst/>
                  <a:gdLst>
                    <a:gd name="connsiteX0" fmla="*/ 444500 w 444500"/>
                    <a:gd name="connsiteY0" fmla="*/ 0 h 279400"/>
                    <a:gd name="connsiteX1" fmla="*/ 0 w 444500"/>
                    <a:gd name="connsiteY1" fmla="*/ 279400 h 279400"/>
                    <a:gd name="connsiteX2" fmla="*/ 0 w 444500"/>
                    <a:gd name="connsiteY2" fmla="*/ 279400 h 279400"/>
                    <a:gd name="connsiteX0" fmla="*/ 444500 w 444500"/>
                    <a:gd name="connsiteY0" fmla="*/ 0 h 279400"/>
                    <a:gd name="connsiteX1" fmla="*/ 0 w 444500"/>
                    <a:gd name="connsiteY1" fmla="*/ 279400 h 279400"/>
                    <a:gd name="connsiteX2" fmla="*/ 0 w 444500"/>
                    <a:gd name="connsiteY2" fmla="*/ 279400 h 279400"/>
                    <a:gd name="connsiteX0" fmla="*/ 444500 w 444500"/>
                    <a:gd name="connsiteY0" fmla="*/ 0 h 279400"/>
                    <a:gd name="connsiteX1" fmla="*/ 0 w 444500"/>
                    <a:gd name="connsiteY1" fmla="*/ 279400 h 279400"/>
                    <a:gd name="connsiteX2" fmla="*/ 0 w 444500"/>
                    <a:gd name="connsiteY2" fmla="*/ 279400 h 279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44500" h="279400">
                      <a:moveTo>
                        <a:pt x="444500" y="0"/>
                      </a:moveTo>
                      <a:cubicBezTo>
                        <a:pt x="283633" y="42333"/>
                        <a:pt x="97367" y="71967"/>
                        <a:pt x="0" y="279400"/>
                      </a:cubicBezTo>
                      <a:lnTo>
                        <a:pt x="0" y="279400"/>
                      </a:ln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Freeform: Shape 23">
                  <a:extLst>
                    <a:ext uri="{FF2B5EF4-FFF2-40B4-BE49-F238E27FC236}">
                      <a16:creationId xmlns:a16="http://schemas.microsoft.com/office/drawing/2014/main" id="{7DFB287B-7A10-AE72-15B0-00F5F707E7F3}"/>
                    </a:ext>
                  </a:extLst>
                </p:cNvPr>
                <p:cNvSpPr/>
                <p:nvPr/>
              </p:nvSpPr>
              <p:spPr>
                <a:xfrm rot="3624423">
                  <a:off x="7113271" y="816702"/>
                  <a:ext cx="197650" cy="172339"/>
                </a:xfrm>
                <a:custGeom>
                  <a:avLst/>
                  <a:gdLst>
                    <a:gd name="connsiteX0" fmla="*/ 444500 w 444500"/>
                    <a:gd name="connsiteY0" fmla="*/ 0 h 279400"/>
                    <a:gd name="connsiteX1" fmla="*/ 0 w 444500"/>
                    <a:gd name="connsiteY1" fmla="*/ 279400 h 279400"/>
                    <a:gd name="connsiteX2" fmla="*/ 0 w 444500"/>
                    <a:gd name="connsiteY2" fmla="*/ 279400 h 279400"/>
                    <a:gd name="connsiteX0" fmla="*/ 444500 w 444500"/>
                    <a:gd name="connsiteY0" fmla="*/ 0 h 279400"/>
                    <a:gd name="connsiteX1" fmla="*/ 0 w 444500"/>
                    <a:gd name="connsiteY1" fmla="*/ 279400 h 279400"/>
                    <a:gd name="connsiteX2" fmla="*/ 0 w 444500"/>
                    <a:gd name="connsiteY2" fmla="*/ 279400 h 279400"/>
                    <a:gd name="connsiteX0" fmla="*/ 444500 w 444500"/>
                    <a:gd name="connsiteY0" fmla="*/ 0 h 279400"/>
                    <a:gd name="connsiteX1" fmla="*/ 0 w 444500"/>
                    <a:gd name="connsiteY1" fmla="*/ 279400 h 279400"/>
                    <a:gd name="connsiteX2" fmla="*/ 0 w 444500"/>
                    <a:gd name="connsiteY2" fmla="*/ 279400 h 279400"/>
                    <a:gd name="connsiteX0" fmla="*/ 487489 w 487489"/>
                    <a:gd name="connsiteY0" fmla="*/ 0 h 379396"/>
                    <a:gd name="connsiteX1" fmla="*/ 42989 w 487489"/>
                    <a:gd name="connsiteY1" fmla="*/ 279400 h 379396"/>
                    <a:gd name="connsiteX2" fmla="*/ 0 w 487489"/>
                    <a:gd name="connsiteY2" fmla="*/ 379395 h 379396"/>
                    <a:gd name="connsiteX0" fmla="*/ 487489 w 487489"/>
                    <a:gd name="connsiteY0" fmla="*/ 0 h 379396"/>
                    <a:gd name="connsiteX1" fmla="*/ 0 w 487489"/>
                    <a:gd name="connsiteY1" fmla="*/ 379395 h 379396"/>
                    <a:gd name="connsiteX0" fmla="*/ 430421 w 430420"/>
                    <a:gd name="connsiteY0" fmla="*/ 0 h 364268"/>
                    <a:gd name="connsiteX1" fmla="*/ 0 w 430420"/>
                    <a:gd name="connsiteY1" fmla="*/ 364267 h 364268"/>
                    <a:gd name="connsiteX0" fmla="*/ 430421 w 430420"/>
                    <a:gd name="connsiteY0" fmla="*/ 0 h 364268"/>
                    <a:gd name="connsiteX1" fmla="*/ 0 w 430420"/>
                    <a:gd name="connsiteY1" fmla="*/ 364267 h 364268"/>
                    <a:gd name="connsiteX0" fmla="*/ 435606 w 435605"/>
                    <a:gd name="connsiteY0" fmla="*/ 0 h 364268"/>
                    <a:gd name="connsiteX1" fmla="*/ 5185 w 435605"/>
                    <a:gd name="connsiteY1" fmla="*/ 364267 h 364268"/>
                    <a:gd name="connsiteX0" fmla="*/ 434283 w 434282"/>
                    <a:gd name="connsiteY0" fmla="*/ 0 h 364268"/>
                    <a:gd name="connsiteX1" fmla="*/ 3862 w 434282"/>
                    <a:gd name="connsiteY1" fmla="*/ 364267 h 3642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434282" h="364268">
                      <a:moveTo>
                        <a:pt x="434283" y="0"/>
                      </a:moveTo>
                      <a:cubicBezTo>
                        <a:pt x="53403" y="7160"/>
                        <a:pt x="-19222" y="90109"/>
                        <a:pt x="3862" y="364267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Freeform: Shape 24">
                  <a:extLst>
                    <a:ext uri="{FF2B5EF4-FFF2-40B4-BE49-F238E27FC236}">
                      <a16:creationId xmlns:a16="http://schemas.microsoft.com/office/drawing/2014/main" id="{DA1ADAB8-E012-1556-3B12-EDE9829F4810}"/>
                    </a:ext>
                  </a:extLst>
                </p:cNvPr>
                <p:cNvSpPr/>
                <p:nvPr/>
              </p:nvSpPr>
              <p:spPr>
                <a:xfrm rot="1427930">
                  <a:off x="6257600" y="826658"/>
                  <a:ext cx="196714" cy="172339"/>
                </a:xfrm>
                <a:custGeom>
                  <a:avLst/>
                  <a:gdLst>
                    <a:gd name="connsiteX0" fmla="*/ 444500 w 444500"/>
                    <a:gd name="connsiteY0" fmla="*/ 0 h 279400"/>
                    <a:gd name="connsiteX1" fmla="*/ 0 w 444500"/>
                    <a:gd name="connsiteY1" fmla="*/ 279400 h 279400"/>
                    <a:gd name="connsiteX2" fmla="*/ 0 w 444500"/>
                    <a:gd name="connsiteY2" fmla="*/ 279400 h 279400"/>
                    <a:gd name="connsiteX0" fmla="*/ 444500 w 444500"/>
                    <a:gd name="connsiteY0" fmla="*/ 0 h 279400"/>
                    <a:gd name="connsiteX1" fmla="*/ 0 w 444500"/>
                    <a:gd name="connsiteY1" fmla="*/ 279400 h 279400"/>
                    <a:gd name="connsiteX2" fmla="*/ 0 w 444500"/>
                    <a:gd name="connsiteY2" fmla="*/ 279400 h 279400"/>
                    <a:gd name="connsiteX0" fmla="*/ 444500 w 444500"/>
                    <a:gd name="connsiteY0" fmla="*/ 0 h 279400"/>
                    <a:gd name="connsiteX1" fmla="*/ 0 w 444500"/>
                    <a:gd name="connsiteY1" fmla="*/ 279400 h 279400"/>
                    <a:gd name="connsiteX2" fmla="*/ 0 w 444500"/>
                    <a:gd name="connsiteY2" fmla="*/ 279400 h 279400"/>
                    <a:gd name="connsiteX0" fmla="*/ 487489 w 487489"/>
                    <a:gd name="connsiteY0" fmla="*/ 0 h 379396"/>
                    <a:gd name="connsiteX1" fmla="*/ 42989 w 487489"/>
                    <a:gd name="connsiteY1" fmla="*/ 279400 h 379396"/>
                    <a:gd name="connsiteX2" fmla="*/ 0 w 487489"/>
                    <a:gd name="connsiteY2" fmla="*/ 379395 h 379396"/>
                    <a:gd name="connsiteX0" fmla="*/ 487489 w 487489"/>
                    <a:gd name="connsiteY0" fmla="*/ 0 h 379396"/>
                    <a:gd name="connsiteX1" fmla="*/ 0 w 487489"/>
                    <a:gd name="connsiteY1" fmla="*/ 379395 h 379396"/>
                    <a:gd name="connsiteX0" fmla="*/ 430421 w 430420"/>
                    <a:gd name="connsiteY0" fmla="*/ 0 h 364268"/>
                    <a:gd name="connsiteX1" fmla="*/ 0 w 430420"/>
                    <a:gd name="connsiteY1" fmla="*/ 364267 h 364268"/>
                    <a:gd name="connsiteX0" fmla="*/ 430421 w 430420"/>
                    <a:gd name="connsiteY0" fmla="*/ 0 h 364268"/>
                    <a:gd name="connsiteX1" fmla="*/ 0 w 430420"/>
                    <a:gd name="connsiteY1" fmla="*/ 364267 h 364268"/>
                    <a:gd name="connsiteX0" fmla="*/ 435606 w 435605"/>
                    <a:gd name="connsiteY0" fmla="*/ 0 h 364268"/>
                    <a:gd name="connsiteX1" fmla="*/ 5185 w 435605"/>
                    <a:gd name="connsiteY1" fmla="*/ 364267 h 364268"/>
                    <a:gd name="connsiteX0" fmla="*/ 434283 w 434282"/>
                    <a:gd name="connsiteY0" fmla="*/ 0 h 364268"/>
                    <a:gd name="connsiteX1" fmla="*/ 3862 w 434282"/>
                    <a:gd name="connsiteY1" fmla="*/ 364267 h 364268"/>
                    <a:gd name="connsiteX0" fmla="*/ 432226 w 432225"/>
                    <a:gd name="connsiteY0" fmla="*/ 0 h 364268"/>
                    <a:gd name="connsiteX1" fmla="*/ 1805 w 432225"/>
                    <a:gd name="connsiteY1" fmla="*/ 364267 h 3642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432225" h="364268">
                      <a:moveTo>
                        <a:pt x="432226" y="0"/>
                      </a:moveTo>
                      <a:cubicBezTo>
                        <a:pt x="180122" y="55208"/>
                        <a:pt x="-21279" y="90109"/>
                        <a:pt x="1805" y="364267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Freeform: Shape 25">
                  <a:extLst>
                    <a:ext uri="{FF2B5EF4-FFF2-40B4-BE49-F238E27FC236}">
                      <a16:creationId xmlns:a16="http://schemas.microsoft.com/office/drawing/2014/main" id="{55CD5303-6875-53EF-168C-37FD82844FBB}"/>
                    </a:ext>
                  </a:extLst>
                </p:cNvPr>
                <p:cNvSpPr/>
                <p:nvPr/>
              </p:nvSpPr>
              <p:spPr>
                <a:xfrm>
                  <a:off x="5959274" y="1642886"/>
                  <a:ext cx="421940" cy="392685"/>
                </a:xfrm>
                <a:custGeom>
                  <a:avLst/>
                  <a:gdLst>
                    <a:gd name="connsiteX0" fmla="*/ 419100 w 471451"/>
                    <a:gd name="connsiteY0" fmla="*/ 0 h 276120"/>
                    <a:gd name="connsiteX1" fmla="*/ 434340 w 471451"/>
                    <a:gd name="connsiteY1" fmla="*/ 251460 h 276120"/>
                    <a:gd name="connsiteX2" fmla="*/ 0 w 471451"/>
                    <a:gd name="connsiteY2" fmla="*/ 266700 h 276120"/>
                    <a:gd name="connsiteX3" fmla="*/ 0 w 471451"/>
                    <a:gd name="connsiteY3" fmla="*/ 266700 h 276120"/>
                    <a:gd name="connsiteX0" fmla="*/ 419100 w 419100"/>
                    <a:gd name="connsiteY0" fmla="*/ 0 h 266700"/>
                    <a:gd name="connsiteX1" fmla="*/ 0 w 419100"/>
                    <a:gd name="connsiteY1" fmla="*/ 266700 h 266700"/>
                    <a:gd name="connsiteX2" fmla="*/ 0 w 419100"/>
                    <a:gd name="connsiteY2" fmla="*/ 266700 h 266700"/>
                    <a:gd name="connsiteX0" fmla="*/ 419100 w 421878"/>
                    <a:gd name="connsiteY0" fmla="*/ 0 h 273445"/>
                    <a:gd name="connsiteX1" fmla="*/ 0 w 421878"/>
                    <a:gd name="connsiteY1" fmla="*/ 266700 h 273445"/>
                    <a:gd name="connsiteX2" fmla="*/ 0 w 421878"/>
                    <a:gd name="connsiteY2" fmla="*/ 266700 h 273445"/>
                    <a:gd name="connsiteX0" fmla="*/ 419100 w 421940"/>
                    <a:gd name="connsiteY0" fmla="*/ 0 h 392685"/>
                    <a:gd name="connsiteX1" fmla="*/ 0 w 421940"/>
                    <a:gd name="connsiteY1" fmla="*/ 266700 h 392685"/>
                    <a:gd name="connsiteX2" fmla="*/ 0 w 421940"/>
                    <a:gd name="connsiteY2" fmla="*/ 266700 h 3926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21940" h="392685">
                      <a:moveTo>
                        <a:pt x="419100" y="0"/>
                      </a:moveTo>
                      <a:cubicBezTo>
                        <a:pt x="454660" y="462280"/>
                        <a:pt x="147320" y="467360"/>
                        <a:pt x="0" y="266700"/>
                      </a:cubicBezTo>
                      <a:lnTo>
                        <a:pt x="0" y="266700"/>
                      </a:ln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Freeform: Shape 26">
                  <a:extLst>
                    <a:ext uri="{FF2B5EF4-FFF2-40B4-BE49-F238E27FC236}">
                      <a16:creationId xmlns:a16="http://schemas.microsoft.com/office/drawing/2014/main" id="{7AA23907-F8CD-BD51-A5E4-8339070C77DB}"/>
                    </a:ext>
                  </a:extLst>
                </p:cNvPr>
                <p:cNvSpPr/>
                <p:nvPr/>
              </p:nvSpPr>
              <p:spPr>
                <a:xfrm flipH="1">
                  <a:off x="6380266" y="1625298"/>
                  <a:ext cx="541394" cy="506732"/>
                </a:xfrm>
                <a:custGeom>
                  <a:avLst/>
                  <a:gdLst>
                    <a:gd name="connsiteX0" fmla="*/ 419100 w 471451"/>
                    <a:gd name="connsiteY0" fmla="*/ 0 h 276120"/>
                    <a:gd name="connsiteX1" fmla="*/ 434340 w 471451"/>
                    <a:gd name="connsiteY1" fmla="*/ 251460 h 276120"/>
                    <a:gd name="connsiteX2" fmla="*/ 0 w 471451"/>
                    <a:gd name="connsiteY2" fmla="*/ 266700 h 276120"/>
                    <a:gd name="connsiteX3" fmla="*/ 0 w 471451"/>
                    <a:gd name="connsiteY3" fmla="*/ 266700 h 276120"/>
                    <a:gd name="connsiteX0" fmla="*/ 419100 w 419100"/>
                    <a:gd name="connsiteY0" fmla="*/ 0 h 266700"/>
                    <a:gd name="connsiteX1" fmla="*/ 0 w 419100"/>
                    <a:gd name="connsiteY1" fmla="*/ 266700 h 266700"/>
                    <a:gd name="connsiteX2" fmla="*/ 0 w 419100"/>
                    <a:gd name="connsiteY2" fmla="*/ 266700 h 266700"/>
                    <a:gd name="connsiteX0" fmla="*/ 419100 w 421878"/>
                    <a:gd name="connsiteY0" fmla="*/ 0 h 273445"/>
                    <a:gd name="connsiteX1" fmla="*/ 0 w 421878"/>
                    <a:gd name="connsiteY1" fmla="*/ 266700 h 273445"/>
                    <a:gd name="connsiteX2" fmla="*/ 0 w 421878"/>
                    <a:gd name="connsiteY2" fmla="*/ 266700 h 273445"/>
                    <a:gd name="connsiteX0" fmla="*/ 419100 w 421940"/>
                    <a:gd name="connsiteY0" fmla="*/ 0 h 392685"/>
                    <a:gd name="connsiteX1" fmla="*/ 0 w 421940"/>
                    <a:gd name="connsiteY1" fmla="*/ 266700 h 392685"/>
                    <a:gd name="connsiteX2" fmla="*/ 0 w 421940"/>
                    <a:gd name="connsiteY2" fmla="*/ 266700 h 392685"/>
                    <a:gd name="connsiteX0" fmla="*/ 419100 w 421940"/>
                    <a:gd name="connsiteY0" fmla="*/ 0 h 392685"/>
                    <a:gd name="connsiteX1" fmla="*/ 0 w 421940"/>
                    <a:gd name="connsiteY1" fmla="*/ 266700 h 392685"/>
                    <a:gd name="connsiteX2" fmla="*/ 12110 w 421940"/>
                    <a:gd name="connsiteY2" fmla="*/ 339226 h 392685"/>
                    <a:gd name="connsiteX0" fmla="*/ 419100 w 421940"/>
                    <a:gd name="connsiteY0" fmla="*/ 0 h 392685"/>
                    <a:gd name="connsiteX1" fmla="*/ 0 w 421940"/>
                    <a:gd name="connsiteY1" fmla="*/ 266700 h 392685"/>
                    <a:gd name="connsiteX0" fmla="*/ 405856 w 408812"/>
                    <a:gd name="connsiteY0" fmla="*/ 0 h 441405"/>
                    <a:gd name="connsiteX1" fmla="*/ 0 w 408812"/>
                    <a:gd name="connsiteY1" fmla="*/ 336754 h 441405"/>
                    <a:gd name="connsiteX0" fmla="*/ 428561 w 431323"/>
                    <a:gd name="connsiteY0" fmla="*/ 0 h 485109"/>
                    <a:gd name="connsiteX1" fmla="*/ 0 w 431323"/>
                    <a:gd name="connsiteY1" fmla="*/ 394445 h 485109"/>
                    <a:gd name="connsiteX0" fmla="*/ 428561 w 431092"/>
                    <a:gd name="connsiteY0" fmla="*/ 0 h 446124"/>
                    <a:gd name="connsiteX1" fmla="*/ 0 w 431092"/>
                    <a:gd name="connsiteY1" fmla="*/ 394445 h 446124"/>
                    <a:gd name="connsiteX0" fmla="*/ 428561 w 430185"/>
                    <a:gd name="connsiteY0" fmla="*/ 0 h 438457"/>
                    <a:gd name="connsiteX1" fmla="*/ 0 w 430185"/>
                    <a:gd name="connsiteY1" fmla="*/ 394445 h 4384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430185" h="438457">
                      <a:moveTo>
                        <a:pt x="428561" y="0"/>
                      </a:moveTo>
                      <a:cubicBezTo>
                        <a:pt x="456552" y="414891"/>
                        <a:pt x="115154" y="506507"/>
                        <a:pt x="0" y="394445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Freeform: Shape 27">
                  <a:extLst>
                    <a:ext uri="{FF2B5EF4-FFF2-40B4-BE49-F238E27FC236}">
                      <a16:creationId xmlns:a16="http://schemas.microsoft.com/office/drawing/2014/main" id="{7C581150-22F6-648B-8F42-06A8E79E3AF7}"/>
                    </a:ext>
                  </a:extLst>
                </p:cNvPr>
                <p:cNvSpPr/>
                <p:nvPr/>
              </p:nvSpPr>
              <p:spPr>
                <a:xfrm>
                  <a:off x="6800332" y="1584834"/>
                  <a:ext cx="1862137" cy="348565"/>
                </a:xfrm>
                <a:custGeom>
                  <a:avLst/>
                  <a:gdLst>
                    <a:gd name="connsiteX0" fmla="*/ 0 w 1862137"/>
                    <a:gd name="connsiteY0" fmla="*/ 0 h 200025"/>
                    <a:gd name="connsiteX1" fmla="*/ 1862137 w 1862137"/>
                    <a:gd name="connsiteY1" fmla="*/ 200025 h 200025"/>
                    <a:gd name="connsiteX2" fmla="*/ 1862137 w 1862137"/>
                    <a:gd name="connsiteY2" fmla="*/ 200025 h 200025"/>
                    <a:gd name="connsiteX0" fmla="*/ 0 w 1862137"/>
                    <a:gd name="connsiteY0" fmla="*/ 120900 h 320925"/>
                    <a:gd name="connsiteX1" fmla="*/ 1862137 w 1862137"/>
                    <a:gd name="connsiteY1" fmla="*/ 320925 h 320925"/>
                    <a:gd name="connsiteX2" fmla="*/ 1862137 w 1862137"/>
                    <a:gd name="connsiteY2" fmla="*/ 320925 h 320925"/>
                    <a:gd name="connsiteX0" fmla="*/ 0 w 1862137"/>
                    <a:gd name="connsiteY0" fmla="*/ 148540 h 348565"/>
                    <a:gd name="connsiteX1" fmla="*/ 1862137 w 1862137"/>
                    <a:gd name="connsiteY1" fmla="*/ 348565 h 348565"/>
                    <a:gd name="connsiteX2" fmla="*/ 1862137 w 1862137"/>
                    <a:gd name="connsiteY2" fmla="*/ 348565 h 3485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862137" h="348565">
                      <a:moveTo>
                        <a:pt x="0" y="148540"/>
                      </a:moveTo>
                      <a:cubicBezTo>
                        <a:pt x="868362" y="-189597"/>
                        <a:pt x="1374775" y="124727"/>
                        <a:pt x="1862137" y="348565"/>
                      </a:cubicBezTo>
                      <a:lnTo>
                        <a:pt x="1862137" y="348565"/>
                      </a:ln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Freeform: Shape 28">
                  <a:extLst>
                    <a:ext uri="{FF2B5EF4-FFF2-40B4-BE49-F238E27FC236}">
                      <a16:creationId xmlns:a16="http://schemas.microsoft.com/office/drawing/2014/main" id="{2C77313B-4BC8-CEB3-3E5B-F5005CB95759}"/>
                    </a:ext>
                  </a:extLst>
                </p:cNvPr>
                <p:cNvSpPr/>
                <p:nvPr/>
              </p:nvSpPr>
              <p:spPr>
                <a:xfrm>
                  <a:off x="6886058" y="1815989"/>
                  <a:ext cx="1757362" cy="393635"/>
                </a:xfrm>
                <a:custGeom>
                  <a:avLst/>
                  <a:gdLst>
                    <a:gd name="connsiteX0" fmla="*/ 0 w 1766887"/>
                    <a:gd name="connsiteY0" fmla="*/ 0 h 414338"/>
                    <a:gd name="connsiteX1" fmla="*/ 1766887 w 1766887"/>
                    <a:gd name="connsiteY1" fmla="*/ 414338 h 414338"/>
                    <a:gd name="connsiteX2" fmla="*/ 1766887 w 1766887"/>
                    <a:gd name="connsiteY2" fmla="*/ 414338 h 414338"/>
                    <a:gd name="connsiteX0" fmla="*/ 0 w 1766887"/>
                    <a:gd name="connsiteY0" fmla="*/ 1878 h 416216"/>
                    <a:gd name="connsiteX1" fmla="*/ 1766887 w 1766887"/>
                    <a:gd name="connsiteY1" fmla="*/ 416216 h 416216"/>
                    <a:gd name="connsiteX2" fmla="*/ 1766887 w 1766887"/>
                    <a:gd name="connsiteY2" fmla="*/ 416216 h 416216"/>
                    <a:gd name="connsiteX0" fmla="*/ 0 w 1766887"/>
                    <a:gd name="connsiteY0" fmla="*/ 2782 h 417120"/>
                    <a:gd name="connsiteX1" fmla="*/ 1766887 w 1766887"/>
                    <a:gd name="connsiteY1" fmla="*/ 417120 h 417120"/>
                    <a:gd name="connsiteX2" fmla="*/ 1766887 w 1766887"/>
                    <a:gd name="connsiteY2" fmla="*/ 417120 h 417120"/>
                    <a:gd name="connsiteX0" fmla="*/ 0 w 1757362"/>
                    <a:gd name="connsiteY0" fmla="*/ 3109 h 393635"/>
                    <a:gd name="connsiteX1" fmla="*/ 1757362 w 1757362"/>
                    <a:gd name="connsiteY1" fmla="*/ 393635 h 393635"/>
                    <a:gd name="connsiteX2" fmla="*/ 1757362 w 1757362"/>
                    <a:gd name="connsiteY2" fmla="*/ 393635 h 3936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757362" h="393635">
                      <a:moveTo>
                        <a:pt x="0" y="3109"/>
                      </a:moveTo>
                      <a:cubicBezTo>
                        <a:pt x="1274762" y="-25465"/>
                        <a:pt x="1244600" y="145984"/>
                        <a:pt x="1757362" y="393635"/>
                      </a:cubicBezTo>
                      <a:lnTo>
                        <a:pt x="1757362" y="393635"/>
                      </a:ln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Freeform: Shape 29">
                  <a:extLst>
                    <a:ext uri="{FF2B5EF4-FFF2-40B4-BE49-F238E27FC236}">
                      <a16:creationId xmlns:a16="http://schemas.microsoft.com/office/drawing/2014/main" id="{32B8BE48-0A80-5F96-2EB9-AEDCECE967B5}"/>
                    </a:ext>
                  </a:extLst>
                </p:cNvPr>
                <p:cNvSpPr/>
                <p:nvPr/>
              </p:nvSpPr>
              <p:spPr>
                <a:xfrm>
                  <a:off x="6838215" y="1895564"/>
                  <a:ext cx="1509712" cy="519114"/>
                </a:xfrm>
                <a:custGeom>
                  <a:avLst/>
                  <a:gdLst>
                    <a:gd name="connsiteX0" fmla="*/ 0 w 1766887"/>
                    <a:gd name="connsiteY0" fmla="*/ 0 h 414338"/>
                    <a:gd name="connsiteX1" fmla="*/ 1766887 w 1766887"/>
                    <a:gd name="connsiteY1" fmla="*/ 414338 h 414338"/>
                    <a:gd name="connsiteX2" fmla="*/ 1766887 w 1766887"/>
                    <a:gd name="connsiteY2" fmla="*/ 414338 h 414338"/>
                    <a:gd name="connsiteX0" fmla="*/ 0 w 1766887"/>
                    <a:gd name="connsiteY0" fmla="*/ 1878 h 416216"/>
                    <a:gd name="connsiteX1" fmla="*/ 1766887 w 1766887"/>
                    <a:gd name="connsiteY1" fmla="*/ 416216 h 416216"/>
                    <a:gd name="connsiteX2" fmla="*/ 1766887 w 1766887"/>
                    <a:gd name="connsiteY2" fmla="*/ 416216 h 416216"/>
                    <a:gd name="connsiteX0" fmla="*/ 0 w 1766887"/>
                    <a:gd name="connsiteY0" fmla="*/ 2782 h 417120"/>
                    <a:gd name="connsiteX1" fmla="*/ 1766887 w 1766887"/>
                    <a:gd name="connsiteY1" fmla="*/ 417120 h 417120"/>
                    <a:gd name="connsiteX2" fmla="*/ 1766887 w 1766887"/>
                    <a:gd name="connsiteY2" fmla="*/ 417120 h 417120"/>
                    <a:gd name="connsiteX0" fmla="*/ 0 w 1757362"/>
                    <a:gd name="connsiteY0" fmla="*/ 3109 h 393635"/>
                    <a:gd name="connsiteX1" fmla="*/ 1757362 w 1757362"/>
                    <a:gd name="connsiteY1" fmla="*/ 393635 h 393635"/>
                    <a:gd name="connsiteX2" fmla="*/ 1757362 w 1757362"/>
                    <a:gd name="connsiteY2" fmla="*/ 393635 h 393635"/>
                    <a:gd name="connsiteX0" fmla="*/ 0 w 1757362"/>
                    <a:gd name="connsiteY0" fmla="*/ 3109 h 522223"/>
                    <a:gd name="connsiteX1" fmla="*/ 1757362 w 1757362"/>
                    <a:gd name="connsiteY1" fmla="*/ 393635 h 522223"/>
                    <a:gd name="connsiteX2" fmla="*/ 1509712 w 1757362"/>
                    <a:gd name="connsiteY2" fmla="*/ 522223 h 522223"/>
                    <a:gd name="connsiteX0" fmla="*/ 0 w 1509712"/>
                    <a:gd name="connsiteY0" fmla="*/ 0 h 519114"/>
                    <a:gd name="connsiteX1" fmla="*/ 1509712 w 1509712"/>
                    <a:gd name="connsiteY1" fmla="*/ 519114 h 519114"/>
                    <a:gd name="connsiteX0" fmla="*/ 0 w 1509712"/>
                    <a:gd name="connsiteY0" fmla="*/ 0 h 519114"/>
                    <a:gd name="connsiteX1" fmla="*/ 1509712 w 1509712"/>
                    <a:gd name="connsiteY1" fmla="*/ 519114 h 519114"/>
                    <a:gd name="connsiteX0" fmla="*/ 0 w 1509712"/>
                    <a:gd name="connsiteY0" fmla="*/ 0 h 519114"/>
                    <a:gd name="connsiteX1" fmla="*/ 1509712 w 1509712"/>
                    <a:gd name="connsiteY1" fmla="*/ 519114 h 5191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509712" h="519114">
                      <a:moveTo>
                        <a:pt x="0" y="0"/>
                      </a:moveTo>
                      <a:cubicBezTo>
                        <a:pt x="655637" y="111125"/>
                        <a:pt x="1239837" y="274638"/>
                        <a:pt x="1509712" y="519114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Freeform: Shape 30">
                  <a:extLst>
                    <a:ext uri="{FF2B5EF4-FFF2-40B4-BE49-F238E27FC236}">
                      <a16:creationId xmlns:a16="http://schemas.microsoft.com/office/drawing/2014/main" id="{BCC49755-188F-059A-FB9D-84FE17C522D7}"/>
                    </a:ext>
                  </a:extLst>
                </p:cNvPr>
                <p:cNvSpPr/>
                <p:nvPr/>
              </p:nvSpPr>
              <p:spPr>
                <a:xfrm>
                  <a:off x="5752372" y="1481661"/>
                  <a:ext cx="323849" cy="138114"/>
                </a:xfrm>
                <a:custGeom>
                  <a:avLst/>
                  <a:gdLst>
                    <a:gd name="connsiteX0" fmla="*/ 0 w 1766887"/>
                    <a:gd name="connsiteY0" fmla="*/ 0 h 414338"/>
                    <a:gd name="connsiteX1" fmla="*/ 1766887 w 1766887"/>
                    <a:gd name="connsiteY1" fmla="*/ 414338 h 414338"/>
                    <a:gd name="connsiteX2" fmla="*/ 1766887 w 1766887"/>
                    <a:gd name="connsiteY2" fmla="*/ 414338 h 414338"/>
                    <a:gd name="connsiteX0" fmla="*/ 0 w 1766887"/>
                    <a:gd name="connsiteY0" fmla="*/ 1878 h 416216"/>
                    <a:gd name="connsiteX1" fmla="*/ 1766887 w 1766887"/>
                    <a:gd name="connsiteY1" fmla="*/ 416216 h 416216"/>
                    <a:gd name="connsiteX2" fmla="*/ 1766887 w 1766887"/>
                    <a:gd name="connsiteY2" fmla="*/ 416216 h 416216"/>
                    <a:gd name="connsiteX0" fmla="*/ 0 w 1766887"/>
                    <a:gd name="connsiteY0" fmla="*/ 2782 h 417120"/>
                    <a:gd name="connsiteX1" fmla="*/ 1766887 w 1766887"/>
                    <a:gd name="connsiteY1" fmla="*/ 417120 h 417120"/>
                    <a:gd name="connsiteX2" fmla="*/ 1766887 w 1766887"/>
                    <a:gd name="connsiteY2" fmla="*/ 417120 h 417120"/>
                    <a:gd name="connsiteX0" fmla="*/ 0 w 1757362"/>
                    <a:gd name="connsiteY0" fmla="*/ 3109 h 393635"/>
                    <a:gd name="connsiteX1" fmla="*/ 1757362 w 1757362"/>
                    <a:gd name="connsiteY1" fmla="*/ 393635 h 393635"/>
                    <a:gd name="connsiteX2" fmla="*/ 1757362 w 1757362"/>
                    <a:gd name="connsiteY2" fmla="*/ 393635 h 393635"/>
                    <a:gd name="connsiteX0" fmla="*/ 0 w 1757362"/>
                    <a:gd name="connsiteY0" fmla="*/ 3109 h 522223"/>
                    <a:gd name="connsiteX1" fmla="*/ 1757362 w 1757362"/>
                    <a:gd name="connsiteY1" fmla="*/ 393635 h 522223"/>
                    <a:gd name="connsiteX2" fmla="*/ 1509712 w 1757362"/>
                    <a:gd name="connsiteY2" fmla="*/ 522223 h 522223"/>
                    <a:gd name="connsiteX0" fmla="*/ 0 w 1509712"/>
                    <a:gd name="connsiteY0" fmla="*/ 0 h 519114"/>
                    <a:gd name="connsiteX1" fmla="*/ 1509712 w 1509712"/>
                    <a:gd name="connsiteY1" fmla="*/ 519114 h 519114"/>
                    <a:gd name="connsiteX0" fmla="*/ 0 w 1509712"/>
                    <a:gd name="connsiteY0" fmla="*/ 0 h 519114"/>
                    <a:gd name="connsiteX1" fmla="*/ 1509712 w 1509712"/>
                    <a:gd name="connsiteY1" fmla="*/ 519114 h 519114"/>
                    <a:gd name="connsiteX0" fmla="*/ 0 w 1509712"/>
                    <a:gd name="connsiteY0" fmla="*/ 0 h 519114"/>
                    <a:gd name="connsiteX1" fmla="*/ 1509712 w 1509712"/>
                    <a:gd name="connsiteY1" fmla="*/ 519114 h 519114"/>
                    <a:gd name="connsiteX0" fmla="*/ 0 w 323849"/>
                    <a:gd name="connsiteY0" fmla="*/ 0 h 138114"/>
                    <a:gd name="connsiteX1" fmla="*/ 323849 w 323849"/>
                    <a:gd name="connsiteY1" fmla="*/ 138114 h 138114"/>
                    <a:gd name="connsiteX0" fmla="*/ 0 w 385868"/>
                    <a:gd name="connsiteY0" fmla="*/ 0 h 138114"/>
                    <a:gd name="connsiteX1" fmla="*/ 323849 w 385868"/>
                    <a:gd name="connsiteY1" fmla="*/ 138114 h 138114"/>
                    <a:gd name="connsiteX0" fmla="*/ 0 w 323849"/>
                    <a:gd name="connsiteY0" fmla="*/ 0 h 138114"/>
                    <a:gd name="connsiteX1" fmla="*/ 323849 w 323849"/>
                    <a:gd name="connsiteY1" fmla="*/ 138114 h 1381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23849" h="138114">
                      <a:moveTo>
                        <a:pt x="0" y="0"/>
                      </a:moveTo>
                      <a:cubicBezTo>
                        <a:pt x="265112" y="58737"/>
                        <a:pt x="263524" y="74613"/>
                        <a:pt x="323849" y="138114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Freeform: Shape 31">
                  <a:extLst>
                    <a:ext uri="{FF2B5EF4-FFF2-40B4-BE49-F238E27FC236}">
                      <a16:creationId xmlns:a16="http://schemas.microsoft.com/office/drawing/2014/main" id="{4744AF27-D55F-45A3-70CC-71E21C4BDBDA}"/>
                    </a:ext>
                  </a:extLst>
                </p:cNvPr>
                <p:cNvSpPr/>
                <p:nvPr/>
              </p:nvSpPr>
              <p:spPr>
                <a:xfrm>
                  <a:off x="5274422" y="1582290"/>
                  <a:ext cx="742949" cy="104730"/>
                </a:xfrm>
                <a:custGeom>
                  <a:avLst/>
                  <a:gdLst>
                    <a:gd name="connsiteX0" fmla="*/ 0 w 1766887"/>
                    <a:gd name="connsiteY0" fmla="*/ 0 h 414338"/>
                    <a:gd name="connsiteX1" fmla="*/ 1766887 w 1766887"/>
                    <a:gd name="connsiteY1" fmla="*/ 414338 h 414338"/>
                    <a:gd name="connsiteX2" fmla="*/ 1766887 w 1766887"/>
                    <a:gd name="connsiteY2" fmla="*/ 414338 h 414338"/>
                    <a:gd name="connsiteX0" fmla="*/ 0 w 1766887"/>
                    <a:gd name="connsiteY0" fmla="*/ 1878 h 416216"/>
                    <a:gd name="connsiteX1" fmla="*/ 1766887 w 1766887"/>
                    <a:gd name="connsiteY1" fmla="*/ 416216 h 416216"/>
                    <a:gd name="connsiteX2" fmla="*/ 1766887 w 1766887"/>
                    <a:gd name="connsiteY2" fmla="*/ 416216 h 416216"/>
                    <a:gd name="connsiteX0" fmla="*/ 0 w 1766887"/>
                    <a:gd name="connsiteY0" fmla="*/ 2782 h 417120"/>
                    <a:gd name="connsiteX1" fmla="*/ 1766887 w 1766887"/>
                    <a:gd name="connsiteY1" fmla="*/ 417120 h 417120"/>
                    <a:gd name="connsiteX2" fmla="*/ 1766887 w 1766887"/>
                    <a:gd name="connsiteY2" fmla="*/ 417120 h 417120"/>
                    <a:gd name="connsiteX0" fmla="*/ 0 w 1757362"/>
                    <a:gd name="connsiteY0" fmla="*/ 3109 h 393635"/>
                    <a:gd name="connsiteX1" fmla="*/ 1757362 w 1757362"/>
                    <a:gd name="connsiteY1" fmla="*/ 393635 h 393635"/>
                    <a:gd name="connsiteX2" fmla="*/ 1757362 w 1757362"/>
                    <a:gd name="connsiteY2" fmla="*/ 393635 h 393635"/>
                    <a:gd name="connsiteX0" fmla="*/ 0 w 1757362"/>
                    <a:gd name="connsiteY0" fmla="*/ 3109 h 522223"/>
                    <a:gd name="connsiteX1" fmla="*/ 1757362 w 1757362"/>
                    <a:gd name="connsiteY1" fmla="*/ 393635 h 522223"/>
                    <a:gd name="connsiteX2" fmla="*/ 1509712 w 1757362"/>
                    <a:gd name="connsiteY2" fmla="*/ 522223 h 522223"/>
                    <a:gd name="connsiteX0" fmla="*/ 0 w 1509712"/>
                    <a:gd name="connsiteY0" fmla="*/ 0 h 519114"/>
                    <a:gd name="connsiteX1" fmla="*/ 1509712 w 1509712"/>
                    <a:gd name="connsiteY1" fmla="*/ 519114 h 519114"/>
                    <a:gd name="connsiteX0" fmla="*/ 0 w 1509712"/>
                    <a:gd name="connsiteY0" fmla="*/ 0 h 519114"/>
                    <a:gd name="connsiteX1" fmla="*/ 1509712 w 1509712"/>
                    <a:gd name="connsiteY1" fmla="*/ 519114 h 519114"/>
                    <a:gd name="connsiteX0" fmla="*/ 0 w 1509712"/>
                    <a:gd name="connsiteY0" fmla="*/ 0 h 519114"/>
                    <a:gd name="connsiteX1" fmla="*/ 1509712 w 1509712"/>
                    <a:gd name="connsiteY1" fmla="*/ 519114 h 519114"/>
                    <a:gd name="connsiteX0" fmla="*/ 0 w 323849"/>
                    <a:gd name="connsiteY0" fmla="*/ 0 h 138114"/>
                    <a:gd name="connsiteX1" fmla="*/ 323849 w 323849"/>
                    <a:gd name="connsiteY1" fmla="*/ 138114 h 138114"/>
                    <a:gd name="connsiteX0" fmla="*/ 0 w 385868"/>
                    <a:gd name="connsiteY0" fmla="*/ 0 h 138114"/>
                    <a:gd name="connsiteX1" fmla="*/ 323849 w 385868"/>
                    <a:gd name="connsiteY1" fmla="*/ 138114 h 138114"/>
                    <a:gd name="connsiteX0" fmla="*/ 0 w 323849"/>
                    <a:gd name="connsiteY0" fmla="*/ 0 h 138114"/>
                    <a:gd name="connsiteX1" fmla="*/ 323849 w 323849"/>
                    <a:gd name="connsiteY1" fmla="*/ 138114 h 138114"/>
                    <a:gd name="connsiteX0" fmla="*/ 0 w 333374"/>
                    <a:gd name="connsiteY0" fmla="*/ 0 h 114302"/>
                    <a:gd name="connsiteX1" fmla="*/ 333374 w 333374"/>
                    <a:gd name="connsiteY1" fmla="*/ 114302 h 114302"/>
                    <a:gd name="connsiteX0" fmla="*/ 0 w 742949"/>
                    <a:gd name="connsiteY0" fmla="*/ 0 h 85727"/>
                    <a:gd name="connsiteX1" fmla="*/ 742949 w 742949"/>
                    <a:gd name="connsiteY1" fmla="*/ 85727 h 85727"/>
                    <a:gd name="connsiteX0" fmla="*/ 0 w 742949"/>
                    <a:gd name="connsiteY0" fmla="*/ 19003 h 104730"/>
                    <a:gd name="connsiteX1" fmla="*/ 742949 w 742949"/>
                    <a:gd name="connsiteY1" fmla="*/ 104730 h 1047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742949" h="104730">
                      <a:moveTo>
                        <a:pt x="0" y="19003"/>
                      </a:moveTo>
                      <a:cubicBezTo>
                        <a:pt x="231775" y="-36560"/>
                        <a:pt x="682624" y="41229"/>
                        <a:pt x="742949" y="104730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Freeform: Shape 32">
                  <a:extLst>
                    <a:ext uri="{FF2B5EF4-FFF2-40B4-BE49-F238E27FC236}">
                      <a16:creationId xmlns:a16="http://schemas.microsoft.com/office/drawing/2014/main" id="{95DA7C0B-1AF1-E0F1-C445-B76C00905498}"/>
                    </a:ext>
                  </a:extLst>
                </p:cNvPr>
                <p:cNvSpPr/>
                <p:nvPr/>
              </p:nvSpPr>
              <p:spPr>
                <a:xfrm rot="20644035">
                  <a:off x="5215276" y="1799940"/>
                  <a:ext cx="824043" cy="103412"/>
                </a:xfrm>
                <a:custGeom>
                  <a:avLst/>
                  <a:gdLst>
                    <a:gd name="connsiteX0" fmla="*/ 0 w 1766887"/>
                    <a:gd name="connsiteY0" fmla="*/ 0 h 414338"/>
                    <a:gd name="connsiteX1" fmla="*/ 1766887 w 1766887"/>
                    <a:gd name="connsiteY1" fmla="*/ 414338 h 414338"/>
                    <a:gd name="connsiteX2" fmla="*/ 1766887 w 1766887"/>
                    <a:gd name="connsiteY2" fmla="*/ 414338 h 414338"/>
                    <a:gd name="connsiteX0" fmla="*/ 0 w 1766887"/>
                    <a:gd name="connsiteY0" fmla="*/ 1878 h 416216"/>
                    <a:gd name="connsiteX1" fmla="*/ 1766887 w 1766887"/>
                    <a:gd name="connsiteY1" fmla="*/ 416216 h 416216"/>
                    <a:gd name="connsiteX2" fmla="*/ 1766887 w 1766887"/>
                    <a:gd name="connsiteY2" fmla="*/ 416216 h 416216"/>
                    <a:gd name="connsiteX0" fmla="*/ 0 w 1766887"/>
                    <a:gd name="connsiteY0" fmla="*/ 2782 h 417120"/>
                    <a:gd name="connsiteX1" fmla="*/ 1766887 w 1766887"/>
                    <a:gd name="connsiteY1" fmla="*/ 417120 h 417120"/>
                    <a:gd name="connsiteX2" fmla="*/ 1766887 w 1766887"/>
                    <a:gd name="connsiteY2" fmla="*/ 417120 h 417120"/>
                    <a:gd name="connsiteX0" fmla="*/ 0 w 1757362"/>
                    <a:gd name="connsiteY0" fmla="*/ 3109 h 393635"/>
                    <a:gd name="connsiteX1" fmla="*/ 1757362 w 1757362"/>
                    <a:gd name="connsiteY1" fmla="*/ 393635 h 393635"/>
                    <a:gd name="connsiteX2" fmla="*/ 1757362 w 1757362"/>
                    <a:gd name="connsiteY2" fmla="*/ 393635 h 393635"/>
                    <a:gd name="connsiteX0" fmla="*/ 0 w 1757362"/>
                    <a:gd name="connsiteY0" fmla="*/ 3109 h 522223"/>
                    <a:gd name="connsiteX1" fmla="*/ 1757362 w 1757362"/>
                    <a:gd name="connsiteY1" fmla="*/ 393635 h 522223"/>
                    <a:gd name="connsiteX2" fmla="*/ 1509712 w 1757362"/>
                    <a:gd name="connsiteY2" fmla="*/ 522223 h 522223"/>
                    <a:gd name="connsiteX0" fmla="*/ 0 w 1509712"/>
                    <a:gd name="connsiteY0" fmla="*/ 0 h 519114"/>
                    <a:gd name="connsiteX1" fmla="*/ 1509712 w 1509712"/>
                    <a:gd name="connsiteY1" fmla="*/ 519114 h 519114"/>
                    <a:gd name="connsiteX0" fmla="*/ 0 w 1509712"/>
                    <a:gd name="connsiteY0" fmla="*/ 0 h 519114"/>
                    <a:gd name="connsiteX1" fmla="*/ 1509712 w 1509712"/>
                    <a:gd name="connsiteY1" fmla="*/ 519114 h 519114"/>
                    <a:gd name="connsiteX0" fmla="*/ 0 w 1509712"/>
                    <a:gd name="connsiteY0" fmla="*/ 0 h 519114"/>
                    <a:gd name="connsiteX1" fmla="*/ 1509712 w 1509712"/>
                    <a:gd name="connsiteY1" fmla="*/ 519114 h 519114"/>
                    <a:gd name="connsiteX0" fmla="*/ 0 w 323849"/>
                    <a:gd name="connsiteY0" fmla="*/ 0 h 138114"/>
                    <a:gd name="connsiteX1" fmla="*/ 323849 w 323849"/>
                    <a:gd name="connsiteY1" fmla="*/ 138114 h 138114"/>
                    <a:gd name="connsiteX0" fmla="*/ 0 w 385868"/>
                    <a:gd name="connsiteY0" fmla="*/ 0 h 138114"/>
                    <a:gd name="connsiteX1" fmla="*/ 323849 w 385868"/>
                    <a:gd name="connsiteY1" fmla="*/ 138114 h 138114"/>
                    <a:gd name="connsiteX0" fmla="*/ 0 w 323849"/>
                    <a:gd name="connsiteY0" fmla="*/ 0 h 138114"/>
                    <a:gd name="connsiteX1" fmla="*/ 323849 w 323849"/>
                    <a:gd name="connsiteY1" fmla="*/ 138114 h 138114"/>
                    <a:gd name="connsiteX0" fmla="*/ 0 w 333374"/>
                    <a:gd name="connsiteY0" fmla="*/ 0 h 114302"/>
                    <a:gd name="connsiteX1" fmla="*/ 333374 w 333374"/>
                    <a:gd name="connsiteY1" fmla="*/ 114302 h 114302"/>
                    <a:gd name="connsiteX0" fmla="*/ 0 w 742949"/>
                    <a:gd name="connsiteY0" fmla="*/ 0 h 85727"/>
                    <a:gd name="connsiteX1" fmla="*/ 742949 w 742949"/>
                    <a:gd name="connsiteY1" fmla="*/ 85727 h 85727"/>
                    <a:gd name="connsiteX0" fmla="*/ 0 w 742949"/>
                    <a:gd name="connsiteY0" fmla="*/ 19003 h 104730"/>
                    <a:gd name="connsiteX1" fmla="*/ 742949 w 742949"/>
                    <a:gd name="connsiteY1" fmla="*/ 104730 h 104730"/>
                    <a:gd name="connsiteX0" fmla="*/ 0 w 824043"/>
                    <a:gd name="connsiteY0" fmla="*/ 59571 h 59571"/>
                    <a:gd name="connsiteX1" fmla="*/ 824043 w 824043"/>
                    <a:gd name="connsiteY1" fmla="*/ 34723 h 59571"/>
                    <a:gd name="connsiteX0" fmla="*/ 0 w 824043"/>
                    <a:gd name="connsiteY0" fmla="*/ 103412 h 103412"/>
                    <a:gd name="connsiteX1" fmla="*/ 824043 w 824043"/>
                    <a:gd name="connsiteY1" fmla="*/ 78564 h 1034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824043" h="103412">
                      <a:moveTo>
                        <a:pt x="0" y="103412"/>
                      </a:moveTo>
                      <a:cubicBezTo>
                        <a:pt x="280812" y="-71876"/>
                        <a:pt x="763718" y="15063"/>
                        <a:pt x="824043" y="78564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Rectangle 38">
                  <a:extLst>
                    <a:ext uri="{FF2B5EF4-FFF2-40B4-BE49-F238E27FC236}">
                      <a16:creationId xmlns:a16="http://schemas.microsoft.com/office/drawing/2014/main" id="{C64E12C6-D177-3B40-761D-CA8AFEB65C69}"/>
                    </a:ext>
                  </a:extLst>
                </p:cNvPr>
                <p:cNvSpPr/>
                <p:nvPr/>
              </p:nvSpPr>
              <p:spPr>
                <a:xfrm>
                  <a:off x="5897816" y="2504542"/>
                  <a:ext cx="2379409" cy="501479"/>
                </a:xfrm>
                <a:custGeom>
                  <a:avLst/>
                  <a:gdLst>
                    <a:gd name="connsiteX0" fmla="*/ 0 w 1751858"/>
                    <a:gd name="connsiteY0" fmla="*/ 0 h 210758"/>
                    <a:gd name="connsiteX1" fmla="*/ 1751858 w 1751858"/>
                    <a:gd name="connsiteY1" fmla="*/ 0 h 210758"/>
                    <a:gd name="connsiteX2" fmla="*/ 1751858 w 1751858"/>
                    <a:gd name="connsiteY2" fmla="*/ 210758 h 210758"/>
                    <a:gd name="connsiteX3" fmla="*/ 0 w 1751858"/>
                    <a:gd name="connsiteY3" fmla="*/ 210758 h 210758"/>
                    <a:gd name="connsiteX4" fmla="*/ 0 w 1751858"/>
                    <a:gd name="connsiteY4" fmla="*/ 0 h 210758"/>
                    <a:gd name="connsiteX0" fmla="*/ 0 w 2376698"/>
                    <a:gd name="connsiteY0" fmla="*/ 0 h 210758"/>
                    <a:gd name="connsiteX1" fmla="*/ 1751858 w 2376698"/>
                    <a:gd name="connsiteY1" fmla="*/ 0 h 210758"/>
                    <a:gd name="connsiteX2" fmla="*/ 2376698 w 2376698"/>
                    <a:gd name="connsiteY2" fmla="*/ 119318 h 210758"/>
                    <a:gd name="connsiteX3" fmla="*/ 0 w 2376698"/>
                    <a:gd name="connsiteY3" fmla="*/ 210758 h 210758"/>
                    <a:gd name="connsiteX4" fmla="*/ 0 w 2376698"/>
                    <a:gd name="connsiteY4" fmla="*/ 0 h 210758"/>
                    <a:gd name="connsiteX0" fmla="*/ 0 w 2376698"/>
                    <a:gd name="connsiteY0" fmla="*/ 0 h 210758"/>
                    <a:gd name="connsiteX1" fmla="*/ 2292878 w 2376698"/>
                    <a:gd name="connsiteY1" fmla="*/ 45720 h 210758"/>
                    <a:gd name="connsiteX2" fmla="*/ 2376698 w 2376698"/>
                    <a:gd name="connsiteY2" fmla="*/ 119318 h 210758"/>
                    <a:gd name="connsiteX3" fmla="*/ 0 w 2376698"/>
                    <a:gd name="connsiteY3" fmla="*/ 210758 h 210758"/>
                    <a:gd name="connsiteX4" fmla="*/ 0 w 2376698"/>
                    <a:gd name="connsiteY4" fmla="*/ 0 h 210758"/>
                    <a:gd name="connsiteX0" fmla="*/ 38100 w 2414798"/>
                    <a:gd name="connsiteY0" fmla="*/ 0 h 119318"/>
                    <a:gd name="connsiteX1" fmla="*/ 2330978 w 2414798"/>
                    <a:gd name="connsiteY1" fmla="*/ 45720 h 119318"/>
                    <a:gd name="connsiteX2" fmla="*/ 2414798 w 2414798"/>
                    <a:gd name="connsiteY2" fmla="*/ 119318 h 119318"/>
                    <a:gd name="connsiteX3" fmla="*/ 0 w 2414798"/>
                    <a:gd name="connsiteY3" fmla="*/ 104078 h 119318"/>
                    <a:gd name="connsiteX4" fmla="*/ 38100 w 2414798"/>
                    <a:gd name="connsiteY4" fmla="*/ 0 h 119318"/>
                    <a:gd name="connsiteX0" fmla="*/ 38100 w 2414798"/>
                    <a:gd name="connsiteY0" fmla="*/ 0 h 424145"/>
                    <a:gd name="connsiteX1" fmla="*/ 2330978 w 2414798"/>
                    <a:gd name="connsiteY1" fmla="*/ 45720 h 424145"/>
                    <a:gd name="connsiteX2" fmla="*/ 2414798 w 2414798"/>
                    <a:gd name="connsiteY2" fmla="*/ 119318 h 424145"/>
                    <a:gd name="connsiteX3" fmla="*/ 0 w 2414798"/>
                    <a:gd name="connsiteY3" fmla="*/ 104078 h 424145"/>
                    <a:gd name="connsiteX4" fmla="*/ 38100 w 2414798"/>
                    <a:gd name="connsiteY4" fmla="*/ 0 h 424145"/>
                    <a:gd name="connsiteX0" fmla="*/ 38100 w 2414798"/>
                    <a:gd name="connsiteY0" fmla="*/ 0 h 502179"/>
                    <a:gd name="connsiteX1" fmla="*/ 2330978 w 2414798"/>
                    <a:gd name="connsiteY1" fmla="*/ 45720 h 502179"/>
                    <a:gd name="connsiteX2" fmla="*/ 2414798 w 2414798"/>
                    <a:gd name="connsiteY2" fmla="*/ 119318 h 502179"/>
                    <a:gd name="connsiteX3" fmla="*/ 0 w 2414798"/>
                    <a:gd name="connsiteY3" fmla="*/ 104078 h 502179"/>
                    <a:gd name="connsiteX4" fmla="*/ 38100 w 2414798"/>
                    <a:gd name="connsiteY4" fmla="*/ 0 h 502179"/>
                    <a:gd name="connsiteX0" fmla="*/ 38100 w 2414798"/>
                    <a:gd name="connsiteY0" fmla="*/ 0 h 502179"/>
                    <a:gd name="connsiteX1" fmla="*/ 2330978 w 2414798"/>
                    <a:gd name="connsiteY1" fmla="*/ 45720 h 502179"/>
                    <a:gd name="connsiteX2" fmla="*/ 2414798 w 2414798"/>
                    <a:gd name="connsiteY2" fmla="*/ 119318 h 502179"/>
                    <a:gd name="connsiteX3" fmla="*/ 0 w 2414798"/>
                    <a:gd name="connsiteY3" fmla="*/ 104078 h 502179"/>
                    <a:gd name="connsiteX4" fmla="*/ 38100 w 2414798"/>
                    <a:gd name="connsiteY4" fmla="*/ 0 h 502179"/>
                    <a:gd name="connsiteX0" fmla="*/ 38100 w 2414798"/>
                    <a:gd name="connsiteY0" fmla="*/ 0 h 502179"/>
                    <a:gd name="connsiteX1" fmla="*/ 2330978 w 2414798"/>
                    <a:gd name="connsiteY1" fmla="*/ 45720 h 502179"/>
                    <a:gd name="connsiteX2" fmla="*/ 2414798 w 2414798"/>
                    <a:gd name="connsiteY2" fmla="*/ 119318 h 502179"/>
                    <a:gd name="connsiteX3" fmla="*/ 0 w 2414798"/>
                    <a:gd name="connsiteY3" fmla="*/ 104078 h 502179"/>
                    <a:gd name="connsiteX4" fmla="*/ 38100 w 2414798"/>
                    <a:gd name="connsiteY4" fmla="*/ 0 h 502179"/>
                    <a:gd name="connsiteX0" fmla="*/ 38100 w 2414798"/>
                    <a:gd name="connsiteY0" fmla="*/ 0 h 502179"/>
                    <a:gd name="connsiteX1" fmla="*/ 2323358 w 2414798"/>
                    <a:gd name="connsiteY1" fmla="*/ 15240 h 502179"/>
                    <a:gd name="connsiteX2" fmla="*/ 2414798 w 2414798"/>
                    <a:gd name="connsiteY2" fmla="*/ 119318 h 502179"/>
                    <a:gd name="connsiteX3" fmla="*/ 0 w 2414798"/>
                    <a:gd name="connsiteY3" fmla="*/ 104078 h 502179"/>
                    <a:gd name="connsiteX4" fmla="*/ 38100 w 2414798"/>
                    <a:gd name="connsiteY4" fmla="*/ 0 h 502179"/>
                    <a:gd name="connsiteX0" fmla="*/ 38100 w 2414798"/>
                    <a:gd name="connsiteY0" fmla="*/ 6985 h 509164"/>
                    <a:gd name="connsiteX1" fmla="*/ 2367808 w 2414798"/>
                    <a:gd name="connsiteY1" fmla="*/ 0 h 509164"/>
                    <a:gd name="connsiteX2" fmla="*/ 2414798 w 2414798"/>
                    <a:gd name="connsiteY2" fmla="*/ 126303 h 509164"/>
                    <a:gd name="connsiteX3" fmla="*/ 0 w 2414798"/>
                    <a:gd name="connsiteY3" fmla="*/ 111063 h 509164"/>
                    <a:gd name="connsiteX4" fmla="*/ 38100 w 2414798"/>
                    <a:gd name="connsiteY4" fmla="*/ 6985 h 509164"/>
                    <a:gd name="connsiteX0" fmla="*/ 38100 w 2416328"/>
                    <a:gd name="connsiteY0" fmla="*/ 7556 h 509735"/>
                    <a:gd name="connsiteX1" fmla="*/ 2367808 w 2416328"/>
                    <a:gd name="connsiteY1" fmla="*/ 571 h 509735"/>
                    <a:gd name="connsiteX2" fmla="*/ 2414798 w 2416328"/>
                    <a:gd name="connsiteY2" fmla="*/ 126874 h 509735"/>
                    <a:gd name="connsiteX3" fmla="*/ 0 w 2416328"/>
                    <a:gd name="connsiteY3" fmla="*/ 111634 h 509735"/>
                    <a:gd name="connsiteX4" fmla="*/ 38100 w 2416328"/>
                    <a:gd name="connsiteY4" fmla="*/ 7556 h 509735"/>
                    <a:gd name="connsiteX0" fmla="*/ 38100 w 2431684"/>
                    <a:gd name="connsiteY0" fmla="*/ 7479 h 509658"/>
                    <a:gd name="connsiteX1" fmla="*/ 2367808 w 2431684"/>
                    <a:gd name="connsiteY1" fmla="*/ 494 h 509658"/>
                    <a:gd name="connsiteX2" fmla="*/ 2414798 w 2431684"/>
                    <a:gd name="connsiteY2" fmla="*/ 126797 h 509658"/>
                    <a:gd name="connsiteX3" fmla="*/ 0 w 2431684"/>
                    <a:gd name="connsiteY3" fmla="*/ 111557 h 509658"/>
                    <a:gd name="connsiteX4" fmla="*/ 38100 w 2431684"/>
                    <a:gd name="connsiteY4" fmla="*/ 7479 h 509658"/>
                    <a:gd name="connsiteX0" fmla="*/ 38100 w 2423710"/>
                    <a:gd name="connsiteY0" fmla="*/ 7466 h 509645"/>
                    <a:gd name="connsiteX1" fmla="*/ 2367808 w 2423710"/>
                    <a:gd name="connsiteY1" fmla="*/ 481 h 509645"/>
                    <a:gd name="connsiteX2" fmla="*/ 2414798 w 2423710"/>
                    <a:gd name="connsiteY2" fmla="*/ 126784 h 509645"/>
                    <a:gd name="connsiteX3" fmla="*/ 0 w 2423710"/>
                    <a:gd name="connsiteY3" fmla="*/ 111544 h 509645"/>
                    <a:gd name="connsiteX4" fmla="*/ 38100 w 2423710"/>
                    <a:gd name="connsiteY4" fmla="*/ 7466 h 509645"/>
                    <a:gd name="connsiteX0" fmla="*/ 38100 w 2418186"/>
                    <a:gd name="connsiteY0" fmla="*/ 7024 h 509203"/>
                    <a:gd name="connsiteX1" fmla="*/ 2367808 w 2418186"/>
                    <a:gd name="connsiteY1" fmla="*/ 39 h 509203"/>
                    <a:gd name="connsiteX2" fmla="*/ 2414798 w 2418186"/>
                    <a:gd name="connsiteY2" fmla="*/ 126342 h 509203"/>
                    <a:gd name="connsiteX3" fmla="*/ 0 w 2418186"/>
                    <a:gd name="connsiteY3" fmla="*/ 111102 h 509203"/>
                    <a:gd name="connsiteX4" fmla="*/ 38100 w 2418186"/>
                    <a:gd name="connsiteY4" fmla="*/ 7024 h 509203"/>
                    <a:gd name="connsiteX0" fmla="*/ 31750 w 2411836"/>
                    <a:gd name="connsiteY0" fmla="*/ 7024 h 515233"/>
                    <a:gd name="connsiteX1" fmla="*/ 2361458 w 2411836"/>
                    <a:gd name="connsiteY1" fmla="*/ 39 h 515233"/>
                    <a:gd name="connsiteX2" fmla="*/ 2408448 w 2411836"/>
                    <a:gd name="connsiteY2" fmla="*/ 126342 h 515233"/>
                    <a:gd name="connsiteX3" fmla="*/ 0 w 2411836"/>
                    <a:gd name="connsiteY3" fmla="*/ 120627 h 515233"/>
                    <a:gd name="connsiteX4" fmla="*/ 31750 w 2411836"/>
                    <a:gd name="connsiteY4" fmla="*/ 7024 h 515233"/>
                    <a:gd name="connsiteX0" fmla="*/ 37595 w 2417681"/>
                    <a:gd name="connsiteY0" fmla="*/ 7024 h 515233"/>
                    <a:gd name="connsiteX1" fmla="*/ 2367303 w 2417681"/>
                    <a:gd name="connsiteY1" fmla="*/ 39 h 515233"/>
                    <a:gd name="connsiteX2" fmla="*/ 2414293 w 2417681"/>
                    <a:gd name="connsiteY2" fmla="*/ 126342 h 515233"/>
                    <a:gd name="connsiteX3" fmla="*/ 5845 w 2417681"/>
                    <a:gd name="connsiteY3" fmla="*/ 120627 h 515233"/>
                    <a:gd name="connsiteX4" fmla="*/ 37595 w 2417681"/>
                    <a:gd name="connsiteY4" fmla="*/ 7024 h 515233"/>
                    <a:gd name="connsiteX0" fmla="*/ 16480 w 2396566"/>
                    <a:gd name="connsiteY0" fmla="*/ 7024 h 527445"/>
                    <a:gd name="connsiteX1" fmla="*/ 2346188 w 2396566"/>
                    <a:gd name="connsiteY1" fmla="*/ 39 h 527445"/>
                    <a:gd name="connsiteX2" fmla="*/ 2393178 w 2396566"/>
                    <a:gd name="connsiteY2" fmla="*/ 126342 h 527445"/>
                    <a:gd name="connsiteX3" fmla="*/ 10130 w 2396566"/>
                    <a:gd name="connsiteY3" fmla="*/ 139677 h 527445"/>
                    <a:gd name="connsiteX4" fmla="*/ 16480 w 2396566"/>
                    <a:gd name="connsiteY4" fmla="*/ 7024 h 527445"/>
                    <a:gd name="connsiteX0" fmla="*/ 16480 w 2396566"/>
                    <a:gd name="connsiteY0" fmla="*/ 7024 h 501479"/>
                    <a:gd name="connsiteX1" fmla="*/ 2346188 w 2396566"/>
                    <a:gd name="connsiteY1" fmla="*/ 39 h 501479"/>
                    <a:gd name="connsiteX2" fmla="*/ 2393178 w 2396566"/>
                    <a:gd name="connsiteY2" fmla="*/ 126342 h 501479"/>
                    <a:gd name="connsiteX3" fmla="*/ 10130 w 2396566"/>
                    <a:gd name="connsiteY3" fmla="*/ 139677 h 501479"/>
                    <a:gd name="connsiteX4" fmla="*/ 16480 w 2396566"/>
                    <a:gd name="connsiteY4" fmla="*/ 7024 h 5014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96566" h="501479">
                      <a:moveTo>
                        <a:pt x="16480" y="7024"/>
                      </a:moveTo>
                      <a:cubicBezTo>
                        <a:pt x="910313" y="578524"/>
                        <a:pt x="1962895" y="198159"/>
                        <a:pt x="2346188" y="39"/>
                      </a:cubicBezTo>
                      <a:cubicBezTo>
                        <a:pt x="2409476" y="-2310"/>
                        <a:pt x="2396565" y="103291"/>
                        <a:pt x="2393178" y="126342"/>
                      </a:cubicBezTo>
                      <a:cubicBezTo>
                        <a:pt x="1992105" y="418442"/>
                        <a:pt x="836018" y="793092"/>
                        <a:pt x="10130" y="139677"/>
                      </a:cubicBezTo>
                      <a:cubicBezTo>
                        <a:pt x="-11037" y="60534"/>
                        <a:pt x="5897" y="44892"/>
                        <a:pt x="16480" y="7024"/>
                      </a:cubicBezTo>
                      <a:close/>
                    </a:path>
                  </a:pathLst>
                </a:custGeom>
                <a:solidFill>
                  <a:srgbClr val="452069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Rectangle 19">
                  <a:extLst>
                    <a:ext uri="{FF2B5EF4-FFF2-40B4-BE49-F238E27FC236}">
                      <a16:creationId xmlns:a16="http://schemas.microsoft.com/office/drawing/2014/main" id="{CA2498A7-4B23-FA9E-28E9-350907BE3CD6}"/>
                    </a:ext>
                  </a:extLst>
                </p:cNvPr>
                <p:cNvSpPr/>
                <p:nvPr/>
              </p:nvSpPr>
              <p:spPr>
                <a:xfrm>
                  <a:off x="6279322" y="1513410"/>
                  <a:ext cx="338957" cy="215900"/>
                </a:xfrm>
                <a:custGeom>
                  <a:avLst/>
                  <a:gdLst>
                    <a:gd name="connsiteX0" fmla="*/ 0 w 719957"/>
                    <a:gd name="connsiteY0" fmla="*/ 0 h 520700"/>
                    <a:gd name="connsiteX1" fmla="*/ 719957 w 719957"/>
                    <a:gd name="connsiteY1" fmla="*/ 0 h 520700"/>
                    <a:gd name="connsiteX2" fmla="*/ 719957 w 719957"/>
                    <a:gd name="connsiteY2" fmla="*/ 520700 h 520700"/>
                    <a:gd name="connsiteX3" fmla="*/ 0 w 719957"/>
                    <a:gd name="connsiteY3" fmla="*/ 520700 h 520700"/>
                    <a:gd name="connsiteX4" fmla="*/ 0 w 719957"/>
                    <a:gd name="connsiteY4" fmla="*/ 0 h 520700"/>
                    <a:gd name="connsiteX0" fmla="*/ 0 w 719957"/>
                    <a:gd name="connsiteY0" fmla="*/ 0 h 520700"/>
                    <a:gd name="connsiteX1" fmla="*/ 719957 w 719957"/>
                    <a:gd name="connsiteY1" fmla="*/ 0 h 520700"/>
                    <a:gd name="connsiteX2" fmla="*/ 719957 w 719957"/>
                    <a:gd name="connsiteY2" fmla="*/ 520700 h 520700"/>
                    <a:gd name="connsiteX3" fmla="*/ 137160 w 719957"/>
                    <a:gd name="connsiteY3" fmla="*/ 474980 h 520700"/>
                    <a:gd name="connsiteX4" fmla="*/ 0 w 719957"/>
                    <a:gd name="connsiteY4" fmla="*/ 0 h 520700"/>
                    <a:gd name="connsiteX0" fmla="*/ 0 w 697097"/>
                    <a:gd name="connsiteY0" fmla="*/ 335280 h 520700"/>
                    <a:gd name="connsiteX1" fmla="*/ 697097 w 697097"/>
                    <a:gd name="connsiteY1" fmla="*/ 0 h 520700"/>
                    <a:gd name="connsiteX2" fmla="*/ 697097 w 697097"/>
                    <a:gd name="connsiteY2" fmla="*/ 520700 h 520700"/>
                    <a:gd name="connsiteX3" fmla="*/ 114300 w 697097"/>
                    <a:gd name="connsiteY3" fmla="*/ 474980 h 520700"/>
                    <a:gd name="connsiteX4" fmla="*/ 0 w 697097"/>
                    <a:gd name="connsiteY4" fmla="*/ 335280 h 520700"/>
                    <a:gd name="connsiteX0" fmla="*/ 0 w 697097"/>
                    <a:gd name="connsiteY0" fmla="*/ 76200 h 261620"/>
                    <a:gd name="connsiteX1" fmla="*/ 201797 w 697097"/>
                    <a:gd name="connsiteY1" fmla="*/ 0 h 261620"/>
                    <a:gd name="connsiteX2" fmla="*/ 697097 w 697097"/>
                    <a:gd name="connsiteY2" fmla="*/ 261620 h 261620"/>
                    <a:gd name="connsiteX3" fmla="*/ 114300 w 697097"/>
                    <a:gd name="connsiteY3" fmla="*/ 215900 h 261620"/>
                    <a:gd name="connsiteX4" fmla="*/ 0 w 697097"/>
                    <a:gd name="connsiteY4" fmla="*/ 76200 h 261620"/>
                    <a:gd name="connsiteX0" fmla="*/ 0 w 338957"/>
                    <a:gd name="connsiteY0" fmla="*/ 76200 h 215900"/>
                    <a:gd name="connsiteX1" fmla="*/ 201797 w 338957"/>
                    <a:gd name="connsiteY1" fmla="*/ 0 h 215900"/>
                    <a:gd name="connsiteX2" fmla="*/ 338957 w 338957"/>
                    <a:gd name="connsiteY2" fmla="*/ 93980 h 215900"/>
                    <a:gd name="connsiteX3" fmla="*/ 114300 w 338957"/>
                    <a:gd name="connsiteY3" fmla="*/ 215900 h 215900"/>
                    <a:gd name="connsiteX4" fmla="*/ 0 w 338957"/>
                    <a:gd name="connsiteY4" fmla="*/ 76200 h 21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38957" h="215900">
                      <a:moveTo>
                        <a:pt x="0" y="76200"/>
                      </a:moveTo>
                      <a:lnTo>
                        <a:pt x="201797" y="0"/>
                      </a:lnTo>
                      <a:lnTo>
                        <a:pt x="338957" y="93980"/>
                      </a:lnTo>
                      <a:lnTo>
                        <a:pt x="114300" y="215900"/>
                      </a:lnTo>
                      <a:lnTo>
                        <a:pt x="0" y="76200"/>
                      </a:lnTo>
                      <a:close/>
                    </a:path>
                  </a:pathLst>
                </a:custGeom>
                <a:solidFill>
                  <a:srgbClr val="F2B7C3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Rectangle 19">
                  <a:extLst>
                    <a:ext uri="{FF2B5EF4-FFF2-40B4-BE49-F238E27FC236}">
                      <a16:creationId xmlns:a16="http://schemas.microsoft.com/office/drawing/2014/main" id="{EAAECCBE-F861-AD36-0FC0-292EF829CDBD}"/>
                    </a:ext>
                  </a:extLst>
                </p:cNvPr>
                <p:cNvSpPr/>
                <p:nvPr/>
              </p:nvSpPr>
              <p:spPr>
                <a:xfrm>
                  <a:off x="6305858" y="1565023"/>
                  <a:ext cx="227756" cy="145070"/>
                </a:xfrm>
                <a:custGeom>
                  <a:avLst/>
                  <a:gdLst>
                    <a:gd name="connsiteX0" fmla="*/ 0 w 719957"/>
                    <a:gd name="connsiteY0" fmla="*/ 0 h 520700"/>
                    <a:gd name="connsiteX1" fmla="*/ 719957 w 719957"/>
                    <a:gd name="connsiteY1" fmla="*/ 0 h 520700"/>
                    <a:gd name="connsiteX2" fmla="*/ 719957 w 719957"/>
                    <a:gd name="connsiteY2" fmla="*/ 520700 h 520700"/>
                    <a:gd name="connsiteX3" fmla="*/ 0 w 719957"/>
                    <a:gd name="connsiteY3" fmla="*/ 520700 h 520700"/>
                    <a:gd name="connsiteX4" fmla="*/ 0 w 719957"/>
                    <a:gd name="connsiteY4" fmla="*/ 0 h 520700"/>
                    <a:gd name="connsiteX0" fmla="*/ 0 w 719957"/>
                    <a:gd name="connsiteY0" fmla="*/ 0 h 520700"/>
                    <a:gd name="connsiteX1" fmla="*/ 719957 w 719957"/>
                    <a:gd name="connsiteY1" fmla="*/ 0 h 520700"/>
                    <a:gd name="connsiteX2" fmla="*/ 719957 w 719957"/>
                    <a:gd name="connsiteY2" fmla="*/ 520700 h 520700"/>
                    <a:gd name="connsiteX3" fmla="*/ 137160 w 719957"/>
                    <a:gd name="connsiteY3" fmla="*/ 474980 h 520700"/>
                    <a:gd name="connsiteX4" fmla="*/ 0 w 719957"/>
                    <a:gd name="connsiteY4" fmla="*/ 0 h 520700"/>
                    <a:gd name="connsiteX0" fmla="*/ 0 w 697097"/>
                    <a:gd name="connsiteY0" fmla="*/ 335280 h 520700"/>
                    <a:gd name="connsiteX1" fmla="*/ 697097 w 697097"/>
                    <a:gd name="connsiteY1" fmla="*/ 0 h 520700"/>
                    <a:gd name="connsiteX2" fmla="*/ 697097 w 697097"/>
                    <a:gd name="connsiteY2" fmla="*/ 520700 h 520700"/>
                    <a:gd name="connsiteX3" fmla="*/ 114300 w 697097"/>
                    <a:gd name="connsiteY3" fmla="*/ 474980 h 520700"/>
                    <a:gd name="connsiteX4" fmla="*/ 0 w 697097"/>
                    <a:gd name="connsiteY4" fmla="*/ 335280 h 520700"/>
                    <a:gd name="connsiteX0" fmla="*/ 0 w 697097"/>
                    <a:gd name="connsiteY0" fmla="*/ 76200 h 261620"/>
                    <a:gd name="connsiteX1" fmla="*/ 201797 w 697097"/>
                    <a:gd name="connsiteY1" fmla="*/ 0 h 261620"/>
                    <a:gd name="connsiteX2" fmla="*/ 697097 w 697097"/>
                    <a:gd name="connsiteY2" fmla="*/ 261620 h 261620"/>
                    <a:gd name="connsiteX3" fmla="*/ 114300 w 697097"/>
                    <a:gd name="connsiteY3" fmla="*/ 215900 h 261620"/>
                    <a:gd name="connsiteX4" fmla="*/ 0 w 697097"/>
                    <a:gd name="connsiteY4" fmla="*/ 76200 h 261620"/>
                    <a:gd name="connsiteX0" fmla="*/ 0 w 338957"/>
                    <a:gd name="connsiteY0" fmla="*/ 76200 h 215900"/>
                    <a:gd name="connsiteX1" fmla="*/ 201797 w 338957"/>
                    <a:gd name="connsiteY1" fmla="*/ 0 h 215900"/>
                    <a:gd name="connsiteX2" fmla="*/ 338957 w 338957"/>
                    <a:gd name="connsiteY2" fmla="*/ 93980 h 215900"/>
                    <a:gd name="connsiteX3" fmla="*/ 114300 w 338957"/>
                    <a:gd name="connsiteY3" fmla="*/ 215900 h 215900"/>
                    <a:gd name="connsiteX4" fmla="*/ 0 w 338957"/>
                    <a:gd name="connsiteY4" fmla="*/ 76200 h 215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38957" h="215900">
                      <a:moveTo>
                        <a:pt x="0" y="76200"/>
                      </a:moveTo>
                      <a:lnTo>
                        <a:pt x="201797" y="0"/>
                      </a:lnTo>
                      <a:lnTo>
                        <a:pt x="338957" y="93980"/>
                      </a:lnTo>
                      <a:lnTo>
                        <a:pt x="114300" y="215900"/>
                      </a:lnTo>
                      <a:lnTo>
                        <a:pt x="0" y="76200"/>
                      </a:lnTo>
                      <a:close/>
                    </a:path>
                  </a:pathLst>
                </a:custGeom>
                <a:solidFill>
                  <a:srgbClr val="EA8A9F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5" name="Oval 112">
                <a:extLst>
                  <a:ext uri="{FF2B5EF4-FFF2-40B4-BE49-F238E27FC236}">
                    <a16:creationId xmlns:a16="http://schemas.microsoft.com/office/drawing/2014/main" id="{12972852-A787-50BB-915C-EC2DB597003C}"/>
                  </a:ext>
                </a:extLst>
              </p:cNvPr>
              <p:cNvSpPr/>
              <p:nvPr/>
            </p:nvSpPr>
            <p:spPr>
              <a:xfrm rot="726670">
                <a:off x="8107814" y="1252568"/>
                <a:ext cx="367852" cy="351970"/>
              </a:xfrm>
              <a:custGeom>
                <a:avLst/>
                <a:gdLst>
                  <a:gd name="connsiteX0" fmla="*/ 0 w 352198"/>
                  <a:gd name="connsiteY0" fmla="*/ 163510 h 327019"/>
                  <a:gd name="connsiteX1" fmla="*/ 176099 w 352198"/>
                  <a:gd name="connsiteY1" fmla="*/ 0 h 327019"/>
                  <a:gd name="connsiteX2" fmla="*/ 352198 w 352198"/>
                  <a:gd name="connsiteY2" fmla="*/ 163510 h 327019"/>
                  <a:gd name="connsiteX3" fmla="*/ 176099 w 352198"/>
                  <a:gd name="connsiteY3" fmla="*/ 327020 h 327019"/>
                  <a:gd name="connsiteX4" fmla="*/ 0 w 352198"/>
                  <a:gd name="connsiteY4" fmla="*/ 163510 h 327019"/>
                  <a:gd name="connsiteX0" fmla="*/ 6 w 352204"/>
                  <a:gd name="connsiteY0" fmla="*/ 186792 h 350302"/>
                  <a:gd name="connsiteX1" fmla="*/ 171109 w 352204"/>
                  <a:gd name="connsiteY1" fmla="*/ 0 h 350302"/>
                  <a:gd name="connsiteX2" fmla="*/ 352204 w 352204"/>
                  <a:gd name="connsiteY2" fmla="*/ 186792 h 350302"/>
                  <a:gd name="connsiteX3" fmla="*/ 176105 w 352204"/>
                  <a:gd name="connsiteY3" fmla="*/ 350302 h 350302"/>
                  <a:gd name="connsiteX4" fmla="*/ 6 w 352204"/>
                  <a:gd name="connsiteY4" fmla="*/ 186792 h 350302"/>
                  <a:gd name="connsiteX0" fmla="*/ 5 w 358198"/>
                  <a:gd name="connsiteY0" fmla="*/ 186911 h 350720"/>
                  <a:gd name="connsiteX1" fmla="*/ 171108 w 358198"/>
                  <a:gd name="connsiteY1" fmla="*/ 119 h 350720"/>
                  <a:gd name="connsiteX2" fmla="*/ 358198 w 358198"/>
                  <a:gd name="connsiteY2" fmla="*/ 214850 h 350720"/>
                  <a:gd name="connsiteX3" fmla="*/ 176104 w 358198"/>
                  <a:gd name="connsiteY3" fmla="*/ 350421 h 350720"/>
                  <a:gd name="connsiteX4" fmla="*/ 5 w 358198"/>
                  <a:gd name="connsiteY4" fmla="*/ 186911 h 350720"/>
                  <a:gd name="connsiteX0" fmla="*/ 5 w 367852"/>
                  <a:gd name="connsiteY0" fmla="*/ 187159 h 351970"/>
                  <a:gd name="connsiteX1" fmla="*/ 171108 w 367852"/>
                  <a:gd name="connsiteY1" fmla="*/ 367 h 351970"/>
                  <a:gd name="connsiteX2" fmla="*/ 367852 w 367852"/>
                  <a:gd name="connsiteY2" fmla="*/ 237382 h 351970"/>
                  <a:gd name="connsiteX3" fmla="*/ 176104 w 367852"/>
                  <a:gd name="connsiteY3" fmla="*/ 350669 h 351970"/>
                  <a:gd name="connsiteX4" fmla="*/ 5 w 367852"/>
                  <a:gd name="connsiteY4" fmla="*/ 187159 h 351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7852" h="351970">
                    <a:moveTo>
                      <a:pt x="5" y="187159"/>
                    </a:moveTo>
                    <a:cubicBezTo>
                      <a:pt x="-828" y="128775"/>
                      <a:pt x="109800" y="-8004"/>
                      <a:pt x="171108" y="367"/>
                    </a:cubicBezTo>
                    <a:cubicBezTo>
                      <a:pt x="232416" y="8738"/>
                      <a:pt x="367852" y="147078"/>
                      <a:pt x="367852" y="237382"/>
                    </a:cubicBezTo>
                    <a:cubicBezTo>
                      <a:pt x="367852" y="327686"/>
                      <a:pt x="237412" y="359040"/>
                      <a:pt x="176104" y="350669"/>
                    </a:cubicBezTo>
                    <a:cubicBezTo>
                      <a:pt x="114796" y="342298"/>
                      <a:pt x="838" y="245543"/>
                      <a:pt x="5" y="187159"/>
                    </a:cubicBezTo>
                    <a:close/>
                  </a:path>
                </a:pathLst>
              </a:custGeom>
              <a:solidFill>
                <a:srgbClr val="42458A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pic>
        <p:nvPicPr>
          <p:cNvPr id="5" name="ttsMP3.com_VoiceText_2025-2-13_17-1-8">
            <a:hlinkClick r:id="" action="ppaction://media"/>
            <a:extLst>
              <a:ext uri="{FF2B5EF4-FFF2-40B4-BE49-F238E27FC236}">
                <a16:creationId xmlns:a16="http://schemas.microsoft.com/office/drawing/2014/main" id="{DC090183-390C-A7D2-D795-58A4FBA0E3D1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750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92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1212</TotalTime>
  <Words>83</Words>
  <Application>Microsoft Office PowerPoint</Application>
  <PresentationFormat>Widescreen</PresentationFormat>
  <Paragraphs>32</Paragraphs>
  <Slides>19</Slides>
  <Notes>7</Notes>
  <HiddenSlides>0</HiddenSlides>
  <MMClips>34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Arial Black</vt:lpstr>
      <vt:lpstr>Calibri</vt:lpstr>
      <vt:lpstr>Calibri Light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hellotuners1@outlook.com</dc:creator>
  <cp:lastModifiedBy>hellotuners1@outlook.com</cp:lastModifiedBy>
  <cp:revision>109</cp:revision>
  <dcterms:created xsi:type="dcterms:W3CDTF">2025-01-08T21:58:49Z</dcterms:created>
  <dcterms:modified xsi:type="dcterms:W3CDTF">2025-02-13T17:46:29Z</dcterms:modified>
</cp:coreProperties>
</file>